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036" autoAdjust="0"/>
  </p:normalViewPr>
  <p:slideViewPr>
    <p:cSldViewPr snapToGrid="0">
      <p:cViewPr varScale="1">
        <p:scale>
          <a:sx n="58" d="100"/>
          <a:sy n="58" d="100"/>
        </p:scale>
        <p:origin x="-78" y="-153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9FEB5638-0499-4023-804E-9D88BF8E477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7FCED80B-A1E0-4220-99D3-D7392F1D5C5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15.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latin typeface="微软雅黑" panose="020B0503020204020204" charset="-122"/>
                <a:ea typeface="微软雅黑" panose="020B0503020204020204" charset="-122"/>
              </a:rPr>
              <a:t>PPT</a:t>
            </a:r>
            <a:r>
              <a:rPr lang="zh-CN" altLang="en-US" sz="1200" dirty="0" smtClean="0">
                <a:solidFill>
                  <a:srgbClr val="EEECE1">
                    <a:lumMod val="25000"/>
                  </a:srgbClr>
                </a:solidFill>
                <a:latin typeface="微软雅黑" panose="020B0503020204020204" charset="-122"/>
                <a:ea typeface="微软雅黑" panose="020B0503020204020204" charset="-122"/>
              </a:rPr>
              <a:t>模板：       </a:t>
            </a:r>
            <a:r>
              <a:rPr lang="en-US" altLang="zh-CN" sz="1200" dirty="0" smtClean="0">
                <a:solidFill>
                  <a:srgbClr val="EEECE1">
                    <a:lumMod val="25000"/>
                  </a:srgbClr>
                </a:solidFill>
                <a:latin typeface="微软雅黑" panose="020B0503020204020204" charset="-122"/>
                <a:ea typeface="微软雅黑" panose="020B0503020204020204" charset="-122"/>
                <a:hlinkClick r:id="rId3"/>
              </a:rPr>
              <a:t> www.2ppt.com/moban/</a:t>
            </a:r>
            <a:r>
              <a:rPr lang="en-US" altLang="zh-CN" sz="1200" dirty="0" smtClean="0">
                <a:solidFill>
                  <a:srgbClr val="EEECE1">
                    <a:lumMod val="25000"/>
                  </a:srgbClr>
                </a:solidFill>
                <a:latin typeface="微软雅黑" panose="020B0503020204020204" charset="-122"/>
                <a:ea typeface="微软雅黑" panose="020B0503020204020204" charset="-122"/>
              </a:rPr>
              <a:t>                    </a:t>
            </a:r>
            <a:r>
              <a:rPr lang="zh-CN" altLang="en-US" sz="1200" dirty="0" smtClean="0">
                <a:solidFill>
                  <a:srgbClr val="EEECE1">
                    <a:lumMod val="25000"/>
                  </a:srgbClr>
                </a:solidFill>
                <a:latin typeface="微软雅黑" panose="020B0503020204020204" charset="-122"/>
                <a:ea typeface="微软雅黑" panose="020B0503020204020204" charset="-122"/>
              </a:rPr>
              <a:t>行业</a:t>
            </a:r>
            <a:r>
              <a:rPr lang="en-US" altLang="zh-CN" sz="1200" dirty="0" smtClean="0">
                <a:solidFill>
                  <a:srgbClr val="EEECE1">
                    <a:lumMod val="25000"/>
                  </a:srgbClr>
                </a:solidFill>
                <a:latin typeface="微软雅黑" panose="020B0503020204020204" charset="-122"/>
                <a:ea typeface="微软雅黑" panose="020B0503020204020204" charset="-122"/>
              </a:rPr>
              <a:t>PPT</a:t>
            </a:r>
            <a:r>
              <a:rPr lang="zh-CN" altLang="en-US" sz="1200" dirty="0" smtClean="0">
                <a:solidFill>
                  <a:srgbClr val="EEECE1">
                    <a:lumMod val="25000"/>
                  </a:srgbClr>
                </a:solidFill>
                <a:latin typeface="微软雅黑" panose="020B0503020204020204" charset="-122"/>
                <a:ea typeface="微软雅黑" panose="020B0503020204020204" charset="-122"/>
              </a:rPr>
              <a:t>模板：</a:t>
            </a:r>
            <a:r>
              <a:rPr lang="en-US" altLang="zh-CN" sz="1200" dirty="0" smtClean="0">
                <a:solidFill>
                  <a:srgbClr val="EEECE1">
                    <a:lumMod val="25000"/>
                  </a:srgbClr>
                </a:solidFill>
                <a:latin typeface="微软雅黑" panose="020B0503020204020204" charset="-122"/>
                <a:ea typeface="微软雅黑" panose="020B0503020204020204" charset="-122"/>
                <a:hlinkClick r:id="rId4"/>
              </a:rPr>
              <a:t> www.2ppt.com/hangye/</a:t>
            </a:r>
            <a:r>
              <a:rPr lang="en-US" altLang="zh-CN" sz="1200" dirty="0" smtClean="0">
                <a:solidFill>
                  <a:srgbClr val="EEECE1">
                    <a:lumMod val="25000"/>
                  </a:srgbClr>
                </a:solidFill>
                <a:latin typeface="微软雅黑" panose="020B0503020204020204" charset="-122"/>
                <a:ea typeface="微软雅黑" panose="020B0503020204020204" charset="-122"/>
              </a:rPr>
              <a:t> </a:t>
            </a:r>
          </a:p>
          <a:p>
            <a:r>
              <a:rPr lang="zh-CN" altLang="en-US" sz="1200" dirty="0" smtClean="0">
                <a:solidFill>
                  <a:srgbClr val="EEECE1">
                    <a:lumMod val="25000"/>
                  </a:srgbClr>
                </a:solidFill>
                <a:latin typeface="微软雅黑" panose="020B0503020204020204" charset="-122"/>
                <a:ea typeface="微软雅黑" panose="020B0503020204020204" charset="-122"/>
              </a:rPr>
              <a:t>节日</a:t>
            </a:r>
            <a:r>
              <a:rPr lang="en-US" altLang="zh-CN" sz="1200" dirty="0" smtClean="0">
                <a:solidFill>
                  <a:srgbClr val="EEECE1">
                    <a:lumMod val="25000"/>
                  </a:srgbClr>
                </a:solidFill>
                <a:latin typeface="微软雅黑" panose="020B0503020204020204" charset="-122"/>
                <a:ea typeface="微软雅黑" panose="020B0503020204020204" charset="-122"/>
              </a:rPr>
              <a:t>PPT</a:t>
            </a:r>
            <a:r>
              <a:rPr lang="zh-CN" altLang="en-US" sz="1200" dirty="0" smtClean="0">
                <a:solidFill>
                  <a:srgbClr val="EEECE1">
                    <a:lumMod val="25000"/>
                  </a:srgbClr>
                </a:solidFill>
                <a:latin typeface="微软雅黑" panose="020B0503020204020204" charset="-122"/>
                <a:ea typeface="微软雅黑" panose="020B0503020204020204" charset="-122"/>
              </a:rPr>
              <a:t>模板：</a:t>
            </a:r>
            <a:r>
              <a:rPr lang="en-US" altLang="zh-CN" sz="1200" dirty="0" smtClean="0">
                <a:solidFill>
                  <a:srgbClr val="EEECE1">
                    <a:lumMod val="25000"/>
                  </a:srgbClr>
                </a:solidFill>
                <a:latin typeface="微软雅黑" panose="020B0503020204020204" charset="-122"/>
                <a:ea typeface="微软雅黑" panose="020B0503020204020204" charset="-122"/>
                <a:hlinkClick r:id="rId5"/>
              </a:rPr>
              <a:t> www.2ppt.com/jieri/</a:t>
            </a:r>
            <a:r>
              <a:rPr lang="en-US" altLang="zh-CN" sz="1200" dirty="0" smtClean="0">
                <a:solidFill>
                  <a:srgbClr val="EEECE1">
                    <a:lumMod val="25000"/>
                  </a:srgbClr>
                </a:solidFill>
                <a:latin typeface="微软雅黑" panose="020B0503020204020204" charset="-122"/>
                <a:ea typeface="微软雅黑" panose="020B0503020204020204" charset="-122"/>
              </a:rPr>
              <a:t>                          PPT</a:t>
            </a:r>
            <a:r>
              <a:rPr lang="zh-CN" altLang="en-US" sz="1200" dirty="0" smtClean="0">
                <a:solidFill>
                  <a:srgbClr val="EEECE1">
                    <a:lumMod val="25000"/>
                  </a:srgbClr>
                </a:solidFill>
                <a:latin typeface="微软雅黑" panose="020B0503020204020204" charset="-122"/>
                <a:ea typeface="微软雅黑" panose="020B0503020204020204" charset="-122"/>
              </a:rPr>
              <a:t>素材：       </a:t>
            </a:r>
            <a:r>
              <a:rPr lang="en-US" altLang="zh-CN" sz="1200" dirty="0" smtClean="0">
                <a:solidFill>
                  <a:srgbClr val="EEECE1">
                    <a:lumMod val="25000"/>
                  </a:srgbClr>
                </a:solidFill>
                <a:latin typeface="微软雅黑" panose="020B0503020204020204" charset="-122"/>
                <a:ea typeface="微软雅黑" panose="020B0503020204020204" charset="-122"/>
                <a:hlinkClick r:id="rId6"/>
              </a:rPr>
              <a:t> www.2ppt.com/sucai/</a:t>
            </a:r>
            <a:endParaRPr lang="en-US" altLang="zh-CN" sz="1200" dirty="0" smtClean="0">
              <a:solidFill>
                <a:srgbClr val="EEECE1">
                  <a:lumMod val="25000"/>
                </a:srgbClr>
              </a:solidFill>
              <a:latin typeface="微软雅黑" panose="020B0503020204020204" charset="-122"/>
              <a:ea typeface="微软雅黑" panose="020B0503020204020204" charset="-122"/>
            </a:endParaRPr>
          </a:p>
          <a:p>
            <a:r>
              <a:rPr lang="en-US" altLang="zh-CN" sz="1200" dirty="0" smtClean="0">
                <a:solidFill>
                  <a:srgbClr val="EEECE1">
                    <a:lumMod val="25000"/>
                  </a:srgbClr>
                </a:solidFill>
                <a:latin typeface="微软雅黑" panose="020B0503020204020204" charset="-122"/>
                <a:ea typeface="微软雅黑" panose="020B0503020204020204" charset="-122"/>
              </a:rPr>
              <a:t>PPT</a:t>
            </a:r>
            <a:r>
              <a:rPr lang="zh-CN" altLang="en-US" sz="1200" dirty="0" smtClean="0">
                <a:solidFill>
                  <a:srgbClr val="EEECE1">
                    <a:lumMod val="25000"/>
                  </a:srgbClr>
                </a:solidFill>
                <a:latin typeface="微软雅黑" panose="020B0503020204020204" charset="-122"/>
                <a:ea typeface="微软雅黑" panose="020B0503020204020204" charset="-122"/>
              </a:rPr>
              <a:t>背景图片：</a:t>
            </a:r>
            <a:r>
              <a:rPr lang="en-US" altLang="zh-CN" sz="1200" dirty="0" smtClean="0">
                <a:solidFill>
                  <a:srgbClr val="EEECE1">
                    <a:lumMod val="25000"/>
                  </a:srgbClr>
                </a:solidFill>
                <a:latin typeface="微软雅黑" panose="020B0503020204020204" charset="-122"/>
                <a:ea typeface="微软雅黑" panose="020B0503020204020204" charset="-122"/>
                <a:hlinkClick r:id="rId7"/>
              </a:rPr>
              <a:t> www.2ppt.com/beijing/</a:t>
            </a:r>
            <a:r>
              <a:rPr lang="en-US" altLang="zh-CN" sz="1200" dirty="0" smtClean="0">
                <a:solidFill>
                  <a:srgbClr val="EEECE1">
                    <a:lumMod val="25000"/>
                  </a:srgbClr>
                </a:solidFill>
                <a:latin typeface="微软雅黑" panose="020B0503020204020204" charset="-122"/>
                <a:ea typeface="微软雅黑" panose="020B0503020204020204" charset="-122"/>
              </a:rPr>
              <a:t>                     PPT</a:t>
            </a:r>
            <a:r>
              <a:rPr lang="zh-CN" altLang="en-US" sz="1200" dirty="0" smtClean="0">
                <a:solidFill>
                  <a:srgbClr val="EEECE1">
                    <a:lumMod val="25000"/>
                  </a:srgbClr>
                </a:solidFill>
                <a:latin typeface="微软雅黑" panose="020B0503020204020204" charset="-122"/>
                <a:ea typeface="微软雅黑" panose="020B0503020204020204" charset="-122"/>
              </a:rPr>
              <a:t>图表：       </a:t>
            </a:r>
            <a:r>
              <a:rPr lang="en-US" altLang="zh-CN" sz="1200" dirty="0" smtClean="0">
                <a:solidFill>
                  <a:srgbClr val="EEECE1">
                    <a:lumMod val="25000"/>
                  </a:srgbClr>
                </a:solidFill>
                <a:latin typeface="微软雅黑" panose="020B0503020204020204" charset="-122"/>
                <a:ea typeface="微软雅黑" panose="020B0503020204020204" charset="-122"/>
                <a:hlinkClick r:id="rId8"/>
              </a:rPr>
              <a:t> www.2ppt.com/tubiao/</a:t>
            </a:r>
            <a:r>
              <a:rPr lang="en-US" altLang="zh-CN" sz="1200" dirty="0" smtClean="0">
                <a:solidFill>
                  <a:srgbClr val="EEECE1">
                    <a:lumMod val="25000"/>
                  </a:srgbClr>
                </a:solidFill>
                <a:latin typeface="微软雅黑" panose="020B0503020204020204" charset="-122"/>
                <a:ea typeface="微软雅黑" panose="020B0503020204020204" charset="-122"/>
              </a:rPr>
              <a:t>      </a:t>
            </a:r>
          </a:p>
          <a:p>
            <a:r>
              <a:rPr lang="zh-CN" altLang="en-US" sz="1200" dirty="0" smtClean="0">
                <a:solidFill>
                  <a:srgbClr val="EEECE1">
                    <a:lumMod val="25000"/>
                  </a:srgbClr>
                </a:solidFill>
                <a:latin typeface="微软雅黑" panose="020B0503020204020204" charset="-122"/>
                <a:ea typeface="微软雅黑" panose="020B0503020204020204" charset="-122"/>
              </a:rPr>
              <a:t>优秀</a:t>
            </a:r>
            <a:r>
              <a:rPr lang="en-US" altLang="zh-CN" sz="1200" dirty="0" smtClean="0">
                <a:solidFill>
                  <a:srgbClr val="EEECE1">
                    <a:lumMod val="25000"/>
                  </a:srgbClr>
                </a:solidFill>
                <a:latin typeface="微软雅黑" panose="020B0503020204020204" charset="-122"/>
                <a:ea typeface="微软雅黑" panose="020B0503020204020204" charset="-122"/>
              </a:rPr>
              <a:t>PPT</a:t>
            </a:r>
            <a:r>
              <a:rPr lang="zh-CN" altLang="en-US" sz="1200" dirty="0" smtClean="0">
                <a:solidFill>
                  <a:srgbClr val="EEECE1">
                    <a:lumMod val="25000"/>
                  </a:srgbClr>
                </a:solidFill>
                <a:latin typeface="微软雅黑" panose="020B0503020204020204" charset="-122"/>
                <a:ea typeface="微软雅黑" panose="020B0503020204020204" charset="-122"/>
              </a:rPr>
              <a:t>下载：</a:t>
            </a:r>
            <a:r>
              <a:rPr lang="en-US" altLang="zh-CN" sz="1200" dirty="0" smtClean="0">
                <a:solidFill>
                  <a:srgbClr val="EEECE1">
                    <a:lumMod val="25000"/>
                  </a:srgbClr>
                </a:solidFill>
                <a:latin typeface="微软雅黑" panose="020B0503020204020204" charset="-122"/>
                <a:ea typeface="微软雅黑" panose="020B0503020204020204" charset="-122"/>
                <a:hlinkClick r:id="rId9"/>
              </a:rPr>
              <a:t> www.2ppt.com/xiazai/</a:t>
            </a:r>
            <a:r>
              <a:rPr lang="en-US" altLang="zh-CN" sz="1200" dirty="0" smtClean="0">
                <a:solidFill>
                  <a:srgbClr val="EEECE1">
                    <a:lumMod val="25000"/>
                  </a:srgbClr>
                </a:solidFill>
                <a:latin typeface="微软雅黑" panose="020B0503020204020204" charset="-122"/>
                <a:ea typeface="微软雅黑" panose="020B0503020204020204" charset="-122"/>
              </a:rPr>
              <a:t>                       PPT</a:t>
            </a:r>
            <a:r>
              <a:rPr lang="zh-CN" altLang="en-US" sz="1200" dirty="0" smtClean="0">
                <a:solidFill>
                  <a:srgbClr val="EEECE1">
                    <a:lumMod val="25000"/>
                  </a:srgbClr>
                </a:solidFill>
                <a:latin typeface="微软雅黑" panose="020B0503020204020204" charset="-122"/>
                <a:ea typeface="微软雅黑" panose="020B0503020204020204" charset="-122"/>
              </a:rPr>
              <a:t>教程：       </a:t>
            </a:r>
            <a:r>
              <a:rPr lang="en-US" altLang="zh-CN" sz="1200" dirty="0" smtClean="0">
                <a:solidFill>
                  <a:srgbClr val="EEECE1">
                    <a:lumMod val="25000"/>
                  </a:srgbClr>
                </a:solidFill>
                <a:latin typeface="微软雅黑" panose="020B0503020204020204" charset="-122"/>
                <a:ea typeface="微软雅黑" panose="020B0503020204020204" charset="-122"/>
                <a:hlinkClick r:id="rId10"/>
              </a:rPr>
              <a:t> www.2ppt.com/powerpoint/</a:t>
            </a:r>
            <a:r>
              <a:rPr lang="en-US" altLang="zh-CN" sz="1200" dirty="0" smtClean="0">
                <a:solidFill>
                  <a:srgbClr val="EEECE1">
                    <a:lumMod val="25000"/>
                  </a:srgbClr>
                </a:solidFill>
                <a:latin typeface="微软雅黑" panose="020B0503020204020204" charset="-122"/>
                <a:ea typeface="微软雅黑" panose="020B0503020204020204" charset="-122"/>
              </a:rPr>
              <a:t>      </a:t>
            </a:r>
          </a:p>
          <a:p>
            <a:r>
              <a:rPr lang="en-US" altLang="zh-CN" sz="1200" dirty="0" smtClean="0">
                <a:solidFill>
                  <a:srgbClr val="EEECE1">
                    <a:lumMod val="25000"/>
                  </a:srgbClr>
                </a:solidFill>
                <a:latin typeface="微软雅黑" panose="020B0503020204020204" charset="-122"/>
                <a:ea typeface="微软雅黑" panose="020B0503020204020204" charset="-122"/>
              </a:rPr>
              <a:t>Word</a:t>
            </a:r>
            <a:r>
              <a:rPr lang="zh-CN" altLang="en-US" sz="1200" dirty="0" smtClean="0">
                <a:solidFill>
                  <a:srgbClr val="EEECE1">
                    <a:lumMod val="25000"/>
                  </a:srgbClr>
                </a:solidFill>
                <a:latin typeface="微软雅黑" panose="020B0503020204020204" charset="-122"/>
                <a:ea typeface="微软雅黑" panose="020B0503020204020204" charset="-122"/>
              </a:rPr>
              <a:t>教程：    </a:t>
            </a:r>
            <a:r>
              <a:rPr lang="en-US" altLang="zh-CN" sz="1200" dirty="0" smtClean="0">
                <a:solidFill>
                  <a:srgbClr val="EEECE1">
                    <a:lumMod val="25000"/>
                  </a:srgbClr>
                </a:solidFill>
                <a:latin typeface="微软雅黑" panose="020B0503020204020204" charset="-122"/>
                <a:ea typeface="微软雅黑" panose="020B0503020204020204" charset="-122"/>
                <a:hlinkClick r:id="rId11"/>
              </a:rPr>
              <a:t> www.2ppt.com/word/</a:t>
            </a:r>
            <a:r>
              <a:rPr lang="en-US" altLang="zh-CN" sz="1200" dirty="0" smtClean="0">
                <a:solidFill>
                  <a:srgbClr val="EEECE1">
                    <a:lumMod val="25000"/>
                  </a:srgbClr>
                </a:solidFill>
                <a:latin typeface="微软雅黑" panose="020B0503020204020204" charset="-122"/>
                <a:ea typeface="微软雅黑" panose="020B0503020204020204" charset="-122"/>
              </a:rPr>
              <a:t>                        Excel</a:t>
            </a:r>
            <a:r>
              <a:rPr lang="zh-CN" altLang="en-US" sz="1200" dirty="0" smtClean="0">
                <a:solidFill>
                  <a:srgbClr val="EEECE1">
                    <a:lumMod val="25000"/>
                  </a:srgbClr>
                </a:solidFill>
                <a:latin typeface="微软雅黑" panose="020B0503020204020204" charset="-122"/>
                <a:ea typeface="微软雅黑" panose="020B0503020204020204" charset="-122"/>
              </a:rPr>
              <a:t>教程：     </a:t>
            </a:r>
            <a:r>
              <a:rPr lang="en-US" altLang="zh-CN" sz="1200" dirty="0" smtClean="0">
                <a:solidFill>
                  <a:srgbClr val="EEECE1">
                    <a:lumMod val="25000"/>
                  </a:srgbClr>
                </a:solidFill>
                <a:latin typeface="微软雅黑" panose="020B0503020204020204" charset="-122"/>
                <a:ea typeface="微软雅黑" panose="020B0503020204020204" charset="-122"/>
                <a:hlinkClick r:id="rId12"/>
              </a:rPr>
              <a:t> www.2ppt.com/excel/</a:t>
            </a:r>
            <a:r>
              <a:rPr lang="en-US" altLang="zh-CN" sz="1200" dirty="0" smtClean="0">
                <a:solidFill>
                  <a:srgbClr val="EEECE1">
                    <a:lumMod val="25000"/>
                  </a:srgbClr>
                </a:solidFill>
                <a:latin typeface="微软雅黑" panose="020B0503020204020204" charset="-122"/>
                <a:ea typeface="微软雅黑" panose="020B0503020204020204" charset="-122"/>
              </a:rPr>
              <a:t>  </a:t>
            </a:r>
          </a:p>
          <a:p>
            <a:r>
              <a:rPr lang="zh-CN" altLang="en-US" sz="1200" dirty="0" smtClean="0">
                <a:solidFill>
                  <a:srgbClr val="EEECE1">
                    <a:lumMod val="25000"/>
                  </a:srgbClr>
                </a:solidFill>
                <a:latin typeface="微软雅黑" panose="020B0503020204020204" charset="-122"/>
                <a:ea typeface="微软雅黑" panose="020B0503020204020204" charset="-122"/>
              </a:rPr>
              <a:t>个人简历：      </a:t>
            </a:r>
            <a:r>
              <a:rPr lang="en-US" altLang="zh-CN" sz="1200" dirty="0" smtClean="0">
                <a:solidFill>
                  <a:srgbClr val="EEECE1">
                    <a:lumMod val="25000"/>
                  </a:srgbClr>
                </a:solidFill>
                <a:latin typeface="微软雅黑" panose="020B0503020204020204" charset="-122"/>
                <a:ea typeface="微软雅黑" panose="020B0503020204020204" charset="-122"/>
                <a:hlinkClick r:id="rId13"/>
              </a:rPr>
              <a:t> www.2ppt.com/jianli/</a:t>
            </a:r>
            <a:r>
              <a:rPr lang="en-US" altLang="zh-CN" sz="1200" dirty="0" smtClean="0">
                <a:solidFill>
                  <a:srgbClr val="EEECE1">
                    <a:lumMod val="25000"/>
                  </a:srgbClr>
                </a:solidFill>
                <a:latin typeface="微软雅黑" panose="020B0503020204020204" charset="-122"/>
                <a:ea typeface="微软雅黑" panose="020B0503020204020204" charset="-122"/>
              </a:rPr>
              <a:t>                         PPT</a:t>
            </a:r>
            <a:r>
              <a:rPr lang="zh-CN" altLang="en-US" sz="1200" dirty="0" smtClean="0">
                <a:solidFill>
                  <a:srgbClr val="EEECE1">
                    <a:lumMod val="25000"/>
                  </a:srgbClr>
                </a:solidFill>
                <a:latin typeface="微软雅黑" panose="020B0503020204020204" charset="-122"/>
                <a:ea typeface="微软雅黑" panose="020B0503020204020204" charset="-122"/>
              </a:rPr>
              <a:t>课件：       </a:t>
            </a:r>
            <a:r>
              <a:rPr lang="en-US" altLang="zh-CN" sz="1200" dirty="0" smtClean="0">
                <a:solidFill>
                  <a:srgbClr val="EEECE1">
                    <a:lumMod val="25000"/>
                  </a:srgbClr>
                </a:solidFill>
                <a:latin typeface="微软雅黑" panose="020B0503020204020204" charset="-122"/>
                <a:ea typeface="微软雅黑" panose="020B0503020204020204" charset="-122"/>
                <a:hlinkClick r:id="rId14"/>
              </a:rPr>
              <a:t> www.2ppt.com/kejian/</a:t>
            </a:r>
            <a:r>
              <a:rPr lang="en-US" altLang="zh-CN" sz="1200" dirty="0" smtClean="0">
                <a:solidFill>
                  <a:srgbClr val="EEECE1">
                    <a:lumMod val="25000"/>
                  </a:srgbClr>
                </a:solidFill>
                <a:latin typeface="微软雅黑" panose="020B0503020204020204" charset="-122"/>
                <a:ea typeface="微软雅黑" panose="020B0503020204020204" charset="-122"/>
              </a:rPr>
              <a:t> </a:t>
            </a:r>
          </a:p>
          <a:p>
            <a:r>
              <a:rPr lang="zh-CN" altLang="en-US" sz="1200" dirty="0" smtClean="0">
                <a:solidFill>
                  <a:srgbClr val="EEECE1">
                    <a:lumMod val="25000"/>
                  </a:srgbClr>
                </a:solidFill>
                <a:latin typeface="微软雅黑" panose="020B0503020204020204" charset="-122"/>
                <a:ea typeface="微软雅黑" panose="020B0503020204020204" charset="-122"/>
              </a:rPr>
              <a:t>手抄报：          </a:t>
            </a:r>
            <a:r>
              <a:rPr lang="en-US" altLang="zh-CN" sz="1200" dirty="0" smtClean="0">
                <a:solidFill>
                  <a:srgbClr val="EEECE1">
                    <a:lumMod val="25000"/>
                  </a:srgbClr>
                </a:solidFill>
                <a:latin typeface="微软雅黑" panose="020B0503020204020204" charset="-122"/>
                <a:ea typeface="微软雅黑" panose="020B0503020204020204" charset="-122"/>
                <a:hlinkClick r:id="rId15"/>
              </a:rPr>
              <a:t> www.2ppt.com/shouchaobao/</a:t>
            </a:r>
            <a:r>
              <a:rPr lang="en-US" altLang="zh-CN" sz="1200" dirty="0" smtClean="0">
                <a:solidFill>
                  <a:srgbClr val="EEECE1">
                    <a:lumMod val="25000"/>
                  </a:srgbClr>
                </a:solidFill>
                <a:latin typeface="微软雅黑" panose="020B0503020204020204" charset="-122"/>
                <a:ea typeface="微软雅黑" panose="020B0503020204020204" charset="-122"/>
              </a:rPr>
              <a:t>          </a:t>
            </a:r>
            <a:r>
              <a:rPr lang="zh-CN" altLang="en-US" sz="1200" dirty="0" smtClean="0">
                <a:solidFill>
                  <a:srgbClr val="EEECE1">
                    <a:lumMod val="25000"/>
                  </a:srgbClr>
                </a:solidFill>
                <a:latin typeface="微软雅黑" panose="020B0503020204020204" charset="-122"/>
                <a:ea typeface="微软雅黑" panose="020B0503020204020204" charset="-122"/>
              </a:rPr>
              <a:t>试题下载：      </a:t>
            </a:r>
            <a:r>
              <a:rPr lang="en-US" altLang="zh-CN" sz="1200" dirty="0" smtClean="0">
                <a:solidFill>
                  <a:srgbClr val="EEECE1">
                    <a:lumMod val="25000"/>
                  </a:srgbClr>
                </a:solidFill>
                <a:latin typeface="微软雅黑" panose="020B0503020204020204" charset="-122"/>
                <a:ea typeface="微软雅黑" panose="020B0503020204020204" charset="-122"/>
                <a:hlinkClick r:id="rId16"/>
              </a:rPr>
              <a:t> www.2ppt.com/shiti/</a:t>
            </a:r>
            <a:r>
              <a:rPr lang="en-US" altLang="zh-CN" sz="1200" dirty="0" smtClean="0">
                <a:solidFill>
                  <a:srgbClr val="EEECE1">
                    <a:lumMod val="25000"/>
                  </a:srgbClr>
                </a:solidFill>
                <a:latin typeface="微软雅黑" panose="020B0503020204020204" charset="-122"/>
                <a:ea typeface="微软雅黑" panose="020B0503020204020204" charset="-122"/>
              </a:rPr>
              <a:t>  </a:t>
            </a:r>
          </a:p>
          <a:p>
            <a:r>
              <a:rPr lang="zh-CN" altLang="en-US" sz="1200" dirty="0" smtClean="0">
                <a:solidFill>
                  <a:srgbClr val="EEECE1">
                    <a:lumMod val="25000"/>
                  </a:srgbClr>
                </a:solidFill>
                <a:latin typeface="微软雅黑" panose="020B0503020204020204" charset="-122"/>
                <a:ea typeface="微软雅黑" panose="020B0503020204020204" charset="-122"/>
              </a:rPr>
              <a:t>教案下载：      </a:t>
            </a:r>
            <a:r>
              <a:rPr lang="en-US" altLang="zh-CN" sz="1200" dirty="0" smtClean="0">
                <a:solidFill>
                  <a:srgbClr val="EEECE1">
                    <a:lumMod val="25000"/>
                  </a:srgbClr>
                </a:solidFill>
                <a:latin typeface="微软雅黑" panose="020B0503020204020204" charset="-122"/>
                <a:ea typeface="微软雅黑" panose="020B0503020204020204" charset="-122"/>
                <a:hlinkClick r:id="rId17"/>
              </a:rPr>
              <a:t> www.2ppt.com/jiaoan/</a:t>
            </a:r>
            <a:r>
              <a:rPr lang="en-US" altLang="zh-CN" sz="1200" dirty="0" smtClean="0">
                <a:solidFill>
                  <a:srgbClr val="EEECE1">
                    <a:lumMod val="25000"/>
                  </a:srgbClr>
                </a:solidFill>
                <a:latin typeface="微软雅黑" panose="020B0503020204020204" charset="-122"/>
                <a:ea typeface="微软雅黑" panose="020B0503020204020204" charset="-122"/>
              </a:rPr>
              <a:t>                       </a:t>
            </a:r>
            <a:r>
              <a:rPr lang="zh-CN" altLang="en-US" sz="1200" dirty="0" smtClean="0">
                <a:solidFill>
                  <a:srgbClr val="EEECE1">
                    <a:lumMod val="25000"/>
                  </a:srgbClr>
                </a:solidFill>
                <a:latin typeface="微软雅黑" panose="020B0503020204020204" charset="-122"/>
                <a:ea typeface="微软雅黑" panose="020B0503020204020204" charset="-122"/>
              </a:rPr>
              <a:t>字体下载：      </a:t>
            </a:r>
            <a:r>
              <a:rPr lang="en-US" altLang="zh-CN" sz="1200" dirty="0" smtClean="0">
                <a:solidFill>
                  <a:srgbClr val="EEECE1">
                    <a:lumMod val="25000"/>
                  </a:srgbClr>
                </a:solidFill>
                <a:latin typeface="微软雅黑" panose="020B0503020204020204" charset="-122"/>
                <a:ea typeface="微软雅黑" panose="020B0503020204020204" charset="-122"/>
                <a:hlinkClick r:id="rId18"/>
              </a:rPr>
              <a:t> www.2ppt.com/ziti/</a:t>
            </a:r>
            <a:r>
              <a:rPr lang="en-US" altLang="zh-CN" sz="1200" dirty="0" smtClean="0">
                <a:solidFill>
                  <a:srgbClr val="EEECE1">
                    <a:lumMod val="25000"/>
                  </a:srgbClr>
                </a:solidFill>
                <a:latin typeface="微软雅黑" panose="020B0503020204020204" charset="-122"/>
                <a:ea typeface="微软雅黑" panose="020B0503020204020204" charset="-122"/>
              </a:rPr>
              <a:t>              </a:t>
            </a:r>
            <a:endParaRPr lang="zh-CN" altLang="en-US" sz="1200" dirty="0" smtClean="0">
              <a:solidFill>
                <a:srgbClr val="EEECE1">
                  <a:lumMod val="25000"/>
                </a:srgbClr>
              </a:solidFill>
              <a:latin typeface="微软雅黑" panose="020B0503020204020204" charset="-122"/>
              <a:ea typeface="微软雅黑" panose="020B0503020204020204" charset="-122"/>
            </a:endParaRPr>
          </a:p>
          <a:p>
            <a:endParaRPr lang="zh-CN" altLang="en-US" dirty="0"/>
          </a:p>
        </p:txBody>
      </p:sp>
      <p:sp>
        <p:nvSpPr>
          <p:cNvPr id="4" name="灯片编号占位符 3"/>
          <p:cNvSpPr>
            <a:spLocks noGrp="1"/>
          </p:cNvSpPr>
          <p:nvPr>
            <p:ph type="sldNum" sz="quarter" idx="10"/>
          </p:nvPr>
        </p:nvSpPr>
        <p:spPr/>
        <p:txBody>
          <a:bodyPr/>
          <a:lstStyle/>
          <a:p>
            <a:fld id="{7FCED80B-A1E0-4220-99D3-D7392F1D5C59}" type="slidenum">
              <a:rPr lang="zh-CN" altLang="en-US" smtClean="0"/>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矩形 10"/>
          <p:cNvSpPr/>
          <p:nvPr userDrawn="1"/>
        </p:nvSpPr>
        <p:spPr>
          <a:xfrm>
            <a:off x="8712796" y="4569667"/>
            <a:ext cx="775136" cy="2298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 www.2ppt.com/kejian/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 www.2ppt.com/xiazai/jihua/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 www.2ppt.com/xiazai/huibao/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fbb63f59c772f80c241f5a3259235930"/>
          <p:cNvPicPr>
            <a:picLocks noChangeAspect="1"/>
          </p:cNvPicPr>
          <p:nvPr/>
        </p:nvPicPr>
        <p:blipFill>
          <a:blip r:embed="rId2"/>
          <a:stretch>
            <a:fillRect/>
          </a:stretch>
        </p:blipFill>
        <p:spPr>
          <a:xfrm>
            <a:off x="-29210" y="-380365"/>
            <a:ext cx="13680440" cy="7204075"/>
          </a:xfrm>
          <a:prstGeom prst="rect">
            <a:avLst/>
          </a:prstGeom>
        </p:spPr>
      </p:pic>
      <p:sp>
        <p:nvSpPr>
          <p:cNvPr id="6" name="TextBox 7"/>
          <p:cNvSpPr>
            <a:spLocks noChangeArrowheads="1"/>
          </p:cNvSpPr>
          <p:nvPr/>
        </p:nvSpPr>
        <p:spPr bwMode="auto">
          <a:xfrm>
            <a:off x="331831" y="1932848"/>
            <a:ext cx="762018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zh-CN" altLang="en-US" sz="6200" b="1" spc="400" dirty="0" smtClean="0">
                <a:solidFill>
                  <a:schemeClr val="accent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六一</a:t>
            </a:r>
            <a:r>
              <a:rPr lang="zh-CN" altLang="en-US" sz="6200" b="1" spc="400" dirty="0" smtClean="0">
                <a:solidFill>
                  <a:schemeClr val="accent3"/>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儿童节</a:t>
            </a:r>
            <a:r>
              <a:rPr lang="en-US" altLang="zh-CN" sz="6200" b="1" spc="400" dirty="0" smtClean="0">
                <a:solidFill>
                  <a:schemeClr val="accent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PPT</a:t>
            </a:r>
            <a:r>
              <a:rPr lang="zh-CN" altLang="en-US" sz="6200" b="1" spc="400" dirty="0" smtClean="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模板</a:t>
            </a:r>
            <a:endParaRPr lang="en-US" altLang="zh-CN" sz="6200" b="1" spc="400" dirty="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grpSp>
        <p:nvGrpSpPr>
          <p:cNvPr id="110" name="组合 109"/>
          <p:cNvGrpSpPr/>
          <p:nvPr/>
        </p:nvGrpSpPr>
        <p:grpSpPr>
          <a:xfrm>
            <a:off x="476348" y="4715565"/>
            <a:ext cx="458374" cy="413329"/>
            <a:chOff x="4634991" y="2138335"/>
            <a:chExt cx="428348" cy="386204"/>
          </a:xfrm>
        </p:grpSpPr>
        <p:sp>
          <p:nvSpPr>
            <p:cNvPr id="111"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12"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113" name="组合 112"/>
          <p:cNvGrpSpPr/>
          <p:nvPr/>
        </p:nvGrpSpPr>
        <p:grpSpPr>
          <a:xfrm>
            <a:off x="955271" y="4715565"/>
            <a:ext cx="458374" cy="413329"/>
            <a:chOff x="5076056" y="2138335"/>
            <a:chExt cx="428348" cy="386204"/>
          </a:xfrm>
        </p:grpSpPr>
        <p:sp>
          <p:nvSpPr>
            <p:cNvPr id="114"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15"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116" name="组合 115"/>
          <p:cNvGrpSpPr/>
          <p:nvPr/>
        </p:nvGrpSpPr>
        <p:grpSpPr>
          <a:xfrm>
            <a:off x="1434194" y="4715565"/>
            <a:ext cx="458374" cy="413329"/>
            <a:chOff x="5557128" y="2138335"/>
            <a:chExt cx="428348" cy="386204"/>
          </a:xfrm>
        </p:grpSpPr>
        <p:sp>
          <p:nvSpPr>
            <p:cNvPr id="117"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18"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119" name="组合 118"/>
          <p:cNvGrpSpPr/>
          <p:nvPr/>
        </p:nvGrpSpPr>
        <p:grpSpPr>
          <a:xfrm>
            <a:off x="1913117" y="4715565"/>
            <a:ext cx="458374" cy="413329"/>
            <a:chOff x="6068610" y="2138335"/>
            <a:chExt cx="428348" cy="386204"/>
          </a:xfrm>
        </p:grpSpPr>
        <p:sp>
          <p:nvSpPr>
            <p:cNvPr id="120"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21"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122" name="组合 121"/>
          <p:cNvGrpSpPr/>
          <p:nvPr/>
        </p:nvGrpSpPr>
        <p:grpSpPr>
          <a:xfrm>
            <a:off x="2392038" y="4715565"/>
            <a:ext cx="458374" cy="413329"/>
            <a:chOff x="6623914" y="2138335"/>
            <a:chExt cx="428348" cy="386204"/>
          </a:xfrm>
        </p:grpSpPr>
        <p:sp>
          <p:nvSpPr>
            <p:cNvPr id="123"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24"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sp>
        <p:nvSpPr>
          <p:cNvPr id="5" name="TextBox 7"/>
          <p:cNvSpPr>
            <a:spLocks noChangeArrowheads="1"/>
          </p:cNvSpPr>
          <p:nvPr/>
        </p:nvSpPr>
        <p:spPr bwMode="auto">
          <a:xfrm>
            <a:off x="252730" y="157023"/>
            <a:ext cx="15246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en-US" altLang="zh-CN" sz="4800" dirty="0">
                <a:solidFill>
                  <a:schemeClr val="accent3"/>
                </a:solidFill>
                <a:latin typeface="Swis721 Lt BT" panose="020B0403020202020204" pitchFamily="34" charset="0"/>
                <a:ea typeface="微软雅黑" panose="020B0503020204020204" charset="-122"/>
                <a:cs typeface="LilyUPC" panose="020B0604020202020204" pitchFamily="34" charset="-34"/>
                <a:sym typeface="微软雅黑" panose="020B0503020204020204" charset="-122"/>
              </a:rPr>
              <a:t>LOGO</a:t>
            </a:r>
          </a:p>
        </p:txBody>
      </p:sp>
      <p:sp>
        <p:nvSpPr>
          <p:cNvPr id="7" name="TextBox 7"/>
          <p:cNvSpPr>
            <a:spLocks noChangeArrowheads="1"/>
          </p:cNvSpPr>
          <p:nvPr/>
        </p:nvSpPr>
        <p:spPr bwMode="auto">
          <a:xfrm>
            <a:off x="364490" y="3017966"/>
            <a:ext cx="72728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2800" dirty="0" err="1">
                <a:solidFill>
                  <a:schemeClr val="accent4"/>
                </a:solidFill>
                <a:latin typeface="微软雅黑" panose="020B0503020204020204" charset="-122"/>
                <a:ea typeface="微软雅黑" panose="020B0503020204020204" charset="-122"/>
                <a:cs typeface="LilyUPC" panose="020B0604020202020204" pitchFamily="34" charset="-34"/>
                <a:sym typeface="微软雅黑" panose="020B0503020204020204" charset="-122"/>
              </a:rPr>
              <a:t>InterNatonal</a:t>
            </a:r>
            <a:r>
              <a:rPr lang="en-US" altLang="zh-CN" sz="2800" dirty="0">
                <a:solidFill>
                  <a:schemeClr val="accent4"/>
                </a:solidFill>
                <a:latin typeface="微软雅黑" panose="020B0503020204020204" charset="-122"/>
                <a:ea typeface="微软雅黑" panose="020B0503020204020204" charset="-122"/>
                <a:cs typeface="LilyUPC" panose="020B0604020202020204" pitchFamily="34" charset="-34"/>
                <a:sym typeface="微软雅黑" panose="020B0503020204020204" charset="-122"/>
              </a:rPr>
              <a:t> </a:t>
            </a:r>
            <a:r>
              <a:rPr lang="en-US" altLang="zh-CN" sz="2800" dirty="0" err="1" smtClean="0">
                <a:solidFill>
                  <a:schemeClr val="accent4"/>
                </a:solidFill>
                <a:latin typeface="微软雅黑" panose="020B0503020204020204" charset="-122"/>
                <a:ea typeface="微软雅黑" panose="020B0503020204020204" charset="-122"/>
                <a:cs typeface="LilyUPC" panose="020B0604020202020204" pitchFamily="34" charset="-34"/>
                <a:sym typeface="微软雅黑" panose="020B0503020204020204" charset="-122"/>
              </a:rPr>
              <a:t>Chidren’s</a:t>
            </a:r>
            <a:r>
              <a:rPr lang="en-US" altLang="zh-CN" sz="2800" dirty="0" smtClean="0">
                <a:solidFill>
                  <a:schemeClr val="accent4"/>
                </a:solidFill>
                <a:latin typeface="微软雅黑" panose="020B0503020204020204" charset="-122"/>
                <a:ea typeface="微软雅黑" panose="020B0503020204020204" charset="-122"/>
                <a:cs typeface="LilyUPC" panose="020B0604020202020204" pitchFamily="34" charset="-34"/>
                <a:sym typeface="微软雅黑" panose="020B0503020204020204" charset="-122"/>
              </a:rPr>
              <a:t>  </a:t>
            </a:r>
            <a:r>
              <a:rPr lang="en-US" altLang="zh-CN" sz="2800" dirty="0">
                <a:solidFill>
                  <a:schemeClr val="accent4"/>
                </a:solidFill>
                <a:latin typeface="微软雅黑" panose="020B0503020204020204" charset="-122"/>
                <a:ea typeface="微软雅黑" panose="020B0503020204020204" charset="-122"/>
                <a:cs typeface="LilyUPC" panose="020B0604020202020204" pitchFamily="34" charset="-34"/>
                <a:sym typeface="微软雅黑" panose="020B0503020204020204" charset="-122"/>
              </a:rPr>
              <a:t>Day</a:t>
            </a:r>
          </a:p>
        </p:txBody>
      </p:sp>
    </p:spTree>
  </p:cSld>
  <p:clrMapOvr>
    <a:masterClrMapping/>
  </p:clrMapOvr>
  <p:transition advTm="6411">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set>
                                      <p:cBhvr>
                                        <p:cTn id="13" dur="46" fill="hold">
                                          <p:stCondLst>
                                            <p:cond delay="0"/>
                                          </p:stCondLst>
                                        </p:cTn>
                                        <p:tgtEl>
                                          <p:spTgt spid="5"/>
                                        </p:tgtEl>
                                        <p:attrNameLst>
                                          <p:attrName>style.rotation</p:attrName>
                                        </p:attrNameLst>
                                      </p:cBhvr>
                                      <p:to>
                                        <p:strVal val="-45.0"/>
                                      </p:to>
                                    </p:set>
                                    <p:anim calcmode="lin" valueType="num">
                                      <p:cBhvr>
                                        <p:cTn id="14" dur="46" fill="hold">
                                          <p:stCondLst>
                                            <p:cond delay="46"/>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5" dur="46"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6" dur="16" decel="50000" autoRev="1" fill="hold">
                                          <p:stCondLst>
                                            <p:cond delay="46"/>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7" dur="14" fill="hold">
                                          <p:stCondLst>
                                            <p:cond delay="86"/>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18" fill="hold">
                            <p:stCondLst>
                              <p:cond delay="1250"/>
                            </p:stCondLst>
                            <p:childTnLst>
                              <p:par>
                                <p:cTn id="19" presetID="53" presetClass="entr" presetSubtype="16"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par>
                          <p:cTn id="24" fill="hold">
                            <p:stCondLst>
                              <p:cond delay="3150"/>
                            </p:stCondLst>
                            <p:childTnLst>
                              <p:par>
                                <p:cTn id="25" presetID="2" presetClass="entr" presetSubtype="2" fill="hold" nodeType="after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500" fill="hold"/>
                                        <p:tgtEl>
                                          <p:spTgt spid="122"/>
                                        </p:tgtEl>
                                        <p:attrNameLst>
                                          <p:attrName>ppt_x</p:attrName>
                                        </p:attrNameLst>
                                      </p:cBhvr>
                                      <p:tavLst>
                                        <p:tav tm="0">
                                          <p:val>
                                            <p:strVal val="1+#ppt_w/2"/>
                                          </p:val>
                                        </p:tav>
                                        <p:tav tm="100000">
                                          <p:val>
                                            <p:strVal val="#ppt_x"/>
                                          </p:val>
                                        </p:tav>
                                      </p:tavLst>
                                    </p:anim>
                                    <p:anim calcmode="lin" valueType="num">
                                      <p:cBhvr additive="base">
                                        <p:cTn id="28" dur="500" fill="hold"/>
                                        <p:tgtEl>
                                          <p:spTgt spid="12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00"/>
                                  </p:stCondLst>
                                  <p:childTnLst>
                                    <p:set>
                                      <p:cBhvr>
                                        <p:cTn id="30" dur="1" fill="hold">
                                          <p:stCondLst>
                                            <p:cond delay="0"/>
                                          </p:stCondLst>
                                        </p:cTn>
                                        <p:tgtEl>
                                          <p:spTgt spid="119"/>
                                        </p:tgtEl>
                                        <p:attrNameLst>
                                          <p:attrName>style.visibility</p:attrName>
                                        </p:attrNameLst>
                                      </p:cBhvr>
                                      <p:to>
                                        <p:strVal val="visible"/>
                                      </p:to>
                                    </p:set>
                                    <p:anim calcmode="lin" valueType="num">
                                      <p:cBhvr additive="base">
                                        <p:cTn id="31" dur="500" fill="hold"/>
                                        <p:tgtEl>
                                          <p:spTgt spid="119"/>
                                        </p:tgtEl>
                                        <p:attrNameLst>
                                          <p:attrName>ppt_x</p:attrName>
                                        </p:attrNameLst>
                                      </p:cBhvr>
                                      <p:tavLst>
                                        <p:tav tm="0">
                                          <p:val>
                                            <p:strVal val="1+#ppt_w/2"/>
                                          </p:val>
                                        </p:tav>
                                        <p:tav tm="100000">
                                          <p:val>
                                            <p:strVal val="#ppt_x"/>
                                          </p:val>
                                        </p:tav>
                                      </p:tavLst>
                                    </p:anim>
                                    <p:anim calcmode="lin" valueType="num">
                                      <p:cBhvr additive="base">
                                        <p:cTn id="32" dur="500" fill="hold"/>
                                        <p:tgtEl>
                                          <p:spTgt spid="11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400"/>
                                  </p:stCondLst>
                                  <p:childTnLst>
                                    <p:set>
                                      <p:cBhvr>
                                        <p:cTn id="34" dur="1" fill="hold">
                                          <p:stCondLst>
                                            <p:cond delay="0"/>
                                          </p:stCondLst>
                                        </p:cTn>
                                        <p:tgtEl>
                                          <p:spTgt spid="116"/>
                                        </p:tgtEl>
                                        <p:attrNameLst>
                                          <p:attrName>style.visibility</p:attrName>
                                        </p:attrNameLst>
                                      </p:cBhvr>
                                      <p:to>
                                        <p:strVal val="visible"/>
                                      </p:to>
                                    </p:set>
                                    <p:anim calcmode="lin" valueType="num">
                                      <p:cBhvr additive="base">
                                        <p:cTn id="35" dur="500" fill="hold"/>
                                        <p:tgtEl>
                                          <p:spTgt spid="116"/>
                                        </p:tgtEl>
                                        <p:attrNameLst>
                                          <p:attrName>ppt_x</p:attrName>
                                        </p:attrNameLst>
                                      </p:cBhvr>
                                      <p:tavLst>
                                        <p:tav tm="0">
                                          <p:val>
                                            <p:strVal val="1+#ppt_w/2"/>
                                          </p:val>
                                        </p:tav>
                                        <p:tav tm="100000">
                                          <p:val>
                                            <p:strVal val="#ppt_x"/>
                                          </p:val>
                                        </p:tav>
                                      </p:tavLst>
                                    </p:anim>
                                    <p:anim calcmode="lin" valueType="num">
                                      <p:cBhvr additive="base">
                                        <p:cTn id="36" dur="500" fill="hold"/>
                                        <p:tgtEl>
                                          <p:spTgt spid="116"/>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600"/>
                                  </p:stCondLst>
                                  <p:childTnLst>
                                    <p:set>
                                      <p:cBhvr>
                                        <p:cTn id="38" dur="1" fill="hold">
                                          <p:stCondLst>
                                            <p:cond delay="0"/>
                                          </p:stCondLst>
                                        </p:cTn>
                                        <p:tgtEl>
                                          <p:spTgt spid="113"/>
                                        </p:tgtEl>
                                        <p:attrNameLst>
                                          <p:attrName>style.visibility</p:attrName>
                                        </p:attrNameLst>
                                      </p:cBhvr>
                                      <p:to>
                                        <p:strVal val="visible"/>
                                      </p:to>
                                    </p:set>
                                    <p:anim calcmode="lin" valueType="num">
                                      <p:cBhvr additive="base">
                                        <p:cTn id="39" dur="500" fill="hold"/>
                                        <p:tgtEl>
                                          <p:spTgt spid="113"/>
                                        </p:tgtEl>
                                        <p:attrNameLst>
                                          <p:attrName>ppt_x</p:attrName>
                                        </p:attrNameLst>
                                      </p:cBhvr>
                                      <p:tavLst>
                                        <p:tav tm="0">
                                          <p:val>
                                            <p:strVal val="1+#ppt_w/2"/>
                                          </p:val>
                                        </p:tav>
                                        <p:tav tm="100000">
                                          <p:val>
                                            <p:strVal val="#ppt_x"/>
                                          </p:val>
                                        </p:tav>
                                      </p:tavLst>
                                    </p:anim>
                                    <p:anim calcmode="lin" valueType="num">
                                      <p:cBhvr additive="base">
                                        <p:cTn id="40" dur="500" fill="hold"/>
                                        <p:tgtEl>
                                          <p:spTgt spid="113"/>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800"/>
                                  </p:stCondLst>
                                  <p:childTnLst>
                                    <p:set>
                                      <p:cBhvr>
                                        <p:cTn id="42" dur="1" fill="hold">
                                          <p:stCondLst>
                                            <p:cond delay="0"/>
                                          </p:stCondLst>
                                        </p:cTn>
                                        <p:tgtEl>
                                          <p:spTgt spid="110"/>
                                        </p:tgtEl>
                                        <p:attrNameLst>
                                          <p:attrName>style.visibility</p:attrName>
                                        </p:attrNameLst>
                                      </p:cBhvr>
                                      <p:to>
                                        <p:strVal val="visible"/>
                                      </p:to>
                                    </p:set>
                                    <p:anim calcmode="lin" valueType="num">
                                      <p:cBhvr additive="base">
                                        <p:cTn id="43" dur="500" fill="hold"/>
                                        <p:tgtEl>
                                          <p:spTgt spid="110"/>
                                        </p:tgtEl>
                                        <p:attrNameLst>
                                          <p:attrName>ppt_x</p:attrName>
                                        </p:attrNameLst>
                                      </p:cBhvr>
                                      <p:tavLst>
                                        <p:tav tm="0">
                                          <p:val>
                                            <p:strVal val="1+#ppt_w/2"/>
                                          </p:val>
                                        </p:tav>
                                        <p:tav tm="100000">
                                          <p:val>
                                            <p:strVal val="#ppt_x"/>
                                          </p:val>
                                        </p:tav>
                                      </p:tavLst>
                                    </p:anim>
                                    <p:anim calcmode="lin" valueType="num">
                                      <p:cBhvr additive="base">
                                        <p:cTn id="44" dur="500" fill="hold"/>
                                        <p:tgtEl>
                                          <p:spTgt spid="110"/>
                                        </p:tgtEl>
                                        <p:attrNameLst>
                                          <p:attrName>ppt_y</p:attrName>
                                        </p:attrNameLst>
                                      </p:cBhvr>
                                      <p:tavLst>
                                        <p:tav tm="0">
                                          <p:val>
                                            <p:strVal val="#ppt_y"/>
                                          </p:val>
                                        </p:tav>
                                        <p:tav tm="100000">
                                          <p:val>
                                            <p:strVal val="#ppt_y"/>
                                          </p:val>
                                        </p:tav>
                                      </p:tavLst>
                                    </p:anim>
                                  </p:childTnLst>
                                </p:cTn>
                              </p:par>
                            </p:childTnLst>
                          </p:cTn>
                        </p:par>
                        <p:par>
                          <p:cTn id="45" fill="hold">
                            <p:stCondLst>
                              <p:cond delay="3650"/>
                            </p:stCondLst>
                            <p:childTnLst>
                              <p:par>
                                <p:cTn id="46" presetID="38" presetClass="entr" presetSubtype="0" accel="50000" fill="hold" grpId="0" nodeType="afterEffect">
                                  <p:stCondLst>
                                    <p:cond delay="0"/>
                                  </p:stCondLst>
                                  <p:iterate type="lt">
                                    <p:tmPct val="50000"/>
                                  </p:iterate>
                                  <p:childTnLst>
                                    <p:set>
                                      <p:cBhvr>
                                        <p:cTn id="47" dur="1" fill="hold">
                                          <p:stCondLst>
                                            <p:cond delay="0"/>
                                          </p:stCondLst>
                                        </p:cTn>
                                        <p:tgtEl>
                                          <p:spTgt spid="7"/>
                                        </p:tgtEl>
                                        <p:attrNameLst>
                                          <p:attrName>style.visibility</p:attrName>
                                        </p:attrNameLst>
                                      </p:cBhvr>
                                      <p:to>
                                        <p:strVal val="visible"/>
                                      </p:to>
                                    </p:set>
                                    <p:set>
                                      <p:cBhvr>
                                        <p:cTn id="48" dur="46" fill="hold">
                                          <p:stCondLst>
                                            <p:cond delay="0"/>
                                          </p:stCondLst>
                                        </p:cTn>
                                        <p:tgtEl>
                                          <p:spTgt spid="7"/>
                                        </p:tgtEl>
                                        <p:attrNameLst>
                                          <p:attrName>style.rotation</p:attrName>
                                        </p:attrNameLst>
                                      </p:cBhvr>
                                      <p:to>
                                        <p:strVal val="-45.0"/>
                                      </p:to>
                                    </p:set>
                                    <p:anim calcmode="lin" valueType="num">
                                      <p:cBhvr>
                                        <p:cTn id="49" dur="46" fill="hold">
                                          <p:stCondLst>
                                            <p:cond delay="46"/>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50" dur="46"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51" dur="16" decel="50000" autoRev="1" fill="hold">
                                          <p:stCondLst>
                                            <p:cond delay="46"/>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52" dur="14" fill="hold">
                                          <p:stCondLst>
                                            <p:cond delay="86"/>
                                          </p:stCondLst>
                                        </p:cTn>
                                        <p:tgtEl>
                                          <p:spTgt spid="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cxnSp>
        <p:nvCxnSpPr>
          <p:cNvPr id="27" name="直接连接符 26"/>
          <p:cNvCxnSpPr/>
          <p:nvPr/>
        </p:nvCxnSpPr>
        <p:spPr>
          <a:xfrm>
            <a:off x="6134461" y="1472552"/>
            <a:ext cx="0" cy="5102879"/>
          </a:xfrm>
          <a:prstGeom prst="line">
            <a:avLst/>
          </a:pr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28" name="组合 27"/>
          <p:cNvGrpSpPr/>
          <p:nvPr/>
        </p:nvGrpSpPr>
        <p:grpSpPr>
          <a:xfrm>
            <a:off x="2386115" y="1886572"/>
            <a:ext cx="4338475" cy="967058"/>
            <a:chOff x="5879462" y="287200"/>
            <a:chExt cx="3545784" cy="790365"/>
          </a:xfrm>
        </p:grpSpPr>
        <p:pic>
          <p:nvPicPr>
            <p:cNvPr id="29" name="图片 28"/>
            <p:cNvPicPr>
              <a:picLocks noChangeAspect="1"/>
            </p:cNvPicPr>
            <p:nvPr/>
          </p:nvPicPr>
          <p:blipFill>
            <a:blip r:embed="rId2" cstate="screen"/>
            <a:stretch>
              <a:fillRect/>
            </a:stretch>
          </p:blipFill>
          <p:spPr>
            <a:xfrm flipH="1">
              <a:off x="6307485" y="296365"/>
              <a:ext cx="2680840" cy="781200"/>
            </a:xfrm>
            <a:prstGeom prst="rect">
              <a:avLst/>
            </a:prstGeom>
          </p:spPr>
        </p:pic>
        <p:grpSp>
          <p:nvGrpSpPr>
            <p:cNvPr id="30" name="组合 29"/>
            <p:cNvGrpSpPr/>
            <p:nvPr/>
          </p:nvGrpSpPr>
          <p:grpSpPr>
            <a:xfrm flipH="1">
              <a:off x="5879462" y="287200"/>
              <a:ext cx="3545784" cy="558112"/>
              <a:chOff x="7995986" y="760883"/>
              <a:chExt cx="3436053" cy="540840"/>
            </a:xfrm>
          </p:grpSpPr>
          <p:sp>
            <p:nvSpPr>
              <p:cNvPr id="31"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sp>
            <p:nvSpPr>
              <p:cNvPr id="32"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sp>
            <p:nvSpPr>
              <p:cNvPr id="33"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grpSp>
      </p:grpSp>
      <p:sp>
        <p:nvSpPr>
          <p:cNvPr id="34" name="文本框 36"/>
          <p:cNvSpPr txBox="1"/>
          <p:nvPr/>
        </p:nvSpPr>
        <p:spPr>
          <a:xfrm>
            <a:off x="5417137" y="1988228"/>
            <a:ext cx="1283129" cy="369332"/>
          </a:xfrm>
          <a:prstGeom prst="rect">
            <a:avLst/>
          </a:prstGeom>
          <a:noFill/>
        </p:spPr>
        <p:txBody>
          <a:bodyPr wrap="square" rtlCol="0">
            <a:spAutoFit/>
          </a:bodyPr>
          <a:lstStyle/>
          <a:p>
            <a:pPr algn="ctr"/>
            <a:r>
              <a:rPr lang="en-US" altLang="zh-CN" sz="1800" dirty="0" smtClean="0">
                <a:solidFill>
                  <a:schemeClr val="accent1"/>
                </a:solidFill>
                <a:latin typeface="+mj-ea"/>
                <a:ea typeface="+mj-ea"/>
                <a:cs typeface="+mn-ea"/>
                <a:sym typeface="+mn-lt"/>
              </a:rPr>
              <a:t>01</a:t>
            </a:r>
            <a:endParaRPr lang="zh-CN" altLang="en-US" sz="1800" dirty="0">
              <a:solidFill>
                <a:schemeClr val="accent1"/>
              </a:solidFill>
              <a:latin typeface="+mj-ea"/>
              <a:ea typeface="+mj-ea"/>
              <a:cs typeface="+mn-ea"/>
              <a:sym typeface="+mn-lt"/>
            </a:endParaRPr>
          </a:p>
        </p:txBody>
      </p:sp>
      <p:grpSp>
        <p:nvGrpSpPr>
          <p:cNvPr id="35" name="组合 34"/>
          <p:cNvGrpSpPr/>
          <p:nvPr/>
        </p:nvGrpSpPr>
        <p:grpSpPr>
          <a:xfrm>
            <a:off x="2390836" y="4771634"/>
            <a:ext cx="4338475" cy="967058"/>
            <a:chOff x="5879462" y="287200"/>
            <a:chExt cx="3545784" cy="790365"/>
          </a:xfrm>
        </p:grpSpPr>
        <p:pic>
          <p:nvPicPr>
            <p:cNvPr id="36" name="图片 35"/>
            <p:cNvPicPr>
              <a:picLocks noChangeAspect="1"/>
            </p:cNvPicPr>
            <p:nvPr/>
          </p:nvPicPr>
          <p:blipFill>
            <a:blip r:embed="rId2" cstate="screen"/>
            <a:stretch>
              <a:fillRect/>
            </a:stretch>
          </p:blipFill>
          <p:spPr>
            <a:xfrm flipH="1">
              <a:off x="6307485" y="296365"/>
              <a:ext cx="2680840" cy="781200"/>
            </a:xfrm>
            <a:prstGeom prst="rect">
              <a:avLst/>
            </a:prstGeom>
          </p:spPr>
        </p:pic>
        <p:grpSp>
          <p:nvGrpSpPr>
            <p:cNvPr id="37" name="组合 36"/>
            <p:cNvGrpSpPr/>
            <p:nvPr/>
          </p:nvGrpSpPr>
          <p:grpSpPr>
            <a:xfrm flipH="1">
              <a:off x="5879462" y="287200"/>
              <a:ext cx="3545784" cy="558112"/>
              <a:chOff x="7995986" y="760883"/>
              <a:chExt cx="3436053" cy="540840"/>
            </a:xfrm>
          </p:grpSpPr>
          <p:sp>
            <p:nvSpPr>
              <p:cNvPr id="39"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sp>
            <p:nvSpPr>
              <p:cNvPr id="43"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sp>
            <p:nvSpPr>
              <p:cNvPr id="44"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grpSp>
      </p:grpSp>
      <p:sp>
        <p:nvSpPr>
          <p:cNvPr id="49" name="文本框 43"/>
          <p:cNvSpPr txBox="1"/>
          <p:nvPr/>
        </p:nvSpPr>
        <p:spPr>
          <a:xfrm>
            <a:off x="5417137" y="4848513"/>
            <a:ext cx="1283129" cy="369332"/>
          </a:xfrm>
          <a:prstGeom prst="rect">
            <a:avLst/>
          </a:prstGeom>
          <a:noFill/>
        </p:spPr>
        <p:txBody>
          <a:bodyPr wrap="square" rtlCol="0">
            <a:spAutoFit/>
          </a:bodyPr>
          <a:lstStyle/>
          <a:p>
            <a:pPr algn="ctr"/>
            <a:r>
              <a:rPr lang="en-US" altLang="zh-CN" sz="1800" dirty="0" smtClean="0">
                <a:solidFill>
                  <a:schemeClr val="accent1"/>
                </a:solidFill>
                <a:latin typeface="+mj-ea"/>
                <a:ea typeface="+mj-ea"/>
                <a:cs typeface="+mn-ea"/>
                <a:sym typeface="+mn-lt"/>
              </a:rPr>
              <a:t>03</a:t>
            </a:r>
            <a:endParaRPr lang="zh-CN" altLang="en-US" sz="1800" dirty="0">
              <a:solidFill>
                <a:schemeClr val="accent1"/>
              </a:solidFill>
              <a:latin typeface="+mj-ea"/>
              <a:ea typeface="+mj-ea"/>
              <a:cs typeface="+mn-ea"/>
              <a:sym typeface="+mn-lt"/>
            </a:endParaRPr>
          </a:p>
        </p:txBody>
      </p:sp>
      <p:grpSp>
        <p:nvGrpSpPr>
          <p:cNvPr id="50" name="组合 49"/>
          <p:cNvGrpSpPr/>
          <p:nvPr/>
        </p:nvGrpSpPr>
        <p:grpSpPr>
          <a:xfrm flipH="1">
            <a:off x="5540505" y="3351226"/>
            <a:ext cx="4338475" cy="967058"/>
            <a:chOff x="5879462" y="287200"/>
            <a:chExt cx="3545784" cy="790365"/>
          </a:xfrm>
        </p:grpSpPr>
        <p:pic>
          <p:nvPicPr>
            <p:cNvPr id="51" name="图片 50"/>
            <p:cNvPicPr>
              <a:picLocks noChangeAspect="1"/>
            </p:cNvPicPr>
            <p:nvPr/>
          </p:nvPicPr>
          <p:blipFill>
            <a:blip r:embed="rId2" cstate="screen"/>
            <a:stretch>
              <a:fillRect/>
            </a:stretch>
          </p:blipFill>
          <p:spPr>
            <a:xfrm flipH="1">
              <a:off x="6307485" y="296365"/>
              <a:ext cx="2680840" cy="781200"/>
            </a:xfrm>
            <a:prstGeom prst="rect">
              <a:avLst/>
            </a:prstGeom>
          </p:spPr>
        </p:pic>
        <p:grpSp>
          <p:nvGrpSpPr>
            <p:cNvPr id="52" name="组合 51"/>
            <p:cNvGrpSpPr/>
            <p:nvPr/>
          </p:nvGrpSpPr>
          <p:grpSpPr>
            <a:xfrm flipH="1">
              <a:off x="5879462" y="287200"/>
              <a:ext cx="3545784" cy="558112"/>
              <a:chOff x="7995986" y="760883"/>
              <a:chExt cx="3436053" cy="540840"/>
            </a:xfrm>
          </p:grpSpPr>
          <p:sp>
            <p:nvSpPr>
              <p:cNvPr id="53"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sp>
            <p:nvSpPr>
              <p:cNvPr id="54"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sp>
            <p:nvSpPr>
              <p:cNvPr id="59"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mj-ea"/>
                  <a:ea typeface="+mj-ea"/>
                  <a:cs typeface="+mn-ea"/>
                  <a:sym typeface="+mn-lt"/>
                </a:endParaRPr>
              </a:p>
            </p:txBody>
          </p:sp>
        </p:grpSp>
      </p:grpSp>
      <p:sp>
        <p:nvSpPr>
          <p:cNvPr id="60" name="文本框 50"/>
          <p:cNvSpPr txBox="1"/>
          <p:nvPr/>
        </p:nvSpPr>
        <p:spPr>
          <a:xfrm>
            <a:off x="5552683" y="3442342"/>
            <a:ext cx="1283129" cy="369332"/>
          </a:xfrm>
          <a:prstGeom prst="rect">
            <a:avLst/>
          </a:prstGeom>
          <a:noFill/>
        </p:spPr>
        <p:txBody>
          <a:bodyPr wrap="square" rtlCol="0">
            <a:spAutoFit/>
          </a:bodyPr>
          <a:lstStyle/>
          <a:p>
            <a:pPr algn="ctr"/>
            <a:r>
              <a:rPr lang="en-US" altLang="zh-CN" sz="1800" dirty="0" smtClean="0">
                <a:solidFill>
                  <a:schemeClr val="bg1">
                    <a:lumMod val="50000"/>
                  </a:schemeClr>
                </a:solidFill>
                <a:latin typeface="+mj-ea"/>
                <a:ea typeface="+mj-ea"/>
                <a:cs typeface="+mn-ea"/>
                <a:sym typeface="+mn-lt"/>
              </a:rPr>
              <a:t>02</a:t>
            </a:r>
            <a:endParaRPr lang="zh-CN" altLang="en-US" sz="1800" dirty="0">
              <a:solidFill>
                <a:schemeClr val="bg1">
                  <a:lumMod val="50000"/>
                </a:schemeClr>
              </a:solidFill>
              <a:latin typeface="+mj-ea"/>
              <a:ea typeface="+mj-ea"/>
              <a:cs typeface="+mn-ea"/>
              <a:sym typeface="+mn-lt"/>
            </a:endParaRPr>
          </a:p>
        </p:txBody>
      </p:sp>
      <p:sp>
        <p:nvSpPr>
          <p:cNvPr id="61" name="文本框 51"/>
          <p:cNvSpPr txBox="1"/>
          <p:nvPr/>
        </p:nvSpPr>
        <p:spPr>
          <a:xfrm>
            <a:off x="2757752" y="1897668"/>
            <a:ext cx="1979416" cy="521970"/>
          </a:xfrm>
          <a:prstGeom prst="rect">
            <a:avLst/>
          </a:prstGeom>
          <a:noFill/>
        </p:spPr>
        <p:txBody>
          <a:bodyPr wrap="square" rtlCol="0">
            <a:spAutoFit/>
          </a:bodyPr>
          <a:lstStyle/>
          <a:p>
            <a:pPr algn="ctr"/>
            <a:r>
              <a:rPr lang="zh-CN" altLang="en-US" sz="2800" b="1" dirty="0" smtClean="0">
                <a:solidFill>
                  <a:schemeClr val="bg1"/>
                </a:solidFill>
                <a:latin typeface="+mj-ea"/>
                <a:ea typeface="+mj-ea"/>
                <a:cs typeface="+mn-ea"/>
                <a:sym typeface="+mn-lt"/>
              </a:rPr>
              <a:t>添加标题</a:t>
            </a:r>
          </a:p>
        </p:txBody>
      </p:sp>
      <p:sp>
        <p:nvSpPr>
          <p:cNvPr id="62" name="文本框 52"/>
          <p:cNvSpPr txBox="1"/>
          <p:nvPr/>
        </p:nvSpPr>
        <p:spPr>
          <a:xfrm>
            <a:off x="2781797" y="4797152"/>
            <a:ext cx="1920574" cy="521970"/>
          </a:xfrm>
          <a:prstGeom prst="rect">
            <a:avLst/>
          </a:prstGeom>
          <a:noFill/>
        </p:spPr>
        <p:txBody>
          <a:bodyPr wrap="square" rtlCol="0">
            <a:spAutoFit/>
          </a:bodyPr>
          <a:lstStyle/>
          <a:p>
            <a:pPr algn="ctr"/>
            <a:r>
              <a:rPr lang="zh-CN" altLang="en-US" sz="2800" b="1" dirty="0" smtClean="0">
                <a:solidFill>
                  <a:schemeClr val="bg1"/>
                </a:solidFill>
                <a:latin typeface="+mj-ea"/>
                <a:ea typeface="+mj-ea"/>
                <a:cs typeface="+mn-ea"/>
                <a:sym typeface="+mn-lt"/>
              </a:rPr>
              <a:t>添加标题</a:t>
            </a:r>
          </a:p>
        </p:txBody>
      </p:sp>
      <p:sp>
        <p:nvSpPr>
          <p:cNvPr id="63" name="文本框 53"/>
          <p:cNvSpPr txBox="1"/>
          <p:nvPr/>
        </p:nvSpPr>
        <p:spPr>
          <a:xfrm>
            <a:off x="7069953" y="3356992"/>
            <a:ext cx="1920574" cy="521970"/>
          </a:xfrm>
          <a:prstGeom prst="rect">
            <a:avLst/>
          </a:prstGeom>
          <a:noFill/>
        </p:spPr>
        <p:txBody>
          <a:bodyPr wrap="square" rtlCol="0">
            <a:spAutoFit/>
          </a:bodyPr>
          <a:lstStyle>
            <a:defPPr>
              <a:defRPr lang="zh-CN"/>
            </a:defPPr>
            <a:lvl1pPr algn="ctr">
              <a:defRPr sz="2800" b="1">
                <a:solidFill>
                  <a:schemeClr val="bg1"/>
                </a:solidFill>
                <a:latin typeface="+mj-ea"/>
                <a:ea typeface="+mj-ea"/>
                <a:cs typeface="+mn-ea"/>
              </a:defRPr>
            </a:lvl1pPr>
          </a:lstStyle>
          <a:p>
            <a:r>
              <a:rPr lang="zh-CN" altLang="en-US" dirty="0">
                <a:sym typeface="+mn-lt"/>
              </a:rPr>
              <a:t>添加标题</a:t>
            </a:r>
          </a:p>
        </p:txBody>
      </p:sp>
      <p:sp>
        <p:nvSpPr>
          <p:cNvPr id="45" name="任意多边形 44"/>
          <p:cNvSpPr/>
          <p:nvPr/>
        </p:nvSpPr>
        <p:spPr>
          <a:xfrm>
            <a:off x="3921125" y="3452495"/>
            <a:ext cx="405130" cy="925195"/>
          </a:xfrm>
          <a:custGeom>
            <a:avLst/>
            <a:gdLst>
              <a:gd name="connsiteX0" fmla="*/ 0 w 841495"/>
              <a:gd name="connsiteY0" fmla="*/ 0 h 1920008"/>
              <a:gd name="connsiteX1" fmla="*/ 841495 w 841495"/>
              <a:gd name="connsiteY1" fmla="*/ 0 h 1920008"/>
              <a:gd name="connsiteX2" fmla="*/ 841495 w 841495"/>
              <a:gd name="connsiteY2" fmla="*/ 1920008 h 1920008"/>
            </a:gdLst>
            <a:ahLst/>
            <a:cxnLst>
              <a:cxn ang="0">
                <a:pos x="connsiteX0" y="connsiteY0"/>
              </a:cxn>
              <a:cxn ang="0">
                <a:pos x="connsiteX1" y="connsiteY1"/>
              </a:cxn>
              <a:cxn ang="0">
                <a:pos x="connsiteX2" y="connsiteY2"/>
              </a:cxn>
            </a:cxnLst>
            <a:rect l="l" t="t" r="r" b="b"/>
            <a:pathLst>
              <a:path w="841495" h="1920008">
                <a:moveTo>
                  <a:pt x="0" y="0"/>
                </a:moveTo>
                <a:lnTo>
                  <a:pt x="841495" y="0"/>
                </a:lnTo>
                <a:lnTo>
                  <a:pt x="841495" y="1920008"/>
                </a:lnTo>
                <a:close/>
              </a:path>
            </a:pathLst>
          </a:custGeom>
          <a:gradFill flip="none" rotWithShape="1">
            <a:gsLst>
              <a:gs pos="0">
                <a:schemeClr val="bg1">
                  <a:alpha val="30000"/>
                </a:schemeClr>
              </a:gs>
              <a:gs pos="62000">
                <a:schemeClr val="bg1">
                  <a:alpha val="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106"/>
          <p:cNvSpPr txBox="1"/>
          <p:nvPr/>
        </p:nvSpPr>
        <p:spPr>
          <a:xfrm>
            <a:off x="1955576" y="2689175"/>
            <a:ext cx="3573016" cy="307340"/>
          </a:xfrm>
          <a:prstGeom prst="rect">
            <a:avLst/>
          </a:prstGeom>
          <a:noFill/>
        </p:spPr>
        <p:txBody>
          <a:bodyPr wrap="square" lIns="0" tIns="0" rIns="0" bIns="0" rtlCol="0">
            <a:spAutoFit/>
          </a:bodyPr>
          <a:lstStyle/>
          <a:p>
            <a:pPr algn="ctr">
              <a:lnSpc>
                <a:spcPct val="100000"/>
              </a:lnSpc>
            </a:pPr>
            <a:r>
              <a:rPr sz="2000" dirty="0" smtClean="0">
                <a:latin typeface="微软雅黑" panose="020B0503020204020204" charset="-122"/>
                <a:ea typeface="微软雅黑" panose="020B0503020204020204" charset="-122"/>
              </a:rPr>
              <a:t>单击此处添加名称</a:t>
            </a:r>
          </a:p>
        </p:txBody>
      </p:sp>
      <p:sp>
        <p:nvSpPr>
          <p:cNvPr id="74" name="TextBox 106"/>
          <p:cNvSpPr txBox="1"/>
          <p:nvPr/>
        </p:nvSpPr>
        <p:spPr>
          <a:xfrm>
            <a:off x="6399730" y="4304129"/>
            <a:ext cx="3261020" cy="276860"/>
          </a:xfrm>
          <a:prstGeom prst="rect">
            <a:avLst/>
          </a:prstGeom>
          <a:noFill/>
        </p:spPr>
        <p:txBody>
          <a:bodyPr wrap="square" lIns="0" tIns="0" rIns="0" bIns="0" rtlCol="0">
            <a:spAutoFit/>
          </a:bodyPr>
          <a:lstStyle/>
          <a:p>
            <a:pPr algn="ctr">
              <a:lnSpc>
                <a:spcPct val="100000"/>
              </a:lnSpc>
            </a:pPr>
            <a:r>
              <a:rPr dirty="0" smtClean="0">
                <a:latin typeface="微软雅黑" panose="020B0503020204020204" charset="-122"/>
                <a:ea typeface="微软雅黑" panose="020B0503020204020204" charset="-122"/>
              </a:rPr>
              <a:t>单击此处添加名称</a:t>
            </a:r>
          </a:p>
        </p:txBody>
      </p:sp>
      <p:sp>
        <p:nvSpPr>
          <p:cNvPr id="77" name="TextBox 106"/>
          <p:cNvSpPr txBox="1"/>
          <p:nvPr/>
        </p:nvSpPr>
        <p:spPr>
          <a:xfrm>
            <a:off x="2111574" y="5661248"/>
            <a:ext cx="3261020" cy="276860"/>
          </a:xfrm>
          <a:prstGeom prst="rect">
            <a:avLst/>
          </a:prstGeom>
          <a:noFill/>
        </p:spPr>
        <p:txBody>
          <a:bodyPr wrap="square" lIns="0" tIns="0" rIns="0" bIns="0" rtlCol="0">
            <a:spAutoFit/>
          </a:bodyPr>
          <a:lstStyle/>
          <a:p>
            <a:pPr algn="ctr">
              <a:lnSpc>
                <a:spcPct val="100000"/>
              </a:lnSpc>
            </a:pPr>
            <a:r>
              <a:rPr dirty="0">
                <a:latin typeface="微软雅黑" panose="020B0503020204020204" charset="-122"/>
                <a:ea typeface="微软雅黑" panose="020B0503020204020204" charset="-122"/>
              </a:rPr>
              <a:t>单击此处添加名称</a:t>
            </a:r>
          </a:p>
        </p:txBody>
      </p:sp>
      <p:pic>
        <p:nvPicPr>
          <p:cNvPr id="5" name="图片 4" descr="C:\Users\Administrator\Desktop\卡通\QQ截图20170511120638.jpgQQ截图20170511120638"/>
          <p:cNvPicPr>
            <a:picLocks noChangeAspect="1"/>
          </p:cNvPicPr>
          <p:nvPr/>
        </p:nvPicPr>
        <p:blipFill>
          <a:blip r:embed="rId3" cstate="screen"/>
          <a:srcRect/>
          <a:stretch>
            <a:fillRect/>
          </a:stretch>
        </p:blipFill>
        <p:spPr>
          <a:xfrm>
            <a:off x="7149465" y="4771390"/>
            <a:ext cx="2205355" cy="1432560"/>
          </a:xfrm>
          <a:prstGeom prst="rect">
            <a:avLst/>
          </a:prstGeom>
        </p:spPr>
      </p:pic>
      <p:pic>
        <p:nvPicPr>
          <p:cNvPr id="6" name="图片 5" descr="C:\Users\Administrator\Desktop\卡通\QQ截图20170511120450.jpgQQ截图20170511120450"/>
          <p:cNvPicPr>
            <a:picLocks noChangeAspect="1"/>
          </p:cNvPicPr>
          <p:nvPr/>
        </p:nvPicPr>
        <p:blipFill>
          <a:blip r:embed="rId4" cstate="screen"/>
          <a:srcRect/>
          <a:stretch>
            <a:fillRect/>
          </a:stretch>
        </p:blipFill>
        <p:spPr>
          <a:xfrm>
            <a:off x="7177088" y="1564005"/>
            <a:ext cx="2150110" cy="1432560"/>
          </a:xfrm>
          <a:prstGeom prst="rect">
            <a:avLst/>
          </a:prstGeom>
        </p:spPr>
      </p:pic>
      <p:pic>
        <p:nvPicPr>
          <p:cNvPr id="7" name="图片 6" descr="C:\Users\Administrator\Desktop\卡通\QQ截图20170511120528.jpgQQ截图20170511120528"/>
          <p:cNvPicPr>
            <a:picLocks noChangeAspect="1"/>
          </p:cNvPicPr>
          <p:nvPr/>
        </p:nvPicPr>
        <p:blipFill>
          <a:blip r:embed="rId5" cstate="screen"/>
          <a:srcRect/>
          <a:stretch>
            <a:fillRect/>
          </a:stretch>
        </p:blipFill>
        <p:spPr>
          <a:xfrm>
            <a:off x="2916555" y="3148330"/>
            <a:ext cx="2191385" cy="1432560"/>
          </a:xfrm>
          <a:prstGeom prst="rect">
            <a:avLst/>
          </a:prstGeom>
        </p:spPr>
      </p:pic>
    </p:spTree>
  </p:cSld>
  <p:clrMapOvr>
    <a:masterClrMapping/>
  </p:clrMapOvr>
  <p:transition advTm="10343">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750"/>
                                        <p:tgtEl>
                                          <p:spTgt spid="27"/>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500"/>
                                        <p:tgtEl>
                                          <p:spTgt spid="3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dissolve">
                                      <p:cBhvr>
                                        <p:cTn id="18" dur="500"/>
                                        <p:tgtEl>
                                          <p:spTgt spid="61"/>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500"/>
                                        <p:tgtEl>
                                          <p:spTgt spid="50"/>
                                        </p:tgtEl>
                                      </p:cBhvr>
                                    </p:animEffect>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dissolve">
                                      <p:cBhvr>
                                        <p:cTn id="26" dur="500"/>
                                        <p:tgtEl>
                                          <p:spTgt spid="6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dissolve">
                                      <p:cBhvr>
                                        <p:cTn id="29" dur="500"/>
                                        <p:tgtEl>
                                          <p:spTgt spid="63"/>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childTnLst>
                          </p:cTn>
                        </p:par>
                        <p:par>
                          <p:cTn id="34" fill="hold">
                            <p:stCondLst>
                              <p:cond delay="3500"/>
                            </p:stCondLst>
                            <p:childTnLst>
                              <p:par>
                                <p:cTn id="35" presetID="9" presetClass="entr" presetSubtype="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dissolve">
                                      <p:cBhvr>
                                        <p:cTn id="37" dur="500"/>
                                        <p:tgtEl>
                                          <p:spTgt spid="4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dissolve">
                                      <p:cBhvr>
                                        <p:cTn id="40" dur="500"/>
                                        <p:tgtEl>
                                          <p:spTgt spid="62"/>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1000"/>
                                        <p:tgtEl>
                                          <p:spTgt spid="5"/>
                                        </p:tgtEl>
                                      </p:cBhvr>
                                    </p:animEffect>
                                  </p:childTnLst>
                                </p:cTn>
                              </p:par>
                            </p:childTnLst>
                          </p:cTn>
                        </p:par>
                        <p:par>
                          <p:cTn id="45" fill="hold">
                            <p:stCondLst>
                              <p:cond delay="5000"/>
                            </p:stCondLst>
                            <p:childTnLst>
                              <p:par>
                                <p:cTn id="46" presetID="16" presetClass="entr" presetSubtype="21" fill="hold" grpId="0" nodeType="after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barn(inVertical)">
                                      <p:cBhvr>
                                        <p:cTn id="48" dur="500"/>
                                        <p:tgtEl>
                                          <p:spTgt spid="72"/>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left)">
                                      <p:cBhvr>
                                        <p:cTn id="52" dur="500"/>
                                        <p:tgtEl>
                                          <p:spTgt spid="74"/>
                                        </p:tgtEl>
                                      </p:cBhvr>
                                    </p:animEffect>
                                  </p:childTnLst>
                                </p:cTn>
                              </p:par>
                            </p:childTnLst>
                          </p:cTn>
                        </p:par>
                        <p:par>
                          <p:cTn id="53" fill="hold">
                            <p:stCondLst>
                              <p:cond delay="6000"/>
                            </p:stCondLst>
                            <p:childTnLst>
                              <p:par>
                                <p:cTn id="54" presetID="22" presetClass="entr" presetSubtype="2"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wipe(right)">
                                      <p:cBhvr>
                                        <p:cTn id="56" dur="500"/>
                                        <p:tgtEl>
                                          <p:spTgt spid="77"/>
                                        </p:tgtEl>
                                      </p:cBhvr>
                                    </p:animEffect>
                                  </p:childTnLst>
                                </p:cTn>
                              </p:par>
                            </p:childTnLst>
                          </p:cTn>
                        </p:par>
                        <p:par>
                          <p:cTn id="57" fill="hold">
                            <p:stCondLst>
                              <p:cond delay="6500"/>
                            </p:stCondLst>
                            <p:childTnLst>
                              <p:par>
                                <p:cTn id="58" presetID="10"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childTnLst>
                                </p:cTn>
                              </p:par>
                            </p:childTnLst>
                          </p:cTn>
                        </p:par>
                        <p:par>
                          <p:cTn id="61" fill="hold">
                            <p:stCondLst>
                              <p:cond delay="7500"/>
                            </p:stCondLst>
                            <p:childTnLst>
                              <p:par>
                                <p:cTn id="62" presetID="10" presetClass="entr" presetSubtype="0" fill="hold"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9" grpId="0"/>
      <p:bldP spid="60" grpId="0"/>
      <p:bldP spid="61" grpId="0"/>
      <p:bldP spid="62" grpId="0"/>
      <p:bldP spid="63" grpId="0"/>
      <p:bldP spid="72" grpId="0"/>
      <p:bldP spid="74"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26" name="组合 25"/>
          <p:cNvGrpSpPr/>
          <p:nvPr/>
        </p:nvGrpSpPr>
        <p:grpSpPr>
          <a:xfrm>
            <a:off x="2567875" y="3304915"/>
            <a:ext cx="2008909" cy="1940258"/>
            <a:chOff x="2567875" y="3304915"/>
            <a:chExt cx="2008909" cy="1940258"/>
          </a:xfrm>
        </p:grpSpPr>
        <p:sp>
          <p:nvSpPr>
            <p:cNvPr id="27" name="椭圆 26"/>
            <p:cNvSpPr/>
            <p:nvPr/>
          </p:nvSpPr>
          <p:spPr>
            <a:xfrm>
              <a:off x="2567875" y="4905503"/>
              <a:ext cx="2008909" cy="339670"/>
            </a:xfrm>
            <a:prstGeom prst="ellipse">
              <a:avLst/>
            </a:prstGeom>
            <a:gradFill flip="none" rotWithShape="1">
              <a:gsLst>
                <a:gs pos="13000">
                  <a:srgbClr val="8D8D8D">
                    <a:alpha val="37000"/>
                  </a:srgb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30" name="组合 29"/>
            <p:cNvGrpSpPr/>
            <p:nvPr/>
          </p:nvGrpSpPr>
          <p:grpSpPr>
            <a:xfrm>
              <a:off x="2685639" y="3304915"/>
              <a:ext cx="1773382" cy="1773382"/>
              <a:chOff x="2755075" y="3174904"/>
              <a:chExt cx="1773382" cy="1773382"/>
            </a:xfrm>
            <a:effectLst>
              <a:reflection blurRad="12700" stA="50000" endA="300" endPos="53000" dist="63500" dir="5400000" sy="-100000" algn="bl" rotWithShape="0"/>
            </a:effectLst>
          </p:grpSpPr>
          <p:sp>
            <p:nvSpPr>
              <p:cNvPr id="40" name="椭圆 39"/>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1" name="椭圆 40"/>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35" name="Group 4"/>
            <p:cNvGrpSpPr>
              <a:grpSpLocks noChangeAspect="1"/>
            </p:cNvGrpSpPr>
            <p:nvPr/>
          </p:nvGrpSpPr>
          <p:grpSpPr bwMode="auto">
            <a:xfrm>
              <a:off x="3344190" y="3890691"/>
              <a:ext cx="507078" cy="594234"/>
              <a:chOff x="1776" y="1776"/>
              <a:chExt cx="64" cy="75"/>
            </a:xfrm>
            <a:solidFill>
              <a:srgbClr val="FFB850"/>
            </a:solidFill>
            <a:effectLst>
              <a:reflection blurRad="6350" stA="50000" endA="300" endPos="81000" dist="1168400" dir="5400000" sy="-100000" algn="bl" rotWithShape="0"/>
            </a:effectLst>
          </p:grpSpPr>
          <p:sp>
            <p:nvSpPr>
              <p:cNvPr id="36"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37"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38"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39"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grpSp>
      </p:grpSp>
      <p:grpSp>
        <p:nvGrpSpPr>
          <p:cNvPr id="42" name="组合 41"/>
          <p:cNvGrpSpPr/>
          <p:nvPr/>
        </p:nvGrpSpPr>
        <p:grpSpPr>
          <a:xfrm>
            <a:off x="2960170" y="1587427"/>
            <a:ext cx="1460188" cy="1705031"/>
            <a:chOff x="2960170" y="1587427"/>
            <a:chExt cx="1460188" cy="1705031"/>
          </a:xfrm>
        </p:grpSpPr>
        <p:sp>
          <p:nvSpPr>
            <p:cNvPr id="43" name="任意多边形 42"/>
            <p:cNvSpPr/>
            <p:nvPr/>
          </p:nvSpPr>
          <p:spPr>
            <a:xfrm>
              <a:off x="3959679"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4" name="椭圆 43"/>
            <p:cNvSpPr/>
            <p:nvPr/>
          </p:nvSpPr>
          <p:spPr>
            <a:xfrm>
              <a:off x="4337200" y="1676311"/>
              <a:ext cx="83158" cy="8315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45" name="组合 44"/>
            <p:cNvGrpSpPr/>
            <p:nvPr/>
          </p:nvGrpSpPr>
          <p:grpSpPr>
            <a:xfrm>
              <a:off x="2960170" y="1587427"/>
              <a:ext cx="1402117" cy="1193501"/>
              <a:chOff x="1783117" y="4920655"/>
              <a:chExt cx="1402117" cy="1193501"/>
            </a:xfrm>
          </p:grpSpPr>
          <p:sp>
            <p:nvSpPr>
              <p:cNvPr id="46" name="文本框 100"/>
              <p:cNvSpPr txBox="1"/>
              <p:nvPr/>
            </p:nvSpPr>
            <p:spPr>
              <a:xfrm>
                <a:off x="1783117" y="4920655"/>
                <a:ext cx="1402117" cy="460375"/>
              </a:xfrm>
              <a:prstGeom prst="rect">
                <a:avLst/>
              </a:prstGeom>
              <a:noFill/>
            </p:spPr>
            <p:txBody>
              <a:bodyPr wrap="square" rtlCol="0">
                <a:spAutoFit/>
              </a:bodyPr>
              <a:lstStyle/>
              <a:p>
                <a:pPr algn="r"/>
                <a:r>
                  <a:rPr lang="zh-CN" altLang="en-US" sz="2400" b="1" dirty="0" smtClean="0">
                    <a:solidFill>
                      <a:srgbClr val="FFB850"/>
                    </a:solidFill>
                    <a:latin typeface="微软雅黑" panose="020B0503020204020204" charset="-122"/>
                    <a:ea typeface="微软雅黑" panose="020B0503020204020204" charset="-122"/>
                  </a:rPr>
                  <a:t>添加标题</a:t>
                </a:r>
              </a:p>
            </p:txBody>
          </p:sp>
          <p:sp>
            <p:nvSpPr>
              <p:cNvPr id="47" name="文本框 101"/>
              <p:cNvSpPr txBox="1"/>
              <p:nvPr/>
            </p:nvSpPr>
            <p:spPr>
              <a:xfrm>
                <a:off x="1801454" y="5329326"/>
                <a:ext cx="1383780" cy="784830"/>
              </a:xfrm>
              <a:prstGeom prst="rect">
                <a:avLst/>
              </a:prstGeom>
              <a:noFill/>
            </p:spPr>
            <p:txBody>
              <a:bodyPr wrap="square" rtlCol="0">
                <a:spAutoFit/>
              </a:bodyPr>
              <a:lstStyle/>
              <a:p>
                <a:pPr algn="r">
                  <a:lnSpc>
                    <a:spcPct val="150000"/>
                  </a:lnSpc>
                </a:pPr>
                <a:r>
                  <a:rPr lang="zh-CN" altLang="en-US" sz="10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grpSp>
        <p:nvGrpSpPr>
          <p:cNvPr id="48" name="组合 47"/>
          <p:cNvGrpSpPr/>
          <p:nvPr/>
        </p:nvGrpSpPr>
        <p:grpSpPr>
          <a:xfrm>
            <a:off x="4298539" y="3304915"/>
            <a:ext cx="1773382" cy="1773382"/>
            <a:chOff x="4298539" y="3304915"/>
            <a:chExt cx="1773382" cy="1773382"/>
          </a:xfrm>
        </p:grpSpPr>
        <p:grpSp>
          <p:nvGrpSpPr>
            <p:cNvPr id="49" name="组合 48"/>
            <p:cNvGrpSpPr/>
            <p:nvPr/>
          </p:nvGrpSpPr>
          <p:grpSpPr>
            <a:xfrm>
              <a:off x="4298539" y="3304915"/>
              <a:ext cx="1773382" cy="1773382"/>
              <a:chOff x="2755075" y="3174904"/>
              <a:chExt cx="1773382" cy="1773382"/>
            </a:xfrm>
            <a:effectLst>
              <a:reflection blurRad="12700" stA="50000" endA="300" endPos="53000" dist="63500" dir="5400000" sy="-100000" algn="bl" rotWithShape="0"/>
            </a:effectLst>
          </p:grpSpPr>
          <p:sp>
            <p:nvSpPr>
              <p:cNvPr id="56" name="椭圆 55"/>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7" name="椭圆 56"/>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50" name="Group 18"/>
            <p:cNvGrpSpPr>
              <a:grpSpLocks noChangeAspect="1"/>
            </p:cNvGrpSpPr>
            <p:nvPr/>
          </p:nvGrpSpPr>
          <p:grpSpPr bwMode="auto">
            <a:xfrm>
              <a:off x="4948906" y="3947874"/>
              <a:ext cx="514980" cy="479868"/>
              <a:chOff x="3802" y="2858"/>
              <a:chExt cx="616" cy="574"/>
            </a:xfrm>
            <a:solidFill>
              <a:srgbClr val="E87071"/>
            </a:solidFill>
            <a:effectLst>
              <a:reflection blurRad="6350" stA="50000" endA="300" endPos="81000" dist="1168400" dir="5400000" sy="-100000" algn="bl" rotWithShape="0"/>
            </a:effectLst>
          </p:grpSpPr>
          <p:sp>
            <p:nvSpPr>
              <p:cNvPr id="51" name="Rectangle 19"/>
              <p:cNvSpPr>
                <a:spLocks noChangeArrowheads="1"/>
              </p:cNvSpPr>
              <p:nvPr/>
            </p:nvSpPr>
            <p:spPr bwMode="auto">
              <a:xfrm>
                <a:off x="3802" y="3205"/>
                <a:ext cx="129" cy="22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52" name="Rectangle 20"/>
              <p:cNvSpPr>
                <a:spLocks noChangeArrowheads="1"/>
              </p:cNvSpPr>
              <p:nvPr/>
            </p:nvSpPr>
            <p:spPr bwMode="auto">
              <a:xfrm>
                <a:off x="3964" y="3174"/>
                <a:ext cx="129" cy="25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53" name="Rectangle 21"/>
              <p:cNvSpPr>
                <a:spLocks noChangeArrowheads="1"/>
              </p:cNvSpPr>
              <p:nvPr/>
            </p:nvSpPr>
            <p:spPr bwMode="auto">
              <a:xfrm>
                <a:off x="4129" y="3131"/>
                <a:ext cx="129" cy="30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54" name="Rectangle 22"/>
              <p:cNvSpPr>
                <a:spLocks noChangeArrowheads="1"/>
              </p:cNvSpPr>
              <p:nvPr/>
            </p:nvSpPr>
            <p:spPr bwMode="auto">
              <a:xfrm>
                <a:off x="4289" y="3078"/>
                <a:ext cx="129" cy="35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5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grpSp>
      </p:grpSp>
      <p:grpSp>
        <p:nvGrpSpPr>
          <p:cNvPr id="58" name="组合 57"/>
          <p:cNvGrpSpPr/>
          <p:nvPr/>
        </p:nvGrpSpPr>
        <p:grpSpPr>
          <a:xfrm>
            <a:off x="4585771" y="1587427"/>
            <a:ext cx="1468653" cy="1705031"/>
            <a:chOff x="4585771" y="1587427"/>
            <a:chExt cx="1468653" cy="1705031"/>
          </a:xfrm>
        </p:grpSpPr>
        <p:sp>
          <p:nvSpPr>
            <p:cNvPr id="59" name="任意多边形 58"/>
            <p:cNvSpPr/>
            <p:nvPr/>
          </p:nvSpPr>
          <p:spPr>
            <a:xfrm>
              <a:off x="5593746"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0" name="椭圆 59"/>
            <p:cNvSpPr/>
            <p:nvPr/>
          </p:nvSpPr>
          <p:spPr>
            <a:xfrm>
              <a:off x="5971266" y="1676311"/>
              <a:ext cx="83158" cy="8315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61" name="组合 60"/>
            <p:cNvGrpSpPr/>
            <p:nvPr/>
          </p:nvGrpSpPr>
          <p:grpSpPr>
            <a:xfrm>
              <a:off x="4585771" y="1587427"/>
              <a:ext cx="1402117" cy="1193501"/>
              <a:chOff x="1783117" y="4920655"/>
              <a:chExt cx="1402117" cy="1193501"/>
            </a:xfrm>
          </p:grpSpPr>
          <p:sp>
            <p:nvSpPr>
              <p:cNvPr id="62" name="文本框 103"/>
              <p:cNvSpPr txBox="1"/>
              <p:nvPr/>
            </p:nvSpPr>
            <p:spPr>
              <a:xfrm>
                <a:off x="1783117" y="4920655"/>
                <a:ext cx="1402117" cy="460375"/>
              </a:xfrm>
              <a:prstGeom prst="rect">
                <a:avLst/>
              </a:prstGeom>
              <a:noFill/>
            </p:spPr>
            <p:txBody>
              <a:bodyPr wrap="square" rtlCol="0">
                <a:spAutoFit/>
              </a:bodyPr>
              <a:lstStyle/>
              <a:p>
                <a:pPr algn="r"/>
                <a:r>
                  <a:rPr lang="zh-CN" altLang="en-US" sz="2400" b="1" dirty="0" smtClean="0">
                    <a:solidFill>
                      <a:srgbClr val="E87071"/>
                    </a:solidFill>
                    <a:latin typeface="微软雅黑" panose="020B0503020204020204" charset="-122"/>
                    <a:ea typeface="微软雅黑" panose="020B0503020204020204" charset="-122"/>
                  </a:rPr>
                  <a:t>添加标题</a:t>
                </a:r>
              </a:p>
            </p:txBody>
          </p:sp>
          <p:sp>
            <p:nvSpPr>
              <p:cNvPr id="63" name="文本框 104"/>
              <p:cNvSpPr txBox="1"/>
              <p:nvPr/>
            </p:nvSpPr>
            <p:spPr>
              <a:xfrm>
                <a:off x="1801454" y="5329326"/>
                <a:ext cx="1383780" cy="784830"/>
              </a:xfrm>
              <a:prstGeom prst="rect">
                <a:avLst/>
              </a:prstGeom>
              <a:noFill/>
            </p:spPr>
            <p:txBody>
              <a:bodyPr wrap="square" rtlCol="0">
                <a:spAutoFit/>
              </a:bodyPr>
              <a:lstStyle/>
              <a:p>
                <a:pPr algn="r">
                  <a:lnSpc>
                    <a:spcPct val="150000"/>
                  </a:lnSpc>
                </a:pPr>
                <a:r>
                  <a:rPr lang="zh-CN" altLang="en-US" sz="10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grpSp>
        <p:nvGrpSpPr>
          <p:cNvPr id="64" name="组合 63"/>
          <p:cNvGrpSpPr/>
          <p:nvPr/>
        </p:nvGrpSpPr>
        <p:grpSpPr>
          <a:xfrm>
            <a:off x="5793675" y="3304915"/>
            <a:ext cx="2008909" cy="1940258"/>
            <a:chOff x="5793675" y="3304915"/>
            <a:chExt cx="2008909" cy="1940258"/>
          </a:xfrm>
        </p:grpSpPr>
        <p:sp>
          <p:nvSpPr>
            <p:cNvPr id="65" name="椭圆 64"/>
            <p:cNvSpPr/>
            <p:nvPr/>
          </p:nvSpPr>
          <p:spPr>
            <a:xfrm>
              <a:off x="5793675" y="4905503"/>
              <a:ext cx="2008909" cy="339670"/>
            </a:xfrm>
            <a:prstGeom prst="ellipse">
              <a:avLst/>
            </a:prstGeom>
            <a:gradFill flip="none" rotWithShape="1">
              <a:gsLst>
                <a:gs pos="13000">
                  <a:srgbClr val="8D8D8D">
                    <a:alpha val="37000"/>
                  </a:srgbClr>
                </a:gs>
                <a:gs pos="100000">
                  <a:schemeClr val="bg1">
                    <a:lumMod val="85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66" name="组合 65"/>
            <p:cNvGrpSpPr/>
            <p:nvPr/>
          </p:nvGrpSpPr>
          <p:grpSpPr>
            <a:xfrm>
              <a:off x="5911439" y="3304915"/>
              <a:ext cx="1773382" cy="1773382"/>
              <a:chOff x="2755075" y="3174904"/>
              <a:chExt cx="1773382" cy="1773382"/>
            </a:xfrm>
            <a:effectLst>
              <a:reflection blurRad="12700" stA="50000" endA="300" endPos="53000" dist="63500" dir="5400000" sy="-100000" algn="bl" rotWithShape="0"/>
            </a:effectLst>
          </p:grpSpPr>
          <p:sp>
            <p:nvSpPr>
              <p:cNvPr id="70" name="椭圆 69"/>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1" name="椭圆 70"/>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67" name="Group 13"/>
            <p:cNvGrpSpPr>
              <a:grpSpLocks noChangeAspect="1"/>
            </p:cNvGrpSpPr>
            <p:nvPr/>
          </p:nvGrpSpPr>
          <p:grpSpPr bwMode="auto">
            <a:xfrm>
              <a:off x="6533987" y="3903415"/>
              <a:ext cx="562150" cy="568786"/>
              <a:chOff x="2426" y="2781"/>
              <a:chExt cx="593" cy="600"/>
            </a:xfrm>
            <a:solidFill>
              <a:srgbClr val="0DACB9"/>
            </a:solidFill>
            <a:effectLst>
              <a:reflection blurRad="6350" stA="50000" endA="300" endPos="81000" dist="1168400" dir="5400000" sy="-100000" algn="bl" rotWithShape="0"/>
            </a:effectLst>
          </p:grpSpPr>
          <p:sp>
            <p:nvSpPr>
              <p:cNvPr id="68"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sp>
            <p:nvSpPr>
              <p:cNvPr id="6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grpSp>
      </p:grpSp>
      <p:grpSp>
        <p:nvGrpSpPr>
          <p:cNvPr id="72" name="组合 71"/>
          <p:cNvGrpSpPr/>
          <p:nvPr/>
        </p:nvGrpSpPr>
        <p:grpSpPr>
          <a:xfrm>
            <a:off x="6211371" y="1587427"/>
            <a:ext cx="1477120" cy="1705031"/>
            <a:chOff x="6211371" y="1587427"/>
            <a:chExt cx="1477120" cy="1705031"/>
          </a:xfrm>
        </p:grpSpPr>
        <p:sp>
          <p:nvSpPr>
            <p:cNvPr id="73" name="任意多边形 72"/>
            <p:cNvSpPr/>
            <p:nvPr/>
          </p:nvSpPr>
          <p:spPr>
            <a:xfrm>
              <a:off x="7227812"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4" name="椭圆 73"/>
            <p:cNvSpPr/>
            <p:nvPr/>
          </p:nvSpPr>
          <p:spPr>
            <a:xfrm>
              <a:off x="7605333" y="1676311"/>
              <a:ext cx="83158" cy="8315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75" name="组合 74"/>
            <p:cNvGrpSpPr/>
            <p:nvPr/>
          </p:nvGrpSpPr>
          <p:grpSpPr>
            <a:xfrm>
              <a:off x="6211371" y="1587427"/>
              <a:ext cx="1402117" cy="1193501"/>
              <a:chOff x="1783117" y="4920655"/>
              <a:chExt cx="1402117" cy="1193501"/>
            </a:xfrm>
          </p:grpSpPr>
          <p:sp>
            <p:nvSpPr>
              <p:cNvPr id="76" name="文本框 106"/>
              <p:cNvSpPr txBox="1"/>
              <p:nvPr/>
            </p:nvSpPr>
            <p:spPr>
              <a:xfrm>
                <a:off x="1783117" y="4920655"/>
                <a:ext cx="1402117" cy="460375"/>
              </a:xfrm>
              <a:prstGeom prst="rect">
                <a:avLst/>
              </a:prstGeom>
              <a:noFill/>
            </p:spPr>
            <p:txBody>
              <a:bodyPr wrap="square" rtlCol="0">
                <a:spAutoFit/>
              </a:bodyPr>
              <a:lstStyle/>
              <a:p>
                <a:pPr algn="r"/>
                <a:r>
                  <a:rPr lang="zh-CN" altLang="en-US" sz="2400" b="1" dirty="0" smtClean="0">
                    <a:solidFill>
                      <a:srgbClr val="0DACB9"/>
                    </a:solidFill>
                    <a:latin typeface="微软雅黑" panose="020B0503020204020204" charset="-122"/>
                    <a:ea typeface="微软雅黑" panose="020B0503020204020204" charset="-122"/>
                  </a:rPr>
                  <a:t>添加标题</a:t>
                </a:r>
              </a:p>
            </p:txBody>
          </p:sp>
          <p:sp>
            <p:nvSpPr>
              <p:cNvPr id="77" name="文本框 107"/>
              <p:cNvSpPr txBox="1"/>
              <p:nvPr/>
            </p:nvSpPr>
            <p:spPr>
              <a:xfrm>
                <a:off x="1801454" y="5329326"/>
                <a:ext cx="1383780" cy="784830"/>
              </a:xfrm>
              <a:prstGeom prst="rect">
                <a:avLst/>
              </a:prstGeom>
              <a:noFill/>
            </p:spPr>
            <p:txBody>
              <a:bodyPr wrap="square" rtlCol="0">
                <a:spAutoFit/>
              </a:bodyPr>
              <a:lstStyle/>
              <a:p>
                <a:pPr algn="r">
                  <a:lnSpc>
                    <a:spcPct val="150000"/>
                  </a:lnSpc>
                </a:pPr>
                <a:r>
                  <a:rPr lang="zh-CN" altLang="en-US" sz="10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grpSp>
        <p:nvGrpSpPr>
          <p:cNvPr id="78" name="组合 77"/>
          <p:cNvGrpSpPr/>
          <p:nvPr/>
        </p:nvGrpSpPr>
        <p:grpSpPr>
          <a:xfrm>
            <a:off x="7524340" y="3304915"/>
            <a:ext cx="1773382" cy="1773382"/>
            <a:chOff x="7524340" y="3304915"/>
            <a:chExt cx="1773382" cy="1773382"/>
          </a:xfrm>
        </p:grpSpPr>
        <p:grpSp>
          <p:nvGrpSpPr>
            <p:cNvPr id="79" name="组合 78"/>
            <p:cNvGrpSpPr/>
            <p:nvPr/>
          </p:nvGrpSpPr>
          <p:grpSpPr>
            <a:xfrm>
              <a:off x="7524340" y="3304915"/>
              <a:ext cx="1773382" cy="1773382"/>
              <a:chOff x="2755075" y="3174904"/>
              <a:chExt cx="1773382" cy="1773382"/>
            </a:xfrm>
            <a:effectLst>
              <a:reflection blurRad="12700" stA="50000" endA="300" endPos="53000" dist="63500" dir="5400000" sy="-100000" algn="bl" rotWithShape="0"/>
            </a:effectLst>
          </p:grpSpPr>
          <p:sp>
            <p:nvSpPr>
              <p:cNvPr id="81" name="椭圆 80"/>
              <p:cNvSpPr/>
              <p:nvPr/>
            </p:nvSpPr>
            <p:spPr>
              <a:xfrm>
                <a:off x="2755075" y="3174904"/>
                <a:ext cx="1773382" cy="1773382"/>
              </a:xfrm>
              <a:prstGeom prst="ellipse">
                <a:avLst/>
              </a:prstGeom>
              <a:gradFill flip="none" rotWithShape="1">
                <a:gsLst>
                  <a:gs pos="100000">
                    <a:schemeClr val="bg1">
                      <a:lumMod val="75000"/>
                    </a:schemeClr>
                  </a:gs>
                  <a:gs pos="0">
                    <a:schemeClr val="bg1"/>
                  </a:gs>
                </a:gsLst>
                <a:lin ang="2700000" scaled="1"/>
                <a:tileRect/>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82" name="椭圆 81"/>
              <p:cNvSpPr/>
              <p:nvPr/>
            </p:nvSpPr>
            <p:spPr>
              <a:xfrm>
                <a:off x="2755075" y="3174904"/>
                <a:ext cx="1773382" cy="1773382"/>
              </a:xfrm>
              <a:prstGeom prst="ellipse">
                <a:avLst/>
              </a:prstGeom>
              <a:gradFill flip="none" rotWithShape="1">
                <a:gsLst>
                  <a:gs pos="0">
                    <a:srgbClr val="DEDEDE"/>
                  </a:gs>
                  <a:gs pos="100000">
                    <a:schemeClr val="bg1"/>
                  </a:gs>
                </a:gsLst>
                <a:lin ang="2700000" scaled="1"/>
                <a:tileRect/>
              </a:gradFill>
              <a:ln w="31750">
                <a:noFill/>
              </a:ln>
              <a:effectLst>
                <a:innerShdw blurRad="444500" dist="63500" dir="13500000">
                  <a:prstClr val="black">
                    <a:alpha val="4000"/>
                  </a:prstClr>
                </a:innerShd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80" name="Freeform 108"/>
            <p:cNvSpPr>
              <a:spLocks noEditPoints="1"/>
            </p:cNvSpPr>
            <p:nvPr/>
          </p:nvSpPr>
          <p:spPr bwMode="auto">
            <a:xfrm>
              <a:off x="8128483" y="3891501"/>
              <a:ext cx="590494" cy="592614"/>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accent5"/>
            </a:solidFill>
            <a:ln>
              <a:noFill/>
            </a:ln>
            <a:effectLst>
              <a:reflection blurRad="6350" stA="50000" endA="300" endPos="81000" dist="1168400" dir="5400000" sy="-100000" algn="bl" rotWithShape="0"/>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Arial" panose="020B0604020202020204" pitchFamily="34" charset="0"/>
              </a:endParaRPr>
            </a:p>
          </p:txBody>
        </p:sp>
      </p:grpSp>
      <p:grpSp>
        <p:nvGrpSpPr>
          <p:cNvPr id="83" name="组合 82"/>
          <p:cNvGrpSpPr/>
          <p:nvPr/>
        </p:nvGrpSpPr>
        <p:grpSpPr>
          <a:xfrm>
            <a:off x="7836971" y="1587427"/>
            <a:ext cx="1493208" cy="1705031"/>
            <a:chOff x="7836971" y="1587427"/>
            <a:chExt cx="1493208" cy="1705031"/>
          </a:xfrm>
        </p:grpSpPr>
        <p:sp>
          <p:nvSpPr>
            <p:cNvPr id="84" name="任意多边形 83"/>
            <p:cNvSpPr/>
            <p:nvPr/>
          </p:nvSpPr>
          <p:spPr>
            <a:xfrm>
              <a:off x="8861880" y="1755758"/>
              <a:ext cx="419100" cy="1536700"/>
            </a:xfrm>
            <a:custGeom>
              <a:avLst/>
              <a:gdLst>
                <a:gd name="connsiteX0" fmla="*/ 0 w 419100"/>
                <a:gd name="connsiteY0" fmla="*/ 1536700 h 1536700"/>
                <a:gd name="connsiteX1" fmla="*/ 419100 w 419100"/>
                <a:gd name="connsiteY1" fmla="*/ 1295400 h 1536700"/>
                <a:gd name="connsiteX2" fmla="*/ 419100 w 419100"/>
                <a:gd name="connsiteY2" fmla="*/ 0 h 1536700"/>
              </a:gdLst>
              <a:ahLst/>
              <a:cxnLst>
                <a:cxn ang="0">
                  <a:pos x="connsiteX0" y="connsiteY0"/>
                </a:cxn>
                <a:cxn ang="0">
                  <a:pos x="connsiteX1" y="connsiteY1"/>
                </a:cxn>
                <a:cxn ang="0">
                  <a:pos x="connsiteX2" y="connsiteY2"/>
                </a:cxn>
              </a:cxnLst>
              <a:rect l="l" t="t" r="r" b="b"/>
              <a:pathLst>
                <a:path w="419100" h="1536700">
                  <a:moveTo>
                    <a:pt x="0" y="1536700"/>
                  </a:moveTo>
                  <a:lnTo>
                    <a:pt x="419100" y="1295400"/>
                  </a:lnTo>
                  <a:lnTo>
                    <a:pt x="4191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85" name="椭圆 84"/>
            <p:cNvSpPr/>
            <p:nvPr/>
          </p:nvSpPr>
          <p:spPr>
            <a:xfrm>
              <a:off x="9247021" y="1676311"/>
              <a:ext cx="83158" cy="8315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86" name="组合 85"/>
            <p:cNvGrpSpPr/>
            <p:nvPr/>
          </p:nvGrpSpPr>
          <p:grpSpPr>
            <a:xfrm>
              <a:off x="7836971" y="1587427"/>
              <a:ext cx="1402117" cy="1193501"/>
              <a:chOff x="1783117" y="4920655"/>
              <a:chExt cx="1402117" cy="1193501"/>
            </a:xfrm>
          </p:grpSpPr>
          <p:sp>
            <p:nvSpPr>
              <p:cNvPr id="87" name="文本框 109"/>
              <p:cNvSpPr txBox="1"/>
              <p:nvPr/>
            </p:nvSpPr>
            <p:spPr>
              <a:xfrm>
                <a:off x="1783117" y="4920655"/>
                <a:ext cx="1402117" cy="460375"/>
              </a:xfrm>
              <a:prstGeom prst="rect">
                <a:avLst/>
              </a:prstGeom>
              <a:noFill/>
            </p:spPr>
            <p:txBody>
              <a:bodyPr wrap="square" rtlCol="0">
                <a:spAutoFit/>
              </a:bodyPr>
              <a:lstStyle/>
              <a:p>
                <a:pPr algn="r"/>
                <a:r>
                  <a:rPr lang="zh-CN" altLang="en-US" sz="2400" b="1" dirty="0" smtClean="0">
                    <a:solidFill>
                      <a:srgbClr val="663A77"/>
                    </a:solidFill>
                    <a:latin typeface="微软雅黑" panose="020B0503020204020204" charset="-122"/>
                    <a:ea typeface="微软雅黑" panose="020B0503020204020204" charset="-122"/>
                  </a:rPr>
                  <a:t>添加标题</a:t>
                </a:r>
              </a:p>
            </p:txBody>
          </p:sp>
          <p:sp>
            <p:nvSpPr>
              <p:cNvPr id="88" name="文本框 110"/>
              <p:cNvSpPr txBox="1"/>
              <p:nvPr/>
            </p:nvSpPr>
            <p:spPr>
              <a:xfrm>
                <a:off x="1801454" y="5329326"/>
                <a:ext cx="1383780" cy="784830"/>
              </a:xfrm>
              <a:prstGeom prst="rect">
                <a:avLst/>
              </a:prstGeom>
              <a:noFill/>
            </p:spPr>
            <p:txBody>
              <a:bodyPr wrap="square" rtlCol="0">
                <a:spAutoFit/>
              </a:bodyPr>
              <a:lstStyle/>
              <a:p>
                <a:pPr algn="r">
                  <a:lnSpc>
                    <a:spcPct val="150000"/>
                  </a:lnSpc>
                </a:pPr>
                <a:r>
                  <a:rPr lang="zh-CN" altLang="en-US" sz="10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spTree>
  </p:cSld>
  <p:clrMapOvr>
    <a:masterClrMapping/>
  </p:clrMapOvr>
  <p:transition advTm="6786">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400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50"/>
                                        <p:tgtEl>
                                          <p:spTgt spid="26"/>
                                        </p:tgtEl>
                                      </p:cBhvr>
                                    </p:animEffect>
                                    <p:anim calcmode="lin" valueType="num">
                                      <p:cBhvr>
                                        <p:cTn id="8" dur="250" fill="hold"/>
                                        <p:tgtEl>
                                          <p:spTgt spid="26"/>
                                        </p:tgtEl>
                                        <p:attrNameLst>
                                          <p:attrName>ppt_w</p:attrName>
                                        </p:attrNameLst>
                                      </p:cBhvr>
                                      <p:tavLst>
                                        <p:tav tm="0" fmla="#ppt_w*sin(2.5*pi*$)">
                                          <p:val>
                                            <p:fltVal val="0"/>
                                          </p:val>
                                        </p:tav>
                                        <p:tav tm="100000">
                                          <p:val>
                                            <p:fltVal val="1"/>
                                          </p:val>
                                        </p:tav>
                                      </p:tavLst>
                                    </p:anim>
                                    <p:anim calcmode="lin" valueType="num">
                                      <p:cBhvr>
                                        <p:cTn id="9" dur="250" fill="hold"/>
                                        <p:tgtEl>
                                          <p:spTgt spid="26"/>
                                        </p:tgtEl>
                                        <p:attrNameLst>
                                          <p:attrName>ppt_h</p:attrName>
                                        </p:attrNameLst>
                                      </p:cBhvr>
                                      <p:tavLst>
                                        <p:tav tm="0">
                                          <p:val>
                                            <p:strVal val="#ppt_h"/>
                                          </p:val>
                                        </p:tav>
                                        <p:tav tm="100000">
                                          <p:val>
                                            <p:strVal val="#ppt_h"/>
                                          </p:val>
                                        </p:tav>
                                      </p:tavLst>
                                    </p:anim>
                                  </p:childTnLst>
                                </p:cTn>
                              </p:par>
                              <p:par>
                                <p:cTn id="10" presetID="63" presetClass="path" presetSubtype="0" fill="hold" nodeType="withEffect">
                                  <p:stCondLst>
                                    <p:cond delay="0"/>
                                  </p:stCondLst>
                                  <p:childTnLst>
                                    <p:animMotion origin="layout" path="M 1.25E-6 1.85185E-6 L 0.78203 1.85185E-6 " pathEditMode="relative" rAng="0" ptsTypes="AA">
                                      <p:cBhvr>
                                        <p:cTn id="11" dur="1000" spd="-100000" fill="hold"/>
                                        <p:tgtEl>
                                          <p:spTgt spid="26"/>
                                        </p:tgtEl>
                                        <p:attrNameLst>
                                          <p:attrName>ppt_x</p:attrName>
                                          <p:attrName>ppt_y</p:attrName>
                                        </p:attrNameLst>
                                      </p:cBhvr>
                                      <p:rCtr x="39102" y="0"/>
                                    </p:animMotion>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par>
                          <p:cTn id="16" fill="hold">
                            <p:stCondLst>
                              <p:cond delay="1000"/>
                            </p:stCondLst>
                            <p:childTnLst>
                              <p:par>
                                <p:cTn id="17" presetID="45" presetClass="entr" presetSubtype="0" repeatCount="400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250"/>
                                        <p:tgtEl>
                                          <p:spTgt spid="48"/>
                                        </p:tgtEl>
                                      </p:cBhvr>
                                    </p:animEffect>
                                    <p:anim calcmode="lin" valueType="num">
                                      <p:cBhvr>
                                        <p:cTn id="20" dur="250" fill="hold"/>
                                        <p:tgtEl>
                                          <p:spTgt spid="48"/>
                                        </p:tgtEl>
                                        <p:attrNameLst>
                                          <p:attrName>ppt_w</p:attrName>
                                        </p:attrNameLst>
                                      </p:cBhvr>
                                      <p:tavLst>
                                        <p:tav tm="0" fmla="#ppt_w*sin(2.5*pi*$)">
                                          <p:val>
                                            <p:fltVal val="0"/>
                                          </p:val>
                                        </p:tav>
                                        <p:tav tm="100000">
                                          <p:val>
                                            <p:fltVal val="1"/>
                                          </p:val>
                                        </p:tav>
                                      </p:tavLst>
                                    </p:anim>
                                    <p:anim calcmode="lin" valueType="num">
                                      <p:cBhvr>
                                        <p:cTn id="21" dur="250" fill="hold"/>
                                        <p:tgtEl>
                                          <p:spTgt spid="48"/>
                                        </p:tgtEl>
                                        <p:attrNameLst>
                                          <p:attrName>ppt_h</p:attrName>
                                        </p:attrNameLst>
                                      </p:cBhvr>
                                      <p:tavLst>
                                        <p:tav tm="0">
                                          <p:val>
                                            <p:strVal val="#ppt_h"/>
                                          </p:val>
                                        </p:tav>
                                        <p:tav tm="100000">
                                          <p:val>
                                            <p:strVal val="#ppt_h"/>
                                          </p:val>
                                        </p:tav>
                                      </p:tavLst>
                                    </p:anim>
                                  </p:childTnLst>
                                </p:cTn>
                              </p:par>
                              <p:par>
                                <p:cTn id="22" presetID="63" presetClass="path" presetSubtype="0" fill="hold" nodeType="withEffect">
                                  <p:stCondLst>
                                    <p:cond delay="0"/>
                                  </p:stCondLst>
                                  <p:childTnLst>
                                    <p:animMotion origin="layout" path="M 1.25E-6 1.85185E-6 L 0.78203 1.85185E-6 " pathEditMode="relative" rAng="0" ptsTypes="AA">
                                      <p:cBhvr>
                                        <p:cTn id="23" dur="1000" spd="-100000" fill="hold"/>
                                        <p:tgtEl>
                                          <p:spTgt spid="48"/>
                                        </p:tgtEl>
                                        <p:attrNameLst>
                                          <p:attrName>ppt_x</p:attrName>
                                          <p:attrName>ppt_y</p:attrName>
                                        </p:attrNameLst>
                                      </p:cBhvr>
                                      <p:rCtr x="39102" y="0"/>
                                    </p:animMotion>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down)">
                                      <p:cBhvr>
                                        <p:cTn id="27" dur="500"/>
                                        <p:tgtEl>
                                          <p:spTgt spid="58"/>
                                        </p:tgtEl>
                                      </p:cBhvr>
                                    </p:animEffect>
                                  </p:childTnLst>
                                </p:cTn>
                              </p:par>
                            </p:childTnLst>
                          </p:cTn>
                        </p:par>
                        <p:par>
                          <p:cTn id="28" fill="hold">
                            <p:stCondLst>
                              <p:cond delay="2000"/>
                            </p:stCondLst>
                            <p:childTnLst>
                              <p:par>
                                <p:cTn id="29" presetID="45" presetClass="entr" presetSubtype="0" repeatCount="400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250"/>
                                        <p:tgtEl>
                                          <p:spTgt spid="64"/>
                                        </p:tgtEl>
                                      </p:cBhvr>
                                    </p:animEffect>
                                    <p:anim calcmode="lin" valueType="num">
                                      <p:cBhvr>
                                        <p:cTn id="32" dur="250" fill="hold"/>
                                        <p:tgtEl>
                                          <p:spTgt spid="64"/>
                                        </p:tgtEl>
                                        <p:attrNameLst>
                                          <p:attrName>ppt_w</p:attrName>
                                        </p:attrNameLst>
                                      </p:cBhvr>
                                      <p:tavLst>
                                        <p:tav tm="0" fmla="#ppt_w*sin(2.5*pi*$)">
                                          <p:val>
                                            <p:fltVal val="0"/>
                                          </p:val>
                                        </p:tav>
                                        <p:tav tm="100000">
                                          <p:val>
                                            <p:fltVal val="1"/>
                                          </p:val>
                                        </p:tav>
                                      </p:tavLst>
                                    </p:anim>
                                    <p:anim calcmode="lin" valueType="num">
                                      <p:cBhvr>
                                        <p:cTn id="33" dur="250" fill="hold"/>
                                        <p:tgtEl>
                                          <p:spTgt spid="64"/>
                                        </p:tgtEl>
                                        <p:attrNameLst>
                                          <p:attrName>ppt_h</p:attrName>
                                        </p:attrNameLst>
                                      </p:cBhvr>
                                      <p:tavLst>
                                        <p:tav tm="0">
                                          <p:val>
                                            <p:strVal val="#ppt_h"/>
                                          </p:val>
                                        </p:tav>
                                        <p:tav tm="100000">
                                          <p:val>
                                            <p:strVal val="#ppt_h"/>
                                          </p:val>
                                        </p:tav>
                                      </p:tavLst>
                                    </p:anim>
                                  </p:childTnLst>
                                </p:cTn>
                              </p:par>
                              <p:par>
                                <p:cTn id="34" presetID="63" presetClass="path" presetSubtype="0" fill="hold" nodeType="withEffect">
                                  <p:stCondLst>
                                    <p:cond delay="0"/>
                                  </p:stCondLst>
                                  <p:childTnLst>
                                    <p:animMotion origin="layout" path="M 1.25E-6 1.85185E-6 L 0.78203 1.85185E-6 " pathEditMode="relative" rAng="0" ptsTypes="AA">
                                      <p:cBhvr>
                                        <p:cTn id="35" dur="1000" spd="-100000" fill="hold"/>
                                        <p:tgtEl>
                                          <p:spTgt spid="64"/>
                                        </p:tgtEl>
                                        <p:attrNameLst>
                                          <p:attrName>ppt_x</p:attrName>
                                          <p:attrName>ppt_y</p:attrName>
                                        </p:attrNameLst>
                                      </p:cBhvr>
                                      <p:rCtr x="39102" y="0"/>
                                    </p:animMotion>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down)">
                                      <p:cBhvr>
                                        <p:cTn id="39" dur="500"/>
                                        <p:tgtEl>
                                          <p:spTgt spid="72"/>
                                        </p:tgtEl>
                                      </p:cBhvr>
                                    </p:animEffect>
                                  </p:childTnLst>
                                </p:cTn>
                              </p:par>
                            </p:childTnLst>
                          </p:cTn>
                        </p:par>
                        <p:par>
                          <p:cTn id="40" fill="hold">
                            <p:stCondLst>
                              <p:cond delay="3000"/>
                            </p:stCondLst>
                            <p:childTnLst>
                              <p:par>
                                <p:cTn id="41" presetID="45" presetClass="entr" presetSubtype="0" repeatCount="4000" fill="hold"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250"/>
                                        <p:tgtEl>
                                          <p:spTgt spid="78"/>
                                        </p:tgtEl>
                                      </p:cBhvr>
                                    </p:animEffect>
                                    <p:anim calcmode="lin" valueType="num">
                                      <p:cBhvr>
                                        <p:cTn id="44" dur="250" fill="hold"/>
                                        <p:tgtEl>
                                          <p:spTgt spid="78"/>
                                        </p:tgtEl>
                                        <p:attrNameLst>
                                          <p:attrName>ppt_w</p:attrName>
                                        </p:attrNameLst>
                                      </p:cBhvr>
                                      <p:tavLst>
                                        <p:tav tm="0" fmla="#ppt_w*sin(2.5*pi*$)">
                                          <p:val>
                                            <p:fltVal val="0"/>
                                          </p:val>
                                        </p:tav>
                                        <p:tav tm="100000">
                                          <p:val>
                                            <p:fltVal val="1"/>
                                          </p:val>
                                        </p:tav>
                                      </p:tavLst>
                                    </p:anim>
                                    <p:anim calcmode="lin" valueType="num">
                                      <p:cBhvr>
                                        <p:cTn id="45" dur="250" fill="hold"/>
                                        <p:tgtEl>
                                          <p:spTgt spid="78"/>
                                        </p:tgtEl>
                                        <p:attrNameLst>
                                          <p:attrName>ppt_h</p:attrName>
                                        </p:attrNameLst>
                                      </p:cBhvr>
                                      <p:tavLst>
                                        <p:tav tm="0">
                                          <p:val>
                                            <p:strVal val="#ppt_h"/>
                                          </p:val>
                                        </p:tav>
                                        <p:tav tm="100000">
                                          <p:val>
                                            <p:strVal val="#ppt_h"/>
                                          </p:val>
                                        </p:tav>
                                      </p:tavLst>
                                    </p:anim>
                                  </p:childTnLst>
                                </p:cTn>
                              </p:par>
                              <p:par>
                                <p:cTn id="46" presetID="63" presetClass="path" presetSubtype="0" fill="hold" nodeType="withEffect">
                                  <p:stCondLst>
                                    <p:cond delay="0"/>
                                  </p:stCondLst>
                                  <p:childTnLst>
                                    <p:animMotion origin="layout" path="M 1.25E-6 1.85185E-6 L 0.78203 1.85185E-6 " pathEditMode="relative" rAng="0" ptsTypes="AA">
                                      <p:cBhvr>
                                        <p:cTn id="47" dur="1000" spd="-100000" fill="hold"/>
                                        <p:tgtEl>
                                          <p:spTgt spid="78"/>
                                        </p:tgtEl>
                                        <p:attrNameLst>
                                          <p:attrName>ppt_x</p:attrName>
                                          <p:attrName>ppt_y</p:attrName>
                                        </p:attrNameLst>
                                      </p:cBhvr>
                                      <p:rCtr x="39102" y="0"/>
                                    </p:animMotion>
                                  </p:childTnLst>
                                </p:cTn>
                              </p:par>
                            </p:childTnLst>
                          </p:cTn>
                        </p:par>
                        <p:par>
                          <p:cTn id="48" fill="hold">
                            <p:stCondLst>
                              <p:cond delay="350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31" name="组合 30"/>
          <p:cNvGrpSpPr/>
          <p:nvPr/>
        </p:nvGrpSpPr>
        <p:grpSpPr>
          <a:xfrm>
            <a:off x="1714589" y="1519176"/>
            <a:ext cx="2044719" cy="4312498"/>
            <a:chOff x="1714589" y="1519176"/>
            <a:chExt cx="2044719" cy="4312498"/>
          </a:xfrm>
        </p:grpSpPr>
        <p:sp>
          <p:nvSpPr>
            <p:cNvPr id="32" name="圆角矩形 31"/>
            <p:cNvSpPr/>
            <p:nvPr/>
          </p:nvSpPr>
          <p:spPr>
            <a:xfrm>
              <a:off x="1714589"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37" name="椭圆 36"/>
            <p:cNvSpPr/>
            <p:nvPr/>
          </p:nvSpPr>
          <p:spPr>
            <a:xfrm>
              <a:off x="1981705" y="1701002"/>
              <a:ext cx="1510486" cy="1510484"/>
            </a:xfrm>
            <a:prstGeom prst="ellipse">
              <a:avLst/>
            </a:prstGeom>
            <a:solidFill>
              <a:schemeClr val="accent1"/>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latin typeface="+mj-ea"/>
                <a:ea typeface="+mj-ea"/>
                <a:cs typeface="+mn-ea"/>
                <a:sym typeface="+mn-lt"/>
              </a:endParaRPr>
            </a:p>
          </p:txBody>
        </p:sp>
        <p:sp>
          <p:nvSpPr>
            <p:cNvPr id="39" name="椭圆 38"/>
            <p:cNvSpPr/>
            <p:nvPr/>
          </p:nvSpPr>
          <p:spPr>
            <a:xfrm>
              <a:off x="2124953"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40" name="椭圆 39"/>
            <p:cNvSpPr/>
            <p:nvPr/>
          </p:nvSpPr>
          <p:spPr>
            <a:xfrm>
              <a:off x="2092871"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mj-ea"/>
                <a:ea typeface="+mj-ea"/>
                <a:cs typeface="+mn-ea"/>
                <a:sym typeface="+mn-lt"/>
              </a:endParaRPr>
            </a:p>
          </p:txBody>
        </p:sp>
        <p:sp>
          <p:nvSpPr>
            <p:cNvPr id="43" name="文本框 65"/>
            <p:cNvSpPr txBox="1"/>
            <p:nvPr/>
          </p:nvSpPr>
          <p:spPr>
            <a:xfrm>
              <a:off x="2396150" y="5166832"/>
              <a:ext cx="681597" cy="584775"/>
            </a:xfrm>
            <a:prstGeom prst="rect">
              <a:avLst/>
            </a:prstGeom>
            <a:noFill/>
          </p:spPr>
          <p:txBody>
            <a:bodyPr wrap="none" rtlCol="0">
              <a:spAutoFit/>
            </a:bodyPr>
            <a:lstStyle/>
            <a:p>
              <a:r>
                <a:rPr lang="en-US" altLang="zh-CN" sz="3200" dirty="0" smtClean="0">
                  <a:solidFill>
                    <a:schemeClr val="tx2">
                      <a:lumMod val="75000"/>
                    </a:schemeClr>
                  </a:solidFill>
                  <a:latin typeface="+mj-ea"/>
                  <a:ea typeface="+mj-ea"/>
                  <a:cs typeface="+mn-ea"/>
                  <a:sym typeface="+mn-lt"/>
                </a:rPr>
                <a:t>01</a:t>
              </a:r>
              <a:endParaRPr lang="zh-CN" altLang="en-US" sz="3200" dirty="0">
                <a:solidFill>
                  <a:schemeClr val="tx2">
                    <a:lumMod val="75000"/>
                  </a:schemeClr>
                </a:solidFill>
                <a:latin typeface="+mj-ea"/>
                <a:ea typeface="+mj-ea"/>
                <a:cs typeface="+mn-ea"/>
                <a:sym typeface="+mn-lt"/>
              </a:endParaRPr>
            </a:p>
          </p:txBody>
        </p:sp>
        <p:grpSp>
          <p:nvGrpSpPr>
            <p:cNvPr id="44" name="组合 43"/>
            <p:cNvGrpSpPr/>
            <p:nvPr/>
          </p:nvGrpSpPr>
          <p:grpSpPr>
            <a:xfrm>
              <a:off x="1905919" y="5207576"/>
              <a:ext cx="1662059" cy="31862"/>
              <a:chOff x="3060700" y="4724400"/>
              <a:chExt cx="5955507" cy="7880"/>
            </a:xfrm>
          </p:grpSpPr>
          <p:cxnSp>
            <p:nvCxnSpPr>
              <p:cNvPr id="48" name="直接连接符 4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Rectangle 5"/>
            <p:cNvSpPr/>
            <p:nvPr/>
          </p:nvSpPr>
          <p:spPr bwMode="auto">
            <a:xfrm>
              <a:off x="1879168"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mj-ea"/>
                  <a:ea typeface="+mj-ea"/>
                  <a:cs typeface="+mn-ea"/>
                  <a:sym typeface="+mn-lt"/>
                </a:rPr>
                <a:t>此处添加详细文本描述，建议与标题相关并符合整体语言风格，语言描述尽量简洁</a:t>
              </a:r>
              <a:r>
                <a:rPr lang="zh-CN" altLang="en-US" sz="1200" dirty="0" smtClean="0">
                  <a:solidFill>
                    <a:schemeClr val="tx2">
                      <a:lumMod val="75000"/>
                    </a:schemeClr>
                  </a:solidFill>
                  <a:latin typeface="+mj-ea"/>
                  <a:ea typeface="+mj-ea"/>
                  <a:cs typeface="+mn-ea"/>
                  <a:sym typeface="+mn-lt"/>
                </a:rPr>
                <a:t>生动</a:t>
              </a:r>
              <a:endParaRPr lang="en-US" altLang="zh-CN" sz="1200" dirty="0">
                <a:solidFill>
                  <a:schemeClr val="tx2">
                    <a:lumMod val="75000"/>
                  </a:schemeClr>
                </a:solidFill>
                <a:latin typeface="+mj-ea"/>
                <a:ea typeface="+mj-ea"/>
                <a:cs typeface="+mn-ea"/>
                <a:sym typeface="+mn-lt"/>
              </a:endParaRPr>
            </a:p>
          </p:txBody>
        </p:sp>
        <p:sp>
          <p:nvSpPr>
            <p:cNvPr id="46" name="矩形 45"/>
            <p:cNvSpPr/>
            <p:nvPr/>
          </p:nvSpPr>
          <p:spPr>
            <a:xfrm>
              <a:off x="2137508" y="3377168"/>
              <a:ext cx="1198880" cy="398780"/>
            </a:xfrm>
            <a:prstGeom prst="rect">
              <a:avLst/>
            </a:prstGeom>
          </p:spPr>
          <p:txBody>
            <a:bodyPr wrap="none">
              <a:spAutoFit/>
            </a:bodyPr>
            <a:lstStyle/>
            <a:p>
              <a:pPr algn="ctr"/>
              <a:r>
                <a:rPr lang="zh-CN" altLang="en-US" sz="2000" b="1" dirty="0">
                  <a:solidFill>
                    <a:schemeClr val="accent1"/>
                  </a:solidFill>
                  <a:latin typeface="微软雅黑" panose="020B0503020204020204" charset="-122"/>
                  <a:ea typeface="微软雅黑" panose="020B0503020204020204" charset="-122"/>
                </a:rPr>
                <a:t>添加标题</a:t>
              </a:r>
            </a:p>
          </p:txBody>
        </p:sp>
        <p:sp>
          <p:nvSpPr>
            <p:cNvPr id="47" name="KSO_Shape"/>
            <p:cNvSpPr/>
            <p:nvPr/>
          </p:nvSpPr>
          <p:spPr bwMode="auto">
            <a:xfrm>
              <a:off x="2467428" y="2153178"/>
              <a:ext cx="539040" cy="503106"/>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chemeClr val="accent1"/>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j-ea"/>
                <a:ea typeface="+mj-ea"/>
                <a:cs typeface="+mn-ea"/>
                <a:sym typeface="+mn-lt"/>
              </a:endParaRPr>
            </a:p>
          </p:txBody>
        </p:sp>
      </p:grpSp>
      <p:grpSp>
        <p:nvGrpSpPr>
          <p:cNvPr id="50" name="组合 49"/>
          <p:cNvGrpSpPr/>
          <p:nvPr/>
        </p:nvGrpSpPr>
        <p:grpSpPr>
          <a:xfrm>
            <a:off x="3999067" y="1519176"/>
            <a:ext cx="2044719" cy="4312498"/>
            <a:chOff x="3999067" y="1519176"/>
            <a:chExt cx="2044719" cy="4312498"/>
          </a:xfrm>
        </p:grpSpPr>
        <p:sp>
          <p:nvSpPr>
            <p:cNvPr id="51" name="圆角矩形 50"/>
            <p:cNvSpPr/>
            <p:nvPr/>
          </p:nvSpPr>
          <p:spPr>
            <a:xfrm>
              <a:off x="3999067"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52" name="椭圆 51"/>
            <p:cNvSpPr/>
            <p:nvPr/>
          </p:nvSpPr>
          <p:spPr>
            <a:xfrm>
              <a:off x="4266183" y="1701002"/>
              <a:ext cx="1510486" cy="1510484"/>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mj-ea"/>
                <a:ea typeface="+mj-ea"/>
                <a:cs typeface="+mn-ea"/>
                <a:sym typeface="+mn-lt"/>
              </a:endParaRPr>
            </a:p>
          </p:txBody>
        </p:sp>
        <p:sp>
          <p:nvSpPr>
            <p:cNvPr id="53" name="椭圆 52"/>
            <p:cNvSpPr/>
            <p:nvPr/>
          </p:nvSpPr>
          <p:spPr>
            <a:xfrm>
              <a:off x="4409431"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54" name="椭圆 53"/>
            <p:cNvSpPr/>
            <p:nvPr/>
          </p:nvSpPr>
          <p:spPr>
            <a:xfrm>
              <a:off x="4377349"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mj-ea"/>
                <a:ea typeface="+mj-ea"/>
                <a:cs typeface="+mn-ea"/>
                <a:sym typeface="+mn-lt"/>
              </a:endParaRPr>
            </a:p>
          </p:txBody>
        </p:sp>
        <p:sp>
          <p:nvSpPr>
            <p:cNvPr id="55" name="文本框 83"/>
            <p:cNvSpPr txBox="1"/>
            <p:nvPr/>
          </p:nvSpPr>
          <p:spPr>
            <a:xfrm>
              <a:off x="4680628" y="5185494"/>
              <a:ext cx="681597" cy="584775"/>
            </a:xfrm>
            <a:prstGeom prst="rect">
              <a:avLst/>
            </a:prstGeom>
            <a:noFill/>
          </p:spPr>
          <p:txBody>
            <a:bodyPr wrap="none" rtlCol="0">
              <a:spAutoFit/>
            </a:bodyPr>
            <a:lstStyle/>
            <a:p>
              <a:r>
                <a:rPr lang="en-US" altLang="zh-CN" sz="3200" dirty="0" smtClean="0">
                  <a:solidFill>
                    <a:schemeClr val="tx2">
                      <a:lumMod val="75000"/>
                    </a:schemeClr>
                  </a:solidFill>
                  <a:latin typeface="+mj-ea"/>
                  <a:ea typeface="+mj-ea"/>
                  <a:cs typeface="+mn-ea"/>
                  <a:sym typeface="+mn-lt"/>
                </a:rPr>
                <a:t>02</a:t>
              </a:r>
              <a:endParaRPr lang="zh-CN" altLang="en-US" sz="3200" dirty="0">
                <a:solidFill>
                  <a:schemeClr val="tx2">
                    <a:lumMod val="75000"/>
                  </a:schemeClr>
                </a:solidFill>
                <a:latin typeface="+mj-ea"/>
                <a:ea typeface="+mj-ea"/>
                <a:cs typeface="+mn-ea"/>
                <a:sym typeface="+mn-lt"/>
              </a:endParaRPr>
            </a:p>
          </p:txBody>
        </p:sp>
        <p:grpSp>
          <p:nvGrpSpPr>
            <p:cNvPr id="56" name="组合 55"/>
            <p:cNvGrpSpPr/>
            <p:nvPr/>
          </p:nvGrpSpPr>
          <p:grpSpPr>
            <a:xfrm>
              <a:off x="4190397" y="5207576"/>
              <a:ext cx="1662059" cy="31862"/>
              <a:chOff x="3060700" y="4724400"/>
              <a:chExt cx="5955507" cy="7880"/>
            </a:xfrm>
          </p:grpSpPr>
          <p:cxnSp>
            <p:nvCxnSpPr>
              <p:cNvPr id="60" name="直接连接符 59"/>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7" name="矩形 56"/>
            <p:cNvSpPr/>
            <p:nvPr/>
          </p:nvSpPr>
          <p:spPr>
            <a:xfrm>
              <a:off x="4421986" y="3377168"/>
              <a:ext cx="1198880" cy="398780"/>
            </a:xfrm>
            <a:prstGeom prst="rect">
              <a:avLst/>
            </a:prstGeom>
          </p:spPr>
          <p:txBody>
            <a:bodyPr wrap="none">
              <a:spAutoFit/>
            </a:bodyPr>
            <a:lstStyle/>
            <a:p>
              <a:pPr algn="ctr"/>
              <a:r>
                <a:rPr lang="zh-CN" altLang="en-US" sz="2000" b="1" dirty="0">
                  <a:solidFill>
                    <a:schemeClr val="accent2"/>
                  </a:solidFill>
                  <a:latin typeface="微软雅黑" panose="020B0503020204020204" charset="-122"/>
                  <a:ea typeface="微软雅黑" panose="020B0503020204020204" charset="-122"/>
                </a:rPr>
                <a:t>添加标题</a:t>
              </a:r>
            </a:p>
          </p:txBody>
        </p:sp>
        <p:sp>
          <p:nvSpPr>
            <p:cNvPr id="58" name="KSO_Shape"/>
            <p:cNvSpPr/>
            <p:nvPr/>
          </p:nvSpPr>
          <p:spPr bwMode="auto">
            <a:xfrm>
              <a:off x="4721680" y="2131928"/>
              <a:ext cx="599492" cy="559526"/>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accent2"/>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j-ea"/>
                <a:ea typeface="+mj-ea"/>
                <a:cs typeface="+mn-ea"/>
                <a:sym typeface="+mn-lt"/>
              </a:endParaRPr>
            </a:p>
          </p:txBody>
        </p:sp>
        <p:sp>
          <p:nvSpPr>
            <p:cNvPr id="59" name="Rectangle 5"/>
            <p:cNvSpPr/>
            <p:nvPr/>
          </p:nvSpPr>
          <p:spPr bwMode="auto">
            <a:xfrm>
              <a:off x="4163646" y="3840778"/>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mj-ea"/>
                  <a:ea typeface="+mj-ea"/>
                  <a:cs typeface="+mn-ea"/>
                  <a:sym typeface="+mn-lt"/>
                </a:rPr>
                <a:t>此处添加详细文本描述，建议与标题相关并符合整体语言风格，语言描述尽量简洁</a:t>
              </a:r>
              <a:r>
                <a:rPr lang="zh-CN" altLang="en-US" sz="1200" dirty="0" smtClean="0">
                  <a:solidFill>
                    <a:schemeClr val="tx2">
                      <a:lumMod val="75000"/>
                    </a:schemeClr>
                  </a:solidFill>
                  <a:latin typeface="+mj-ea"/>
                  <a:ea typeface="+mj-ea"/>
                  <a:cs typeface="+mn-ea"/>
                  <a:sym typeface="+mn-lt"/>
                </a:rPr>
                <a:t>生动</a:t>
              </a:r>
              <a:endParaRPr lang="en-US" altLang="zh-CN" sz="1200" dirty="0">
                <a:solidFill>
                  <a:schemeClr val="tx2">
                    <a:lumMod val="75000"/>
                  </a:schemeClr>
                </a:solidFill>
                <a:latin typeface="+mj-ea"/>
                <a:ea typeface="+mj-ea"/>
                <a:cs typeface="+mn-ea"/>
                <a:sym typeface="+mn-lt"/>
              </a:endParaRPr>
            </a:p>
          </p:txBody>
        </p:sp>
      </p:grpSp>
      <p:grpSp>
        <p:nvGrpSpPr>
          <p:cNvPr id="62" name="组合 61"/>
          <p:cNvGrpSpPr/>
          <p:nvPr/>
        </p:nvGrpSpPr>
        <p:grpSpPr>
          <a:xfrm>
            <a:off x="6283545" y="1519176"/>
            <a:ext cx="2044719" cy="4312498"/>
            <a:chOff x="6283545" y="1519176"/>
            <a:chExt cx="2044719" cy="4312498"/>
          </a:xfrm>
        </p:grpSpPr>
        <p:sp>
          <p:nvSpPr>
            <p:cNvPr id="63" name="圆角矩形 62"/>
            <p:cNvSpPr/>
            <p:nvPr/>
          </p:nvSpPr>
          <p:spPr>
            <a:xfrm>
              <a:off x="6283545"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64" name="椭圆 63"/>
            <p:cNvSpPr/>
            <p:nvPr/>
          </p:nvSpPr>
          <p:spPr>
            <a:xfrm>
              <a:off x="6550661" y="1701002"/>
              <a:ext cx="1510486" cy="1510484"/>
            </a:xfrm>
            <a:prstGeom prst="ellipse">
              <a:avLst/>
            </a:prstGeom>
            <a:solidFill>
              <a:schemeClr val="accent3"/>
            </a:solidFill>
            <a:ln w="14288" cap="flat">
              <a:noFill/>
              <a:prstDash val="solid"/>
              <a:miter lim="800000"/>
            </a:ln>
            <a:effectLst>
              <a:innerShdw blurRad="88900" dist="889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mj-ea"/>
                <a:ea typeface="+mj-ea"/>
                <a:cs typeface="+mn-ea"/>
                <a:sym typeface="+mn-lt"/>
              </a:endParaRPr>
            </a:p>
          </p:txBody>
        </p:sp>
        <p:sp>
          <p:nvSpPr>
            <p:cNvPr id="65" name="椭圆 64"/>
            <p:cNvSpPr/>
            <p:nvPr/>
          </p:nvSpPr>
          <p:spPr>
            <a:xfrm>
              <a:off x="6693909"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66" name="椭圆 65"/>
            <p:cNvSpPr/>
            <p:nvPr/>
          </p:nvSpPr>
          <p:spPr>
            <a:xfrm>
              <a:off x="6661827"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mj-ea"/>
                <a:ea typeface="+mj-ea"/>
                <a:cs typeface="+mn-ea"/>
                <a:sym typeface="+mn-lt"/>
              </a:endParaRPr>
            </a:p>
          </p:txBody>
        </p:sp>
        <p:sp>
          <p:nvSpPr>
            <p:cNvPr id="67" name="文本框 99"/>
            <p:cNvSpPr txBox="1"/>
            <p:nvPr/>
          </p:nvSpPr>
          <p:spPr>
            <a:xfrm>
              <a:off x="6965106" y="5185494"/>
              <a:ext cx="681597" cy="584775"/>
            </a:xfrm>
            <a:prstGeom prst="rect">
              <a:avLst/>
            </a:prstGeom>
            <a:noFill/>
          </p:spPr>
          <p:txBody>
            <a:bodyPr wrap="none" rtlCol="0">
              <a:spAutoFit/>
            </a:bodyPr>
            <a:lstStyle/>
            <a:p>
              <a:r>
                <a:rPr lang="en-US" altLang="zh-CN" sz="3200" dirty="0" smtClean="0">
                  <a:solidFill>
                    <a:schemeClr val="tx2">
                      <a:lumMod val="75000"/>
                    </a:schemeClr>
                  </a:solidFill>
                  <a:latin typeface="+mj-ea"/>
                  <a:ea typeface="+mj-ea"/>
                  <a:cs typeface="+mn-ea"/>
                  <a:sym typeface="+mn-lt"/>
                </a:rPr>
                <a:t>03</a:t>
              </a:r>
              <a:endParaRPr lang="zh-CN" altLang="en-US" sz="3200" dirty="0">
                <a:solidFill>
                  <a:schemeClr val="tx2">
                    <a:lumMod val="75000"/>
                  </a:schemeClr>
                </a:solidFill>
                <a:latin typeface="+mj-ea"/>
                <a:ea typeface="+mj-ea"/>
                <a:cs typeface="+mn-ea"/>
                <a:sym typeface="+mn-lt"/>
              </a:endParaRPr>
            </a:p>
          </p:txBody>
        </p:sp>
        <p:grpSp>
          <p:nvGrpSpPr>
            <p:cNvPr id="68" name="组合 67"/>
            <p:cNvGrpSpPr/>
            <p:nvPr/>
          </p:nvGrpSpPr>
          <p:grpSpPr>
            <a:xfrm>
              <a:off x="6474875" y="5207576"/>
              <a:ext cx="1662059" cy="31862"/>
              <a:chOff x="3060700" y="4724400"/>
              <a:chExt cx="5955507" cy="7880"/>
            </a:xfrm>
          </p:grpSpPr>
          <p:cxnSp>
            <p:nvCxnSpPr>
              <p:cNvPr id="72" name="直接连接符 71"/>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9" name="矩形 68"/>
            <p:cNvSpPr/>
            <p:nvPr/>
          </p:nvSpPr>
          <p:spPr>
            <a:xfrm>
              <a:off x="6706464" y="3364468"/>
              <a:ext cx="1198880" cy="398780"/>
            </a:xfrm>
            <a:prstGeom prst="rect">
              <a:avLst/>
            </a:prstGeom>
          </p:spPr>
          <p:txBody>
            <a:bodyPr wrap="none">
              <a:spAutoFit/>
            </a:bodyPr>
            <a:lstStyle/>
            <a:p>
              <a:pPr algn="ctr"/>
              <a:r>
                <a:rPr lang="zh-CN" altLang="en-US" sz="2000" b="1" dirty="0">
                  <a:solidFill>
                    <a:schemeClr val="accent3"/>
                  </a:solidFill>
                  <a:latin typeface="微软雅黑" panose="020B0503020204020204" charset="-122"/>
                  <a:ea typeface="微软雅黑" panose="020B0503020204020204" charset="-122"/>
                </a:rPr>
                <a:t>添加标题</a:t>
              </a:r>
            </a:p>
          </p:txBody>
        </p:sp>
        <p:sp>
          <p:nvSpPr>
            <p:cNvPr id="70" name="KSO_Shape"/>
            <p:cNvSpPr/>
            <p:nvPr/>
          </p:nvSpPr>
          <p:spPr bwMode="auto">
            <a:xfrm>
              <a:off x="7036018" y="2207477"/>
              <a:ext cx="539772" cy="408428"/>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accent3"/>
            </a:solidFill>
            <a:ln>
              <a:noFill/>
            </a:ln>
            <a:effectLst>
              <a:innerShdw blurRad="63500" dist="50800" dir="13500000">
                <a:prstClr val="black">
                  <a:alpha val="50000"/>
                </a:prstClr>
              </a:innerShdw>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mj-ea"/>
                <a:ea typeface="+mj-ea"/>
                <a:cs typeface="+mn-ea"/>
                <a:sym typeface="+mn-lt"/>
              </a:endParaRPr>
            </a:p>
          </p:txBody>
        </p:sp>
        <p:sp>
          <p:nvSpPr>
            <p:cNvPr id="71" name="Rectangle 5"/>
            <p:cNvSpPr/>
            <p:nvPr/>
          </p:nvSpPr>
          <p:spPr bwMode="auto">
            <a:xfrm>
              <a:off x="6448124"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mj-ea"/>
                  <a:ea typeface="+mj-ea"/>
                  <a:cs typeface="+mn-ea"/>
                  <a:sym typeface="+mn-lt"/>
                </a:rPr>
                <a:t>此处添加详细文本描述，建议与标题相关并符合整体语言风格，语言描述尽量简洁</a:t>
              </a:r>
              <a:r>
                <a:rPr lang="zh-CN" altLang="en-US" sz="1200" dirty="0" smtClean="0">
                  <a:solidFill>
                    <a:schemeClr val="tx2">
                      <a:lumMod val="75000"/>
                    </a:schemeClr>
                  </a:solidFill>
                  <a:latin typeface="+mj-ea"/>
                  <a:ea typeface="+mj-ea"/>
                  <a:cs typeface="+mn-ea"/>
                  <a:sym typeface="+mn-lt"/>
                </a:rPr>
                <a:t>生动</a:t>
              </a:r>
              <a:endParaRPr lang="en-US" altLang="zh-CN" sz="1200" dirty="0">
                <a:solidFill>
                  <a:schemeClr val="tx2">
                    <a:lumMod val="75000"/>
                  </a:schemeClr>
                </a:solidFill>
                <a:latin typeface="+mj-ea"/>
                <a:ea typeface="+mj-ea"/>
                <a:cs typeface="+mn-ea"/>
                <a:sym typeface="+mn-lt"/>
              </a:endParaRPr>
            </a:p>
          </p:txBody>
        </p:sp>
      </p:grpSp>
      <p:grpSp>
        <p:nvGrpSpPr>
          <p:cNvPr id="74" name="组合 73"/>
          <p:cNvGrpSpPr/>
          <p:nvPr/>
        </p:nvGrpSpPr>
        <p:grpSpPr>
          <a:xfrm>
            <a:off x="8568023" y="1519176"/>
            <a:ext cx="2044719" cy="4312498"/>
            <a:chOff x="8568023" y="1519176"/>
            <a:chExt cx="2044719" cy="4312498"/>
          </a:xfrm>
        </p:grpSpPr>
        <p:sp>
          <p:nvSpPr>
            <p:cNvPr id="75" name="圆角矩形 74"/>
            <p:cNvSpPr/>
            <p:nvPr/>
          </p:nvSpPr>
          <p:spPr>
            <a:xfrm>
              <a:off x="8568023" y="1519176"/>
              <a:ext cx="2044719" cy="4312498"/>
            </a:xfrm>
            <a:prstGeom prst="roundRect">
              <a:avLst/>
            </a:prstGeom>
            <a:gradFill flip="none" rotWithShape="1">
              <a:gsLst>
                <a:gs pos="0">
                  <a:schemeClr val="bg1"/>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76" name="椭圆 75"/>
            <p:cNvSpPr/>
            <p:nvPr/>
          </p:nvSpPr>
          <p:spPr>
            <a:xfrm>
              <a:off x="8835139" y="1701002"/>
              <a:ext cx="1510486" cy="1510484"/>
            </a:xfrm>
            <a:prstGeom prst="ellipse">
              <a:avLst/>
            </a:prstGeom>
            <a:solidFill>
              <a:schemeClr val="accent5"/>
            </a:solidFill>
            <a:ln w="14288" cap="flat">
              <a:noFill/>
              <a:prstDash val="solid"/>
              <a:miter lim="800000"/>
            </a:ln>
            <a:effectLst>
              <a:innerShdw blurRad="88900" dist="63500" dir="13500000">
                <a:prstClr val="black">
                  <a:alpha val="50000"/>
                </a:prstClr>
              </a:innerShdw>
            </a:effectLst>
          </p:spPr>
          <p:txBody>
            <a:bodyPr vert="horz" wrap="square" lIns="91440" tIns="45720" rIns="91440" bIns="45720" numCol="1" anchor="t" anchorCtr="0" compatLnSpc="1"/>
            <a:lstStyle/>
            <a:p>
              <a:endParaRPr lang="zh-CN" altLang="en-US" dirty="0">
                <a:solidFill>
                  <a:schemeClr val="tx1"/>
                </a:solidFill>
                <a:latin typeface="+mj-ea"/>
                <a:ea typeface="+mj-ea"/>
                <a:cs typeface="+mn-ea"/>
                <a:sym typeface="+mn-lt"/>
              </a:endParaRPr>
            </a:p>
          </p:txBody>
        </p:sp>
        <p:sp>
          <p:nvSpPr>
            <p:cNvPr id="77" name="椭圆 76"/>
            <p:cNvSpPr/>
            <p:nvPr/>
          </p:nvSpPr>
          <p:spPr>
            <a:xfrm>
              <a:off x="8978387" y="1836279"/>
              <a:ext cx="1223990" cy="1223990"/>
            </a:xfrm>
            <a:prstGeom prst="ellipse">
              <a:avLst/>
            </a:prstGeom>
            <a:gradFill flip="none" rotWithShape="1">
              <a:gsLst>
                <a:gs pos="0">
                  <a:schemeClr val="bg1"/>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cs typeface="+mn-ea"/>
                <a:sym typeface="+mn-lt"/>
              </a:endParaRPr>
            </a:p>
          </p:txBody>
        </p:sp>
        <p:sp>
          <p:nvSpPr>
            <p:cNvPr id="78" name="椭圆 77"/>
            <p:cNvSpPr/>
            <p:nvPr/>
          </p:nvSpPr>
          <p:spPr>
            <a:xfrm>
              <a:off x="8946305" y="1804197"/>
              <a:ext cx="1288155" cy="1288153"/>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4000" dirty="0">
                <a:solidFill>
                  <a:srgbClr val="0087CF"/>
                </a:solidFill>
                <a:latin typeface="+mj-ea"/>
                <a:ea typeface="+mj-ea"/>
                <a:cs typeface="+mn-ea"/>
                <a:sym typeface="+mn-lt"/>
              </a:endParaRPr>
            </a:p>
          </p:txBody>
        </p:sp>
        <p:sp>
          <p:nvSpPr>
            <p:cNvPr id="79" name="文本框 111"/>
            <p:cNvSpPr txBox="1"/>
            <p:nvPr/>
          </p:nvSpPr>
          <p:spPr>
            <a:xfrm>
              <a:off x="9249584" y="5185494"/>
              <a:ext cx="681597" cy="584775"/>
            </a:xfrm>
            <a:prstGeom prst="rect">
              <a:avLst/>
            </a:prstGeom>
            <a:noFill/>
          </p:spPr>
          <p:txBody>
            <a:bodyPr wrap="none" rtlCol="0">
              <a:spAutoFit/>
            </a:bodyPr>
            <a:lstStyle/>
            <a:p>
              <a:r>
                <a:rPr lang="en-US" altLang="zh-CN" sz="3200" dirty="0" smtClean="0">
                  <a:solidFill>
                    <a:schemeClr val="tx2">
                      <a:lumMod val="75000"/>
                    </a:schemeClr>
                  </a:solidFill>
                  <a:latin typeface="+mj-ea"/>
                  <a:ea typeface="+mj-ea"/>
                  <a:cs typeface="+mn-ea"/>
                  <a:sym typeface="+mn-lt"/>
                </a:rPr>
                <a:t>04</a:t>
              </a:r>
              <a:endParaRPr lang="zh-CN" altLang="en-US" sz="3200" dirty="0">
                <a:solidFill>
                  <a:schemeClr val="tx2">
                    <a:lumMod val="75000"/>
                  </a:schemeClr>
                </a:solidFill>
                <a:latin typeface="+mj-ea"/>
                <a:ea typeface="+mj-ea"/>
                <a:cs typeface="+mn-ea"/>
                <a:sym typeface="+mn-lt"/>
              </a:endParaRPr>
            </a:p>
          </p:txBody>
        </p:sp>
        <p:grpSp>
          <p:nvGrpSpPr>
            <p:cNvPr id="80" name="组合 79"/>
            <p:cNvGrpSpPr/>
            <p:nvPr/>
          </p:nvGrpSpPr>
          <p:grpSpPr>
            <a:xfrm>
              <a:off x="8759353" y="5186696"/>
              <a:ext cx="1662059" cy="31862"/>
              <a:chOff x="3060700" y="4724400"/>
              <a:chExt cx="5955507" cy="7880"/>
            </a:xfrm>
          </p:grpSpPr>
          <p:cxnSp>
            <p:nvCxnSpPr>
              <p:cNvPr id="84" name="直接连接符 83"/>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3060700" y="473228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1" name="矩形 80"/>
            <p:cNvSpPr/>
            <p:nvPr/>
          </p:nvSpPr>
          <p:spPr>
            <a:xfrm>
              <a:off x="8990942" y="3364468"/>
              <a:ext cx="1198880" cy="398780"/>
            </a:xfrm>
            <a:prstGeom prst="rect">
              <a:avLst/>
            </a:prstGeom>
          </p:spPr>
          <p:txBody>
            <a:bodyPr wrap="none">
              <a:spAutoFit/>
            </a:bodyPr>
            <a:lstStyle/>
            <a:p>
              <a:pPr algn="ctr"/>
              <a:r>
                <a:rPr lang="zh-CN" altLang="en-US" sz="2000" b="1" dirty="0">
                  <a:solidFill>
                    <a:schemeClr val="accent5"/>
                  </a:solidFill>
                  <a:latin typeface="微软雅黑" panose="020B0503020204020204" charset="-122"/>
                  <a:ea typeface="微软雅黑" panose="020B0503020204020204" charset="-122"/>
                </a:rPr>
                <a:t>添加标题</a:t>
              </a:r>
            </a:p>
          </p:txBody>
        </p:sp>
        <p:sp>
          <p:nvSpPr>
            <p:cNvPr id="82" name="KSO_Shape"/>
            <p:cNvSpPr/>
            <p:nvPr/>
          </p:nvSpPr>
          <p:spPr bwMode="auto">
            <a:xfrm>
              <a:off x="9258256" y="2172770"/>
              <a:ext cx="664252" cy="463922"/>
            </a:xfrm>
            <a:custGeom>
              <a:avLst/>
              <a:gdLst>
                <a:gd name="T0" fmla="*/ 1391139 w 4254"/>
                <a:gd name="T1" fmla="*/ 144776 h 2969"/>
                <a:gd name="T2" fmla="*/ 1364476 w 4254"/>
                <a:gd name="T3" fmla="*/ 0 h 2969"/>
                <a:gd name="T4" fmla="*/ 501944 w 4254"/>
                <a:gd name="T5" fmla="*/ 622705 h 2969"/>
                <a:gd name="T6" fmla="*/ 0 w 4254"/>
                <a:gd name="T7" fmla="*/ 1256840 h 2969"/>
                <a:gd name="T8" fmla="*/ 717366 w 4254"/>
                <a:gd name="T9" fmla="*/ 622705 h 2969"/>
                <a:gd name="T10" fmla="*/ 1335697 w 4254"/>
                <a:gd name="T11" fmla="*/ 496979 h 2969"/>
                <a:gd name="T12" fmla="*/ 1495252 w 4254"/>
                <a:gd name="T13" fmla="*/ 496979 h 2969"/>
                <a:gd name="T14" fmla="*/ 422378 w 4254"/>
                <a:gd name="T15" fmla="*/ 679853 h 2969"/>
                <a:gd name="T16" fmla="*/ 2116 w 4254"/>
                <a:gd name="T17" fmla="*/ 710756 h 2969"/>
                <a:gd name="T18" fmla="*/ 33435 w 4254"/>
                <a:gd name="T19" fmla="*/ 380566 h 2969"/>
                <a:gd name="T20" fmla="*/ 360587 w 4254"/>
                <a:gd name="T21" fmla="*/ 648951 h 2969"/>
                <a:gd name="T22" fmla="*/ 360587 w 4254"/>
                <a:gd name="T23" fmla="*/ 546084 h 2969"/>
                <a:gd name="T24" fmla="*/ 86761 w 4254"/>
                <a:gd name="T25" fmla="*/ 442794 h 2969"/>
                <a:gd name="T26" fmla="*/ 64330 w 4254"/>
                <a:gd name="T27" fmla="*/ 442794 h 2969"/>
                <a:gd name="T28" fmla="*/ 155747 w 4254"/>
                <a:gd name="T29" fmla="*/ 442794 h 2969"/>
                <a:gd name="T30" fmla="*/ 188335 w 4254"/>
                <a:gd name="T31" fmla="*/ 442794 h 2969"/>
                <a:gd name="T32" fmla="*/ 64330 w 4254"/>
                <a:gd name="T33" fmla="*/ 581643 h 2969"/>
                <a:gd name="T34" fmla="*/ 391483 w 4254"/>
                <a:gd name="T35" fmla="*/ 761131 h 2969"/>
                <a:gd name="T36" fmla="*/ 422378 w 4254"/>
                <a:gd name="T37" fmla="*/ 1091321 h 2969"/>
                <a:gd name="T38" fmla="*/ 2116 w 4254"/>
                <a:gd name="T39" fmla="*/ 1060419 h 2969"/>
                <a:gd name="T40" fmla="*/ 391483 w 4254"/>
                <a:gd name="T41" fmla="*/ 761131 h 2969"/>
                <a:gd name="T42" fmla="*/ 325883 w 4254"/>
                <a:gd name="T43" fmla="*/ 1029093 h 2969"/>
                <a:gd name="T44" fmla="*/ 325883 w 4254"/>
                <a:gd name="T45" fmla="*/ 822936 h 2969"/>
                <a:gd name="T46" fmla="*/ 155323 w 4254"/>
                <a:gd name="T47" fmla="*/ 1029093 h 2969"/>
                <a:gd name="T48" fmla="*/ 86761 w 4254"/>
                <a:gd name="T49" fmla="*/ 822936 h 2969"/>
                <a:gd name="T50" fmla="*/ 224309 w 4254"/>
                <a:gd name="T51" fmla="*/ 1029093 h 2969"/>
                <a:gd name="T52" fmla="*/ 224732 w 4254"/>
                <a:gd name="T53" fmla="*/ 822936 h 2969"/>
                <a:gd name="T54" fmla="*/ 86761 w 4254"/>
                <a:gd name="T55" fmla="*/ 1029093 h 2969"/>
                <a:gd name="T56" fmla="*/ 1288295 w 4254"/>
                <a:gd name="T57" fmla="*/ 761131 h 2969"/>
                <a:gd name="T58" fmla="*/ 1257400 w 4254"/>
                <a:gd name="T59" fmla="*/ 1091321 h 2969"/>
                <a:gd name="T60" fmla="*/ 868033 w 4254"/>
                <a:gd name="T61" fmla="*/ 792034 h 2969"/>
                <a:gd name="T62" fmla="*/ 1159212 w 4254"/>
                <a:gd name="T63" fmla="*/ 822936 h 2969"/>
                <a:gd name="T64" fmla="*/ 1123238 w 4254"/>
                <a:gd name="T65" fmla="*/ 822936 h 2969"/>
                <a:gd name="T66" fmla="*/ 1226505 w 4254"/>
                <a:gd name="T67" fmla="*/ 822936 h 2969"/>
                <a:gd name="T68" fmla="*/ 985267 w 4254"/>
                <a:gd name="T69" fmla="*/ 1029093 h 2969"/>
                <a:gd name="T70" fmla="*/ 1053829 w 4254"/>
                <a:gd name="T71" fmla="*/ 1029093 h 2969"/>
                <a:gd name="T72" fmla="*/ 1053829 w 4254"/>
                <a:gd name="T73" fmla="*/ 1029093 h 2969"/>
                <a:gd name="T74" fmla="*/ 1159212 w 4254"/>
                <a:gd name="T75" fmla="*/ 1029093 h 2969"/>
                <a:gd name="T76" fmla="*/ 930247 w 4254"/>
                <a:gd name="T77" fmla="*/ 1029093 h 2969"/>
                <a:gd name="T78" fmla="*/ 1799551 w 4254"/>
                <a:gd name="T79" fmla="*/ 792034 h 2969"/>
                <a:gd name="T80" fmla="*/ 1410184 w 4254"/>
                <a:gd name="T81" fmla="*/ 1091321 h 2969"/>
                <a:gd name="T82" fmla="*/ 1379289 w 4254"/>
                <a:gd name="T83" fmla="*/ 761131 h 2969"/>
                <a:gd name="T84" fmla="*/ 1737337 w 4254"/>
                <a:gd name="T85" fmla="*/ 1024013 h 2969"/>
                <a:gd name="T86" fmla="*/ 1670467 w 4254"/>
                <a:gd name="T87" fmla="*/ 822936 h 2969"/>
                <a:gd name="T88" fmla="*/ 1737337 w 4254"/>
                <a:gd name="T89" fmla="*/ 926650 h 2969"/>
                <a:gd name="T90" fmla="*/ 1441079 w 4254"/>
                <a:gd name="T91" fmla="*/ 864421 h 2969"/>
                <a:gd name="T92" fmla="*/ 1496099 w 4254"/>
                <a:gd name="T93" fmla="*/ 822936 h 2969"/>
                <a:gd name="T94" fmla="*/ 1634070 w 4254"/>
                <a:gd name="T95" fmla="*/ 1029093 h 2969"/>
                <a:gd name="T96" fmla="*/ 1634070 w 4254"/>
                <a:gd name="T97" fmla="*/ 1029093 h 2969"/>
                <a:gd name="T98" fmla="*/ 1441079 w 4254"/>
                <a:gd name="T99" fmla="*/ 962209 h 2969"/>
                <a:gd name="T100" fmla="*/ 1087687 w 4254"/>
                <a:gd name="T101" fmla="*/ 251876 h 2969"/>
                <a:gd name="T102" fmla="*/ 963259 w 4254"/>
                <a:gd name="T103" fmla="*/ 325111 h 2969"/>
                <a:gd name="T104" fmla="*/ 838408 w 4254"/>
                <a:gd name="T105" fmla="*/ 368713 h 2969"/>
                <a:gd name="T106" fmla="*/ 770692 w 4254"/>
                <a:gd name="T107" fmla="*/ 356013 h 2969"/>
                <a:gd name="T108" fmla="*/ 877768 w 4254"/>
                <a:gd name="T109" fmla="*/ 316221 h 2969"/>
                <a:gd name="T110" fmla="*/ 1001772 w 4254"/>
                <a:gd name="T111" fmla="*/ 248066 h 2969"/>
                <a:gd name="T112" fmla="*/ 1156249 w 4254"/>
                <a:gd name="T113" fmla="*/ 184145 h 2969"/>
                <a:gd name="T114" fmla="*/ 1184605 w 4254"/>
                <a:gd name="T115" fmla="*/ 159592 h 2969"/>
                <a:gd name="T116" fmla="*/ 1325116 w 4254"/>
                <a:gd name="T117" fmla="*/ 97364 h 2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54" h="2969">
                  <a:moveTo>
                    <a:pt x="3533" y="1174"/>
                  </a:moveTo>
                  <a:cubicBezTo>
                    <a:pt x="3237" y="1174"/>
                    <a:pt x="3237" y="1174"/>
                    <a:pt x="3237" y="1174"/>
                  </a:cubicBezTo>
                  <a:cubicBezTo>
                    <a:pt x="3237" y="374"/>
                    <a:pt x="3237" y="374"/>
                    <a:pt x="3237" y="374"/>
                  </a:cubicBezTo>
                  <a:cubicBezTo>
                    <a:pt x="3287" y="342"/>
                    <a:pt x="3287" y="342"/>
                    <a:pt x="3287" y="342"/>
                  </a:cubicBezTo>
                  <a:cubicBezTo>
                    <a:pt x="3348" y="303"/>
                    <a:pt x="3348" y="303"/>
                    <a:pt x="3348" y="303"/>
                  </a:cubicBezTo>
                  <a:cubicBezTo>
                    <a:pt x="3321" y="237"/>
                    <a:pt x="3321" y="237"/>
                    <a:pt x="3321" y="237"/>
                  </a:cubicBezTo>
                  <a:cubicBezTo>
                    <a:pt x="3258" y="82"/>
                    <a:pt x="3258" y="82"/>
                    <a:pt x="3258" y="82"/>
                  </a:cubicBezTo>
                  <a:cubicBezTo>
                    <a:pt x="3224" y="0"/>
                    <a:pt x="3224" y="0"/>
                    <a:pt x="3224" y="0"/>
                  </a:cubicBezTo>
                  <a:cubicBezTo>
                    <a:pt x="3143" y="36"/>
                    <a:pt x="3143" y="36"/>
                    <a:pt x="3143" y="36"/>
                  </a:cubicBezTo>
                  <a:cubicBezTo>
                    <a:pt x="1402" y="807"/>
                    <a:pt x="1402" y="807"/>
                    <a:pt x="1402" y="807"/>
                  </a:cubicBezTo>
                  <a:cubicBezTo>
                    <a:pt x="1186" y="807"/>
                    <a:pt x="1186" y="807"/>
                    <a:pt x="1186" y="807"/>
                  </a:cubicBezTo>
                  <a:cubicBezTo>
                    <a:pt x="1186" y="1471"/>
                    <a:pt x="1186" y="1471"/>
                    <a:pt x="1186" y="1471"/>
                  </a:cubicBezTo>
                  <a:cubicBezTo>
                    <a:pt x="1301" y="1471"/>
                    <a:pt x="1301" y="1471"/>
                    <a:pt x="1301" y="1471"/>
                  </a:cubicBezTo>
                  <a:cubicBezTo>
                    <a:pt x="1301" y="2697"/>
                    <a:pt x="1301" y="2697"/>
                    <a:pt x="1301" y="2697"/>
                  </a:cubicBezTo>
                  <a:cubicBezTo>
                    <a:pt x="0" y="2697"/>
                    <a:pt x="0" y="2697"/>
                    <a:pt x="0" y="2697"/>
                  </a:cubicBezTo>
                  <a:cubicBezTo>
                    <a:pt x="0" y="2969"/>
                    <a:pt x="0" y="2969"/>
                    <a:pt x="0" y="2969"/>
                  </a:cubicBezTo>
                  <a:cubicBezTo>
                    <a:pt x="4254" y="2969"/>
                    <a:pt x="4254" y="2969"/>
                    <a:pt x="4254" y="2969"/>
                  </a:cubicBezTo>
                  <a:cubicBezTo>
                    <a:pt x="4254" y="2697"/>
                    <a:pt x="4254" y="2697"/>
                    <a:pt x="4254" y="2697"/>
                  </a:cubicBezTo>
                  <a:cubicBezTo>
                    <a:pt x="1695" y="2697"/>
                    <a:pt x="1695" y="2697"/>
                    <a:pt x="1695" y="2697"/>
                  </a:cubicBezTo>
                  <a:cubicBezTo>
                    <a:pt x="1695" y="1471"/>
                    <a:pt x="1695" y="1471"/>
                    <a:pt x="1695" y="1471"/>
                  </a:cubicBezTo>
                  <a:cubicBezTo>
                    <a:pt x="1821" y="1471"/>
                    <a:pt x="1821" y="1471"/>
                    <a:pt x="1821" y="1471"/>
                  </a:cubicBezTo>
                  <a:cubicBezTo>
                    <a:pt x="1821" y="1278"/>
                    <a:pt x="1821" y="1278"/>
                    <a:pt x="1821" y="1278"/>
                  </a:cubicBezTo>
                  <a:cubicBezTo>
                    <a:pt x="3156" y="426"/>
                    <a:pt x="3156" y="426"/>
                    <a:pt x="3156" y="426"/>
                  </a:cubicBezTo>
                  <a:cubicBezTo>
                    <a:pt x="3156" y="1174"/>
                    <a:pt x="3156" y="1174"/>
                    <a:pt x="3156" y="1174"/>
                  </a:cubicBezTo>
                  <a:cubicBezTo>
                    <a:pt x="2855" y="1174"/>
                    <a:pt x="2855" y="1174"/>
                    <a:pt x="2855" y="1174"/>
                  </a:cubicBezTo>
                  <a:cubicBezTo>
                    <a:pt x="2855" y="1662"/>
                    <a:pt x="2855" y="1662"/>
                    <a:pt x="2855" y="1662"/>
                  </a:cubicBezTo>
                  <a:cubicBezTo>
                    <a:pt x="3533" y="1662"/>
                    <a:pt x="3533" y="1662"/>
                    <a:pt x="3533" y="1662"/>
                  </a:cubicBezTo>
                  <a:cubicBezTo>
                    <a:pt x="3533" y="1174"/>
                    <a:pt x="3533" y="1174"/>
                    <a:pt x="3533" y="1174"/>
                  </a:cubicBezTo>
                  <a:close/>
                  <a:moveTo>
                    <a:pt x="925" y="899"/>
                  </a:moveTo>
                  <a:cubicBezTo>
                    <a:pt x="998" y="899"/>
                    <a:pt x="998" y="899"/>
                    <a:pt x="998" y="899"/>
                  </a:cubicBezTo>
                  <a:cubicBezTo>
                    <a:pt x="998" y="972"/>
                    <a:pt x="998" y="972"/>
                    <a:pt x="998" y="972"/>
                  </a:cubicBezTo>
                  <a:cubicBezTo>
                    <a:pt x="998" y="1606"/>
                    <a:pt x="998" y="1606"/>
                    <a:pt x="998" y="1606"/>
                  </a:cubicBezTo>
                  <a:cubicBezTo>
                    <a:pt x="998" y="1679"/>
                    <a:pt x="998" y="1679"/>
                    <a:pt x="998" y="1679"/>
                  </a:cubicBezTo>
                  <a:cubicBezTo>
                    <a:pt x="925" y="1679"/>
                    <a:pt x="925" y="1679"/>
                    <a:pt x="925" y="1679"/>
                  </a:cubicBezTo>
                  <a:cubicBezTo>
                    <a:pt x="79" y="1679"/>
                    <a:pt x="79" y="1679"/>
                    <a:pt x="79" y="1679"/>
                  </a:cubicBezTo>
                  <a:cubicBezTo>
                    <a:pt x="5" y="1679"/>
                    <a:pt x="5" y="1679"/>
                    <a:pt x="5" y="1679"/>
                  </a:cubicBezTo>
                  <a:cubicBezTo>
                    <a:pt x="5" y="1606"/>
                    <a:pt x="5" y="1606"/>
                    <a:pt x="5" y="1606"/>
                  </a:cubicBezTo>
                  <a:cubicBezTo>
                    <a:pt x="5" y="972"/>
                    <a:pt x="5" y="972"/>
                    <a:pt x="5" y="972"/>
                  </a:cubicBezTo>
                  <a:cubicBezTo>
                    <a:pt x="5" y="899"/>
                    <a:pt x="5" y="899"/>
                    <a:pt x="5" y="899"/>
                  </a:cubicBezTo>
                  <a:cubicBezTo>
                    <a:pt x="79" y="899"/>
                    <a:pt x="79" y="899"/>
                    <a:pt x="79" y="899"/>
                  </a:cubicBezTo>
                  <a:cubicBezTo>
                    <a:pt x="925" y="899"/>
                    <a:pt x="925" y="899"/>
                    <a:pt x="925" y="899"/>
                  </a:cubicBezTo>
                  <a:close/>
                  <a:moveTo>
                    <a:pt x="693" y="1046"/>
                  </a:moveTo>
                  <a:cubicBezTo>
                    <a:pt x="852" y="1521"/>
                    <a:pt x="852" y="1521"/>
                    <a:pt x="852" y="1521"/>
                  </a:cubicBezTo>
                  <a:cubicBezTo>
                    <a:pt x="852" y="1533"/>
                    <a:pt x="852" y="1533"/>
                    <a:pt x="852" y="1533"/>
                  </a:cubicBezTo>
                  <a:cubicBezTo>
                    <a:pt x="770" y="1533"/>
                    <a:pt x="770" y="1533"/>
                    <a:pt x="770" y="1533"/>
                  </a:cubicBezTo>
                  <a:cubicBezTo>
                    <a:pt x="608" y="1046"/>
                    <a:pt x="608" y="1046"/>
                    <a:pt x="608" y="1046"/>
                  </a:cubicBezTo>
                  <a:cubicBezTo>
                    <a:pt x="693" y="1046"/>
                    <a:pt x="693" y="1046"/>
                    <a:pt x="693" y="1046"/>
                  </a:cubicBezTo>
                  <a:close/>
                  <a:moveTo>
                    <a:pt x="852" y="1290"/>
                  </a:moveTo>
                  <a:cubicBezTo>
                    <a:pt x="770" y="1046"/>
                    <a:pt x="770" y="1046"/>
                    <a:pt x="770" y="1046"/>
                  </a:cubicBezTo>
                  <a:cubicBezTo>
                    <a:pt x="852" y="1046"/>
                    <a:pt x="852" y="1046"/>
                    <a:pt x="852" y="1046"/>
                  </a:cubicBezTo>
                  <a:cubicBezTo>
                    <a:pt x="852" y="1290"/>
                    <a:pt x="852" y="1290"/>
                    <a:pt x="852" y="1290"/>
                  </a:cubicBezTo>
                  <a:close/>
                  <a:moveTo>
                    <a:pt x="205" y="1046"/>
                  </a:moveTo>
                  <a:cubicBezTo>
                    <a:pt x="367" y="1533"/>
                    <a:pt x="367" y="1533"/>
                    <a:pt x="367" y="1533"/>
                  </a:cubicBezTo>
                  <a:cubicBezTo>
                    <a:pt x="281" y="1533"/>
                    <a:pt x="281" y="1533"/>
                    <a:pt x="281" y="1533"/>
                  </a:cubicBezTo>
                  <a:cubicBezTo>
                    <a:pt x="152" y="1143"/>
                    <a:pt x="152" y="1143"/>
                    <a:pt x="152" y="1143"/>
                  </a:cubicBezTo>
                  <a:cubicBezTo>
                    <a:pt x="152" y="1046"/>
                    <a:pt x="152" y="1046"/>
                    <a:pt x="152" y="1046"/>
                  </a:cubicBezTo>
                  <a:cubicBezTo>
                    <a:pt x="205" y="1046"/>
                    <a:pt x="205" y="1046"/>
                    <a:pt x="205" y="1046"/>
                  </a:cubicBezTo>
                  <a:close/>
                  <a:moveTo>
                    <a:pt x="444" y="1533"/>
                  </a:moveTo>
                  <a:cubicBezTo>
                    <a:pt x="282" y="1046"/>
                    <a:pt x="282" y="1046"/>
                    <a:pt x="282" y="1046"/>
                  </a:cubicBezTo>
                  <a:cubicBezTo>
                    <a:pt x="368" y="1046"/>
                    <a:pt x="368" y="1046"/>
                    <a:pt x="368" y="1046"/>
                  </a:cubicBezTo>
                  <a:cubicBezTo>
                    <a:pt x="530" y="1533"/>
                    <a:pt x="530" y="1533"/>
                    <a:pt x="530" y="1533"/>
                  </a:cubicBezTo>
                  <a:cubicBezTo>
                    <a:pt x="444" y="1533"/>
                    <a:pt x="444" y="1533"/>
                    <a:pt x="444" y="1533"/>
                  </a:cubicBezTo>
                  <a:close/>
                  <a:moveTo>
                    <a:pt x="607" y="1533"/>
                  </a:moveTo>
                  <a:cubicBezTo>
                    <a:pt x="445" y="1046"/>
                    <a:pt x="445" y="1046"/>
                    <a:pt x="445" y="1046"/>
                  </a:cubicBezTo>
                  <a:cubicBezTo>
                    <a:pt x="531" y="1046"/>
                    <a:pt x="531" y="1046"/>
                    <a:pt x="531" y="1046"/>
                  </a:cubicBezTo>
                  <a:cubicBezTo>
                    <a:pt x="693" y="1533"/>
                    <a:pt x="693" y="1533"/>
                    <a:pt x="693" y="1533"/>
                  </a:cubicBezTo>
                  <a:cubicBezTo>
                    <a:pt x="607" y="1533"/>
                    <a:pt x="607" y="1533"/>
                    <a:pt x="607" y="1533"/>
                  </a:cubicBezTo>
                  <a:close/>
                  <a:moveTo>
                    <a:pt x="152" y="1374"/>
                  </a:moveTo>
                  <a:cubicBezTo>
                    <a:pt x="205" y="1533"/>
                    <a:pt x="205" y="1533"/>
                    <a:pt x="205" y="1533"/>
                  </a:cubicBezTo>
                  <a:cubicBezTo>
                    <a:pt x="152" y="1533"/>
                    <a:pt x="152" y="1533"/>
                    <a:pt x="152" y="1533"/>
                  </a:cubicBezTo>
                  <a:cubicBezTo>
                    <a:pt x="152" y="1374"/>
                    <a:pt x="152" y="1374"/>
                    <a:pt x="152" y="1374"/>
                  </a:cubicBezTo>
                  <a:close/>
                  <a:moveTo>
                    <a:pt x="925" y="1798"/>
                  </a:moveTo>
                  <a:cubicBezTo>
                    <a:pt x="998" y="1798"/>
                    <a:pt x="998" y="1798"/>
                    <a:pt x="998" y="1798"/>
                  </a:cubicBezTo>
                  <a:cubicBezTo>
                    <a:pt x="998" y="1871"/>
                    <a:pt x="998" y="1871"/>
                    <a:pt x="998" y="1871"/>
                  </a:cubicBezTo>
                  <a:cubicBezTo>
                    <a:pt x="998" y="2505"/>
                    <a:pt x="998" y="2505"/>
                    <a:pt x="998" y="2505"/>
                  </a:cubicBezTo>
                  <a:cubicBezTo>
                    <a:pt x="998" y="2578"/>
                    <a:pt x="998" y="2578"/>
                    <a:pt x="998" y="2578"/>
                  </a:cubicBezTo>
                  <a:cubicBezTo>
                    <a:pt x="925" y="2578"/>
                    <a:pt x="925" y="2578"/>
                    <a:pt x="925" y="2578"/>
                  </a:cubicBezTo>
                  <a:cubicBezTo>
                    <a:pt x="79" y="2578"/>
                    <a:pt x="79" y="2578"/>
                    <a:pt x="79" y="2578"/>
                  </a:cubicBezTo>
                  <a:cubicBezTo>
                    <a:pt x="5" y="2578"/>
                    <a:pt x="5" y="2578"/>
                    <a:pt x="5" y="2578"/>
                  </a:cubicBezTo>
                  <a:cubicBezTo>
                    <a:pt x="5" y="2505"/>
                    <a:pt x="5" y="2505"/>
                    <a:pt x="5" y="2505"/>
                  </a:cubicBezTo>
                  <a:cubicBezTo>
                    <a:pt x="5" y="1871"/>
                    <a:pt x="5" y="1871"/>
                    <a:pt x="5" y="1871"/>
                  </a:cubicBezTo>
                  <a:cubicBezTo>
                    <a:pt x="5" y="1798"/>
                    <a:pt x="5" y="1798"/>
                    <a:pt x="5" y="1798"/>
                  </a:cubicBezTo>
                  <a:cubicBezTo>
                    <a:pt x="79" y="1798"/>
                    <a:pt x="79" y="1798"/>
                    <a:pt x="79" y="1798"/>
                  </a:cubicBezTo>
                  <a:cubicBezTo>
                    <a:pt x="925" y="1798"/>
                    <a:pt x="925" y="1798"/>
                    <a:pt x="925" y="1798"/>
                  </a:cubicBezTo>
                  <a:close/>
                  <a:moveTo>
                    <a:pt x="693" y="1944"/>
                  </a:moveTo>
                  <a:cubicBezTo>
                    <a:pt x="852" y="2419"/>
                    <a:pt x="852" y="2419"/>
                    <a:pt x="852" y="2419"/>
                  </a:cubicBezTo>
                  <a:cubicBezTo>
                    <a:pt x="852" y="2431"/>
                    <a:pt x="852" y="2431"/>
                    <a:pt x="852" y="2431"/>
                  </a:cubicBezTo>
                  <a:cubicBezTo>
                    <a:pt x="770" y="2431"/>
                    <a:pt x="770" y="2431"/>
                    <a:pt x="770" y="2431"/>
                  </a:cubicBezTo>
                  <a:cubicBezTo>
                    <a:pt x="608" y="1944"/>
                    <a:pt x="608" y="1944"/>
                    <a:pt x="608" y="1944"/>
                  </a:cubicBezTo>
                  <a:cubicBezTo>
                    <a:pt x="693" y="1944"/>
                    <a:pt x="693" y="1944"/>
                    <a:pt x="693" y="1944"/>
                  </a:cubicBezTo>
                  <a:close/>
                  <a:moveTo>
                    <a:pt x="852" y="2189"/>
                  </a:moveTo>
                  <a:cubicBezTo>
                    <a:pt x="770" y="1944"/>
                    <a:pt x="770" y="1944"/>
                    <a:pt x="770" y="1944"/>
                  </a:cubicBezTo>
                  <a:cubicBezTo>
                    <a:pt x="852" y="1944"/>
                    <a:pt x="852" y="1944"/>
                    <a:pt x="852" y="1944"/>
                  </a:cubicBezTo>
                  <a:cubicBezTo>
                    <a:pt x="852" y="2189"/>
                    <a:pt x="852" y="2189"/>
                    <a:pt x="852" y="2189"/>
                  </a:cubicBezTo>
                  <a:close/>
                  <a:moveTo>
                    <a:pt x="205" y="1944"/>
                  </a:moveTo>
                  <a:cubicBezTo>
                    <a:pt x="367" y="2431"/>
                    <a:pt x="367" y="2431"/>
                    <a:pt x="367" y="2431"/>
                  </a:cubicBezTo>
                  <a:cubicBezTo>
                    <a:pt x="281" y="2431"/>
                    <a:pt x="281" y="2431"/>
                    <a:pt x="281" y="2431"/>
                  </a:cubicBezTo>
                  <a:cubicBezTo>
                    <a:pt x="152" y="2042"/>
                    <a:pt x="152" y="2042"/>
                    <a:pt x="152" y="2042"/>
                  </a:cubicBezTo>
                  <a:cubicBezTo>
                    <a:pt x="152" y="1944"/>
                    <a:pt x="152" y="1944"/>
                    <a:pt x="152" y="1944"/>
                  </a:cubicBezTo>
                  <a:cubicBezTo>
                    <a:pt x="205" y="1944"/>
                    <a:pt x="205" y="1944"/>
                    <a:pt x="205" y="1944"/>
                  </a:cubicBezTo>
                  <a:close/>
                  <a:moveTo>
                    <a:pt x="444" y="2431"/>
                  </a:moveTo>
                  <a:cubicBezTo>
                    <a:pt x="282" y="1944"/>
                    <a:pt x="282" y="1944"/>
                    <a:pt x="282" y="1944"/>
                  </a:cubicBezTo>
                  <a:cubicBezTo>
                    <a:pt x="368" y="1944"/>
                    <a:pt x="368" y="1944"/>
                    <a:pt x="368" y="1944"/>
                  </a:cubicBezTo>
                  <a:cubicBezTo>
                    <a:pt x="530" y="2431"/>
                    <a:pt x="530" y="2431"/>
                    <a:pt x="530" y="2431"/>
                  </a:cubicBezTo>
                  <a:cubicBezTo>
                    <a:pt x="444" y="2431"/>
                    <a:pt x="444" y="2431"/>
                    <a:pt x="444" y="2431"/>
                  </a:cubicBezTo>
                  <a:close/>
                  <a:moveTo>
                    <a:pt x="607" y="2431"/>
                  </a:moveTo>
                  <a:cubicBezTo>
                    <a:pt x="445" y="1944"/>
                    <a:pt x="445" y="1944"/>
                    <a:pt x="445" y="1944"/>
                  </a:cubicBezTo>
                  <a:cubicBezTo>
                    <a:pt x="531" y="1944"/>
                    <a:pt x="531" y="1944"/>
                    <a:pt x="531" y="1944"/>
                  </a:cubicBezTo>
                  <a:cubicBezTo>
                    <a:pt x="693" y="2431"/>
                    <a:pt x="693" y="2431"/>
                    <a:pt x="693" y="2431"/>
                  </a:cubicBezTo>
                  <a:cubicBezTo>
                    <a:pt x="607" y="2431"/>
                    <a:pt x="607" y="2431"/>
                    <a:pt x="607" y="2431"/>
                  </a:cubicBezTo>
                  <a:close/>
                  <a:moveTo>
                    <a:pt x="152" y="2273"/>
                  </a:moveTo>
                  <a:cubicBezTo>
                    <a:pt x="205" y="2431"/>
                    <a:pt x="205" y="2431"/>
                    <a:pt x="205" y="2431"/>
                  </a:cubicBezTo>
                  <a:cubicBezTo>
                    <a:pt x="152" y="2431"/>
                    <a:pt x="152" y="2431"/>
                    <a:pt x="152" y="2431"/>
                  </a:cubicBezTo>
                  <a:cubicBezTo>
                    <a:pt x="152" y="2273"/>
                    <a:pt x="152" y="2273"/>
                    <a:pt x="152" y="2273"/>
                  </a:cubicBezTo>
                  <a:close/>
                  <a:moveTo>
                    <a:pt x="2971" y="1798"/>
                  </a:moveTo>
                  <a:cubicBezTo>
                    <a:pt x="3044" y="1798"/>
                    <a:pt x="3044" y="1798"/>
                    <a:pt x="3044" y="1798"/>
                  </a:cubicBezTo>
                  <a:cubicBezTo>
                    <a:pt x="3044" y="1871"/>
                    <a:pt x="3044" y="1871"/>
                    <a:pt x="3044" y="1871"/>
                  </a:cubicBezTo>
                  <a:cubicBezTo>
                    <a:pt x="3044" y="2505"/>
                    <a:pt x="3044" y="2505"/>
                    <a:pt x="3044" y="2505"/>
                  </a:cubicBezTo>
                  <a:cubicBezTo>
                    <a:pt x="3044" y="2578"/>
                    <a:pt x="3044" y="2578"/>
                    <a:pt x="3044" y="2578"/>
                  </a:cubicBezTo>
                  <a:cubicBezTo>
                    <a:pt x="2971" y="2578"/>
                    <a:pt x="2971" y="2578"/>
                    <a:pt x="2971" y="2578"/>
                  </a:cubicBezTo>
                  <a:cubicBezTo>
                    <a:pt x="2124" y="2578"/>
                    <a:pt x="2124" y="2578"/>
                    <a:pt x="2124" y="2578"/>
                  </a:cubicBezTo>
                  <a:cubicBezTo>
                    <a:pt x="2051" y="2578"/>
                    <a:pt x="2051" y="2578"/>
                    <a:pt x="2051" y="2578"/>
                  </a:cubicBezTo>
                  <a:cubicBezTo>
                    <a:pt x="2051" y="2505"/>
                    <a:pt x="2051" y="2505"/>
                    <a:pt x="2051" y="2505"/>
                  </a:cubicBezTo>
                  <a:cubicBezTo>
                    <a:pt x="2051" y="1871"/>
                    <a:pt x="2051" y="1871"/>
                    <a:pt x="2051" y="1871"/>
                  </a:cubicBezTo>
                  <a:cubicBezTo>
                    <a:pt x="2051" y="1798"/>
                    <a:pt x="2051" y="1798"/>
                    <a:pt x="2051" y="1798"/>
                  </a:cubicBezTo>
                  <a:cubicBezTo>
                    <a:pt x="2124" y="1798"/>
                    <a:pt x="2124" y="1798"/>
                    <a:pt x="2124" y="1798"/>
                  </a:cubicBezTo>
                  <a:cubicBezTo>
                    <a:pt x="2971" y="1798"/>
                    <a:pt x="2971" y="1798"/>
                    <a:pt x="2971" y="1798"/>
                  </a:cubicBezTo>
                  <a:close/>
                  <a:moveTo>
                    <a:pt x="2739" y="1944"/>
                  </a:moveTo>
                  <a:cubicBezTo>
                    <a:pt x="2898" y="2419"/>
                    <a:pt x="2898" y="2419"/>
                    <a:pt x="2898" y="2419"/>
                  </a:cubicBezTo>
                  <a:cubicBezTo>
                    <a:pt x="2898" y="2431"/>
                    <a:pt x="2898" y="2431"/>
                    <a:pt x="2898" y="2431"/>
                  </a:cubicBezTo>
                  <a:cubicBezTo>
                    <a:pt x="2816" y="2431"/>
                    <a:pt x="2816" y="2431"/>
                    <a:pt x="2816" y="2431"/>
                  </a:cubicBezTo>
                  <a:cubicBezTo>
                    <a:pt x="2654" y="1944"/>
                    <a:pt x="2654" y="1944"/>
                    <a:pt x="2654" y="1944"/>
                  </a:cubicBezTo>
                  <a:cubicBezTo>
                    <a:pt x="2739" y="1944"/>
                    <a:pt x="2739" y="1944"/>
                    <a:pt x="2739" y="1944"/>
                  </a:cubicBezTo>
                  <a:close/>
                  <a:moveTo>
                    <a:pt x="2898" y="2189"/>
                  </a:moveTo>
                  <a:cubicBezTo>
                    <a:pt x="2816" y="1944"/>
                    <a:pt x="2816" y="1944"/>
                    <a:pt x="2816" y="1944"/>
                  </a:cubicBezTo>
                  <a:cubicBezTo>
                    <a:pt x="2898" y="1944"/>
                    <a:pt x="2898" y="1944"/>
                    <a:pt x="2898" y="1944"/>
                  </a:cubicBezTo>
                  <a:cubicBezTo>
                    <a:pt x="2898" y="2189"/>
                    <a:pt x="2898" y="2189"/>
                    <a:pt x="2898" y="2189"/>
                  </a:cubicBezTo>
                  <a:close/>
                  <a:moveTo>
                    <a:pt x="2251" y="1944"/>
                  </a:moveTo>
                  <a:cubicBezTo>
                    <a:pt x="2414" y="2431"/>
                    <a:pt x="2414" y="2431"/>
                    <a:pt x="2414" y="2431"/>
                  </a:cubicBezTo>
                  <a:cubicBezTo>
                    <a:pt x="2328" y="2431"/>
                    <a:pt x="2328" y="2431"/>
                    <a:pt x="2328" y="2431"/>
                  </a:cubicBezTo>
                  <a:cubicBezTo>
                    <a:pt x="2198" y="2042"/>
                    <a:pt x="2198" y="2042"/>
                    <a:pt x="2198" y="2042"/>
                  </a:cubicBezTo>
                  <a:cubicBezTo>
                    <a:pt x="2198" y="1944"/>
                    <a:pt x="2198" y="1944"/>
                    <a:pt x="2198" y="1944"/>
                  </a:cubicBezTo>
                  <a:cubicBezTo>
                    <a:pt x="2251" y="1944"/>
                    <a:pt x="2251" y="1944"/>
                    <a:pt x="2251" y="1944"/>
                  </a:cubicBezTo>
                  <a:close/>
                  <a:moveTo>
                    <a:pt x="2490" y="2431"/>
                  </a:moveTo>
                  <a:cubicBezTo>
                    <a:pt x="2328" y="1944"/>
                    <a:pt x="2328" y="1944"/>
                    <a:pt x="2328" y="1944"/>
                  </a:cubicBezTo>
                  <a:cubicBezTo>
                    <a:pt x="2414" y="1944"/>
                    <a:pt x="2414" y="1944"/>
                    <a:pt x="2414" y="1944"/>
                  </a:cubicBezTo>
                  <a:cubicBezTo>
                    <a:pt x="2576" y="2431"/>
                    <a:pt x="2576" y="2431"/>
                    <a:pt x="2576" y="2431"/>
                  </a:cubicBezTo>
                  <a:cubicBezTo>
                    <a:pt x="2490" y="2431"/>
                    <a:pt x="2490" y="2431"/>
                    <a:pt x="2490" y="2431"/>
                  </a:cubicBezTo>
                  <a:close/>
                  <a:moveTo>
                    <a:pt x="2653" y="2431"/>
                  </a:moveTo>
                  <a:cubicBezTo>
                    <a:pt x="2491" y="1944"/>
                    <a:pt x="2491" y="1944"/>
                    <a:pt x="2491" y="1944"/>
                  </a:cubicBezTo>
                  <a:cubicBezTo>
                    <a:pt x="2577" y="1944"/>
                    <a:pt x="2577" y="1944"/>
                    <a:pt x="2577" y="1944"/>
                  </a:cubicBezTo>
                  <a:cubicBezTo>
                    <a:pt x="2739" y="2431"/>
                    <a:pt x="2739" y="2431"/>
                    <a:pt x="2739" y="2431"/>
                  </a:cubicBezTo>
                  <a:cubicBezTo>
                    <a:pt x="2653" y="2431"/>
                    <a:pt x="2653" y="2431"/>
                    <a:pt x="2653" y="2431"/>
                  </a:cubicBezTo>
                  <a:close/>
                  <a:moveTo>
                    <a:pt x="2198" y="2273"/>
                  </a:moveTo>
                  <a:cubicBezTo>
                    <a:pt x="2251" y="2431"/>
                    <a:pt x="2251" y="2431"/>
                    <a:pt x="2251" y="2431"/>
                  </a:cubicBezTo>
                  <a:cubicBezTo>
                    <a:pt x="2198" y="2431"/>
                    <a:pt x="2198" y="2431"/>
                    <a:pt x="2198" y="2431"/>
                  </a:cubicBezTo>
                  <a:cubicBezTo>
                    <a:pt x="2198" y="2273"/>
                    <a:pt x="2198" y="2273"/>
                    <a:pt x="2198" y="2273"/>
                  </a:cubicBezTo>
                  <a:close/>
                  <a:moveTo>
                    <a:pt x="4179" y="1798"/>
                  </a:moveTo>
                  <a:cubicBezTo>
                    <a:pt x="4252" y="1798"/>
                    <a:pt x="4252" y="1798"/>
                    <a:pt x="4252" y="1798"/>
                  </a:cubicBezTo>
                  <a:cubicBezTo>
                    <a:pt x="4252" y="1871"/>
                    <a:pt x="4252" y="1871"/>
                    <a:pt x="4252" y="1871"/>
                  </a:cubicBezTo>
                  <a:cubicBezTo>
                    <a:pt x="4252" y="2505"/>
                    <a:pt x="4252" y="2505"/>
                    <a:pt x="4252" y="2505"/>
                  </a:cubicBezTo>
                  <a:cubicBezTo>
                    <a:pt x="4252" y="2578"/>
                    <a:pt x="4252" y="2578"/>
                    <a:pt x="4252" y="2578"/>
                  </a:cubicBezTo>
                  <a:cubicBezTo>
                    <a:pt x="4179" y="2578"/>
                    <a:pt x="4179" y="2578"/>
                    <a:pt x="4179" y="2578"/>
                  </a:cubicBezTo>
                  <a:cubicBezTo>
                    <a:pt x="3332" y="2578"/>
                    <a:pt x="3332" y="2578"/>
                    <a:pt x="3332" y="2578"/>
                  </a:cubicBezTo>
                  <a:cubicBezTo>
                    <a:pt x="3259" y="2578"/>
                    <a:pt x="3259" y="2578"/>
                    <a:pt x="3259" y="2578"/>
                  </a:cubicBezTo>
                  <a:cubicBezTo>
                    <a:pt x="3259" y="2505"/>
                    <a:pt x="3259" y="2505"/>
                    <a:pt x="3259" y="2505"/>
                  </a:cubicBezTo>
                  <a:cubicBezTo>
                    <a:pt x="3259" y="1871"/>
                    <a:pt x="3259" y="1871"/>
                    <a:pt x="3259" y="1871"/>
                  </a:cubicBezTo>
                  <a:cubicBezTo>
                    <a:pt x="3259" y="1798"/>
                    <a:pt x="3259" y="1798"/>
                    <a:pt x="3259" y="1798"/>
                  </a:cubicBezTo>
                  <a:cubicBezTo>
                    <a:pt x="3332" y="1798"/>
                    <a:pt x="3332" y="1798"/>
                    <a:pt x="3332" y="1798"/>
                  </a:cubicBezTo>
                  <a:cubicBezTo>
                    <a:pt x="4179" y="1798"/>
                    <a:pt x="4179" y="1798"/>
                    <a:pt x="4179" y="1798"/>
                  </a:cubicBezTo>
                  <a:close/>
                  <a:moveTo>
                    <a:pt x="3947" y="1944"/>
                  </a:moveTo>
                  <a:cubicBezTo>
                    <a:pt x="4105" y="2419"/>
                    <a:pt x="4105" y="2419"/>
                    <a:pt x="4105" y="2419"/>
                  </a:cubicBezTo>
                  <a:cubicBezTo>
                    <a:pt x="4105" y="2431"/>
                    <a:pt x="4105" y="2431"/>
                    <a:pt x="4105" y="2431"/>
                  </a:cubicBezTo>
                  <a:cubicBezTo>
                    <a:pt x="4023" y="2431"/>
                    <a:pt x="4023" y="2431"/>
                    <a:pt x="4023" y="2431"/>
                  </a:cubicBezTo>
                  <a:cubicBezTo>
                    <a:pt x="3861" y="1944"/>
                    <a:pt x="3861" y="1944"/>
                    <a:pt x="3861" y="1944"/>
                  </a:cubicBezTo>
                  <a:cubicBezTo>
                    <a:pt x="3947" y="1944"/>
                    <a:pt x="3947" y="1944"/>
                    <a:pt x="3947" y="1944"/>
                  </a:cubicBezTo>
                  <a:close/>
                  <a:moveTo>
                    <a:pt x="4105" y="2189"/>
                  </a:moveTo>
                  <a:cubicBezTo>
                    <a:pt x="4024" y="1944"/>
                    <a:pt x="4024" y="1944"/>
                    <a:pt x="4024" y="1944"/>
                  </a:cubicBezTo>
                  <a:cubicBezTo>
                    <a:pt x="4105" y="1944"/>
                    <a:pt x="4105" y="1944"/>
                    <a:pt x="4105" y="1944"/>
                  </a:cubicBezTo>
                  <a:cubicBezTo>
                    <a:pt x="4105" y="2189"/>
                    <a:pt x="4105" y="2189"/>
                    <a:pt x="4105" y="2189"/>
                  </a:cubicBezTo>
                  <a:close/>
                  <a:moveTo>
                    <a:pt x="3458" y="1944"/>
                  </a:moveTo>
                  <a:cubicBezTo>
                    <a:pt x="3621" y="2431"/>
                    <a:pt x="3621" y="2431"/>
                    <a:pt x="3621" y="2431"/>
                  </a:cubicBezTo>
                  <a:cubicBezTo>
                    <a:pt x="3535" y="2431"/>
                    <a:pt x="3535" y="2431"/>
                    <a:pt x="3535" y="2431"/>
                  </a:cubicBezTo>
                  <a:cubicBezTo>
                    <a:pt x="3405" y="2042"/>
                    <a:pt x="3405" y="2042"/>
                    <a:pt x="3405" y="2042"/>
                  </a:cubicBezTo>
                  <a:cubicBezTo>
                    <a:pt x="3405" y="1944"/>
                    <a:pt x="3405" y="1944"/>
                    <a:pt x="3405" y="1944"/>
                  </a:cubicBezTo>
                  <a:cubicBezTo>
                    <a:pt x="3458" y="1944"/>
                    <a:pt x="3458" y="1944"/>
                    <a:pt x="3458" y="1944"/>
                  </a:cubicBezTo>
                  <a:close/>
                  <a:moveTo>
                    <a:pt x="3698" y="2431"/>
                  </a:moveTo>
                  <a:cubicBezTo>
                    <a:pt x="3535" y="1944"/>
                    <a:pt x="3535" y="1944"/>
                    <a:pt x="3535" y="1944"/>
                  </a:cubicBezTo>
                  <a:cubicBezTo>
                    <a:pt x="3621" y="1944"/>
                    <a:pt x="3621" y="1944"/>
                    <a:pt x="3621" y="1944"/>
                  </a:cubicBezTo>
                  <a:cubicBezTo>
                    <a:pt x="3784" y="2431"/>
                    <a:pt x="3784" y="2431"/>
                    <a:pt x="3784" y="2431"/>
                  </a:cubicBezTo>
                  <a:cubicBezTo>
                    <a:pt x="3698" y="2431"/>
                    <a:pt x="3698" y="2431"/>
                    <a:pt x="3698" y="2431"/>
                  </a:cubicBezTo>
                  <a:close/>
                  <a:moveTo>
                    <a:pt x="3861" y="2431"/>
                  </a:moveTo>
                  <a:cubicBezTo>
                    <a:pt x="3698" y="1944"/>
                    <a:pt x="3698" y="1944"/>
                    <a:pt x="3698" y="1944"/>
                  </a:cubicBezTo>
                  <a:cubicBezTo>
                    <a:pt x="3784" y="1944"/>
                    <a:pt x="3784" y="1944"/>
                    <a:pt x="3784" y="1944"/>
                  </a:cubicBezTo>
                  <a:cubicBezTo>
                    <a:pt x="3947" y="2431"/>
                    <a:pt x="3947" y="2431"/>
                    <a:pt x="3947" y="2431"/>
                  </a:cubicBezTo>
                  <a:cubicBezTo>
                    <a:pt x="3861" y="2431"/>
                    <a:pt x="3861" y="2431"/>
                    <a:pt x="3861" y="2431"/>
                  </a:cubicBezTo>
                  <a:close/>
                  <a:moveTo>
                    <a:pt x="3405" y="2273"/>
                  </a:moveTo>
                  <a:cubicBezTo>
                    <a:pt x="3458" y="2431"/>
                    <a:pt x="3458" y="2431"/>
                    <a:pt x="3458" y="2431"/>
                  </a:cubicBezTo>
                  <a:cubicBezTo>
                    <a:pt x="3405" y="2431"/>
                    <a:pt x="3405" y="2431"/>
                    <a:pt x="3405" y="2431"/>
                  </a:cubicBezTo>
                  <a:cubicBezTo>
                    <a:pt x="3405" y="2273"/>
                    <a:pt x="3405" y="2273"/>
                    <a:pt x="3405" y="2273"/>
                  </a:cubicBezTo>
                  <a:close/>
                  <a:moveTo>
                    <a:pt x="2449" y="532"/>
                  </a:moveTo>
                  <a:cubicBezTo>
                    <a:pt x="2639" y="448"/>
                    <a:pt x="2639" y="448"/>
                    <a:pt x="2639" y="448"/>
                  </a:cubicBezTo>
                  <a:cubicBezTo>
                    <a:pt x="2604" y="574"/>
                    <a:pt x="2604" y="574"/>
                    <a:pt x="2604" y="574"/>
                  </a:cubicBezTo>
                  <a:cubicBezTo>
                    <a:pt x="2570" y="595"/>
                    <a:pt x="2570" y="595"/>
                    <a:pt x="2570" y="595"/>
                  </a:cubicBezTo>
                  <a:cubicBezTo>
                    <a:pt x="2449" y="532"/>
                    <a:pt x="2449" y="532"/>
                    <a:pt x="2449" y="532"/>
                  </a:cubicBezTo>
                  <a:close/>
                  <a:moveTo>
                    <a:pt x="2123" y="676"/>
                  </a:moveTo>
                  <a:cubicBezTo>
                    <a:pt x="2280" y="607"/>
                    <a:pt x="2280" y="607"/>
                    <a:pt x="2280" y="607"/>
                  </a:cubicBezTo>
                  <a:cubicBezTo>
                    <a:pt x="2276" y="768"/>
                    <a:pt x="2276" y="768"/>
                    <a:pt x="2276" y="768"/>
                  </a:cubicBezTo>
                  <a:cubicBezTo>
                    <a:pt x="2123" y="676"/>
                    <a:pt x="2123" y="676"/>
                    <a:pt x="2123" y="676"/>
                  </a:cubicBezTo>
                  <a:close/>
                  <a:moveTo>
                    <a:pt x="1886" y="782"/>
                  </a:moveTo>
                  <a:cubicBezTo>
                    <a:pt x="1988" y="737"/>
                    <a:pt x="1988" y="737"/>
                    <a:pt x="1988" y="737"/>
                  </a:cubicBezTo>
                  <a:cubicBezTo>
                    <a:pt x="1981" y="871"/>
                    <a:pt x="1981" y="871"/>
                    <a:pt x="1981" y="871"/>
                  </a:cubicBezTo>
                  <a:cubicBezTo>
                    <a:pt x="1886" y="782"/>
                    <a:pt x="1886" y="782"/>
                    <a:pt x="1886" y="782"/>
                  </a:cubicBezTo>
                  <a:close/>
                  <a:moveTo>
                    <a:pt x="1970" y="978"/>
                  </a:moveTo>
                  <a:cubicBezTo>
                    <a:pt x="1821" y="1073"/>
                    <a:pt x="1821" y="1073"/>
                    <a:pt x="1821" y="1073"/>
                  </a:cubicBezTo>
                  <a:cubicBezTo>
                    <a:pt x="1821" y="841"/>
                    <a:pt x="1821" y="841"/>
                    <a:pt x="1821" y="841"/>
                  </a:cubicBezTo>
                  <a:cubicBezTo>
                    <a:pt x="1970" y="978"/>
                    <a:pt x="1970" y="978"/>
                    <a:pt x="1970" y="978"/>
                  </a:cubicBezTo>
                  <a:close/>
                  <a:moveTo>
                    <a:pt x="2207" y="827"/>
                  </a:moveTo>
                  <a:cubicBezTo>
                    <a:pt x="2065" y="917"/>
                    <a:pt x="2065" y="917"/>
                    <a:pt x="2065" y="917"/>
                  </a:cubicBezTo>
                  <a:cubicBezTo>
                    <a:pt x="2074" y="747"/>
                    <a:pt x="2074" y="747"/>
                    <a:pt x="2074" y="747"/>
                  </a:cubicBezTo>
                  <a:cubicBezTo>
                    <a:pt x="2207" y="827"/>
                    <a:pt x="2207" y="827"/>
                    <a:pt x="2207" y="827"/>
                  </a:cubicBezTo>
                  <a:close/>
                  <a:moveTo>
                    <a:pt x="2486" y="649"/>
                  </a:moveTo>
                  <a:cubicBezTo>
                    <a:pt x="2363" y="727"/>
                    <a:pt x="2363" y="727"/>
                    <a:pt x="2363" y="727"/>
                  </a:cubicBezTo>
                  <a:cubicBezTo>
                    <a:pt x="2367" y="586"/>
                    <a:pt x="2367" y="586"/>
                    <a:pt x="2367" y="586"/>
                  </a:cubicBezTo>
                  <a:cubicBezTo>
                    <a:pt x="2486" y="649"/>
                    <a:pt x="2486" y="649"/>
                    <a:pt x="2486" y="649"/>
                  </a:cubicBezTo>
                  <a:close/>
                  <a:moveTo>
                    <a:pt x="2774" y="465"/>
                  </a:moveTo>
                  <a:cubicBezTo>
                    <a:pt x="2713" y="504"/>
                    <a:pt x="2713" y="504"/>
                    <a:pt x="2713" y="504"/>
                  </a:cubicBezTo>
                  <a:cubicBezTo>
                    <a:pt x="2732" y="435"/>
                    <a:pt x="2732" y="435"/>
                    <a:pt x="2732" y="435"/>
                  </a:cubicBezTo>
                  <a:cubicBezTo>
                    <a:pt x="2774" y="465"/>
                    <a:pt x="2774" y="465"/>
                    <a:pt x="2774" y="465"/>
                  </a:cubicBezTo>
                  <a:close/>
                  <a:moveTo>
                    <a:pt x="2938" y="360"/>
                  </a:moveTo>
                  <a:cubicBezTo>
                    <a:pt x="2851" y="416"/>
                    <a:pt x="2851" y="416"/>
                    <a:pt x="2851" y="416"/>
                  </a:cubicBezTo>
                  <a:cubicBezTo>
                    <a:pt x="2833" y="403"/>
                    <a:pt x="2815" y="389"/>
                    <a:pt x="2799" y="377"/>
                  </a:cubicBezTo>
                  <a:cubicBezTo>
                    <a:pt x="2931" y="318"/>
                    <a:pt x="2931" y="318"/>
                    <a:pt x="2931" y="318"/>
                  </a:cubicBezTo>
                  <a:cubicBezTo>
                    <a:pt x="2933" y="332"/>
                    <a:pt x="2936" y="345"/>
                    <a:pt x="2938" y="360"/>
                  </a:cubicBezTo>
                  <a:close/>
                  <a:moveTo>
                    <a:pt x="2996" y="290"/>
                  </a:moveTo>
                  <a:cubicBezTo>
                    <a:pt x="3131" y="230"/>
                    <a:pt x="3131" y="230"/>
                    <a:pt x="3131" y="230"/>
                  </a:cubicBezTo>
                  <a:cubicBezTo>
                    <a:pt x="3134" y="235"/>
                    <a:pt x="3134" y="235"/>
                    <a:pt x="3134" y="235"/>
                  </a:cubicBezTo>
                  <a:cubicBezTo>
                    <a:pt x="2988" y="328"/>
                    <a:pt x="2988" y="328"/>
                    <a:pt x="2988" y="328"/>
                  </a:cubicBezTo>
                  <a:cubicBezTo>
                    <a:pt x="2991" y="313"/>
                    <a:pt x="2994" y="300"/>
                    <a:pt x="2996" y="290"/>
                  </a:cubicBezTo>
                  <a:close/>
                </a:path>
              </a:pathLst>
            </a:custGeom>
            <a:solidFill>
              <a:schemeClr val="accent5"/>
            </a:solidFill>
            <a:ln>
              <a:noFill/>
            </a:ln>
            <a:effectLst>
              <a:innerShdw blurRad="63500" dist="50800" dir="13500000">
                <a:prstClr val="black">
                  <a:alpha val="50000"/>
                </a:prstClr>
              </a:innerShdw>
            </a:effec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latin typeface="+mj-ea"/>
                <a:ea typeface="+mj-ea"/>
                <a:cs typeface="+mn-ea"/>
                <a:sym typeface="+mn-lt"/>
              </a:endParaRPr>
            </a:p>
          </p:txBody>
        </p:sp>
        <p:sp>
          <p:nvSpPr>
            <p:cNvPr id="83" name="Rectangle 5"/>
            <p:cNvSpPr/>
            <p:nvPr/>
          </p:nvSpPr>
          <p:spPr bwMode="auto">
            <a:xfrm>
              <a:off x="8732602" y="3868330"/>
              <a:ext cx="1715560" cy="11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mj-ea"/>
                  <a:ea typeface="+mj-ea"/>
                  <a:cs typeface="+mn-ea"/>
                  <a:sym typeface="+mn-lt"/>
                </a:rPr>
                <a:t>此处添加详细文本描述，建议与标题相关并符合整体语言风格，语言描述尽量简洁</a:t>
              </a:r>
              <a:r>
                <a:rPr lang="zh-CN" altLang="en-US" sz="1200" dirty="0" smtClean="0">
                  <a:solidFill>
                    <a:schemeClr val="tx2">
                      <a:lumMod val="75000"/>
                    </a:schemeClr>
                  </a:solidFill>
                  <a:latin typeface="+mj-ea"/>
                  <a:ea typeface="+mj-ea"/>
                  <a:cs typeface="+mn-ea"/>
                  <a:sym typeface="+mn-lt"/>
                </a:rPr>
                <a:t>生动</a:t>
              </a:r>
              <a:endParaRPr lang="en-US" altLang="zh-CN" sz="1200" dirty="0">
                <a:solidFill>
                  <a:schemeClr val="tx2">
                    <a:lumMod val="75000"/>
                  </a:schemeClr>
                </a:solidFill>
                <a:latin typeface="+mj-ea"/>
                <a:ea typeface="+mj-ea"/>
                <a:cs typeface="+mn-ea"/>
                <a:sym typeface="+mn-lt"/>
              </a:endParaRPr>
            </a:p>
          </p:txBody>
        </p:sp>
      </p:grpSp>
    </p:spTree>
  </p:cSld>
  <p:clrMapOvr>
    <a:masterClrMapping/>
  </p:clrMapOvr>
  <p:transition advTm="163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40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60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ppt_x"/>
                                          </p:val>
                                        </p:tav>
                                        <p:tav tm="100000">
                                          <p:val>
                                            <p:strVal val="#ppt_x"/>
                                          </p:val>
                                        </p:tav>
                                      </p:tavLst>
                                    </p:anim>
                                    <p:anim calcmode="lin" valueType="num">
                                      <p:cBhvr additive="base">
                                        <p:cTn id="20"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30" name="矩形 29"/>
          <p:cNvSpPr/>
          <p:nvPr/>
        </p:nvSpPr>
        <p:spPr>
          <a:xfrm>
            <a:off x="6151328" y="1478996"/>
            <a:ext cx="2284248" cy="430879"/>
          </a:xfrm>
          <a:prstGeom prst="rect">
            <a:avLst/>
          </a:prstGeom>
        </p:spPr>
        <p:txBody>
          <a:bodyPr wrap="square" lIns="91431" tIns="45716" rIns="91431" bIns="45716">
            <a:spAutoFit/>
          </a:bodyPr>
          <a:lstStyle/>
          <a:p>
            <a:r>
              <a:rPr lang="zh-CN" altLang="en-US" sz="2200" b="1" dirty="0">
                <a:solidFill>
                  <a:schemeClr val="tx2">
                    <a:lumMod val="75000"/>
                  </a:schemeClr>
                </a:solidFill>
                <a:latin typeface="+mj-ea"/>
                <a:ea typeface="+mj-ea"/>
                <a:cs typeface="+mn-ea"/>
                <a:sym typeface="+mn-lt"/>
              </a:rPr>
              <a:t>点击添加标题</a:t>
            </a:r>
            <a:endParaRPr lang="en-US" altLang="zh-CN" sz="2200" b="1" dirty="0">
              <a:solidFill>
                <a:schemeClr val="tx2">
                  <a:lumMod val="75000"/>
                </a:schemeClr>
              </a:solidFill>
              <a:latin typeface="+mj-ea"/>
              <a:ea typeface="+mj-ea"/>
              <a:cs typeface="+mn-ea"/>
              <a:sym typeface="+mn-lt"/>
            </a:endParaRPr>
          </a:p>
        </p:txBody>
      </p:sp>
      <p:sp>
        <p:nvSpPr>
          <p:cNvPr id="31" name="矩形 47"/>
          <p:cNvSpPr>
            <a:spLocks noChangeArrowheads="1"/>
          </p:cNvSpPr>
          <p:nvPr/>
        </p:nvSpPr>
        <p:spPr bwMode="auto">
          <a:xfrm>
            <a:off x="6151328" y="1869483"/>
            <a:ext cx="335292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2">
                    <a:lumMod val="75000"/>
                  </a:schemeClr>
                </a:solidFill>
                <a:latin typeface="+mj-ea"/>
                <a:ea typeface="+mj-ea"/>
                <a:cs typeface="+mn-ea"/>
                <a:sym typeface="+mn-lt"/>
              </a:rPr>
              <a:t>在此录入图表</a:t>
            </a:r>
            <a:r>
              <a:rPr lang="zh-CN" altLang="en-US" sz="1400" dirty="0" smtClean="0">
                <a:solidFill>
                  <a:schemeClr val="tx2">
                    <a:lumMod val="75000"/>
                  </a:schemeClr>
                </a:solidFill>
                <a:latin typeface="+mj-ea"/>
                <a:ea typeface="+mj-ea"/>
                <a:cs typeface="+mn-ea"/>
                <a:sym typeface="+mn-lt"/>
              </a:rPr>
              <a:t>的综合描述</a:t>
            </a:r>
            <a:r>
              <a:rPr lang="zh-CN" altLang="en-US" sz="1400" dirty="0">
                <a:solidFill>
                  <a:schemeClr val="tx2">
                    <a:lumMod val="75000"/>
                  </a:schemeClr>
                </a:solidFill>
                <a:latin typeface="+mj-ea"/>
                <a:ea typeface="+mj-ea"/>
                <a:cs typeface="+mn-ea"/>
                <a:sym typeface="+mn-lt"/>
              </a:rPr>
              <a:t>说明，在此录入上述图表</a:t>
            </a:r>
            <a:r>
              <a:rPr lang="zh-CN" altLang="en-US" sz="1400" dirty="0" smtClean="0">
                <a:solidFill>
                  <a:schemeClr val="tx2">
                    <a:lumMod val="75000"/>
                  </a:schemeClr>
                </a:solidFill>
                <a:latin typeface="+mj-ea"/>
                <a:ea typeface="+mj-ea"/>
                <a:cs typeface="+mn-ea"/>
                <a:sym typeface="+mn-lt"/>
              </a:rPr>
              <a:t>的综合描述说明</a:t>
            </a:r>
            <a:endParaRPr lang="zh-CN" altLang="en-US" sz="1400" dirty="0">
              <a:solidFill>
                <a:schemeClr val="tx2">
                  <a:lumMod val="75000"/>
                </a:schemeClr>
              </a:solidFill>
              <a:latin typeface="+mj-ea"/>
              <a:ea typeface="+mj-ea"/>
              <a:cs typeface="+mn-ea"/>
              <a:sym typeface="+mn-lt"/>
            </a:endParaRPr>
          </a:p>
        </p:txBody>
      </p:sp>
      <p:sp>
        <p:nvSpPr>
          <p:cNvPr id="32" name="矩形 31"/>
          <p:cNvSpPr/>
          <p:nvPr/>
        </p:nvSpPr>
        <p:spPr>
          <a:xfrm>
            <a:off x="8992129" y="4112431"/>
            <a:ext cx="2302492" cy="430879"/>
          </a:xfrm>
          <a:prstGeom prst="rect">
            <a:avLst/>
          </a:prstGeom>
        </p:spPr>
        <p:txBody>
          <a:bodyPr wrap="square" lIns="91431" tIns="45716" rIns="91431" bIns="45716">
            <a:spAutoFit/>
          </a:bodyPr>
          <a:lstStyle/>
          <a:p>
            <a:r>
              <a:rPr lang="zh-CN" altLang="en-US" sz="2200" b="1" dirty="0">
                <a:solidFill>
                  <a:schemeClr val="tx2">
                    <a:lumMod val="75000"/>
                  </a:schemeClr>
                </a:solidFill>
                <a:latin typeface="+mj-ea"/>
                <a:ea typeface="+mj-ea"/>
                <a:cs typeface="+mn-ea"/>
                <a:sym typeface="+mn-lt"/>
              </a:rPr>
              <a:t>点击添加标题</a:t>
            </a:r>
            <a:endParaRPr lang="en-US" altLang="zh-CN" sz="2200" b="1" dirty="0">
              <a:solidFill>
                <a:schemeClr val="tx2">
                  <a:lumMod val="75000"/>
                </a:schemeClr>
              </a:solidFill>
              <a:latin typeface="+mj-ea"/>
              <a:ea typeface="+mj-ea"/>
              <a:cs typeface="+mn-ea"/>
              <a:sym typeface="+mn-lt"/>
            </a:endParaRPr>
          </a:p>
        </p:txBody>
      </p:sp>
      <p:sp>
        <p:nvSpPr>
          <p:cNvPr id="33" name="矩形 47"/>
          <p:cNvSpPr>
            <a:spLocks noChangeArrowheads="1"/>
          </p:cNvSpPr>
          <p:nvPr/>
        </p:nvSpPr>
        <p:spPr bwMode="auto">
          <a:xfrm>
            <a:off x="8992130" y="4502918"/>
            <a:ext cx="2432462"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2">
                    <a:lumMod val="75000"/>
                  </a:schemeClr>
                </a:solidFill>
                <a:latin typeface="+mj-ea"/>
                <a:ea typeface="+mj-ea"/>
                <a:cs typeface="+mn-ea"/>
                <a:sym typeface="+mn-lt"/>
              </a:rPr>
              <a:t>在此录入图表的综合描述说明，在此录入上述图表的综合描述说明</a:t>
            </a:r>
          </a:p>
        </p:txBody>
      </p:sp>
      <p:sp>
        <p:nvSpPr>
          <p:cNvPr id="34" name="矩形 33"/>
          <p:cNvSpPr/>
          <p:nvPr/>
        </p:nvSpPr>
        <p:spPr>
          <a:xfrm flipH="1">
            <a:off x="3905171" y="4896868"/>
            <a:ext cx="2195205" cy="430879"/>
          </a:xfrm>
          <a:prstGeom prst="rect">
            <a:avLst/>
          </a:prstGeom>
        </p:spPr>
        <p:txBody>
          <a:bodyPr wrap="square" lIns="91431" tIns="45716" rIns="91431" bIns="45716">
            <a:spAutoFit/>
          </a:bodyPr>
          <a:lstStyle/>
          <a:p>
            <a:pPr algn="r"/>
            <a:r>
              <a:rPr lang="zh-CN" altLang="en-US" sz="2200" b="1" dirty="0" smtClean="0">
                <a:solidFill>
                  <a:schemeClr val="tx2">
                    <a:lumMod val="75000"/>
                  </a:schemeClr>
                </a:solidFill>
                <a:latin typeface="+mj-ea"/>
                <a:ea typeface="+mj-ea"/>
                <a:cs typeface="+mn-ea"/>
                <a:sym typeface="+mn-lt"/>
              </a:rPr>
              <a:t>点击添加</a:t>
            </a:r>
            <a:r>
              <a:rPr lang="zh-CN" altLang="en-US" sz="2200" b="1" dirty="0">
                <a:solidFill>
                  <a:schemeClr val="tx2">
                    <a:lumMod val="75000"/>
                  </a:schemeClr>
                </a:solidFill>
                <a:latin typeface="+mj-ea"/>
                <a:ea typeface="+mj-ea"/>
                <a:cs typeface="+mn-ea"/>
                <a:sym typeface="+mn-lt"/>
              </a:rPr>
              <a:t>标题</a:t>
            </a:r>
            <a:endParaRPr lang="en-US" altLang="zh-CN" sz="2200" b="1" dirty="0">
              <a:solidFill>
                <a:schemeClr val="tx2">
                  <a:lumMod val="75000"/>
                </a:schemeClr>
              </a:solidFill>
              <a:latin typeface="+mj-ea"/>
              <a:ea typeface="+mj-ea"/>
              <a:cs typeface="+mn-ea"/>
              <a:sym typeface="+mn-lt"/>
            </a:endParaRPr>
          </a:p>
        </p:txBody>
      </p:sp>
      <p:sp>
        <p:nvSpPr>
          <p:cNvPr id="35" name="矩形 47"/>
          <p:cNvSpPr>
            <a:spLocks noChangeArrowheads="1"/>
          </p:cNvSpPr>
          <p:nvPr/>
        </p:nvSpPr>
        <p:spPr bwMode="auto">
          <a:xfrm flipH="1">
            <a:off x="3763317" y="5341114"/>
            <a:ext cx="2369768"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400" dirty="0">
                <a:solidFill>
                  <a:schemeClr val="tx2">
                    <a:lumMod val="75000"/>
                  </a:schemeClr>
                </a:solidFill>
                <a:latin typeface="+mj-ea"/>
                <a:ea typeface="+mj-ea"/>
                <a:cs typeface="+mn-ea"/>
                <a:sym typeface="+mn-lt"/>
              </a:rPr>
              <a:t>在此录入图表的综合描述说明，在此录入上述图表的综合描述说明</a:t>
            </a:r>
          </a:p>
        </p:txBody>
      </p:sp>
      <p:sp>
        <p:nvSpPr>
          <p:cNvPr id="36" name="矩形 35"/>
          <p:cNvSpPr/>
          <p:nvPr/>
        </p:nvSpPr>
        <p:spPr>
          <a:xfrm flipH="1">
            <a:off x="1430360" y="1798431"/>
            <a:ext cx="1992428" cy="430879"/>
          </a:xfrm>
          <a:prstGeom prst="rect">
            <a:avLst/>
          </a:prstGeom>
        </p:spPr>
        <p:txBody>
          <a:bodyPr wrap="square" lIns="91431" tIns="45716" rIns="91431" bIns="45716">
            <a:spAutoFit/>
          </a:bodyPr>
          <a:lstStyle/>
          <a:p>
            <a:pPr algn="r"/>
            <a:r>
              <a:rPr lang="zh-CN" altLang="en-US" sz="2200" b="1" dirty="0">
                <a:solidFill>
                  <a:schemeClr val="tx2">
                    <a:lumMod val="75000"/>
                  </a:schemeClr>
                </a:solidFill>
                <a:latin typeface="+mj-ea"/>
                <a:ea typeface="+mj-ea"/>
                <a:cs typeface="+mn-ea"/>
                <a:sym typeface="+mn-lt"/>
              </a:rPr>
              <a:t>点击添加标题</a:t>
            </a:r>
            <a:endParaRPr lang="en-US" altLang="zh-CN" sz="2200" b="1" dirty="0">
              <a:solidFill>
                <a:schemeClr val="tx2">
                  <a:lumMod val="75000"/>
                </a:schemeClr>
              </a:solidFill>
              <a:latin typeface="+mj-ea"/>
              <a:ea typeface="+mj-ea"/>
              <a:cs typeface="+mn-ea"/>
              <a:sym typeface="+mn-lt"/>
            </a:endParaRPr>
          </a:p>
        </p:txBody>
      </p:sp>
      <p:sp>
        <p:nvSpPr>
          <p:cNvPr id="37" name="矩形 47"/>
          <p:cNvSpPr>
            <a:spLocks noChangeArrowheads="1"/>
          </p:cNvSpPr>
          <p:nvPr/>
        </p:nvSpPr>
        <p:spPr bwMode="auto">
          <a:xfrm flipH="1">
            <a:off x="960821" y="2254770"/>
            <a:ext cx="246196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400" dirty="0">
                <a:solidFill>
                  <a:schemeClr val="tx2">
                    <a:lumMod val="75000"/>
                  </a:schemeClr>
                </a:solidFill>
                <a:latin typeface="+mj-ea"/>
                <a:ea typeface="+mj-ea"/>
                <a:cs typeface="+mn-ea"/>
                <a:sym typeface="+mn-lt"/>
              </a:rPr>
              <a:t>在此录入图表</a:t>
            </a:r>
            <a:r>
              <a:rPr lang="zh-CN" altLang="en-US" sz="1400" dirty="0" smtClean="0">
                <a:solidFill>
                  <a:schemeClr val="tx2">
                    <a:lumMod val="75000"/>
                  </a:schemeClr>
                </a:solidFill>
                <a:latin typeface="+mj-ea"/>
                <a:ea typeface="+mj-ea"/>
                <a:cs typeface="+mn-ea"/>
                <a:sym typeface="+mn-lt"/>
              </a:rPr>
              <a:t>的综合描述</a:t>
            </a:r>
            <a:r>
              <a:rPr lang="zh-CN" altLang="en-US" sz="1400" dirty="0">
                <a:solidFill>
                  <a:schemeClr val="tx2">
                    <a:lumMod val="75000"/>
                  </a:schemeClr>
                </a:solidFill>
                <a:latin typeface="+mj-ea"/>
                <a:ea typeface="+mj-ea"/>
                <a:cs typeface="+mn-ea"/>
                <a:sym typeface="+mn-lt"/>
              </a:rPr>
              <a:t>说明，在此录入上述图表</a:t>
            </a:r>
            <a:r>
              <a:rPr lang="zh-CN" altLang="en-US" sz="1400" dirty="0" smtClean="0">
                <a:solidFill>
                  <a:schemeClr val="tx2">
                    <a:lumMod val="75000"/>
                  </a:schemeClr>
                </a:solidFill>
                <a:latin typeface="+mj-ea"/>
                <a:ea typeface="+mj-ea"/>
                <a:cs typeface="+mn-ea"/>
                <a:sym typeface="+mn-lt"/>
              </a:rPr>
              <a:t>的综合描述说明</a:t>
            </a:r>
            <a:endParaRPr lang="zh-CN" altLang="en-US" sz="1400" dirty="0">
              <a:solidFill>
                <a:schemeClr val="tx2">
                  <a:lumMod val="75000"/>
                </a:schemeClr>
              </a:solidFill>
              <a:latin typeface="+mj-ea"/>
              <a:ea typeface="+mj-ea"/>
              <a:cs typeface="+mn-ea"/>
              <a:sym typeface="+mn-lt"/>
            </a:endParaRPr>
          </a:p>
        </p:txBody>
      </p:sp>
      <p:grpSp>
        <p:nvGrpSpPr>
          <p:cNvPr id="38" name="组合 37"/>
          <p:cNvGrpSpPr/>
          <p:nvPr/>
        </p:nvGrpSpPr>
        <p:grpSpPr>
          <a:xfrm>
            <a:off x="5275195" y="2785559"/>
            <a:ext cx="1775171" cy="1775171"/>
            <a:chOff x="5208414" y="2861759"/>
            <a:chExt cx="1775171" cy="1775171"/>
          </a:xfrm>
        </p:grpSpPr>
        <p:sp>
          <p:nvSpPr>
            <p:cNvPr id="39" name="菱形 38"/>
            <p:cNvSpPr/>
            <p:nvPr/>
          </p:nvSpPr>
          <p:spPr>
            <a:xfrm>
              <a:off x="5208414" y="2861759"/>
              <a:ext cx="1775171" cy="1775171"/>
            </a:xfrm>
            <a:prstGeom prst="diamond">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3d extrusionH="184150">
                <a:bevelT w="323850"/>
                <a:bevelB w="184150" h="228600"/>
              </a:sp3d>
            </a:bodyPr>
            <a:lstStyle/>
            <a:p>
              <a:pPr algn="ctr"/>
              <a:endParaRPr lang="zh-CN" altLang="en-US">
                <a:cs typeface="+mn-ea"/>
                <a:sym typeface="+mn-lt"/>
              </a:endParaRPr>
            </a:p>
          </p:txBody>
        </p:sp>
        <p:grpSp>
          <p:nvGrpSpPr>
            <p:cNvPr id="40" name="组合 39"/>
            <p:cNvGrpSpPr/>
            <p:nvPr/>
          </p:nvGrpSpPr>
          <p:grpSpPr>
            <a:xfrm>
              <a:off x="5712169" y="3456478"/>
              <a:ext cx="767661" cy="585733"/>
              <a:chOff x="12227116" y="4392007"/>
              <a:chExt cx="627436" cy="478740"/>
            </a:xfrm>
          </p:grpSpPr>
          <p:sp>
            <p:nvSpPr>
              <p:cNvPr id="41"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43" name="组合 42"/>
          <p:cNvGrpSpPr/>
          <p:nvPr/>
        </p:nvGrpSpPr>
        <p:grpSpPr>
          <a:xfrm>
            <a:off x="2901401" y="2862187"/>
            <a:ext cx="1596371" cy="1621914"/>
            <a:chOff x="2834620" y="2938387"/>
            <a:chExt cx="1596371" cy="1621914"/>
          </a:xfrm>
        </p:grpSpPr>
        <p:sp>
          <p:nvSpPr>
            <p:cNvPr id="44" name="燕尾形 43"/>
            <p:cNvSpPr/>
            <p:nvPr/>
          </p:nvSpPr>
          <p:spPr>
            <a:xfrm rot="10800000" flipV="1">
              <a:off x="2834620" y="2938387"/>
              <a:ext cx="1596371" cy="1621914"/>
            </a:xfrm>
            <a:prstGeom prst="chevron">
              <a:avLst>
                <a:gd name="adj" fmla="val 49642"/>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3d extrusionH="184150">
                <a:bevelT w="323850"/>
                <a:bevelB w="184150" h="228600"/>
              </a:sp3d>
            </a:bodyPr>
            <a:lstStyle/>
            <a:p>
              <a:pPr algn="ctr"/>
              <a:endParaRPr lang="zh-CN" altLang="en-US">
                <a:cs typeface="+mn-ea"/>
                <a:sym typeface="+mn-lt"/>
              </a:endParaRPr>
            </a:p>
          </p:txBody>
        </p:sp>
        <p:sp>
          <p:nvSpPr>
            <p:cNvPr id="45" name="任意多边形 44"/>
            <p:cNvSpPr>
              <a:spLocks noChangeAspect="1"/>
            </p:cNvSpPr>
            <p:nvPr/>
          </p:nvSpPr>
          <p:spPr>
            <a:xfrm>
              <a:off x="3130797" y="3566594"/>
              <a:ext cx="437403" cy="365501"/>
            </a:xfrm>
            <a:custGeom>
              <a:avLst/>
              <a:gdLst>
                <a:gd name="connsiteX0" fmla="*/ 259777 w 514592"/>
                <a:gd name="connsiteY0" fmla="*/ 74012 h 430001"/>
                <a:gd name="connsiteX1" fmla="*/ 328031 w 514592"/>
                <a:gd name="connsiteY1" fmla="*/ 276499 h 430001"/>
                <a:gd name="connsiteX2" fmla="*/ 384910 w 514592"/>
                <a:gd name="connsiteY2" fmla="*/ 139991 h 430001"/>
                <a:gd name="connsiteX3" fmla="*/ 437238 w 514592"/>
                <a:gd name="connsiteY3" fmla="*/ 262849 h 430001"/>
                <a:gd name="connsiteX4" fmla="*/ 409936 w 514592"/>
                <a:gd name="connsiteY4" fmla="*/ 267399 h 430001"/>
                <a:gd name="connsiteX5" fmla="*/ 384910 w 514592"/>
                <a:gd name="connsiteY5" fmla="*/ 208245 h 430001"/>
                <a:gd name="connsiteX6" fmla="*/ 325756 w 514592"/>
                <a:gd name="connsiteY6" fmla="*/ 353854 h 430001"/>
                <a:gd name="connsiteX7" fmla="*/ 257502 w 514592"/>
                <a:gd name="connsiteY7" fmla="*/ 146817 h 430001"/>
                <a:gd name="connsiteX8" fmla="*/ 193798 w 514592"/>
                <a:gd name="connsiteY8" fmla="*/ 283325 h 430001"/>
                <a:gd name="connsiteX9" fmla="*/ 139195 w 514592"/>
                <a:gd name="connsiteY9" fmla="*/ 219621 h 430001"/>
                <a:gd name="connsiteX10" fmla="*/ 102793 w 514592"/>
                <a:gd name="connsiteY10" fmla="*/ 244647 h 430001"/>
                <a:gd name="connsiteX11" fmla="*/ 93692 w 514592"/>
                <a:gd name="connsiteY11" fmla="*/ 251473 h 430001"/>
                <a:gd name="connsiteX12" fmla="*/ 75491 w 514592"/>
                <a:gd name="connsiteY12" fmla="*/ 237822 h 430001"/>
                <a:gd name="connsiteX13" fmla="*/ 146020 w 514592"/>
                <a:gd name="connsiteY13" fmla="*/ 187769 h 430001"/>
                <a:gd name="connsiteX14" fmla="*/ 186973 w 514592"/>
                <a:gd name="connsiteY14" fmla="*/ 237822 h 430001"/>
                <a:gd name="connsiteX15" fmla="*/ 48986 w 514592"/>
                <a:gd name="connsiteY15" fmla="*/ 48986 h 430001"/>
                <a:gd name="connsiteX16" fmla="*/ 48986 w 514592"/>
                <a:gd name="connsiteY16" fmla="*/ 381015 h 430001"/>
                <a:gd name="connsiteX17" fmla="*/ 465606 w 514592"/>
                <a:gd name="connsiteY17" fmla="*/ 381015 h 430001"/>
                <a:gd name="connsiteX18" fmla="*/ 465606 w 514592"/>
                <a:gd name="connsiteY18" fmla="*/ 48986 h 430001"/>
                <a:gd name="connsiteX19" fmla="*/ 0 w 514592"/>
                <a:gd name="connsiteY19" fmla="*/ 0 h 430001"/>
                <a:gd name="connsiteX20" fmla="*/ 514592 w 514592"/>
                <a:gd name="connsiteY20" fmla="*/ 0 h 430001"/>
                <a:gd name="connsiteX21" fmla="*/ 514592 w 514592"/>
                <a:gd name="connsiteY21" fmla="*/ 430001 h 430001"/>
                <a:gd name="connsiteX22" fmla="*/ 0 w 514592"/>
                <a:gd name="connsiteY22"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4592" h="430001">
                  <a:moveTo>
                    <a:pt x="259777" y="74012"/>
                  </a:moveTo>
                  <a:lnTo>
                    <a:pt x="328031" y="276499"/>
                  </a:lnTo>
                  <a:lnTo>
                    <a:pt x="384910" y="139991"/>
                  </a:lnTo>
                  <a:lnTo>
                    <a:pt x="437238" y="262849"/>
                  </a:lnTo>
                  <a:lnTo>
                    <a:pt x="409936" y="267399"/>
                  </a:lnTo>
                  <a:lnTo>
                    <a:pt x="384910" y="208245"/>
                  </a:lnTo>
                  <a:lnTo>
                    <a:pt x="325756" y="353854"/>
                  </a:lnTo>
                  <a:lnTo>
                    <a:pt x="257502" y="146817"/>
                  </a:lnTo>
                  <a:lnTo>
                    <a:pt x="193798" y="283325"/>
                  </a:lnTo>
                  <a:lnTo>
                    <a:pt x="139195" y="219621"/>
                  </a:lnTo>
                  <a:lnTo>
                    <a:pt x="102793" y="244647"/>
                  </a:lnTo>
                  <a:lnTo>
                    <a:pt x="93692" y="251473"/>
                  </a:lnTo>
                  <a:lnTo>
                    <a:pt x="75491" y="237822"/>
                  </a:lnTo>
                  <a:lnTo>
                    <a:pt x="146020" y="187769"/>
                  </a:lnTo>
                  <a:lnTo>
                    <a:pt x="186973" y="237822"/>
                  </a:lnTo>
                  <a:close/>
                  <a:moveTo>
                    <a:pt x="48986" y="48986"/>
                  </a:moveTo>
                  <a:lnTo>
                    <a:pt x="48986" y="381015"/>
                  </a:lnTo>
                  <a:lnTo>
                    <a:pt x="465606" y="381015"/>
                  </a:lnTo>
                  <a:lnTo>
                    <a:pt x="465606" y="48986"/>
                  </a:lnTo>
                  <a:close/>
                  <a:moveTo>
                    <a:pt x="0" y="0"/>
                  </a:moveTo>
                  <a:lnTo>
                    <a:pt x="514592" y="0"/>
                  </a:lnTo>
                  <a:lnTo>
                    <a:pt x="514592" y="430001"/>
                  </a:lnTo>
                  <a:lnTo>
                    <a:pt x="0" y="4300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46" name="组合 45"/>
          <p:cNvGrpSpPr/>
          <p:nvPr/>
        </p:nvGrpSpPr>
        <p:grpSpPr>
          <a:xfrm>
            <a:off x="7827790" y="2862187"/>
            <a:ext cx="1596371" cy="1621914"/>
            <a:chOff x="7761009" y="2938387"/>
            <a:chExt cx="1596371" cy="1621914"/>
          </a:xfrm>
        </p:grpSpPr>
        <p:sp>
          <p:nvSpPr>
            <p:cNvPr id="47" name="燕尾形 46"/>
            <p:cNvSpPr/>
            <p:nvPr/>
          </p:nvSpPr>
          <p:spPr>
            <a:xfrm>
              <a:off x="7761009" y="2938387"/>
              <a:ext cx="1596371" cy="1621914"/>
            </a:xfrm>
            <a:prstGeom prst="chevron">
              <a:avLst>
                <a:gd name="adj" fmla="val 49642"/>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3d extrusionH="184150">
                <a:bevelT w="323850"/>
                <a:bevelB w="184150" h="228600"/>
              </a:sp3d>
            </a:bodyPr>
            <a:lstStyle/>
            <a:p>
              <a:pPr algn="ctr"/>
              <a:endParaRPr lang="zh-CN" altLang="en-US">
                <a:cs typeface="+mn-ea"/>
                <a:sym typeface="+mn-lt"/>
              </a:endParaRPr>
            </a:p>
          </p:txBody>
        </p:sp>
        <p:sp>
          <p:nvSpPr>
            <p:cNvPr id="71" name="任意多边形 70"/>
            <p:cNvSpPr>
              <a:spLocks noChangeAspect="1"/>
            </p:cNvSpPr>
            <p:nvPr/>
          </p:nvSpPr>
          <p:spPr>
            <a:xfrm>
              <a:off x="8597283" y="3566594"/>
              <a:ext cx="451653" cy="365501"/>
            </a:xfrm>
            <a:custGeom>
              <a:avLst/>
              <a:gdLst>
                <a:gd name="connsiteX0" fmla="*/ 427018 w 531356"/>
                <a:gd name="connsiteY0" fmla="*/ 301423 h 430001"/>
                <a:gd name="connsiteX1" fmla="*/ 453367 w 531356"/>
                <a:gd name="connsiteY1" fmla="*/ 328825 h 430001"/>
                <a:gd name="connsiteX2" fmla="*/ 427018 w 531356"/>
                <a:gd name="connsiteY2" fmla="*/ 356227 h 430001"/>
                <a:gd name="connsiteX3" fmla="*/ 400669 w 531356"/>
                <a:gd name="connsiteY3" fmla="*/ 328825 h 430001"/>
                <a:gd name="connsiteX4" fmla="*/ 427018 w 531356"/>
                <a:gd name="connsiteY4" fmla="*/ 301423 h 430001"/>
                <a:gd name="connsiteX5" fmla="*/ 104517 w 531356"/>
                <a:gd name="connsiteY5" fmla="*/ 301423 h 430001"/>
                <a:gd name="connsiteX6" fmla="*/ 132974 w 531356"/>
                <a:gd name="connsiteY6" fmla="*/ 328825 h 430001"/>
                <a:gd name="connsiteX7" fmla="*/ 104517 w 531356"/>
                <a:gd name="connsiteY7" fmla="*/ 356227 h 430001"/>
                <a:gd name="connsiteX8" fmla="*/ 76060 w 531356"/>
                <a:gd name="connsiteY8" fmla="*/ 328825 h 430001"/>
                <a:gd name="connsiteX9" fmla="*/ 104517 w 531356"/>
                <a:gd name="connsiteY9" fmla="*/ 301423 h 430001"/>
                <a:gd name="connsiteX10" fmla="*/ 230531 w 531356"/>
                <a:gd name="connsiteY10" fmla="*/ 212000 h 430001"/>
                <a:gd name="connsiteX11" fmla="*/ 230531 w 531356"/>
                <a:gd name="connsiteY11" fmla="*/ 281991 h 430001"/>
                <a:gd name="connsiteX12" fmla="*/ 300826 w 531356"/>
                <a:gd name="connsiteY12" fmla="*/ 281991 h 430001"/>
                <a:gd name="connsiteX13" fmla="*/ 300826 w 531356"/>
                <a:gd name="connsiteY13" fmla="*/ 212000 h 430001"/>
                <a:gd name="connsiteX14" fmla="*/ 194237 w 531356"/>
                <a:gd name="connsiteY14" fmla="*/ 111716 h 430001"/>
                <a:gd name="connsiteX15" fmla="*/ 337120 w 531356"/>
                <a:gd name="connsiteY15" fmla="*/ 111716 h 430001"/>
                <a:gd name="connsiteX16" fmla="*/ 337120 w 531356"/>
                <a:gd name="connsiteY16" fmla="*/ 318285 h 430001"/>
                <a:gd name="connsiteX17" fmla="*/ 194237 w 531356"/>
                <a:gd name="connsiteY17" fmla="*/ 318285 h 430001"/>
                <a:gd name="connsiteX18" fmla="*/ 427018 w 531356"/>
                <a:gd name="connsiteY18" fmla="*/ 71668 h 430001"/>
                <a:gd name="connsiteX19" fmla="*/ 453367 w 531356"/>
                <a:gd name="connsiteY19" fmla="*/ 100125 h 430001"/>
                <a:gd name="connsiteX20" fmla="*/ 427018 w 531356"/>
                <a:gd name="connsiteY20" fmla="*/ 128582 h 430001"/>
                <a:gd name="connsiteX21" fmla="*/ 400669 w 531356"/>
                <a:gd name="connsiteY21" fmla="*/ 100125 h 430001"/>
                <a:gd name="connsiteX22" fmla="*/ 427018 w 531356"/>
                <a:gd name="connsiteY22" fmla="*/ 71668 h 430001"/>
                <a:gd name="connsiteX23" fmla="*/ 104517 w 531356"/>
                <a:gd name="connsiteY23" fmla="*/ 71668 h 430001"/>
                <a:gd name="connsiteX24" fmla="*/ 132974 w 531356"/>
                <a:gd name="connsiteY24" fmla="*/ 100125 h 430001"/>
                <a:gd name="connsiteX25" fmla="*/ 104517 w 531356"/>
                <a:gd name="connsiteY25" fmla="*/ 128582 h 430001"/>
                <a:gd name="connsiteX26" fmla="*/ 76060 w 531356"/>
                <a:gd name="connsiteY26" fmla="*/ 100125 h 430001"/>
                <a:gd name="connsiteX27" fmla="*/ 104517 w 531356"/>
                <a:gd name="connsiteY27" fmla="*/ 71668 h 430001"/>
                <a:gd name="connsiteX28" fmla="*/ 44325 w 531356"/>
                <a:gd name="connsiteY28" fmla="*/ 44325 h 430001"/>
                <a:gd name="connsiteX29" fmla="*/ 44325 w 531356"/>
                <a:gd name="connsiteY29" fmla="*/ 385676 h 430001"/>
                <a:gd name="connsiteX30" fmla="*/ 487031 w 531356"/>
                <a:gd name="connsiteY30" fmla="*/ 385676 h 430001"/>
                <a:gd name="connsiteX31" fmla="*/ 487031 w 531356"/>
                <a:gd name="connsiteY31" fmla="*/ 44325 h 430001"/>
                <a:gd name="connsiteX32" fmla="*/ 0 w 531356"/>
                <a:gd name="connsiteY32" fmla="*/ 0 h 430001"/>
                <a:gd name="connsiteX33" fmla="*/ 531356 w 531356"/>
                <a:gd name="connsiteY33" fmla="*/ 0 h 430001"/>
                <a:gd name="connsiteX34" fmla="*/ 531356 w 531356"/>
                <a:gd name="connsiteY34" fmla="*/ 430001 h 430001"/>
                <a:gd name="connsiteX35" fmla="*/ 0 w 531356"/>
                <a:gd name="connsiteY35"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31356" h="430001">
                  <a:moveTo>
                    <a:pt x="427018" y="301423"/>
                  </a:moveTo>
                  <a:cubicBezTo>
                    <a:pt x="441570" y="301423"/>
                    <a:pt x="453367" y="313691"/>
                    <a:pt x="453367" y="328825"/>
                  </a:cubicBezTo>
                  <a:cubicBezTo>
                    <a:pt x="453367" y="343959"/>
                    <a:pt x="441570" y="356227"/>
                    <a:pt x="427018" y="356227"/>
                  </a:cubicBezTo>
                  <a:cubicBezTo>
                    <a:pt x="412466" y="356227"/>
                    <a:pt x="400669" y="343959"/>
                    <a:pt x="400669" y="328825"/>
                  </a:cubicBezTo>
                  <a:cubicBezTo>
                    <a:pt x="400669" y="313691"/>
                    <a:pt x="412466" y="301423"/>
                    <a:pt x="427018" y="301423"/>
                  </a:cubicBezTo>
                  <a:close/>
                  <a:moveTo>
                    <a:pt x="104517" y="301423"/>
                  </a:moveTo>
                  <a:cubicBezTo>
                    <a:pt x="120233" y="301423"/>
                    <a:pt x="132974" y="313691"/>
                    <a:pt x="132974" y="328825"/>
                  </a:cubicBezTo>
                  <a:cubicBezTo>
                    <a:pt x="132974" y="343959"/>
                    <a:pt x="120233" y="356227"/>
                    <a:pt x="104517" y="356227"/>
                  </a:cubicBezTo>
                  <a:cubicBezTo>
                    <a:pt x="88801" y="356227"/>
                    <a:pt x="76060" y="343959"/>
                    <a:pt x="76060" y="328825"/>
                  </a:cubicBezTo>
                  <a:cubicBezTo>
                    <a:pt x="76060" y="313691"/>
                    <a:pt x="88801" y="301423"/>
                    <a:pt x="104517" y="301423"/>
                  </a:cubicBezTo>
                  <a:close/>
                  <a:moveTo>
                    <a:pt x="230531" y="212000"/>
                  </a:moveTo>
                  <a:lnTo>
                    <a:pt x="230531" y="281991"/>
                  </a:lnTo>
                  <a:lnTo>
                    <a:pt x="300826" y="281991"/>
                  </a:lnTo>
                  <a:lnTo>
                    <a:pt x="300826" y="212000"/>
                  </a:lnTo>
                  <a:close/>
                  <a:moveTo>
                    <a:pt x="194237" y="111716"/>
                  </a:moveTo>
                  <a:lnTo>
                    <a:pt x="337120" y="111716"/>
                  </a:lnTo>
                  <a:lnTo>
                    <a:pt x="337120" y="318285"/>
                  </a:lnTo>
                  <a:lnTo>
                    <a:pt x="194237" y="318285"/>
                  </a:lnTo>
                  <a:close/>
                  <a:moveTo>
                    <a:pt x="427018" y="71668"/>
                  </a:moveTo>
                  <a:cubicBezTo>
                    <a:pt x="441570" y="71668"/>
                    <a:pt x="453367" y="84409"/>
                    <a:pt x="453367" y="100125"/>
                  </a:cubicBezTo>
                  <a:cubicBezTo>
                    <a:pt x="453367" y="115841"/>
                    <a:pt x="441570" y="128582"/>
                    <a:pt x="427018" y="128582"/>
                  </a:cubicBezTo>
                  <a:cubicBezTo>
                    <a:pt x="412466" y="128582"/>
                    <a:pt x="400669" y="115841"/>
                    <a:pt x="400669" y="100125"/>
                  </a:cubicBezTo>
                  <a:cubicBezTo>
                    <a:pt x="400669" y="84409"/>
                    <a:pt x="412466" y="71668"/>
                    <a:pt x="427018" y="71668"/>
                  </a:cubicBezTo>
                  <a:close/>
                  <a:moveTo>
                    <a:pt x="104517" y="71668"/>
                  </a:moveTo>
                  <a:cubicBezTo>
                    <a:pt x="120233" y="71668"/>
                    <a:pt x="132974" y="84409"/>
                    <a:pt x="132974" y="100125"/>
                  </a:cubicBezTo>
                  <a:cubicBezTo>
                    <a:pt x="132974" y="115841"/>
                    <a:pt x="120233" y="128582"/>
                    <a:pt x="104517" y="128582"/>
                  </a:cubicBezTo>
                  <a:cubicBezTo>
                    <a:pt x="88801" y="128582"/>
                    <a:pt x="76060" y="115841"/>
                    <a:pt x="76060" y="100125"/>
                  </a:cubicBezTo>
                  <a:cubicBezTo>
                    <a:pt x="76060" y="84409"/>
                    <a:pt x="88801" y="71668"/>
                    <a:pt x="104517" y="71668"/>
                  </a:cubicBezTo>
                  <a:close/>
                  <a:moveTo>
                    <a:pt x="44325" y="44325"/>
                  </a:moveTo>
                  <a:lnTo>
                    <a:pt x="44325" y="385676"/>
                  </a:lnTo>
                  <a:lnTo>
                    <a:pt x="487031" y="385676"/>
                  </a:lnTo>
                  <a:lnTo>
                    <a:pt x="487031" y="44325"/>
                  </a:lnTo>
                  <a:close/>
                  <a:moveTo>
                    <a:pt x="0" y="0"/>
                  </a:moveTo>
                  <a:lnTo>
                    <a:pt x="531356" y="0"/>
                  </a:lnTo>
                  <a:lnTo>
                    <a:pt x="531356" y="430001"/>
                  </a:lnTo>
                  <a:lnTo>
                    <a:pt x="0" y="4300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72" name="组合 71"/>
          <p:cNvGrpSpPr/>
          <p:nvPr/>
        </p:nvGrpSpPr>
        <p:grpSpPr>
          <a:xfrm>
            <a:off x="3889986" y="2562673"/>
            <a:ext cx="2185965" cy="2220942"/>
            <a:chOff x="3823205" y="2638873"/>
            <a:chExt cx="2185965" cy="2220942"/>
          </a:xfrm>
        </p:grpSpPr>
        <p:sp>
          <p:nvSpPr>
            <p:cNvPr id="73" name="燕尾形 72"/>
            <p:cNvSpPr/>
            <p:nvPr/>
          </p:nvSpPr>
          <p:spPr>
            <a:xfrm rot="10800000" flipV="1">
              <a:off x="3823205" y="2638873"/>
              <a:ext cx="2185965" cy="2220942"/>
            </a:xfrm>
            <a:prstGeom prst="chevron">
              <a:avLst>
                <a:gd name="adj" fmla="val 4964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3d extrusionH="184150">
                <a:bevelT w="323850"/>
                <a:bevelB w="184150" h="228600"/>
              </a:sp3d>
            </a:bodyPr>
            <a:lstStyle/>
            <a:p>
              <a:pPr algn="ctr"/>
              <a:endParaRPr lang="zh-CN" altLang="en-US">
                <a:cs typeface="+mn-ea"/>
                <a:sym typeface="+mn-lt"/>
              </a:endParaRPr>
            </a:p>
          </p:txBody>
        </p:sp>
        <p:sp>
          <p:nvSpPr>
            <p:cNvPr id="74" name="Freeform 195"/>
            <p:cNvSpPr>
              <a:spLocks noChangeAspect="1" noEditPoints="1"/>
            </p:cNvSpPr>
            <p:nvPr/>
          </p:nvSpPr>
          <p:spPr bwMode="auto">
            <a:xfrm>
              <a:off x="4242328" y="3518987"/>
              <a:ext cx="569121" cy="460715"/>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5" name="组合 74"/>
          <p:cNvGrpSpPr/>
          <p:nvPr/>
        </p:nvGrpSpPr>
        <p:grpSpPr>
          <a:xfrm>
            <a:off x="6249611" y="2562673"/>
            <a:ext cx="2185965" cy="2220942"/>
            <a:chOff x="6182830" y="2638873"/>
            <a:chExt cx="2185965" cy="2220942"/>
          </a:xfrm>
        </p:grpSpPr>
        <p:sp>
          <p:nvSpPr>
            <p:cNvPr id="76" name="燕尾形 75"/>
            <p:cNvSpPr/>
            <p:nvPr/>
          </p:nvSpPr>
          <p:spPr>
            <a:xfrm>
              <a:off x="6182830" y="2638873"/>
              <a:ext cx="2185965" cy="2220942"/>
            </a:xfrm>
            <a:prstGeom prst="chevron">
              <a:avLst>
                <a:gd name="adj" fmla="val 49642"/>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3d extrusionH="184150">
                <a:bevelT w="323850"/>
                <a:bevelB w="184150" h="228600"/>
              </a:sp3d>
            </a:bodyPr>
            <a:lstStyle/>
            <a:p>
              <a:pPr algn="ctr"/>
              <a:endParaRPr lang="zh-CN" altLang="en-US" dirty="0">
                <a:cs typeface="+mn-ea"/>
                <a:sym typeface="+mn-lt"/>
              </a:endParaRPr>
            </a:p>
          </p:txBody>
        </p:sp>
        <p:sp>
          <p:nvSpPr>
            <p:cNvPr id="77" name="任意多边形 76"/>
            <p:cNvSpPr>
              <a:spLocks noChangeArrowheads="1"/>
            </p:cNvSpPr>
            <p:nvPr/>
          </p:nvSpPr>
          <p:spPr bwMode="auto">
            <a:xfrm>
              <a:off x="7371397" y="3534344"/>
              <a:ext cx="573334" cy="430001"/>
            </a:xfrm>
            <a:custGeom>
              <a:avLst/>
              <a:gdLst>
                <a:gd name="connsiteX0" fmla="*/ 343544 w 573334"/>
                <a:gd name="connsiteY0" fmla="*/ 293493 h 430001"/>
                <a:gd name="connsiteX1" fmla="*/ 389047 w 573334"/>
                <a:gd name="connsiteY1" fmla="*/ 293493 h 430001"/>
                <a:gd name="connsiteX2" fmla="*/ 389047 w 573334"/>
                <a:gd name="connsiteY2" fmla="*/ 345822 h 430001"/>
                <a:gd name="connsiteX3" fmla="*/ 343544 w 573334"/>
                <a:gd name="connsiteY3" fmla="*/ 345822 h 430001"/>
                <a:gd name="connsiteX4" fmla="*/ 102379 w 573334"/>
                <a:gd name="connsiteY4" fmla="*/ 245714 h 430001"/>
                <a:gd name="connsiteX5" fmla="*/ 147882 w 573334"/>
                <a:gd name="connsiteY5" fmla="*/ 245714 h 430001"/>
                <a:gd name="connsiteX6" fmla="*/ 147882 w 573334"/>
                <a:gd name="connsiteY6" fmla="*/ 345820 h 430001"/>
                <a:gd name="connsiteX7" fmla="*/ 102379 w 573334"/>
                <a:gd name="connsiteY7" fmla="*/ 345820 h 430001"/>
                <a:gd name="connsiteX8" fmla="*/ 261639 w 573334"/>
                <a:gd name="connsiteY8" fmla="*/ 182011 h 430001"/>
                <a:gd name="connsiteX9" fmla="*/ 309418 w 573334"/>
                <a:gd name="connsiteY9" fmla="*/ 182011 h 430001"/>
                <a:gd name="connsiteX10" fmla="*/ 309418 w 573334"/>
                <a:gd name="connsiteY10" fmla="*/ 345821 h 430001"/>
                <a:gd name="connsiteX11" fmla="*/ 261639 w 573334"/>
                <a:gd name="connsiteY11" fmla="*/ 345821 h 430001"/>
                <a:gd name="connsiteX12" fmla="*/ 182010 w 573334"/>
                <a:gd name="connsiteY12" fmla="*/ 131958 h 430001"/>
                <a:gd name="connsiteX13" fmla="*/ 229789 w 573334"/>
                <a:gd name="connsiteY13" fmla="*/ 131958 h 430001"/>
                <a:gd name="connsiteX14" fmla="*/ 229789 w 573334"/>
                <a:gd name="connsiteY14" fmla="*/ 345821 h 430001"/>
                <a:gd name="connsiteX15" fmla="*/ 182010 w 573334"/>
                <a:gd name="connsiteY15" fmla="*/ 345821 h 430001"/>
                <a:gd name="connsiteX16" fmla="*/ 423174 w 573334"/>
                <a:gd name="connsiteY16" fmla="*/ 91005 h 430001"/>
                <a:gd name="connsiteX17" fmla="*/ 470953 w 573334"/>
                <a:gd name="connsiteY17" fmla="*/ 91005 h 430001"/>
                <a:gd name="connsiteX18" fmla="*/ 470953 w 573334"/>
                <a:gd name="connsiteY18" fmla="*/ 345820 h 430001"/>
                <a:gd name="connsiteX19" fmla="*/ 423174 w 573334"/>
                <a:gd name="connsiteY19" fmla="*/ 345820 h 430001"/>
                <a:gd name="connsiteX20" fmla="*/ 48990 w 573334"/>
                <a:gd name="connsiteY20" fmla="*/ 48990 h 430001"/>
                <a:gd name="connsiteX21" fmla="*/ 48990 w 573334"/>
                <a:gd name="connsiteY21" fmla="*/ 381011 h 430001"/>
                <a:gd name="connsiteX22" fmla="*/ 524344 w 573334"/>
                <a:gd name="connsiteY22" fmla="*/ 381011 h 430001"/>
                <a:gd name="connsiteX23" fmla="*/ 524344 w 573334"/>
                <a:gd name="connsiteY23" fmla="*/ 48990 h 430001"/>
                <a:gd name="connsiteX24" fmla="*/ 0 w 573334"/>
                <a:gd name="connsiteY24" fmla="*/ 0 h 430001"/>
                <a:gd name="connsiteX25" fmla="*/ 573334 w 573334"/>
                <a:gd name="connsiteY25" fmla="*/ 0 h 430001"/>
                <a:gd name="connsiteX26" fmla="*/ 573334 w 573334"/>
                <a:gd name="connsiteY26" fmla="*/ 430001 h 430001"/>
                <a:gd name="connsiteX27" fmla="*/ 0 w 573334"/>
                <a:gd name="connsiteY27" fmla="*/ 430001 h 43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3334" h="430001">
                  <a:moveTo>
                    <a:pt x="343544" y="293493"/>
                  </a:moveTo>
                  <a:lnTo>
                    <a:pt x="389047" y="293493"/>
                  </a:lnTo>
                  <a:lnTo>
                    <a:pt x="389047" y="345822"/>
                  </a:lnTo>
                  <a:lnTo>
                    <a:pt x="343544" y="345822"/>
                  </a:lnTo>
                  <a:close/>
                  <a:moveTo>
                    <a:pt x="102379" y="245714"/>
                  </a:moveTo>
                  <a:lnTo>
                    <a:pt x="147882" y="245714"/>
                  </a:lnTo>
                  <a:lnTo>
                    <a:pt x="147882" y="345820"/>
                  </a:lnTo>
                  <a:lnTo>
                    <a:pt x="102379" y="345820"/>
                  </a:lnTo>
                  <a:close/>
                  <a:moveTo>
                    <a:pt x="261639" y="182011"/>
                  </a:moveTo>
                  <a:lnTo>
                    <a:pt x="309418" y="182011"/>
                  </a:lnTo>
                  <a:lnTo>
                    <a:pt x="309418" y="345821"/>
                  </a:lnTo>
                  <a:lnTo>
                    <a:pt x="261639" y="345821"/>
                  </a:lnTo>
                  <a:close/>
                  <a:moveTo>
                    <a:pt x="182010" y="131958"/>
                  </a:moveTo>
                  <a:lnTo>
                    <a:pt x="229789" y="131958"/>
                  </a:lnTo>
                  <a:lnTo>
                    <a:pt x="229789" y="345821"/>
                  </a:lnTo>
                  <a:lnTo>
                    <a:pt x="182010" y="345821"/>
                  </a:lnTo>
                  <a:close/>
                  <a:moveTo>
                    <a:pt x="423174" y="91005"/>
                  </a:moveTo>
                  <a:lnTo>
                    <a:pt x="470953" y="91005"/>
                  </a:lnTo>
                  <a:lnTo>
                    <a:pt x="470953" y="345820"/>
                  </a:lnTo>
                  <a:lnTo>
                    <a:pt x="423174" y="345820"/>
                  </a:lnTo>
                  <a:close/>
                  <a:moveTo>
                    <a:pt x="48990" y="48990"/>
                  </a:moveTo>
                  <a:lnTo>
                    <a:pt x="48990" y="381011"/>
                  </a:lnTo>
                  <a:lnTo>
                    <a:pt x="524344" y="381011"/>
                  </a:lnTo>
                  <a:lnTo>
                    <a:pt x="524344" y="48990"/>
                  </a:lnTo>
                  <a:close/>
                  <a:moveTo>
                    <a:pt x="0" y="0"/>
                  </a:moveTo>
                  <a:lnTo>
                    <a:pt x="573334" y="0"/>
                  </a:lnTo>
                  <a:lnTo>
                    <a:pt x="573334" y="430001"/>
                  </a:lnTo>
                  <a:lnTo>
                    <a:pt x="0" y="430001"/>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a:cs typeface="+mn-ea"/>
                <a:sym typeface="+mn-lt"/>
              </a:endParaRPr>
            </a:p>
          </p:txBody>
        </p:sp>
      </p:grpSp>
    </p:spTree>
  </p:cSld>
  <p:clrMapOvr>
    <a:masterClrMapping/>
  </p:clrMapOvr>
  <p:transition advTm="8424">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750"/>
                                        <p:tgtEl>
                                          <p:spTgt spid="38"/>
                                        </p:tgtEl>
                                      </p:cBhvr>
                                    </p:animEffect>
                                  </p:childTnLst>
                                </p:cTn>
                              </p:par>
                              <p:par>
                                <p:cTn id="8" presetID="1" presetClass="path" presetSubtype="0" accel="50000" decel="50000" fill="hold" nodeType="withEffect">
                                  <p:stCondLst>
                                    <p:cond delay="500"/>
                                  </p:stCondLst>
                                  <p:childTnLst>
                                    <p:animMotion origin="layout" path="M 0 1.85185E-6 C 0.06198 1.85185E-6 0.1125 0.09213 0.1125 0.20602 C 0.1125 0.31967 0.06198 0.4125 0 0.4125 C -0.06224 0.4125 -0.1125 0.31967 -0.1125 0.20602 C -0.1125 0.09213 -0.06224 1.85185E-6 0 1.85185E-6 Z " pathEditMode="relative" rAng="0" ptsTypes="AAAAA">
                                      <p:cBhvr>
                                        <p:cTn id="9" dur="1500" fill="hold"/>
                                        <p:tgtEl>
                                          <p:spTgt spid="38"/>
                                        </p:tgtEl>
                                        <p:attrNameLst>
                                          <p:attrName>ppt_x</p:attrName>
                                          <p:attrName>ppt_y</p:attrName>
                                        </p:attrNameLst>
                                      </p:cBhvr>
                                      <p:rCtr x="0" y="20625"/>
                                    </p:animMotion>
                                  </p:childTnLst>
                                </p:cTn>
                              </p:par>
                              <p:par>
                                <p:cTn id="10" presetID="8" presetClass="emph" presetSubtype="0" fill="hold" nodeType="withEffect">
                                  <p:stCondLst>
                                    <p:cond delay="500"/>
                                  </p:stCondLst>
                                  <p:childTnLst>
                                    <p:animRot by="21600000">
                                      <p:cBhvr>
                                        <p:cTn id="11" dur="1500" fill="hold"/>
                                        <p:tgtEl>
                                          <p:spTgt spid="38"/>
                                        </p:tgtEl>
                                        <p:attrNameLst>
                                          <p:attrName>r</p:attrName>
                                        </p:attrNameLst>
                                      </p:cBhvr>
                                    </p:animRot>
                                  </p:childTnLst>
                                </p:cTn>
                              </p:par>
                            </p:childTnLst>
                          </p:cTn>
                        </p:par>
                        <p:par>
                          <p:cTn id="12" fill="hold">
                            <p:stCondLst>
                              <p:cond delay="1000"/>
                            </p:stCondLst>
                            <p:childTnLst>
                              <p:par>
                                <p:cTn id="13" presetID="12" presetClass="entr" presetSubtype="8" fill="hold" nodeType="afterEffect">
                                  <p:stCondLst>
                                    <p:cond delay="250"/>
                                  </p:stCondLst>
                                  <p:childTnLst>
                                    <p:set>
                                      <p:cBhvr>
                                        <p:cTn id="14" dur="1" fill="hold">
                                          <p:stCondLst>
                                            <p:cond delay="0"/>
                                          </p:stCondLst>
                                        </p:cTn>
                                        <p:tgtEl>
                                          <p:spTgt spid="75"/>
                                        </p:tgtEl>
                                        <p:attrNameLst>
                                          <p:attrName>style.visibility</p:attrName>
                                        </p:attrNameLst>
                                      </p:cBhvr>
                                      <p:to>
                                        <p:strVal val="visible"/>
                                      </p:to>
                                    </p:set>
                                    <p:anim calcmode="lin" valueType="num">
                                      <p:cBhvr additive="base">
                                        <p:cTn id="15" dur="500"/>
                                        <p:tgtEl>
                                          <p:spTgt spid="75"/>
                                        </p:tgtEl>
                                        <p:attrNameLst>
                                          <p:attrName>ppt_x</p:attrName>
                                        </p:attrNameLst>
                                      </p:cBhvr>
                                      <p:tavLst>
                                        <p:tav tm="0">
                                          <p:val>
                                            <p:strVal val="#ppt_x-#ppt_w*1.125000"/>
                                          </p:val>
                                        </p:tav>
                                        <p:tav tm="100000">
                                          <p:val>
                                            <p:strVal val="#ppt_x"/>
                                          </p:val>
                                        </p:tav>
                                      </p:tavLst>
                                    </p:anim>
                                    <p:animEffect transition="in" filter="wipe(right)">
                                      <p:cBhvr>
                                        <p:cTn id="16" dur="500"/>
                                        <p:tgtEl>
                                          <p:spTgt spid="75"/>
                                        </p:tgtEl>
                                      </p:cBhvr>
                                    </p:animEffect>
                                  </p:childTnLst>
                                </p:cTn>
                              </p:par>
                              <p:par>
                                <p:cTn id="17" presetID="12" presetClass="entr" presetSubtype="2"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p:tgtEl>
                                          <p:spTgt spid="72"/>
                                        </p:tgtEl>
                                        <p:attrNameLst>
                                          <p:attrName>ppt_x</p:attrName>
                                        </p:attrNameLst>
                                      </p:cBhvr>
                                      <p:tavLst>
                                        <p:tav tm="0">
                                          <p:val>
                                            <p:strVal val="#ppt_x+#ppt_w*1.125000"/>
                                          </p:val>
                                        </p:tav>
                                        <p:tav tm="100000">
                                          <p:val>
                                            <p:strVal val="#ppt_x"/>
                                          </p:val>
                                        </p:tav>
                                      </p:tavLst>
                                    </p:anim>
                                    <p:animEffect transition="in" filter="wipe(left)">
                                      <p:cBhvr>
                                        <p:cTn id="20" dur="500"/>
                                        <p:tgtEl>
                                          <p:spTgt spid="72"/>
                                        </p:tgtEl>
                                      </p:cBhvr>
                                    </p:animEffect>
                                  </p:childTnLst>
                                </p:cTn>
                              </p:par>
                            </p:childTnLst>
                          </p:cTn>
                        </p:par>
                        <p:par>
                          <p:cTn id="21" fill="hold">
                            <p:stCondLst>
                              <p:cond delay="1750"/>
                            </p:stCondLst>
                            <p:childTnLst>
                              <p:par>
                                <p:cTn id="22" presetID="22" presetClass="entr" presetSubtype="2"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right)">
                                      <p:cBhvr>
                                        <p:cTn id="24" dur="500"/>
                                        <p:tgtEl>
                                          <p:spTgt spid="34"/>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par>
                          <p:cTn id="35" fill="hold">
                            <p:stCondLst>
                              <p:cond delay="2750"/>
                            </p:stCondLst>
                            <p:childTnLst>
                              <p:par>
                                <p:cTn id="36" presetID="12" presetClass="entr" presetSubtype="2"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p:tgtEl>
                                          <p:spTgt spid="43"/>
                                        </p:tgtEl>
                                        <p:attrNameLst>
                                          <p:attrName>ppt_x</p:attrName>
                                        </p:attrNameLst>
                                      </p:cBhvr>
                                      <p:tavLst>
                                        <p:tav tm="0">
                                          <p:val>
                                            <p:strVal val="#ppt_x+#ppt_w*1.125000"/>
                                          </p:val>
                                        </p:tav>
                                        <p:tav tm="100000">
                                          <p:val>
                                            <p:strVal val="#ppt_x"/>
                                          </p:val>
                                        </p:tav>
                                      </p:tavLst>
                                    </p:anim>
                                    <p:animEffect transition="in" filter="wipe(left)">
                                      <p:cBhvr>
                                        <p:cTn id="39" dur="500"/>
                                        <p:tgtEl>
                                          <p:spTgt spid="43"/>
                                        </p:tgtEl>
                                      </p:cBhvr>
                                    </p:animEffect>
                                  </p:childTnLst>
                                </p:cTn>
                              </p:par>
                              <p:par>
                                <p:cTn id="40" presetID="12" presetClass="entr" presetSubtype="8" fill="hold" nodeType="withEffect">
                                  <p:stCondLst>
                                    <p:cond delay="250"/>
                                  </p:stCondLst>
                                  <p:childTnLst>
                                    <p:set>
                                      <p:cBhvr>
                                        <p:cTn id="41" dur="1" fill="hold">
                                          <p:stCondLst>
                                            <p:cond delay="0"/>
                                          </p:stCondLst>
                                        </p:cTn>
                                        <p:tgtEl>
                                          <p:spTgt spid="46"/>
                                        </p:tgtEl>
                                        <p:attrNameLst>
                                          <p:attrName>style.visibility</p:attrName>
                                        </p:attrNameLst>
                                      </p:cBhvr>
                                      <p:to>
                                        <p:strVal val="visible"/>
                                      </p:to>
                                    </p:set>
                                    <p:anim calcmode="lin" valueType="num">
                                      <p:cBhvr additive="base">
                                        <p:cTn id="42" dur="500"/>
                                        <p:tgtEl>
                                          <p:spTgt spid="46"/>
                                        </p:tgtEl>
                                        <p:attrNameLst>
                                          <p:attrName>ppt_x</p:attrName>
                                        </p:attrNameLst>
                                      </p:cBhvr>
                                      <p:tavLst>
                                        <p:tav tm="0">
                                          <p:val>
                                            <p:strVal val="#ppt_x-#ppt_w*1.125000"/>
                                          </p:val>
                                        </p:tav>
                                        <p:tav tm="100000">
                                          <p:val>
                                            <p:strVal val="#ppt_x"/>
                                          </p:val>
                                        </p:tav>
                                      </p:tavLst>
                                    </p:anim>
                                    <p:animEffect transition="in" filter="wipe(right)">
                                      <p:cBhvr>
                                        <p:cTn id="43" dur="500"/>
                                        <p:tgtEl>
                                          <p:spTgt spid="46"/>
                                        </p:tgtEl>
                                      </p:cBhvr>
                                    </p:animEffect>
                                  </p:childTnLst>
                                </p:cTn>
                              </p:par>
                            </p:childTnLst>
                          </p:cTn>
                        </p:par>
                        <p:par>
                          <p:cTn id="44" fill="hold">
                            <p:stCondLst>
                              <p:cond delay="3250"/>
                            </p:stCondLst>
                            <p:childTnLst>
                              <p:par>
                                <p:cTn id="45" presetID="22" presetClass="entr" presetSubtype="2"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right)">
                                      <p:cBhvr>
                                        <p:cTn id="47" dur="500"/>
                                        <p:tgtEl>
                                          <p:spTgt spid="36"/>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right)">
                                      <p:cBhvr>
                                        <p:cTn id="50" dur="500"/>
                                        <p:tgtEl>
                                          <p:spTgt spid="37"/>
                                        </p:tgtEl>
                                      </p:cBhvr>
                                    </p:animEffect>
                                  </p:childTnLst>
                                </p:cTn>
                              </p:par>
                            </p:childTnLst>
                          </p:cTn>
                        </p:par>
                        <p:par>
                          <p:cTn id="51" fill="hold">
                            <p:stCondLst>
                              <p:cond delay="3750"/>
                            </p:stCondLst>
                            <p:childTnLst>
                              <p:par>
                                <p:cTn id="52" presetID="22" presetClass="entr" presetSubtype="8"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56" name="Freeform 44"/>
          <p:cNvSpPr>
            <a:spLocks noEditPoints="1"/>
          </p:cNvSpPr>
          <p:nvPr/>
        </p:nvSpPr>
        <p:spPr bwMode="auto">
          <a:xfrm>
            <a:off x="8222797" y="4807823"/>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tx1">
              <a:lumMod val="75000"/>
              <a:lumOff val="25000"/>
            </a:schemeClr>
          </a:solidFill>
          <a:ln>
            <a:noFill/>
          </a:ln>
        </p:spPr>
        <p:txBody>
          <a:bodyPr vert="horz" wrap="square" lIns="81887" tIns="40943" rIns="81887" bIns="40943"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57" name="组合 56"/>
          <p:cNvGrpSpPr/>
          <p:nvPr/>
        </p:nvGrpSpPr>
        <p:grpSpPr>
          <a:xfrm>
            <a:off x="865410" y="2711287"/>
            <a:ext cx="3155795" cy="1989332"/>
            <a:chOff x="1918009" y="1298690"/>
            <a:chExt cx="3155795" cy="1989332"/>
          </a:xfrm>
        </p:grpSpPr>
        <p:sp>
          <p:nvSpPr>
            <p:cNvPr id="58" name="Freeform 18"/>
            <p:cNvSpPr/>
            <p:nvPr/>
          </p:nvSpPr>
          <p:spPr bwMode="auto">
            <a:xfrm flipH="1">
              <a:off x="1918009" y="1776684"/>
              <a:ext cx="2896003" cy="1017265"/>
            </a:xfrm>
            <a:custGeom>
              <a:avLst/>
              <a:gdLst>
                <a:gd name="T0" fmla="*/ 804 w 826"/>
                <a:gd name="T1" fmla="*/ 104 h 281"/>
                <a:gd name="T2" fmla="*/ 739 w 826"/>
                <a:gd name="T3" fmla="*/ 9 h 281"/>
                <a:gd name="T4" fmla="*/ 710 w 826"/>
                <a:gd name="T5" fmla="*/ 1 h 281"/>
                <a:gd name="T6" fmla="*/ 705 w 826"/>
                <a:gd name="T7" fmla="*/ 1 h 281"/>
                <a:gd name="T8" fmla="*/ 0 w 826"/>
                <a:gd name="T9" fmla="*/ 1 h 281"/>
                <a:gd name="T10" fmla="*/ 0 w 826"/>
                <a:gd name="T11" fmla="*/ 281 h 281"/>
                <a:gd name="T12" fmla="*/ 705 w 826"/>
                <a:gd name="T13" fmla="*/ 281 h 281"/>
                <a:gd name="T14" fmla="*/ 710 w 826"/>
                <a:gd name="T15" fmla="*/ 281 h 281"/>
                <a:gd name="T16" fmla="*/ 739 w 826"/>
                <a:gd name="T17" fmla="*/ 272 h 281"/>
                <a:gd name="T18" fmla="*/ 804 w 826"/>
                <a:gd name="T19" fmla="*/ 177 h 281"/>
                <a:gd name="T20" fmla="*/ 804 w 826"/>
                <a:gd name="T21" fmla="*/ 10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6" h="281">
                  <a:moveTo>
                    <a:pt x="804" y="104"/>
                  </a:moveTo>
                  <a:cubicBezTo>
                    <a:pt x="739" y="9"/>
                    <a:pt x="739" y="9"/>
                    <a:pt x="739" y="9"/>
                  </a:cubicBezTo>
                  <a:cubicBezTo>
                    <a:pt x="733" y="1"/>
                    <a:pt x="725" y="0"/>
                    <a:pt x="710" y="1"/>
                  </a:cubicBezTo>
                  <a:cubicBezTo>
                    <a:pt x="705" y="1"/>
                    <a:pt x="705" y="1"/>
                    <a:pt x="705" y="1"/>
                  </a:cubicBezTo>
                  <a:cubicBezTo>
                    <a:pt x="0" y="1"/>
                    <a:pt x="0" y="1"/>
                    <a:pt x="0" y="1"/>
                  </a:cubicBezTo>
                  <a:cubicBezTo>
                    <a:pt x="0" y="281"/>
                    <a:pt x="0" y="281"/>
                    <a:pt x="0" y="281"/>
                  </a:cubicBezTo>
                  <a:cubicBezTo>
                    <a:pt x="705" y="281"/>
                    <a:pt x="705" y="281"/>
                    <a:pt x="705" y="281"/>
                  </a:cubicBezTo>
                  <a:cubicBezTo>
                    <a:pt x="710" y="281"/>
                    <a:pt x="710" y="281"/>
                    <a:pt x="710" y="281"/>
                  </a:cubicBezTo>
                  <a:cubicBezTo>
                    <a:pt x="723" y="281"/>
                    <a:pt x="733" y="281"/>
                    <a:pt x="739" y="272"/>
                  </a:cubicBezTo>
                  <a:cubicBezTo>
                    <a:pt x="804" y="177"/>
                    <a:pt x="804" y="177"/>
                    <a:pt x="804" y="177"/>
                  </a:cubicBezTo>
                  <a:cubicBezTo>
                    <a:pt x="825" y="146"/>
                    <a:pt x="826" y="134"/>
                    <a:pt x="804" y="104"/>
                  </a:cubicBezTo>
                  <a:close/>
                </a:path>
              </a:pathLst>
            </a:custGeom>
            <a:solidFill>
              <a:schemeClr val="accent1"/>
            </a:solidFill>
            <a:ln w="31750">
              <a:solidFill>
                <a:schemeClr val="bg1">
                  <a:lumMod val="95000"/>
                </a:schemeClr>
              </a:solidFill>
            </a:ln>
            <a:effectLst>
              <a:innerShdw blurRad="63500" dist="50800" dir="18900000">
                <a:prstClr val="black">
                  <a:alpha val="50000"/>
                </a:prstClr>
              </a:innerShdw>
            </a:effectLst>
          </p:spPr>
          <p:txBody>
            <a:bodyPr wrap="none" anchor="ctr"/>
            <a:lstStyle/>
            <a:p>
              <a:pPr latinLnBrk="1"/>
              <a:r>
                <a:rPr kumimoji="1" lang="en-US" altLang="zh-CN" sz="2400" dirty="0">
                  <a:solidFill>
                    <a:srgbClr val="000000"/>
                  </a:solidFill>
                  <a:latin typeface="微软雅黑" panose="020B0503020204020204" charset="-122"/>
                  <a:ea typeface="微软雅黑" panose="020B0503020204020204" charset="-122"/>
                  <a:cs typeface="+mn-ea"/>
                  <a:sym typeface="+mn-lt"/>
                </a:rPr>
                <a:t> </a:t>
              </a:r>
            </a:p>
          </p:txBody>
        </p:sp>
        <p:grpSp>
          <p:nvGrpSpPr>
            <p:cNvPr id="59" name="组合 58"/>
            <p:cNvGrpSpPr/>
            <p:nvPr/>
          </p:nvGrpSpPr>
          <p:grpSpPr>
            <a:xfrm>
              <a:off x="2180980" y="1988382"/>
              <a:ext cx="2819740" cy="593872"/>
              <a:chOff x="8307323" y="2148469"/>
              <a:chExt cx="2884406" cy="607492"/>
            </a:xfrm>
          </p:grpSpPr>
          <p:sp>
            <p:nvSpPr>
              <p:cNvPr id="63" name="任意多边形 62"/>
              <p:cNvSpPr/>
              <p:nvPr/>
            </p:nvSpPr>
            <p:spPr bwMode="auto">
              <a:xfrm>
                <a:off x="8307323" y="2148470"/>
                <a:ext cx="2884405" cy="607491"/>
              </a:xfrm>
              <a:custGeom>
                <a:avLst/>
                <a:gdLst>
                  <a:gd name="connsiteX0" fmla="*/ 237038 w 2958035"/>
                  <a:gd name="connsiteY0" fmla="*/ 694 h 607491"/>
                  <a:gd name="connsiteX1" fmla="*/ 247800 w 2958035"/>
                  <a:gd name="connsiteY1" fmla="*/ 694 h 607491"/>
                  <a:gd name="connsiteX2" fmla="*/ 1125073 w 2958035"/>
                  <a:gd name="connsiteY2" fmla="*/ 694 h 607491"/>
                  <a:gd name="connsiteX3" fmla="*/ 1192790 w 2958035"/>
                  <a:gd name="connsiteY3" fmla="*/ 694 h 607491"/>
                  <a:gd name="connsiteX4" fmla="*/ 1382471 w 2958035"/>
                  <a:gd name="connsiteY4" fmla="*/ 694 h 607491"/>
                  <a:gd name="connsiteX5" fmla="*/ 1394775 w 2958035"/>
                  <a:gd name="connsiteY5" fmla="*/ 694 h 607491"/>
                  <a:gd name="connsiteX6" fmla="*/ 1563260 w 2958035"/>
                  <a:gd name="connsiteY6" fmla="*/ 694 h 607491"/>
                  <a:gd name="connsiteX7" fmla="*/ 1575564 w 2958035"/>
                  <a:gd name="connsiteY7" fmla="*/ 694 h 607491"/>
                  <a:gd name="connsiteX8" fmla="*/ 1685223 w 2958035"/>
                  <a:gd name="connsiteY8" fmla="*/ 694 h 607491"/>
                  <a:gd name="connsiteX9" fmla="*/ 1741535 w 2958035"/>
                  <a:gd name="connsiteY9" fmla="*/ 694 h 607491"/>
                  <a:gd name="connsiteX10" fmla="*/ 1765245 w 2958035"/>
                  <a:gd name="connsiteY10" fmla="*/ 694 h 607491"/>
                  <a:gd name="connsiteX11" fmla="*/ 1832962 w 2958035"/>
                  <a:gd name="connsiteY11" fmla="*/ 694 h 607491"/>
                  <a:gd name="connsiteX12" fmla="*/ 2710235 w 2958035"/>
                  <a:gd name="connsiteY12" fmla="*/ 694 h 607491"/>
                  <a:gd name="connsiteX13" fmla="*/ 2720997 w 2958035"/>
                  <a:gd name="connsiteY13" fmla="*/ 694 h 607491"/>
                  <a:gd name="connsiteX14" fmla="*/ 2783417 w 2958035"/>
                  <a:gd name="connsiteY14" fmla="*/ 18031 h 607491"/>
                  <a:gd name="connsiteX15" fmla="*/ 2923323 w 2958035"/>
                  <a:gd name="connsiteY15" fmla="*/ 223909 h 607491"/>
                  <a:gd name="connsiteX16" fmla="*/ 2923323 w 2958035"/>
                  <a:gd name="connsiteY16" fmla="*/ 382109 h 607491"/>
                  <a:gd name="connsiteX17" fmla="*/ 2783417 w 2958035"/>
                  <a:gd name="connsiteY17" fmla="*/ 587987 h 607491"/>
                  <a:gd name="connsiteX18" fmla="*/ 2720997 w 2958035"/>
                  <a:gd name="connsiteY18" fmla="*/ 607491 h 607491"/>
                  <a:gd name="connsiteX19" fmla="*/ 2710235 w 2958035"/>
                  <a:gd name="connsiteY19" fmla="*/ 607491 h 607491"/>
                  <a:gd name="connsiteX20" fmla="*/ 2070063 w 2958035"/>
                  <a:gd name="connsiteY20" fmla="*/ 607491 h 607491"/>
                  <a:gd name="connsiteX21" fmla="*/ 1765245 w 2958035"/>
                  <a:gd name="connsiteY21" fmla="*/ 607491 h 607491"/>
                  <a:gd name="connsiteX22" fmla="*/ 1693665 w 2958035"/>
                  <a:gd name="connsiteY22" fmla="*/ 607491 h 607491"/>
                  <a:gd name="connsiteX23" fmla="*/ 1264370 w 2958035"/>
                  <a:gd name="connsiteY23" fmla="*/ 607491 h 607491"/>
                  <a:gd name="connsiteX24" fmla="*/ 1192790 w 2958035"/>
                  <a:gd name="connsiteY24" fmla="*/ 607491 h 607491"/>
                  <a:gd name="connsiteX25" fmla="*/ 887972 w 2958035"/>
                  <a:gd name="connsiteY25" fmla="*/ 607491 h 607491"/>
                  <a:gd name="connsiteX26" fmla="*/ 247800 w 2958035"/>
                  <a:gd name="connsiteY26" fmla="*/ 607491 h 607491"/>
                  <a:gd name="connsiteX27" fmla="*/ 237038 w 2958035"/>
                  <a:gd name="connsiteY27" fmla="*/ 607491 h 607491"/>
                  <a:gd name="connsiteX28" fmla="*/ 174618 w 2958035"/>
                  <a:gd name="connsiteY28" fmla="*/ 587987 h 607491"/>
                  <a:gd name="connsiteX29" fmla="*/ 34712 w 2958035"/>
                  <a:gd name="connsiteY29" fmla="*/ 382109 h 607491"/>
                  <a:gd name="connsiteX30" fmla="*/ 34712 w 2958035"/>
                  <a:gd name="connsiteY30" fmla="*/ 223909 h 607491"/>
                  <a:gd name="connsiteX31" fmla="*/ 174618 w 2958035"/>
                  <a:gd name="connsiteY31" fmla="*/ 18031 h 607491"/>
                  <a:gd name="connsiteX32" fmla="*/ 237038 w 2958035"/>
                  <a:gd name="connsiteY32" fmla="*/ 694 h 6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58035" h="607491">
                    <a:moveTo>
                      <a:pt x="237038" y="694"/>
                    </a:moveTo>
                    <a:cubicBezTo>
                      <a:pt x="247800" y="694"/>
                      <a:pt x="247800" y="694"/>
                      <a:pt x="247800" y="694"/>
                    </a:cubicBezTo>
                    <a:cubicBezTo>
                      <a:pt x="627161" y="694"/>
                      <a:pt x="911682" y="694"/>
                      <a:pt x="1125073" y="694"/>
                    </a:cubicBezTo>
                    <a:lnTo>
                      <a:pt x="1192790" y="694"/>
                    </a:lnTo>
                    <a:cubicBezTo>
                      <a:pt x="1192790" y="694"/>
                      <a:pt x="1192790" y="694"/>
                      <a:pt x="1382471" y="694"/>
                    </a:cubicBezTo>
                    <a:lnTo>
                      <a:pt x="1394775" y="694"/>
                    </a:lnTo>
                    <a:lnTo>
                      <a:pt x="1563260" y="694"/>
                    </a:lnTo>
                    <a:lnTo>
                      <a:pt x="1575564" y="694"/>
                    </a:lnTo>
                    <a:lnTo>
                      <a:pt x="1685223" y="694"/>
                    </a:lnTo>
                    <a:lnTo>
                      <a:pt x="1741535" y="694"/>
                    </a:lnTo>
                    <a:lnTo>
                      <a:pt x="1765245" y="694"/>
                    </a:lnTo>
                    <a:lnTo>
                      <a:pt x="1832962" y="694"/>
                    </a:lnTo>
                    <a:cubicBezTo>
                      <a:pt x="2046353" y="694"/>
                      <a:pt x="2330874" y="694"/>
                      <a:pt x="2710235" y="694"/>
                    </a:cubicBezTo>
                    <a:cubicBezTo>
                      <a:pt x="2710235" y="694"/>
                      <a:pt x="2710235" y="694"/>
                      <a:pt x="2720997" y="694"/>
                    </a:cubicBezTo>
                    <a:cubicBezTo>
                      <a:pt x="2753283" y="-1473"/>
                      <a:pt x="2770502" y="694"/>
                      <a:pt x="2783417" y="18031"/>
                    </a:cubicBezTo>
                    <a:cubicBezTo>
                      <a:pt x="2783417" y="18031"/>
                      <a:pt x="2783417" y="18031"/>
                      <a:pt x="2923323" y="223909"/>
                    </a:cubicBezTo>
                    <a:cubicBezTo>
                      <a:pt x="2970676" y="288923"/>
                      <a:pt x="2968524" y="314928"/>
                      <a:pt x="2923323" y="382109"/>
                    </a:cubicBezTo>
                    <a:cubicBezTo>
                      <a:pt x="2923323" y="382109"/>
                      <a:pt x="2923323" y="382109"/>
                      <a:pt x="2783417" y="587987"/>
                    </a:cubicBezTo>
                    <a:cubicBezTo>
                      <a:pt x="2770502" y="607491"/>
                      <a:pt x="2748978" y="607491"/>
                      <a:pt x="2720997" y="607491"/>
                    </a:cubicBezTo>
                    <a:cubicBezTo>
                      <a:pt x="2720997" y="607491"/>
                      <a:pt x="2720997" y="607491"/>
                      <a:pt x="2710235" y="607491"/>
                    </a:cubicBezTo>
                    <a:cubicBezTo>
                      <a:pt x="2710235" y="607491"/>
                      <a:pt x="2710235" y="607491"/>
                      <a:pt x="2070063" y="607491"/>
                    </a:cubicBezTo>
                    <a:lnTo>
                      <a:pt x="1765245" y="607491"/>
                    </a:lnTo>
                    <a:lnTo>
                      <a:pt x="1693665" y="607491"/>
                    </a:lnTo>
                    <a:lnTo>
                      <a:pt x="1264370" y="607491"/>
                    </a:lnTo>
                    <a:lnTo>
                      <a:pt x="1192790" y="607491"/>
                    </a:lnTo>
                    <a:lnTo>
                      <a:pt x="887972" y="607491"/>
                    </a:lnTo>
                    <a:cubicBezTo>
                      <a:pt x="247800" y="607491"/>
                      <a:pt x="247800" y="607491"/>
                      <a:pt x="247800" y="607491"/>
                    </a:cubicBezTo>
                    <a:cubicBezTo>
                      <a:pt x="237038" y="607491"/>
                      <a:pt x="237038" y="607491"/>
                      <a:pt x="237038" y="607491"/>
                    </a:cubicBezTo>
                    <a:cubicBezTo>
                      <a:pt x="209057" y="607491"/>
                      <a:pt x="187533" y="607491"/>
                      <a:pt x="174618" y="587987"/>
                    </a:cubicBezTo>
                    <a:cubicBezTo>
                      <a:pt x="34712" y="382109"/>
                      <a:pt x="34712" y="382109"/>
                      <a:pt x="34712" y="382109"/>
                    </a:cubicBezTo>
                    <a:cubicBezTo>
                      <a:pt x="-10489" y="314928"/>
                      <a:pt x="-12641" y="288923"/>
                      <a:pt x="34712" y="223909"/>
                    </a:cubicBezTo>
                    <a:cubicBezTo>
                      <a:pt x="174618" y="18031"/>
                      <a:pt x="174618" y="18031"/>
                      <a:pt x="174618" y="18031"/>
                    </a:cubicBezTo>
                    <a:cubicBezTo>
                      <a:pt x="187533" y="694"/>
                      <a:pt x="204752" y="-1473"/>
                      <a:pt x="237038" y="694"/>
                    </a:cubicBezTo>
                    <a:close/>
                  </a:path>
                </a:pathLst>
              </a:custGeom>
              <a:solidFill>
                <a:schemeClr val="bg1">
                  <a:lumMod val="95000"/>
                </a:schemeClr>
              </a:solidFill>
              <a:ln>
                <a:noFill/>
              </a:ln>
              <a:effectLst>
                <a:outerShdw blurRad="127000" dist="254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cs typeface="+mn-ea"/>
                    <a:sym typeface="+mn-lt"/>
                  </a:rPr>
                  <a:t> </a:t>
                </a:r>
              </a:p>
            </p:txBody>
          </p:sp>
          <p:sp>
            <p:nvSpPr>
              <p:cNvPr id="64" name="任意多边形 63"/>
              <p:cNvSpPr/>
              <p:nvPr/>
            </p:nvSpPr>
            <p:spPr bwMode="auto">
              <a:xfrm>
                <a:off x="8307324" y="2148469"/>
                <a:ext cx="2884405" cy="607491"/>
              </a:xfrm>
              <a:custGeom>
                <a:avLst/>
                <a:gdLst>
                  <a:gd name="connsiteX0" fmla="*/ 237038 w 2958035"/>
                  <a:gd name="connsiteY0" fmla="*/ 694 h 607491"/>
                  <a:gd name="connsiteX1" fmla="*/ 247800 w 2958035"/>
                  <a:gd name="connsiteY1" fmla="*/ 694 h 607491"/>
                  <a:gd name="connsiteX2" fmla="*/ 1125073 w 2958035"/>
                  <a:gd name="connsiteY2" fmla="*/ 694 h 607491"/>
                  <a:gd name="connsiteX3" fmla="*/ 1192790 w 2958035"/>
                  <a:gd name="connsiteY3" fmla="*/ 694 h 607491"/>
                  <a:gd name="connsiteX4" fmla="*/ 1382471 w 2958035"/>
                  <a:gd name="connsiteY4" fmla="*/ 694 h 607491"/>
                  <a:gd name="connsiteX5" fmla="*/ 1394775 w 2958035"/>
                  <a:gd name="connsiteY5" fmla="*/ 694 h 607491"/>
                  <a:gd name="connsiteX6" fmla="*/ 1563260 w 2958035"/>
                  <a:gd name="connsiteY6" fmla="*/ 694 h 607491"/>
                  <a:gd name="connsiteX7" fmla="*/ 1575564 w 2958035"/>
                  <a:gd name="connsiteY7" fmla="*/ 694 h 607491"/>
                  <a:gd name="connsiteX8" fmla="*/ 1685223 w 2958035"/>
                  <a:gd name="connsiteY8" fmla="*/ 694 h 607491"/>
                  <a:gd name="connsiteX9" fmla="*/ 1741535 w 2958035"/>
                  <a:gd name="connsiteY9" fmla="*/ 694 h 607491"/>
                  <a:gd name="connsiteX10" fmla="*/ 1765245 w 2958035"/>
                  <a:gd name="connsiteY10" fmla="*/ 694 h 607491"/>
                  <a:gd name="connsiteX11" fmla="*/ 1832962 w 2958035"/>
                  <a:gd name="connsiteY11" fmla="*/ 694 h 607491"/>
                  <a:gd name="connsiteX12" fmla="*/ 2710235 w 2958035"/>
                  <a:gd name="connsiteY12" fmla="*/ 694 h 607491"/>
                  <a:gd name="connsiteX13" fmla="*/ 2720997 w 2958035"/>
                  <a:gd name="connsiteY13" fmla="*/ 694 h 607491"/>
                  <a:gd name="connsiteX14" fmla="*/ 2783417 w 2958035"/>
                  <a:gd name="connsiteY14" fmla="*/ 18031 h 607491"/>
                  <a:gd name="connsiteX15" fmla="*/ 2923323 w 2958035"/>
                  <a:gd name="connsiteY15" fmla="*/ 223909 h 607491"/>
                  <a:gd name="connsiteX16" fmla="*/ 2923323 w 2958035"/>
                  <a:gd name="connsiteY16" fmla="*/ 382109 h 607491"/>
                  <a:gd name="connsiteX17" fmla="*/ 2783417 w 2958035"/>
                  <a:gd name="connsiteY17" fmla="*/ 587987 h 607491"/>
                  <a:gd name="connsiteX18" fmla="*/ 2720997 w 2958035"/>
                  <a:gd name="connsiteY18" fmla="*/ 607491 h 607491"/>
                  <a:gd name="connsiteX19" fmla="*/ 2710235 w 2958035"/>
                  <a:gd name="connsiteY19" fmla="*/ 607491 h 607491"/>
                  <a:gd name="connsiteX20" fmla="*/ 2070063 w 2958035"/>
                  <a:gd name="connsiteY20" fmla="*/ 607491 h 607491"/>
                  <a:gd name="connsiteX21" fmla="*/ 1765245 w 2958035"/>
                  <a:gd name="connsiteY21" fmla="*/ 607491 h 607491"/>
                  <a:gd name="connsiteX22" fmla="*/ 1693665 w 2958035"/>
                  <a:gd name="connsiteY22" fmla="*/ 607491 h 607491"/>
                  <a:gd name="connsiteX23" fmla="*/ 1264370 w 2958035"/>
                  <a:gd name="connsiteY23" fmla="*/ 607491 h 607491"/>
                  <a:gd name="connsiteX24" fmla="*/ 1192790 w 2958035"/>
                  <a:gd name="connsiteY24" fmla="*/ 607491 h 607491"/>
                  <a:gd name="connsiteX25" fmla="*/ 887972 w 2958035"/>
                  <a:gd name="connsiteY25" fmla="*/ 607491 h 607491"/>
                  <a:gd name="connsiteX26" fmla="*/ 247800 w 2958035"/>
                  <a:gd name="connsiteY26" fmla="*/ 607491 h 607491"/>
                  <a:gd name="connsiteX27" fmla="*/ 237038 w 2958035"/>
                  <a:gd name="connsiteY27" fmla="*/ 607491 h 607491"/>
                  <a:gd name="connsiteX28" fmla="*/ 174618 w 2958035"/>
                  <a:gd name="connsiteY28" fmla="*/ 587987 h 607491"/>
                  <a:gd name="connsiteX29" fmla="*/ 34712 w 2958035"/>
                  <a:gd name="connsiteY29" fmla="*/ 382109 h 607491"/>
                  <a:gd name="connsiteX30" fmla="*/ 34712 w 2958035"/>
                  <a:gd name="connsiteY30" fmla="*/ 223909 h 607491"/>
                  <a:gd name="connsiteX31" fmla="*/ 174618 w 2958035"/>
                  <a:gd name="connsiteY31" fmla="*/ 18031 h 607491"/>
                  <a:gd name="connsiteX32" fmla="*/ 237038 w 2958035"/>
                  <a:gd name="connsiteY32" fmla="*/ 694 h 6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58035" h="607491">
                    <a:moveTo>
                      <a:pt x="237038" y="694"/>
                    </a:moveTo>
                    <a:cubicBezTo>
                      <a:pt x="247800" y="694"/>
                      <a:pt x="247800" y="694"/>
                      <a:pt x="247800" y="694"/>
                    </a:cubicBezTo>
                    <a:cubicBezTo>
                      <a:pt x="627161" y="694"/>
                      <a:pt x="911682" y="694"/>
                      <a:pt x="1125073" y="694"/>
                    </a:cubicBezTo>
                    <a:lnTo>
                      <a:pt x="1192790" y="694"/>
                    </a:lnTo>
                    <a:cubicBezTo>
                      <a:pt x="1192790" y="694"/>
                      <a:pt x="1192790" y="694"/>
                      <a:pt x="1382471" y="694"/>
                    </a:cubicBezTo>
                    <a:lnTo>
                      <a:pt x="1394775" y="694"/>
                    </a:lnTo>
                    <a:lnTo>
                      <a:pt x="1563260" y="694"/>
                    </a:lnTo>
                    <a:lnTo>
                      <a:pt x="1575564" y="694"/>
                    </a:lnTo>
                    <a:lnTo>
                      <a:pt x="1685223" y="694"/>
                    </a:lnTo>
                    <a:lnTo>
                      <a:pt x="1741535" y="694"/>
                    </a:lnTo>
                    <a:lnTo>
                      <a:pt x="1765245" y="694"/>
                    </a:lnTo>
                    <a:lnTo>
                      <a:pt x="1832962" y="694"/>
                    </a:lnTo>
                    <a:cubicBezTo>
                      <a:pt x="2046353" y="694"/>
                      <a:pt x="2330874" y="694"/>
                      <a:pt x="2710235" y="694"/>
                    </a:cubicBezTo>
                    <a:cubicBezTo>
                      <a:pt x="2710235" y="694"/>
                      <a:pt x="2710235" y="694"/>
                      <a:pt x="2720997" y="694"/>
                    </a:cubicBezTo>
                    <a:cubicBezTo>
                      <a:pt x="2753283" y="-1473"/>
                      <a:pt x="2770502" y="694"/>
                      <a:pt x="2783417" y="18031"/>
                    </a:cubicBezTo>
                    <a:cubicBezTo>
                      <a:pt x="2783417" y="18031"/>
                      <a:pt x="2783417" y="18031"/>
                      <a:pt x="2923323" y="223909"/>
                    </a:cubicBezTo>
                    <a:cubicBezTo>
                      <a:pt x="2970676" y="288923"/>
                      <a:pt x="2968524" y="314928"/>
                      <a:pt x="2923323" y="382109"/>
                    </a:cubicBezTo>
                    <a:cubicBezTo>
                      <a:pt x="2923323" y="382109"/>
                      <a:pt x="2923323" y="382109"/>
                      <a:pt x="2783417" y="587987"/>
                    </a:cubicBezTo>
                    <a:cubicBezTo>
                      <a:pt x="2770502" y="607491"/>
                      <a:pt x="2748978" y="607491"/>
                      <a:pt x="2720997" y="607491"/>
                    </a:cubicBezTo>
                    <a:cubicBezTo>
                      <a:pt x="2720997" y="607491"/>
                      <a:pt x="2720997" y="607491"/>
                      <a:pt x="2710235" y="607491"/>
                    </a:cubicBezTo>
                    <a:cubicBezTo>
                      <a:pt x="2710235" y="607491"/>
                      <a:pt x="2710235" y="607491"/>
                      <a:pt x="2070063" y="607491"/>
                    </a:cubicBezTo>
                    <a:lnTo>
                      <a:pt x="1765245" y="607491"/>
                    </a:lnTo>
                    <a:lnTo>
                      <a:pt x="1693665" y="607491"/>
                    </a:lnTo>
                    <a:lnTo>
                      <a:pt x="1264370" y="607491"/>
                    </a:lnTo>
                    <a:lnTo>
                      <a:pt x="1192790" y="607491"/>
                    </a:lnTo>
                    <a:lnTo>
                      <a:pt x="887972" y="607491"/>
                    </a:lnTo>
                    <a:cubicBezTo>
                      <a:pt x="247800" y="607491"/>
                      <a:pt x="247800" y="607491"/>
                      <a:pt x="247800" y="607491"/>
                    </a:cubicBezTo>
                    <a:cubicBezTo>
                      <a:pt x="237038" y="607491"/>
                      <a:pt x="237038" y="607491"/>
                      <a:pt x="237038" y="607491"/>
                    </a:cubicBezTo>
                    <a:cubicBezTo>
                      <a:pt x="209057" y="607491"/>
                      <a:pt x="187533" y="607491"/>
                      <a:pt x="174618" y="587987"/>
                    </a:cubicBezTo>
                    <a:cubicBezTo>
                      <a:pt x="34712" y="382109"/>
                      <a:pt x="34712" y="382109"/>
                      <a:pt x="34712" y="382109"/>
                    </a:cubicBezTo>
                    <a:cubicBezTo>
                      <a:pt x="-10489" y="314928"/>
                      <a:pt x="-12641" y="288923"/>
                      <a:pt x="34712" y="223909"/>
                    </a:cubicBezTo>
                    <a:cubicBezTo>
                      <a:pt x="174618" y="18031"/>
                      <a:pt x="174618" y="18031"/>
                      <a:pt x="174618" y="18031"/>
                    </a:cubicBezTo>
                    <a:cubicBezTo>
                      <a:pt x="187533" y="694"/>
                      <a:pt x="204752" y="-1473"/>
                      <a:pt x="237038" y="694"/>
                    </a:cubicBezTo>
                    <a:close/>
                  </a:path>
                </a:pathLst>
              </a:custGeom>
              <a:solidFill>
                <a:schemeClr val="bg1">
                  <a:lumMod val="95000"/>
                </a:schemeClr>
              </a:solidFill>
              <a:ln>
                <a:noFill/>
              </a:ln>
              <a:effectLst>
                <a:innerShdw blurRad="12700" dist="50800" dir="36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cs typeface="+mn-ea"/>
                    <a:sym typeface="+mn-lt"/>
                  </a:rPr>
                  <a:t> </a:t>
                </a:r>
              </a:p>
            </p:txBody>
          </p:sp>
        </p:grpSp>
        <p:grpSp>
          <p:nvGrpSpPr>
            <p:cNvPr id="60" name="组合 59"/>
            <p:cNvGrpSpPr/>
            <p:nvPr/>
          </p:nvGrpSpPr>
          <p:grpSpPr>
            <a:xfrm>
              <a:off x="2838649" y="1298690"/>
              <a:ext cx="2235155" cy="1989332"/>
              <a:chOff x="5403954" y="134134"/>
              <a:chExt cx="2286415" cy="2034956"/>
            </a:xfrm>
          </p:grpSpPr>
          <p:sp>
            <p:nvSpPr>
              <p:cNvPr id="61" name="任意多边形 60"/>
              <p:cNvSpPr/>
              <p:nvPr/>
            </p:nvSpPr>
            <p:spPr bwMode="auto">
              <a:xfrm>
                <a:off x="5403954" y="134136"/>
                <a:ext cx="2286415" cy="2034954"/>
              </a:xfrm>
              <a:custGeom>
                <a:avLst/>
                <a:gdLst>
                  <a:gd name="connsiteX0" fmla="*/ 885738 w 2286415"/>
                  <a:gd name="connsiteY0" fmla="*/ 386453 h 2034954"/>
                  <a:gd name="connsiteX1" fmla="*/ 724819 w 2286415"/>
                  <a:gd name="connsiteY1" fmla="*/ 476599 h 2034954"/>
                  <a:gd name="connsiteX2" fmla="*/ 467348 w 2286415"/>
                  <a:gd name="connsiteY2" fmla="*/ 920893 h 2034954"/>
                  <a:gd name="connsiteX3" fmla="*/ 467348 w 2286415"/>
                  <a:gd name="connsiteY3" fmla="*/ 1107625 h 2034954"/>
                  <a:gd name="connsiteX4" fmla="*/ 724819 w 2286415"/>
                  <a:gd name="connsiteY4" fmla="*/ 1558357 h 2034954"/>
                  <a:gd name="connsiteX5" fmla="*/ 885738 w 2286415"/>
                  <a:gd name="connsiteY5" fmla="*/ 1648503 h 2034954"/>
                  <a:gd name="connsiteX6" fmla="*/ 1400680 w 2286415"/>
                  <a:gd name="connsiteY6" fmla="*/ 1648503 h 2034954"/>
                  <a:gd name="connsiteX7" fmla="*/ 1561599 w 2286415"/>
                  <a:gd name="connsiteY7" fmla="*/ 1558357 h 2034954"/>
                  <a:gd name="connsiteX8" fmla="*/ 1819070 w 2286415"/>
                  <a:gd name="connsiteY8" fmla="*/ 1107625 h 2034954"/>
                  <a:gd name="connsiteX9" fmla="*/ 1819070 w 2286415"/>
                  <a:gd name="connsiteY9" fmla="*/ 920893 h 2034954"/>
                  <a:gd name="connsiteX10" fmla="*/ 1561599 w 2286415"/>
                  <a:gd name="connsiteY10" fmla="*/ 476599 h 2034954"/>
                  <a:gd name="connsiteX11" fmla="*/ 1400680 w 2286415"/>
                  <a:gd name="connsiteY11" fmla="*/ 386453 h 2034954"/>
                  <a:gd name="connsiteX12" fmla="*/ 885738 w 2286415"/>
                  <a:gd name="connsiteY12" fmla="*/ 386453 h 2034954"/>
                  <a:gd name="connsiteX13" fmla="*/ 667273 w 2286415"/>
                  <a:gd name="connsiteY13" fmla="*/ 0 h 2034954"/>
                  <a:gd name="connsiteX14" fmla="*/ 1619142 w 2286415"/>
                  <a:gd name="connsiteY14" fmla="*/ 0 h 2034954"/>
                  <a:gd name="connsiteX15" fmla="*/ 1786363 w 2286415"/>
                  <a:gd name="connsiteY15" fmla="*/ 90156 h 2034954"/>
                  <a:gd name="connsiteX16" fmla="*/ 2262297 w 2286415"/>
                  <a:gd name="connsiteY16" fmla="*/ 920881 h 2034954"/>
                  <a:gd name="connsiteX17" fmla="*/ 2262297 w 2286415"/>
                  <a:gd name="connsiteY17" fmla="*/ 1107633 h 2034954"/>
                  <a:gd name="connsiteX18" fmla="*/ 1786363 w 2286415"/>
                  <a:gd name="connsiteY18" fmla="*/ 1938358 h 2034954"/>
                  <a:gd name="connsiteX19" fmla="*/ 1619142 w 2286415"/>
                  <a:gd name="connsiteY19" fmla="*/ 2034954 h 2034954"/>
                  <a:gd name="connsiteX20" fmla="*/ 667273 w 2286415"/>
                  <a:gd name="connsiteY20" fmla="*/ 2034954 h 2034954"/>
                  <a:gd name="connsiteX21" fmla="*/ 500053 w 2286415"/>
                  <a:gd name="connsiteY21" fmla="*/ 1938358 h 2034954"/>
                  <a:gd name="connsiteX22" fmla="*/ 24118 w 2286415"/>
                  <a:gd name="connsiteY22" fmla="*/ 1107633 h 2034954"/>
                  <a:gd name="connsiteX23" fmla="*/ 24118 w 2286415"/>
                  <a:gd name="connsiteY23" fmla="*/ 920881 h 2034954"/>
                  <a:gd name="connsiteX24" fmla="*/ 500053 w 2286415"/>
                  <a:gd name="connsiteY24" fmla="*/ 90156 h 2034954"/>
                  <a:gd name="connsiteX25" fmla="*/ 667273 w 2286415"/>
                  <a:gd name="connsiteY25" fmla="*/ 0 h 203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6415" h="2034954">
                    <a:moveTo>
                      <a:pt x="885738" y="386453"/>
                    </a:moveTo>
                    <a:cubicBezTo>
                      <a:pt x="827807" y="386453"/>
                      <a:pt x="757003" y="425087"/>
                      <a:pt x="724819" y="476599"/>
                    </a:cubicBezTo>
                    <a:cubicBezTo>
                      <a:pt x="724819" y="476599"/>
                      <a:pt x="724819" y="476599"/>
                      <a:pt x="467348" y="920893"/>
                    </a:cubicBezTo>
                    <a:cubicBezTo>
                      <a:pt x="435164" y="972405"/>
                      <a:pt x="435164" y="1056112"/>
                      <a:pt x="467348" y="1107625"/>
                    </a:cubicBezTo>
                    <a:cubicBezTo>
                      <a:pt x="467348" y="1107625"/>
                      <a:pt x="467348" y="1107625"/>
                      <a:pt x="724819" y="1558357"/>
                    </a:cubicBezTo>
                    <a:cubicBezTo>
                      <a:pt x="757003" y="1603430"/>
                      <a:pt x="827807" y="1648503"/>
                      <a:pt x="885738" y="1648503"/>
                    </a:cubicBezTo>
                    <a:cubicBezTo>
                      <a:pt x="885738" y="1648503"/>
                      <a:pt x="885738" y="1648503"/>
                      <a:pt x="1400680" y="1648503"/>
                    </a:cubicBezTo>
                    <a:cubicBezTo>
                      <a:pt x="1458611" y="1648503"/>
                      <a:pt x="1529416" y="1603430"/>
                      <a:pt x="1561599" y="1558357"/>
                    </a:cubicBezTo>
                    <a:cubicBezTo>
                      <a:pt x="1561599" y="1558357"/>
                      <a:pt x="1561599" y="1558357"/>
                      <a:pt x="1819070" y="1107625"/>
                    </a:cubicBezTo>
                    <a:cubicBezTo>
                      <a:pt x="1851254" y="1056112"/>
                      <a:pt x="1851254" y="972405"/>
                      <a:pt x="1819070" y="920893"/>
                    </a:cubicBezTo>
                    <a:cubicBezTo>
                      <a:pt x="1819070" y="920893"/>
                      <a:pt x="1819070" y="920893"/>
                      <a:pt x="1561599" y="476599"/>
                    </a:cubicBezTo>
                    <a:cubicBezTo>
                      <a:pt x="1529416" y="425087"/>
                      <a:pt x="1458611" y="386453"/>
                      <a:pt x="1400680" y="386453"/>
                    </a:cubicBezTo>
                    <a:cubicBezTo>
                      <a:pt x="1400680" y="386453"/>
                      <a:pt x="1400680" y="386453"/>
                      <a:pt x="885738" y="386453"/>
                    </a:cubicBezTo>
                    <a:close/>
                    <a:moveTo>
                      <a:pt x="667273" y="0"/>
                    </a:moveTo>
                    <a:cubicBezTo>
                      <a:pt x="667273" y="0"/>
                      <a:pt x="667273" y="0"/>
                      <a:pt x="1619142" y="0"/>
                    </a:cubicBezTo>
                    <a:cubicBezTo>
                      <a:pt x="1683458" y="0"/>
                      <a:pt x="1754205" y="38638"/>
                      <a:pt x="1786363" y="90156"/>
                    </a:cubicBezTo>
                    <a:cubicBezTo>
                      <a:pt x="1786363" y="90156"/>
                      <a:pt x="1786363" y="90156"/>
                      <a:pt x="2262297" y="920881"/>
                    </a:cubicBezTo>
                    <a:cubicBezTo>
                      <a:pt x="2294455" y="972399"/>
                      <a:pt x="2294455" y="1056116"/>
                      <a:pt x="2262297" y="1107633"/>
                    </a:cubicBezTo>
                    <a:cubicBezTo>
                      <a:pt x="2262297" y="1107633"/>
                      <a:pt x="2262297" y="1107633"/>
                      <a:pt x="1786363" y="1938358"/>
                    </a:cubicBezTo>
                    <a:cubicBezTo>
                      <a:pt x="1754205" y="1989876"/>
                      <a:pt x="1683458" y="2034954"/>
                      <a:pt x="1619142" y="2034954"/>
                    </a:cubicBezTo>
                    <a:cubicBezTo>
                      <a:pt x="1619142" y="2034954"/>
                      <a:pt x="1619142" y="2034954"/>
                      <a:pt x="667273" y="2034954"/>
                    </a:cubicBezTo>
                    <a:cubicBezTo>
                      <a:pt x="602957" y="2034954"/>
                      <a:pt x="532210" y="1989876"/>
                      <a:pt x="500053" y="1938358"/>
                    </a:cubicBezTo>
                    <a:cubicBezTo>
                      <a:pt x="500053" y="1938358"/>
                      <a:pt x="500053" y="1938358"/>
                      <a:pt x="24118" y="1107633"/>
                    </a:cubicBezTo>
                    <a:cubicBezTo>
                      <a:pt x="-8040" y="1056116"/>
                      <a:pt x="-8040" y="972399"/>
                      <a:pt x="24118" y="920881"/>
                    </a:cubicBezTo>
                    <a:cubicBezTo>
                      <a:pt x="24118" y="920881"/>
                      <a:pt x="24118" y="920881"/>
                      <a:pt x="500053" y="90156"/>
                    </a:cubicBezTo>
                    <a:cubicBezTo>
                      <a:pt x="532210" y="38638"/>
                      <a:pt x="602957" y="0"/>
                      <a:pt x="667273" y="0"/>
                    </a:cubicBezTo>
                    <a:close/>
                  </a:path>
                </a:pathLst>
              </a:custGeom>
              <a:solidFill>
                <a:schemeClr val="bg1">
                  <a:lumMod val="95000"/>
                </a:schemeClr>
              </a:solidFill>
              <a:ln>
                <a:noFill/>
              </a:ln>
              <a:effectLst>
                <a:outerShdw blurRad="127000" dist="254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62" name="任意多边形 61"/>
              <p:cNvSpPr/>
              <p:nvPr/>
            </p:nvSpPr>
            <p:spPr bwMode="auto">
              <a:xfrm>
                <a:off x="5403954" y="134134"/>
                <a:ext cx="2286415" cy="2034954"/>
              </a:xfrm>
              <a:custGeom>
                <a:avLst/>
                <a:gdLst>
                  <a:gd name="connsiteX0" fmla="*/ 885738 w 2286415"/>
                  <a:gd name="connsiteY0" fmla="*/ 386453 h 2034954"/>
                  <a:gd name="connsiteX1" fmla="*/ 724819 w 2286415"/>
                  <a:gd name="connsiteY1" fmla="*/ 476599 h 2034954"/>
                  <a:gd name="connsiteX2" fmla="*/ 467348 w 2286415"/>
                  <a:gd name="connsiteY2" fmla="*/ 920893 h 2034954"/>
                  <a:gd name="connsiteX3" fmla="*/ 467348 w 2286415"/>
                  <a:gd name="connsiteY3" fmla="*/ 1107625 h 2034954"/>
                  <a:gd name="connsiteX4" fmla="*/ 724819 w 2286415"/>
                  <a:gd name="connsiteY4" fmla="*/ 1558357 h 2034954"/>
                  <a:gd name="connsiteX5" fmla="*/ 885738 w 2286415"/>
                  <a:gd name="connsiteY5" fmla="*/ 1648503 h 2034954"/>
                  <a:gd name="connsiteX6" fmla="*/ 1400680 w 2286415"/>
                  <a:gd name="connsiteY6" fmla="*/ 1648503 h 2034954"/>
                  <a:gd name="connsiteX7" fmla="*/ 1561599 w 2286415"/>
                  <a:gd name="connsiteY7" fmla="*/ 1558357 h 2034954"/>
                  <a:gd name="connsiteX8" fmla="*/ 1819070 w 2286415"/>
                  <a:gd name="connsiteY8" fmla="*/ 1107625 h 2034954"/>
                  <a:gd name="connsiteX9" fmla="*/ 1819070 w 2286415"/>
                  <a:gd name="connsiteY9" fmla="*/ 920893 h 2034954"/>
                  <a:gd name="connsiteX10" fmla="*/ 1561599 w 2286415"/>
                  <a:gd name="connsiteY10" fmla="*/ 476599 h 2034954"/>
                  <a:gd name="connsiteX11" fmla="*/ 1400680 w 2286415"/>
                  <a:gd name="connsiteY11" fmla="*/ 386453 h 2034954"/>
                  <a:gd name="connsiteX12" fmla="*/ 885738 w 2286415"/>
                  <a:gd name="connsiteY12" fmla="*/ 386453 h 2034954"/>
                  <a:gd name="connsiteX13" fmla="*/ 667273 w 2286415"/>
                  <a:gd name="connsiteY13" fmla="*/ 0 h 2034954"/>
                  <a:gd name="connsiteX14" fmla="*/ 1619142 w 2286415"/>
                  <a:gd name="connsiteY14" fmla="*/ 0 h 2034954"/>
                  <a:gd name="connsiteX15" fmla="*/ 1786363 w 2286415"/>
                  <a:gd name="connsiteY15" fmla="*/ 90156 h 2034954"/>
                  <a:gd name="connsiteX16" fmla="*/ 2262297 w 2286415"/>
                  <a:gd name="connsiteY16" fmla="*/ 920881 h 2034954"/>
                  <a:gd name="connsiteX17" fmla="*/ 2262297 w 2286415"/>
                  <a:gd name="connsiteY17" fmla="*/ 1107633 h 2034954"/>
                  <a:gd name="connsiteX18" fmla="*/ 1786363 w 2286415"/>
                  <a:gd name="connsiteY18" fmla="*/ 1938358 h 2034954"/>
                  <a:gd name="connsiteX19" fmla="*/ 1619142 w 2286415"/>
                  <a:gd name="connsiteY19" fmla="*/ 2034954 h 2034954"/>
                  <a:gd name="connsiteX20" fmla="*/ 667273 w 2286415"/>
                  <a:gd name="connsiteY20" fmla="*/ 2034954 h 2034954"/>
                  <a:gd name="connsiteX21" fmla="*/ 500053 w 2286415"/>
                  <a:gd name="connsiteY21" fmla="*/ 1938358 h 2034954"/>
                  <a:gd name="connsiteX22" fmla="*/ 24118 w 2286415"/>
                  <a:gd name="connsiteY22" fmla="*/ 1107633 h 2034954"/>
                  <a:gd name="connsiteX23" fmla="*/ 24118 w 2286415"/>
                  <a:gd name="connsiteY23" fmla="*/ 920881 h 2034954"/>
                  <a:gd name="connsiteX24" fmla="*/ 500053 w 2286415"/>
                  <a:gd name="connsiteY24" fmla="*/ 90156 h 2034954"/>
                  <a:gd name="connsiteX25" fmla="*/ 667273 w 2286415"/>
                  <a:gd name="connsiteY25" fmla="*/ 0 h 203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6415" h="2034954">
                    <a:moveTo>
                      <a:pt x="885738" y="386453"/>
                    </a:moveTo>
                    <a:cubicBezTo>
                      <a:pt x="827807" y="386453"/>
                      <a:pt x="757003" y="425087"/>
                      <a:pt x="724819" y="476599"/>
                    </a:cubicBezTo>
                    <a:cubicBezTo>
                      <a:pt x="724819" y="476599"/>
                      <a:pt x="724819" y="476599"/>
                      <a:pt x="467348" y="920893"/>
                    </a:cubicBezTo>
                    <a:cubicBezTo>
                      <a:pt x="435164" y="972405"/>
                      <a:pt x="435164" y="1056112"/>
                      <a:pt x="467348" y="1107625"/>
                    </a:cubicBezTo>
                    <a:cubicBezTo>
                      <a:pt x="467348" y="1107625"/>
                      <a:pt x="467348" y="1107625"/>
                      <a:pt x="724819" y="1558357"/>
                    </a:cubicBezTo>
                    <a:cubicBezTo>
                      <a:pt x="757003" y="1603430"/>
                      <a:pt x="827807" y="1648503"/>
                      <a:pt x="885738" y="1648503"/>
                    </a:cubicBezTo>
                    <a:cubicBezTo>
                      <a:pt x="885738" y="1648503"/>
                      <a:pt x="885738" y="1648503"/>
                      <a:pt x="1400680" y="1648503"/>
                    </a:cubicBezTo>
                    <a:cubicBezTo>
                      <a:pt x="1458611" y="1648503"/>
                      <a:pt x="1529416" y="1603430"/>
                      <a:pt x="1561599" y="1558357"/>
                    </a:cubicBezTo>
                    <a:cubicBezTo>
                      <a:pt x="1561599" y="1558357"/>
                      <a:pt x="1561599" y="1558357"/>
                      <a:pt x="1819070" y="1107625"/>
                    </a:cubicBezTo>
                    <a:cubicBezTo>
                      <a:pt x="1851254" y="1056112"/>
                      <a:pt x="1851254" y="972405"/>
                      <a:pt x="1819070" y="920893"/>
                    </a:cubicBezTo>
                    <a:cubicBezTo>
                      <a:pt x="1819070" y="920893"/>
                      <a:pt x="1819070" y="920893"/>
                      <a:pt x="1561599" y="476599"/>
                    </a:cubicBezTo>
                    <a:cubicBezTo>
                      <a:pt x="1529416" y="425087"/>
                      <a:pt x="1458611" y="386453"/>
                      <a:pt x="1400680" y="386453"/>
                    </a:cubicBezTo>
                    <a:cubicBezTo>
                      <a:pt x="1400680" y="386453"/>
                      <a:pt x="1400680" y="386453"/>
                      <a:pt x="885738" y="386453"/>
                    </a:cubicBezTo>
                    <a:close/>
                    <a:moveTo>
                      <a:pt x="667273" y="0"/>
                    </a:moveTo>
                    <a:cubicBezTo>
                      <a:pt x="667273" y="0"/>
                      <a:pt x="667273" y="0"/>
                      <a:pt x="1619142" y="0"/>
                    </a:cubicBezTo>
                    <a:cubicBezTo>
                      <a:pt x="1683458" y="0"/>
                      <a:pt x="1754205" y="38638"/>
                      <a:pt x="1786363" y="90156"/>
                    </a:cubicBezTo>
                    <a:cubicBezTo>
                      <a:pt x="1786363" y="90156"/>
                      <a:pt x="1786363" y="90156"/>
                      <a:pt x="2262297" y="920881"/>
                    </a:cubicBezTo>
                    <a:cubicBezTo>
                      <a:pt x="2294455" y="972399"/>
                      <a:pt x="2294455" y="1056116"/>
                      <a:pt x="2262297" y="1107633"/>
                    </a:cubicBezTo>
                    <a:cubicBezTo>
                      <a:pt x="2262297" y="1107633"/>
                      <a:pt x="2262297" y="1107633"/>
                      <a:pt x="1786363" y="1938358"/>
                    </a:cubicBezTo>
                    <a:cubicBezTo>
                      <a:pt x="1754205" y="1989876"/>
                      <a:pt x="1683458" y="2034954"/>
                      <a:pt x="1619142" y="2034954"/>
                    </a:cubicBezTo>
                    <a:cubicBezTo>
                      <a:pt x="1619142" y="2034954"/>
                      <a:pt x="1619142" y="2034954"/>
                      <a:pt x="667273" y="2034954"/>
                    </a:cubicBezTo>
                    <a:cubicBezTo>
                      <a:pt x="602957" y="2034954"/>
                      <a:pt x="532210" y="1989876"/>
                      <a:pt x="500053" y="1938358"/>
                    </a:cubicBezTo>
                    <a:cubicBezTo>
                      <a:pt x="500053" y="1938358"/>
                      <a:pt x="500053" y="1938358"/>
                      <a:pt x="24118" y="1107633"/>
                    </a:cubicBezTo>
                    <a:cubicBezTo>
                      <a:pt x="-8040" y="1056116"/>
                      <a:pt x="-8040" y="972399"/>
                      <a:pt x="24118" y="920881"/>
                    </a:cubicBezTo>
                    <a:cubicBezTo>
                      <a:pt x="24118" y="920881"/>
                      <a:pt x="24118" y="920881"/>
                      <a:pt x="500053" y="90156"/>
                    </a:cubicBezTo>
                    <a:cubicBezTo>
                      <a:pt x="532210" y="38638"/>
                      <a:pt x="602957" y="0"/>
                      <a:pt x="667273" y="0"/>
                    </a:cubicBezTo>
                    <a:close/>
                  </a:path>
                </a:pathLst>
              </a:custGeom>
              <a:solidFill>
                <a:schemeClr val="bg1">
                  <a:lumMod val="95000"/>
                </a:schemeClr>
              </a:solidFill>
              <a:ln>
                <a:noFill/>
              </a:ln>
              <a:effectLst>
                <a:innerShdw blurRad="12700" dist="50800" dir="36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grpSp>
      </p:grpSp>
      <p:sp>
        <p:nvSpPr>
          <p:cNvPr id="65" name="矩形 47"/>
          <p:cNvSpPr>
            <a:spLocks noChangeArrowheads="1"/>
          </p:cNvSpPr>
          <p:nvPr/>
        </p:nvSpPr>
        <p:spPr bwMode="auto">
          <a:xfrm>
            <a:off x="1397170" y="5091150"/>
            <a:ext cx="2657902" cy="93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30000"/>
              </a:lnSpc>
              <a:buFont typeface="Arial" panose="020B0604020202020204" pitchFamily="34" charset="0"/>
              <a:buNone/>
            </a:pPr>
            <a:r>
              <a:rPr lang="zh-CN" altLang="en-US" sz="1400" dirty="0">
                <a:solidFill>
                  <a:schemeClr val="tx2">
                    <a:lumMod val="75000"/>
                  </a:schemeClr>
                </a:solidFill>
                <a:latin typeface="微软雅黑" panose="020B0503020204020204" charset="-122"/>
                <a:ea typeface="微软雅黑" panose="020B0503020204020204" charset="-122"/>
                <a:cs typeface="+mn-ea"/>
                <a:sym typeface="+mn-lt"/>
              </a:rPr>
              <a:t>在此录入本图表的综合描述说明，在此录入本图表的综合描述说明</a:t>
            </a:r>
          </a:p>
        </p:txBody>
      </p:sp>
      <p:cxnSp>
        <p:nvCxnSpPr>
          <p:cNvPr id="72" name="直接连接符 71"/>
          <p:cNvCxnSpPr/>
          <p:nvPr/>
        </p:nvCxnSpPr>
        <p:spPr>
          <a:xfrm>
            <a:off x="1461033" y="4973827"/>
            <a:ext cx="2340000" cy="0"/>
          </a:xfrm>
          <a:prstGeom prst="line">
            <a:avLst/>
          </a:prstGeom>
          <a:ln w="158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3" name="文本框 25"/>
          <p:cNvSpPr txBox="1"/>
          <p:nvPr/>
        </p:nvSpPr>
        <p:spPr>
          <a:xfrm>
            <a:off x="1209208" y="3377437"/>
            <a:ext cx="681597" cy="584775"/>
          </a:xfrm>
          <a:prstGeom prst="rect">
            <a:avLst/>
          </a:prstGeom>
          <a:noFill/>
        </p:spPr>
        <p:txBody>
          <a:bodyPr wrap="none" rtlCol="0">
            <a:spAutoFit/>
          </a:bodyPr>
          <a:lstStyle/>
          <a:p>
            <a:r>
              <a:rPr lang="en-US" altLang="zh-CN" sz="3200" dirty="0" smtClean="0">
                <a:solidFill>
                  <a:schemeClr val="accent1"/>
                </a:solidFill>
                <a:latin typeface="微软雅黑" panose="020B0503020204020204" charset="-122"/>
                <a:ea typeface="微软雅黑" panose="020B0503020204020204" charset="-122"/>
                <a:cs typeface="+mn-ea"/>
                <a:sym typeface="+mn-lt"/>
              </a:rPr>
              <a:t>01</a:t>
            </a:r>
          </a:p>
        </p:txBody>
      </p:sp>
      <p:sp>
        <p:nvSpPr>
          <p:cNvPr id="74" name="Freeform 39"/>
          <p:cNvSpPr>
            <a:spLocks noEditPoints="1"/>
          </p:cNvSpPr>
          <p:nvPr/>
        </p:nvSpPr>
        <p:spPr bwMode="auto">
          <a:xfrm>
            <a:off x="4652381" y="4775400"/>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tx1">
              <a:lumMod val="75000"/>
              <a:lumOff val="25000"/>
            </a:schemeClr>
          </a:solidFill>
          <a:ln>
            <a:noFill/>
          </a:ln>
        </p:spPr>
        <p:txBody>
          <a:bodyPr vert="horz" wrap="square" lIns="81887" tIns="40943" rIns="81887" bIns="40943"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75" name="组合 74"/>
          <p:cNvGrpSpPr/>
          <p:nvPr/>
        </p:nvGrpSpPr>
        <p:grpSpPr>
          <a:xfrm>
            <a:off x="4501169" y="2711287"/>
            <a:ext cx="3155795" cy="1989332"/>
            <a:chOff x="1918009" y="1298690"/>
            <a:chExt cx="3155795" cy="1989332"/>
          </a:xfrm>
        </p:grpSpPr>
        <p:sp>
          <p:nvSpPr>
            <p:cNvPr id="76" name="Freeform 18"/>
            <p:cNvSpPr/>
            <p:nvPr/>
          </p:nvSpPr>
          <p:spPr bwMode="auto">
            <a:xfrm flipH="1">
              <a:off x="1918009" y="1776684"/>
              <a:ext cx="2896003" cy="1017265"/>
            </a:xfrm>
            <a:custGeom>
              <a:avLst/>
              <a:gdLst>
                <a:gd name="T0" fmla="*/ 804 w 826"/>
                <a:gd name="T1" fmla="*/ 104 h 281"/>
                <a:gd name="T2" fmla="*/ 739 w 826"/>
                <a:gd name="T3" fmla="*/ 9 h 281"/>
                <a:gd name="T4" fmla="*/ 710 w 826"/>
                <a:gd name="T5" fmla="*/ 1 h 281"/>
                <a:gd name="T6" fmla="*/ 705 w 826"/>
                <a:gd name="T7" fmla="*/ 1 h 281"/>
                <a:gd name="T8" fmla="*/ 0 w 826"/>
                <a:gd name="T9" fmla="*/ 1 h 281"/>
                <a:gd name="T10" fmla="*/ 0 w 826"/>
                <a:gd name="T11" fmla="*/ 281 h 281"/>
                <a:gd name="T12" fmla="*/ 705 w 826"/>
                <a:gd name="T13" fmla="*/ 281 h 281"/>
                <a:gd name="T14" fmla="*/ 710 w 826"/>
                <a:gd name="T15" fmla="*/ 281 h 281"/>
                <a:gd name="T16" fmla="*/ 739 w 826"/>
                <a:gd name="T17" fmla="*/ 272 h 281"/>
                <a:gd name="T18" fmla="*/ 804 w 826"/>
                <a:gd name="T19" fmla="*/ 177 h 281"/>
                <a:gd name="T20" fmla="*/ 804 w 826"/>
                <a:gd name="T21" fmla="*/ 10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6" h="281">
                  <a:moveTo>
                    <a:pt x="804" y="104"/>
                  </a:moveTo>
                  <a:cubicBezTo>
                    <a:pt x="739" y="9"/>
                    <a:pt x="739" y="9"/>
                    <a:pt x="739" y="9"/>
                  </a:cubicBezTo>
                  <a:cubicBezTo>
                    <a:pt x="733" y="1"/>
                    <a:pt x="725" y="0"/>
                    <a:pt x="710" y="1"/>
                  </a:cubicBezTo>
                  <a:cubicBezTo>
                    <a:pt x="705" y="1"/>
                    <a:pt x="705" y="1"/>
                    <a:pt x="705" y="1"/>
                  </a:cubicBezTo>
                  <a:cubicBezTo>
                    <a:pt x="0" y="1"/>
                    <a:pt x="0" y="1"/>
                    <a:pt x="0" y="1"/>
                  </a:cubicBezTo>
                  <a:cubicBezTo>
                    <a:pt x="0" y="281"/>
                    <a:pt x="0" y="281"/>
                    <a:pt x="0" y="281"/>
                  </a:cubicBezTo>
                  <a:cubicBezTo>
                    <a:pt x="705" y="281"/>
                    <a:pt x="705" y="281"/>
                    <a:pt x="705" y="281"/>
                  </a:cubicBezTo>
                  <a:cubicBezTo>
                    <a:pt x="710" y="281"/>
                    <a:pt x="710" y="281"/>
                    <a:pt x="710" y="281"/>
                  </a:cubicBezTo>
                  <a:cubicBezTo>
                    <a:pt x="723" y="281"/>
                    <a:pt x="733" y="281"/>
                    <a:pt x="739" y="272"/>
                  </a:cubicBezTo>
                  <a:cubicBezTo>
                    <a:pt x="804" y="177"/>
                    <a:pt x="804" y="177"/>
                    <a:pt x="804" y="177"/>
                  </a:cubicBezTo>
                  <a:cubicBezTo>
                    <a:pt x="825" y="146"/>
                    <a:pt x="826" y="134"/>
                    <a:pt x="804" y="104"/>
                  </a:cubicBezTo>
                  <a:close/>
                </a:path>
              </a:pathLst>
            </a:custGeom>
            <a:solidFill>
              <a:schemeClr val="accent5"/>
            </a:solidFill>
            <a:ln w="31750">
              <a:solidFill>
                <a:schemeClr val="bg1">
                  <a:lumMod val="95000"/>
                </a:schemeClr>
              </a:solidFill>
            </a:ln>
            <a:effectLst>
              <a:innerShdw blurRad="63500" dist="50800" dir="18900000">
                <a:prstClr val="black">
                  <a:alpha val="50000"/>
                </a:prstClr>
              </a:innerShdw>
            </a:effectLst>
          </p:spPr>
          <p:txBody>
            <a:bodyPr wrap="none" anchor="ctr"/>
            <a:lstStyle/>
            <a:p>
              <a:pPr latinLnBrk="1"/>
              <a:r>
                <a:rPr kumimoji="1" lang="en-US" altLang="zh-CN" sz="2400" dirty="0">
                  <a:solidFill>
                    <a:srgbClr val="000000"/>
                  </a:solidFill>
                  <a:latin typeface="微软雅黑" panose="020B0503020204020204" charset="-122"/>
                  <a:ea typeface="微软雅黑" panose="020B0503020204020204" charset="-122"/>
                  <a:cs typeface="+mn-ea"/>
                  <a:sym typeface="+mn-lt"/>
                </a:rPr>
                <a:t> </a:t>
              </a:r>
            </a:p>
          </p:txBody>
        </p:sp>
        <p:grpSp>
          <p:nvGrpSpPr>
            <p:cNvPr id="77" name="组合 76"/>
            <p:cNvGrpSpPr/>
            <p:nvPr/>
          </p:nvGrpSpPr>
          <p:grpSpPr>
            <a:xfrm>
              <a:off x="2180980" y="1988382"/>
              <a:ext cx="2819740" cy="593872"/>
              <a:chOff x="8307323" y="2148469"/>
              <a:chExt cx="2884406" cy="607492"/>
            </a:xfrm>
          </p:grpSpPr>
          <p:sp>
            <p:nvSpPr>
              <p:cNvPr id="81" name="任意多边形 80"/>
              <p:cNvSpPr/>
              <p:nvPr/>
            </p:nvSpPr>
            <p:spPr bwMode="auto">
              <a:xfrm>
                <a:off x="8307323" y="2148470"/>
                <a:ext cx="2884405" cy="607491"/>
              </a:xfrm>
              <a:custGeom>
                <a:avLst/>
                <a:gdLst>
                  <a:gd name="connsiteX0" fmla="*/ 237038 w 2958035"/>
                  <a:gd name="connsiteY0" fmla="*/ 694 h 607491"/>
                  <a:gd name="connsiteX1" fmla="*/ 247800 w 2958035"/>
                  <a:gd name="connsiteY1" fmla="*/ 694 h 607491"/>
                  <a:gd name="connsiteX2" fmla="*/ 1125073 w 2958035"/>
                  <a:gd name="connsiteY2" fmla="*/ 694 h 607491"/>
                  <a:gd name="connsiteX3" fmla="*/ 1192790 w 2958035"/>
                  <a:gd name="connsiteY3" fmla="*/ 694 h 607491"/>
                  <a:gd name="connsiteX4" fmla="*/ 1382471 w 2958035"/>
                  <a:gd name="connsiteY4" fmla="*/ 694 h 607491"/>
                  <a:gd name="connsiteX5" fmla="*/ 1394775 w 2958035"/>
                  <a:gd name="connsiteY5" fmla="*/ 694 h 607491"/>
                  <a:gd name="connsiteX6" fmla="*/ 1563260 w 2958035"/>
                  <a:gd name="connsiteY6" fmla="*/ 694 h 607491"/>
                  <a:gd name="connsiteX7" fmla="*/ 1575564 w 2958035"/>
                  <a:gd name="connsiteY7" fmla="*/ 694 h 607491"/>
                  <a:gd name="connsiteX8" fmla="*/ 1685223 w 2958035"/>
                  <a:gd name="connsiteY8" fmla="*/ 694 h 607491"/>
                  <a:gd name="connsiteX9" fmla="*/ 1741535 w 2958035"/>
                  <a:gd name="connsiteY9" fmla="*/ 694 h 607491"/>
                  <a:gd name="connsiteX10" fmla="*/ 1765245 w 2958035"/>
                  <a:gd name="connsiteY10" fmla="*/ 694 h 607491"/>
                  <a:gd name="connsiteX11" fmla="*/ 1832962 w 2958035"/>
                  <a:gd name="connsiteY11" fmla="*/ 694 h 607491"/>
                  <a:gd name="connsiteX12" fmla="*/ 2710235 w 2958035"/>
                  <a:gd name="connsiteY12" fmla="*/ 694 h 607491"/>
                  <a:gd name="connsiteX13" fmla="*/ 2720997 w 2958035"/>
                  <a:gd name="connsiteY13" fmla="*/ 694 h 607491"/>
                  <a:gd name="connsiteX14" fmla="*/ 2783417 w 2958035"/>
                  <a:gd name="connsiteY14" fmla="*/ 18031 h 607491"/>
                  <a:gd name="connsiteX15" fmla="*/ 2923323 w 2958035"/>
                  <a:gd name="connsiteY15" fmla="*/ 223909 h 607491"/>
                  <a:gd name="connsiteX16" fmla="*/ 2923323 w 2958035"/>
                  <a:gd name="connsiteY16" fmla="*/ 382109 h 607491"/>
                  <a:gd name="connsiteX17" fmla="*/ 2783417 w 2958035"/>
                  <a:gd name="connsiteY17" fmla="*/ 587987 h 607491"/>
                  <a:gd name="connsiteX18" fmla="*/ 2720997 w 2958035"/>
                  <a:gd name="connsiteY18" fmla="*/ 607491 h 607491"/>
                  <a:gd name="connsiteX19" fmla="*/ 2710235 w 2958035"/>
                  <a:gd name="connsiteY19" fmla="*/ 607491 h 607491"/>
                  <a:gd name="connsiteX20" fmla="*/ 2070063 w 2958035"/>
                  <a:gd name="connsiteY20" fmla="*/ 607491 h 607491"/>
                  <a:gd name="connsiteX21" fmla="*/ 1765245 w 2958035"/>
                  <a:gd name="connsiteY21" fmla="*/ 607491 h 607491"/>
                  <a:gd name="connsiteX22" fmla="*/ 1693665 w 2958035"/>
                  <a:gd name="connsiteY22" fmla="*/ 607491 h 607491"/>
                  <a:gd name="connsiteX23" fmla="*/ 1264370 w 2958035"/>
                  <a:gd name="connsiteY23" fmla="*/ 607491 h 607491"/>
                  <a:gd name="connsiteX24" fmla="*/ 1192790 w 2958035"/>
                  <a:gd name="connsiteY24" fmla="*/ 607491 h 607491"/>
                  <a:gd name="connsiteX25" fmla="*/ 887972 w 2958035"/>
                  <a:gd name="connsiteY25" fmla="*/ 607491 h 607491"/>
                  <a:gd name="connsiteX26" fmla="*/ 247800 w 2958035"/>
                  <a:gd name="connsiteY26" fmla="*/ 607491 h 607491"/>
                  <a:gd name="connsiteX27" fmla="*/ 237038 w 2958035"/>
                  <a:gd name="connsiteY27" fmla="*/ 607491 h 607491"/>
                  <a:gd name="connsiteX28" fmla="*/ 174618 w 2958035"/>
                  <a:gd name="connsiteY28" fmla="*/ 587987 h 607491"/>
                  <a:gd name="connsiteX29" fmla="*/ 34712 w 2958035"/>
                  <a:gd name="connsiteY29" fmla="*/ 382109 h 607491"/>
                  <a:gd name="connsiteX30" fmla="*/ 34712 w 2958035"/>
                  <a:gd name="connsiteY30" fmla="*/ 223909 h 607491"/>
                  <a:gd name="connsiteX31" fmla="*/ 174618 w 2958035"/>
                  <a:gd name="connsiteY31" fmla="*/ 18031 h 607491"/>
                  <a:gd name="connsiteX32" fmla="*/ 237038 w 2958035"/>
                  <a:gd name="connsiteY32" fmla="*/ 694 h 6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58035" h="607491">
                    <a:moveTo>
                      <a:pt x="237038" y="694"/>
                    </a:moveTo>
                    <a:cubicBezTo>
                      <a:pt x="247800" y="694"/>
                      <a:pt x="247800" y="694"/>
                      <a:pt x="247800" y="694"/>
                    </a:cubicBezTo>
                    <a:cubicBezTo>
                      <a:pt x="627161" y="694"/>
                      <a:pt x="911682" y="694"/>
                      <a:pt x="1125073" y="694"/>
                    </a:cubicBezTo>
                    <a:lnTo>
                      <a:pt x="1192790" y="694"/>
                    </a:lnTo>
                    <a:cubicBezTo>
                      <a:pt x="1192790" y="694"/>
                      <a:pt x="1192790" y="694"/>
                      <a:pt x="1382471" y="694"/>
                    </a:cubicBezTo>
                    <a:lnTo>
                      <a:pt x="1394775" y="694"/>
                    </a:lnTo>
                    <a:lnTo>
                      <a:pt x="1563260" y="694"/>
                    </a:lnTo>
                    <a:lnTo>
                      <a:pt x="1575564" y="694"/>
                    </a:lnTo>
                    <a:lnTo>
                      <a:pt x="1685223" y="694"/>
                    </a:lnTo>
                    <a:lnTo>
                      <a:pt x="1741535" y="694"/>
                    </a:lnTo>
                    <a:lnTo>
                      <a:pt x="1765245" y="694"/>
                    </a:lnTo>
                    <a:lnTo>
                      <a:pt x="1832962" y="694"/>
                    </a:lnTo>
                    <a:cubicBezTo>
                      <a:pt x="2046353" y="694"/>
                      <a:pt x="2330874" y="694"/>
                      <a:pt x="2710235" y="694"/>
                    </a:cubicBezTo>
                    <a:cubicBezTo>
                      <a:pt x="2710235" y="694"/>
                      <a:pt x="2710235" y="694"/>
                      <a:pt x="2720997" y="694"/>
                    </a:cubicBezTo>
                    <a:cubicBezTo>
                      <a:pt x="2753283" y="-1473"/>
                      <a:pt x="2770502" y="694"/>
                      <a:pt x="2783417" y="18031"/>
                    </a:cubicBezTo>
                    <a:cubicBezTo>
                      <a:pt x="2783417" y="18031"/>
                      <a:pt x="2783417" y="18031"/>
                      <a:pt x="2923323" y="223909"/>
                    </a:cubicBezTo>
                    <a:cubicBezTo>
                      <a:pt x="2970676" y="288923"/>
                      <a:pt x="2968524" y="314928"/>
                      <a:pt x="2923323" y="382109"/>
                    </a:cubicBezTo>
                    <a:cubicBezTo>
                      <a:pt x="2923323" y="382109"/>
                      <a:pt x="2923323" y="382109"/>
                      <a:pt x="2783417" y="587987"/>
                    </a:cubicBezTo>
                    <a:cubicBezTo>
                      <a:pt x="2770502" y="607491"/>
                      <a:pt x="2748978" y="607491"/>
                      <a:pt x="2720997" y="607491"/>
                    </a:cubicBezTo>
                    <a:cubicBezTo>
                      <a:pt x="2720997" y="607491"/>
                      <a:pt x="2720997" y="607491"/>
                      <a:pt x="2710235" y="607491"/>
                    </a:cubicBezTo>
                    <a:cubicBezTo>
                      <a:pt x="2710235" y="607491"/>
                      <a:pt x="2710235" y="607491"/>
                      <a:pt x="2070063" y="607491"/>
                    </a:cubicBezTo>
                    <a:lnTo>
                      <a:pt x="1765245" y="607491"/>
                    </a:lnTo>
                    <a:lnTo>
                      <a:pt x="1693665" y="607491"/>
                    </a:lnTo>
                    <a:lnTo>
                      <a:pt x="1264370" y="607491"/>
                    </a:lnTo>
                    <a:lnTo>
                      <a:pt x="1192790" y="607491"/>
                    </a:lnTo>
                    <a:lnTo>
                      <a:pt x="887972" y="607491"/>
                    </a:lnTo>
                    <a:cubicBezTo>
                      <a:pt x="247800" y="607491"/>
                      <a:pt x="247800" y="607491"/>
                      <a:pt x="247800" y="607491"/>
                    </a:cubicBezTo>
                    <a:cubicBezTo>
                      <a:pt x="237038" y="607491"/>
                      <a:pt x="237038" y="607491"/>
                      <a:pt x="237038" y="607491"/>
                    </a:cubicBezTo>
                    <a:cubicBezTo>
                      <a:pt x="209057" y="607491"/>
                      <a:pt x="187533" y="607491"/>
                      <a:pt x="174618" y="587987"/>
                    </a:cubicBezTo>
                    <a:cubicBezTo>
                      <a:pt x="34712" y="382109"/>
                      <a:pt x="34712" y="382109"/>
                      <a:pt x="34712" y="382109"/>
                    </a:cubicBezTo>
                    <a:cubicBezTo>
                      <a:pt x="-10489" y="314928"/>
                      <a:pt x="-12641" y="288923"/>
                      <a:pt x="34712" y="223909"/>
                    </a:cubicBezTo>
                    <a:cubicBezTo>
                      <a:pt x="174618" y="18031"/>
                      <a:pt x="174618" y="18031"/>
                      <a:pt x="174618" y="18031"/>
                    </a:cubicBezTo>
                    <a:cubicBezTo>
                      <a:pt x="187533" y="694"/>
                      <a:pt x="204752" y="-1473"/>
                      <a:pt x="237038" y="694"/>
                    </a:cubicBezTo>
                    <a:close/>
                  </a:path>
                </a:pathLst>
              </a:custGeom>
              <a:solidFill>
                <a:schemeClr val="bg1">
                  <a:lumMod val="95000"/>
                </a:schemeClr>
              </a:solidFill>
              <a:ln>
                <a:noFill/>
              </a:ln>
              <a:effectLst>
                <a:outerShdw blurRad="127000" dist="254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cs typeface="+mn-ea"/>
                    <a:sym typeface="+mn-lt"/>
                  </a:rPr>
                  <a:t> </a:t>
                </a:r>
              </a:p>
            </p:txBody>
          </p:sp>
          <p:sp>
            <p:nvSpPr>
              <p:cNvPr id="82" name="任意多边形 81"/>
              <p:cNvSpPr/>
              <p:nvPr/>
            </p:nvSpPr>
            <p:spPr bwMode="auto">
              <a:xfrm>
                <a:off x="8307324" y="2148469"/>
                <a:ext cx="2884405" cy="607491"/>
              </a:xfrm>
              <a:custGeom>
                <a:avLst/>
                <a:gdLst>
                  <a:gd name="connsiteX0" fmla="*/ 237038 w 2958035"/>
                  <a:gd name="connsiteY0" fmla="*/ 694 h 607491"/>
                  <a:gd name="connsiteX1" fmla="*/ 247800 w 2958035"/>
                  <a:gd name="connsiteY1" fmla="*/ 694 h 607491"/>
                  <a:gd name="connsiteX2" fmla="*/ 1125073 w 2958035"/>
                  <a:gd name="connsiteY2" fmla="*/ 694 h 607491"/>
                  <a:gd name="connsiteX3" fmla="*/ 1192790 w 2958035"/>
                  <a:gd name="connsiteY3" fmla="*/ 694 h 607491"/>
                  <a:gd name="connsiteX4" fmla="*/ 1382471 w 2958035"/>
                  <a:gd name="connsiteY4" fmla="*/ 694 h 607491"/>
                  <a:gd name="connsiteX5" fmla="*/ 1394775 w 2958035"/>
                  <a:gd name="connsiteY5" fmla="*/ 694 h 607491"/>
                  <a:gd name="connsiteX6" fmla="*/ 1563260 w 2958035"/>
                  <a:gd name="connsiteY6" fmla="*/ 694 h 607491"/>
                  <a:gd name="connsiteX7" fmla="*/ 1575564 w 2958035"/>
                  <a:gd name="connsiteY7" fmla="*/ 694 h 607491"/>
                  <a:gd name="connsiteX8" fmla="*/ 1685223 w 2958035"/>
                  <a:gd name="connsiteY8" fmla="*/ 694 h 607491"/>
                  <a:gd name="connsiteX9" fmla="*/ 1741535 w 2958035"/>
                  <a:gd name="connsiteY9" fmla="*/ 694 h 607491"/>
                  <a:gd name="connsiteX10" fmla="*/ 1765245 w 2958035"/>
                  <a:gd name="connsiteY10" fmla="*/ 694 h 607491"/>
                  <a:gd name="connsiteX11" fmla="*/ 1832962 w 2958035"/>
                  <a:gd name="connsiteY11" fmla="*/ 694 h 607491"/>
                  <a:gd name="connsiteX12" fmla="*/ 2710235 w 2958035"/>
                  <a:gd name="connsiteY12" fmla="*/ 694 h 607491"/>
                  <a:gd name="connsiteX13" fmla="*/ 2720997 w 2958035"/>
                  <a:gd name="connsiteY13" fmla="*/ 694 h 607491"/>
                  <a:gd name="connsiteX14" fmla="*/ 2783417 w 2958035"/>
                  <a:gd name="connsiteY14" fmla="*/ 18031 h 607491"/>
                  <a:gd name="connsiteX15" fmla="*/ 2923323 w 2958035"/>
                  <a:gd name="connsiteY15" fmla="*/ 223909 h 607491"/>
                  <a:gd name="connsiteX16" fmla="*/ 2923323 w 2958035"/>
                  <a:gd name="connsiteY16" fmla="*/ 382109 h 607491"/>
                  <a:gd name="connsiteX17" fmla="*/ 2783417 w 2958035"/>
                  <a:gd name="connsiteY17" fmla="*/ 587987 h 607491"/>
                  <a:gd name="connsiteX18" fmla="*/ 2720997 w 2958035"/>
                  <a:gd name="connsiteY18" fmla="*/ 607491 h 607491"/>
                  <a:gd name="connsiteX19" fmla="*/ 2710235 w 2958035"/>
                  <a:gd name="connsiteY19" fmla="*/ 607491 h 607491"/>
                  <a:gd name="connsiteX20" fmla="*/ 2070063 w 2958035"/>
                  <a:gd name="connsiteY20" fmla="*/ 607491 h 607491"/>
                  <a:gd name="connsiteX21" fmla="*/ 1765245 w 2958035"/>
                  <a:gd name="connsiteY21" fmla="*/ 607491 h 607491"/>
                  <a:gd name="connsiteX22" fmla="*/ 1693665 w 2958035"/>
                  <a:gd name="connsiteY22" fmla="*/ 607491 h 607491"/>
                  <a:gd name="connsiteX23" fmla="*/ 1264370 w 2958035"/>
                  <a:gd name="connsiteY23" fmla="*/ 607491 h 607491"/>
                  <a:gd name="connsiteX24" fmla="*/ 1192790 w 2958035"/>
                  <a:gd name="connsiteY24" fmla="*/ 607491 h 607491"/>
                  <a:gd name="connsiteX25" fmla="*/ 887972 w 2958035"/>
                  <a:gd name="connsiteY25" fmla="*/ 607491 h 607491"/>
                  <a:gd name="connsiteX26" fmla="*/ 247800 w 2958035"/>
                  <a:gd name="connsiteY26" fmla="*/ 607491 h 607491"/>
                  <a:gd name="connsiteX27" fmla="*/ 237038 w 2958035"/>
                  <a:gd name="connsiteY27" fmla="*/ 607491 h 607491"/>
                  <a:gd name="connsiteX28" fmla="*/ 174618 w 2958035"/>
                  <a:gd name="connsiteY28" fmla="*/ 587987 h 607491"/>
                  <a:gd name="connsiteX29" fmla="*/ 34712 w 2958035"/>
                  <a:gd name="connsiteY29" fmla="*/ 382109 h 607491"/>
                  <a:gd name="connsiteX30" fmla="*/ 34712 w 2958035"/>
                  <a:gd name="connsiteY30" fmla="*/ 223909 h 607491"/>
                  <a:gd name="connsiteX31" fmla="*/ 174618 w 2958035"/>
                  <a:gd name="connsiteY31" fmla="*/ 18031 h 607491"/>
                  <a:gd name="connsiteX32" fmla="*/ 237038 w 2958035"/>
                  <a:gd name="connsiteY32" fmla="*/ 694 h 6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58035" h="607491">
                    <a:moveTo>
                      <a:pt x="237038" y="694"/>
                    </a:moveTo>
                    <a:cubicBezTo>
                      <a:pt x="247800" y="694"/>
                      <a:pt x="247800" y="694"/>
                      <a:pt x="247800" y="694"/>
                    </a:cubicBezTo>
                    <a:cubicBezTo>
                      <a:pt x="627161" y="694"/>
                      <a:pt x="911682" y="694"/>
                      <a:pt x="1125073" y="694"/>
                    </a:cubicBezTo>
                    <a:lnTo>
                      <a:pt x="1192790" y="694"/>
                    </a:lnTo>
                    <a:cubicBezTo>
                      <a:pt x="1192790" y="694"/>
                      <a:pt x="1192790" y="694"/>
                      <a:pt x="1382471" y="694"/>
                    </a:cubicBezTo>
                    <a:lnTo>
                      <a:pt x="1394775" y="694"/>
                    </a:lnTo>
                    <a:lnTo>
                      <a:pt x="1563260" y="694"/>
                    </a:lnTo>
                    <a:lnTo>
                      <a:pt x="1575564" y="694"/>
                    </a:lnTo>
                    <a:lnTo>
                      <a:pt x="1685223" y="694"/>
                    </a:lnTo>
                    <a:lnTo>
                      <a:pt x="1741535" y="694"/>
                    </a:lnTo>
                    <a:lnTo>
                      <a:pt x="1765245" y="694"/>
                    </a:lnTo>
                    <a:lnTo>
                      <a:pt x="1832962" y="694"/>
                    </a:lnTo>
                    <a:cubicBezTo>
                      <a:pt x="2046353" y="694"/>
                      <a:pt x="2330874" y="694"/>
                      <a:pt x="2710235" y="694"/>
                    </a:cubicBezTo>
                    <a:cubicBezTo>
                      <a:pt x="2710235" y="694"/>
                      <a:pt x="2710235" y="694"/>
                      <a:pt x="2720997" y="694"/>
                    </a:cubicBezTo>
                    <a:cubicBezTo>
                      <a:pt x="2753283" y="-1473"/>
                      <a:pt x="2770502" y="694"/>
                      <a:pt x="2783417" y="18031"/>
                    </a:cubicBezTo>
                    <a:cubicBezTo>
                      <a:pt x="2783417" y="18031"/>
                      <a:pt x="2783417" y="18031"/>
                      <a:pt x="2923323" y="223909"/>
                    </a:cubicBezTo>
                    <a:cubicBezTo>
                      <a:pt x="2970676" y="288923"/>
                      <a:pt x="2968524" y="314928"/>
                      <a:pt x="2923323" y="382109"/>
                    </a:cubicBezTo>
                    <a:cubicBezTo>
                      <a:pt x="2923323" y="382109"/>
                      <a:pt x="2923323" y="382109"/>
                      <a:pt x="2783417" y="587987"/>
                    </a:cubicBezTo>
                    <a:cubicBezTo>
                      <a:pt x="2770502" y="607491"/>
                      <a:pt x="2748978" y="607491"/>
                      <a:pt x="2720997" y="607491"/>
                    </a:cubicBezTo>
                    <a:cubicBezTo>
                      <a:pt x="2720997" y="607491"/>
                      <a:pt x="2720997" y="607491"/>
                      <a:pt x="2710235" y="607491"/>
                    </a:cubicBezTo>
                    <a:cubicBezTo>
                      <a:pt x="2710235" y="607491"/>
                      <a:pt x="2710235" y="607491"/>
                      <a:pt x="2070063" y="607491"/>
                    </a:cubicBezTo>
                    <a:lnTo>
                      <a:pt x="1765245" y="607491"/>
                    </a:lnTo>
                    <a:lnTo>
                      <a:pt x="1693665" y="607491"/>
                    </a:lnTo>
                    <a:lnTo>
                      <a:pt x="1264370" y="607491"/>
                    </a:lnTo>
                    <a:lnTo>
                      <a:pt x="1192790" y="607491"/>
                    </a:lnTo>
                    <a:lnTo>
                      <a:pt x="887972" y="607491"/>
                    </a:lnTo>
                    <a:cubicBezTo>
                      <a:pt x="247800" y="607491"/>
                      <a:pt x="247800" y="607491"/>
                      <a:pt x="247800" y="607491"/>
                    </a:cubicBezTo>
                    <a:cubicBezTo>
                      <a:pt x="237038" y="607491"/>
                      <a:pt x="237038" y="607491"/>
                      <a:pt x="237038" y="607491"/>
                    </a:cubicBezTo>
                    <a:cubicBezTo>
                      <a:pt x="209057" y="607491"/>
                      <a:pt x="187533" y="607491"/>
                      <a:pt x="174618" y="587987"/>
                    </a:cubicBezTo>
                    <a:cubicBezTo>
                      <a:pt x="34712" y="382109"/>
                      <a:pt x="34712" y="382109"/>
                      <a:pt x="34712" y="382109"/>
                    </a:cubicBezTo>
                    <a:cubicBezTo>
                      <a:pt x="-10489" y="314928"/>
                      <a:pt x="-12641" y="288923"/>
                      <a:pt x="34712" y="223909"/>
                    </a:cubicBezTo>
                    <a:cubicBezTo>
                      <a:pt x="174618" y="18031"/>
                      <a:pt x="174618" y="18031"/>
                      <a:pt x="174618" y="18031"/>
                    </a:cubicBezTo>
                    <a:cubicBezTo>
                      <a:pt x="187533" y="694"/>
                      <a:pt x="204752" y="-1473"/>
                      <a:pt x="237038" y="694"/>
                    </a:cubicBezTo>
                    <a:close/>
                  </a:path>
                </a:pathLst>
              </a:custGeom>
              <a:solidFill>
                <a:schemeClr val="bg1">
                  <a:lumMod val="95000"/>
                </a:schemeClr>
              </a:solidFill>
              <a:ln>
                <a:noFill/>
              </a:ln>
              <a:effectLst>
                <a:innerShdw blurRad="12700" dist="50800" dir="36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cs typeface="+mn-ea"/>
                    <a:sym typeface="+mn-lt"/>
                  </a:rPr>
                  <a:t> </a:t>
                </a:r>
              </a:p>
            </p:txBody>
          </p:sp>
        </p:grpSp>
        <p:grpSp>
          <p:nvGrpSpPr>
            <p:cNvPr id="78" name="组合 77"/>
            <p:cNvGrpSpPr/>
            <p:nvPr/>
          </p:nvGrpSpPr>
          <p:grpSpPr>
            <a:xfrm>
              <a:off x="2838649" y="1298690"/>
              <a:ext cx="2235155" cy="1989332"/>
              <a:chOff x="5403954" y="134134"/>
              <a:chExt cx="2286415" cy="2034956"/>
            </a:xfrm>
          </p:grpSpPr>
          <p:sp>
            <p:nvSpPr>
              <p:cNvPr id="79" name="任意多边形 78"/>
              <p:cNvSpPr/>
              <p:nvPr/>
            </p:nvSpPr>
            <p:spPr bwMode="auto">
              <a:xfrm>
                <a:off x="5403954" y="134136"/>
                <a:ext cx="2286415" cy="2034954"/>
              </a:xfrm>
              <a:custGeom>
                <a:avLst/>
                <a:gdLst>
                  <a:gd name="connsiteX0" fmla="*/ 885738 w 2286415"/>
                  <a:gd name="connsiteY0" fmla="*/ 386453 h 2034954"/>
                  <a:gd name="connsiteX1" fmla="*/ 724819 w 2286415"/>
                  <a:gd name="connsiteY1" fmla="*/ 476599 h 2034954"/>
                  <a:gd name="connsiteX2" fmla="*/ 467348 w 2286415"/>
                  <a:gd name="connsiteY2" fmla="*/ 920893 h 2034954"/>
                  <a:gd name="connsiteX3" fmla="*/ 467348 w 2286415"/>
                  <a:gd name="connsiteY3" fmla="*/ 1107625 h 2034954"/>
                  <a:gd name="connsiteX4" fmla="*/ 724819 w 2286415"/>
                  <a:gd name="connsiteY4" fmla="*/ 1558357 h 2034954"/>
                  <a:gd name="connsiteX5" fmla="*/ 885738 w 2286415"/>
                  <a:gd name="connsiteY5" fmla="*/ 1648503 h 2034954"/>
                  <a:gd name="connsiteX6" fmla="*/ 1400680 w 2286415"/>
                  <a:gd name="connsiteY6" fmla="*/ 1648503 h 2034954"/>
                  <a:gd name="connsiteX7" fmla="*/ 1561599 w 2286415"/>
                  <a:gd name="connsiteY7" fmla="*/ 1558357 h 2034954"/>
                  <a:gd name="connsiteX8" fmla="*/ 1819070 w 2286415"/>
                  <a:gd name="connsiteY8" fmla="*/ 1107625 h 2034954"/>
                  <a:gd name="connsiteX9" fmla="*/ 1819070 w 2286415"/>
                  <a:gd name="connsiteY9" fmla="*/ 920893 h 2034954"/>
                  <a:gd name="connsiteX10" fmla="*/ 1561599 w 2286415"/>
                  <a:gd name="connsiteY10" fmla="*/ 476599 h 2034954"/>
                  <a:gd name="connsiteX11" fmla="*/ 1400680 w 2286415"/>
                  <a:gd name="connsiteY11" fmla="*/ 386453 h 2034954"/>
                  <a:gd name="connsiteX12" fmla="*/ 885738 w 2286415"/>
                  <a:gd name="connsiteY12" fmla="*/ 386453 h 2034954"/>
                  <a:gd name="connsiteX13" fmla="*/ 667273 w 2286415"/>
                  <a:gd name="connsiteY13" fmla="*/ 0 h 2034954"/>
                  <a:gd name="connsiteX14" fmla="*/ 1619142 w 2286415"/>
                  <a:gd name="connsiteY14" fmla="*/ 0 h 2034954"/>
                  <a:gd name="connsiteX15" fmla="*/ 1786363 w 2286415"/>
                  <a:gd name="connsiteY15" fmla="*/ 90156 h 2034954"/>
                  <a:gd name="connsiteX16" fmla="*/ 2262297 w 2286415"/>
                  <a:gd name="connsiteY16" fmla="*/ 920881 h 2034954"/>
                  <a:gd name="connsiteX17" fmla="*/ 2262297 w 2286415"/>
                  <a:gd name="connsiteY17" fmla="*/ 1107633 h 2034954"/>
                  <a:gd name="connsiteX18" fmla="*/ 1786363 w 2286415"/>
                  <a:gd name="connsiteY18" fmla="*/ 1938358 h 2034954"/>
                  <a:gd name="connsiteX19" fmla="*/ 1619142 w 2286415"/>
                  <a:gd name="connsiteY19" fmla="*/ 2034954 h 2034954"/>
                  <a:gd name="connsiteX20" fmla="*/ 667273 w 2286415"/>
                  <a:gd name="connsiteY20" fmla="*/ 2034954 h 2034954"/>
                  <a:gd name="connsiteX21" fmla="*/ 500053 w 2286415"/>
                  <a:gd name="connsiteY21" fmla="*/ 1938358 h 2034954"/>
                  <a:gd name="connsiteX22" fmla="*/ 24118 w 2286415"/>
                  <a:gd name="connsiteY22" fmla="*/ 1107633 h 2034954"/>
                  <a:gd name="connsiteX23" fmla="*/ 24118 w 2286415"/>
                  <a:gd name="connsiteY23" fmla="*/ 920881 h 2034954"/>
                  <a:gd name="connsiteX24" fmla="*/ 500053 w 2286415"/>
                  <a:gd name="connsiteY24" fmla="*/ 90156 h 2034954"/>
                  <a:gd name="connsiteX25" fmla="*/ 667273 w 2286415"/>
                  <a:gd name="connsiteY25" fmla="*/ 0 h 203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6415" h="2034954">
                    <a:moveTo>
                      <a:pt x="885738" y="386453"/>
                    </a:moveTo>
                    <a:cubicBezTo>
                      <a:pt x="827807" y="386453"/>
                      <a:pt x="757003" y="425087"/>
                      <a:pt x="724819" y="476599"/>
                    </a:cubicBezTo>
                    <a:cubicBezTo>
                      <a:pt x="724819" y="476599"/>
                      <a:pt x="724819" y="476599"/>
                      <a:pt x="467348" y="920893"/>
                    </a:cubicBezTo>
                    <a:cubicBezTo>
                      <a:pt x="435164" y="972405"/>
                      <a:pt x="435164" y="1056112"/>
                      <a:pt x="467348" y="1107625"/>
                    </a:cubicBezTo>
                    <a:cubicBezTo>
                      <a:pt x="467348" y="1107625"/>
                      <a:pt x="467348" y="1107625"/>
                      <a:pt x="724819" y="1558357"/>
                    </a:cubicBezTo>
                    <a:cubicBezTo>
                      <a:pt x="757003" y="1603430"/>
                      <a:pt x="827807" y="1648503"/>
                      <a:pt x="885738" y="1648503"/>
                    </a:cubicBezTo>
                    <a:cubicBezTo>
                      <a:pt x="885738" y="1648503"/>
                      <a:pt x="885738" y="1648503"/>
                      <a:pt x="1400680" y="1648503"/>
                    </a:cubicBezTo>
                    <a:cubicBezTo>
                      <a:pt x="1458611" y="1648503"/>
                      <a:pt x="1529416" y="1603430"/>
                      <a:pt x="1561599" y="1558357"/>
                    </a:cubicBezTo>
                    <a:cubicBezTo>
                      <a:pt x="1561599" y="1558357"/>
                      <a:pt x="1561599" y="1558357"/>
                      <a:pt x="1819070" y="1107625"/>
                    </a:cubicBezTo>
                    <a:cubicBezTo>
                      <a:pt x="1851254" y="1056112"/>
                      <a:pt x="1851254" y="972405"/>
                      <a:pt x="1819070" y="920893"/>
                    </a:cubicBezTo>
                    <a:cubicBezTo>
                      <a:pt x="1819070" y="920893"/>
                      <a:pt x="1819070" y="920893"/>
                      <a:pt x="1561599" y="476599"/>
                    </a:cubicBezTo>
                    <a:cubicBezTo>
                      <a:pt x="1529416" y="425087"/>
                      <a:pt x="1458611" y="386453"/>
                      <a:pt x="1400680" y="386453"/>
                    </a:cubicBezTo>
                    <a:cubicBezTo>
                      <a:pt x="1400680" y="386453"/>
                      <a:pt x="1400680" y="386453"/>
                      <a:pt x="885738" y="386453"/>
                    </a:cubicBezTo>
                    <a:close/>
                    <a:moveTo>
                      <a:pt x="667273" y="0"/>
                    </a:moveTo>
                    <a:cubicBezTo>
                      <a:pt x="667273" y="0"/>
                      <a:pt x="667273" y="0"/>
                      <a:pt x="1619142" y="0"/>
                    </a:cubicBezTo>
                    <a:cubicBezTo>
                      <a:pt x="1683458" y="0"/>
                      <a:pt x="1754205" y="38638"/>
                      <a:pt x="1786363" y="90156"/>
                    </a:cubicBezTo>
                    <a:cubicBezTo>
                      <a:pt x="1786363" y="90156"/>
                      <a:pt x="1786363" y="90156"/>
                      <a:pt x="2262297" y="920881"/>
                    </a:cubicBezTo>
                    <a:cubicBezTo>
                      <a:pt x="2294455" y="972399"/>
                      <a:pt x="2294455" y="1056116"/>
                      <a:pt x="2262297" y="1107633"/>
                    </a:cubicBezTo>
                    <a:cubicBezTo>
                      <a:pt x="2262297" y="1107633"/>
                      <a:pt x="2262297" y="1107633"/>
                      <a:pt x="1786363" y="1938358"/>
                    </a:cubicBezTo>
                    <a:cubicBezTo>
                      <a:pt x="1754205" y="1989876"/>
                      <a:pt x="1683458" y="2034954"/>
                      <a:pt x="1619142" y="2034954"/>
                    </a:cubicBezTo>
                    <a:cubicBezTo>
                      <a:pt x="1619142" y="2034954"/>
                      <a:pt x="1619142" y="2034954"/>
                      <a:pt x="667273" y="2034954"/>
                    </a:cubicBezTo>
                    <a:cubicBezTo>
                      <a:pt x="602957" y="2034954"/>
                      <a:pt x="532210" y="1989876"/>
                      <a:pt x="500053" y="1938358"/>
                    </a:cubicBezTo>
                    <a:cubicBezTo>
                      <a:pt x="500053" y="1938358"/>
                      <a:pt x="500053" y="1938358"/>
                      <a:pt x="24118" y="1107633"/>
                    </a:cubicBezTo>
                    <a:cubicBezTo>
                      <a:pt x="-8040" y="1056116"/>
                      <a:pt x="-8040" y="972399"/>
                      <a:pt x="24118" y="920881"/>
                    </a:cubicBezTo>
                    <a:cubicBezTo>
                      <a:pt x="24118" y="920881"/>
                      <a:pt x="24118" y="920881"/>
                      <a:pt x="500053" y="90156"/>
                    </a:cubicBezTo>
                    <a:cubicBezTo>
                      <a:pt x="532210" y="38638"/>
                      <a:pt x="602957" y="0"/>
                      <a:pt x="667273" y="0"/>
                    </a:cubicBezTo>
                    <a:close/>
                  </a:path>
                </a:pathLst>
              </a:custGeom>
              <a:solidFill>
                <a:schemeClr val="bg1">
                  <a:lumMod val="95000"/>
                </a:schemeClr>
              </a:solidFill>
              <a:ln>
                <a:noFill/>
              </a:ln>
              <a:effectLst>
                <a:outerShdw blurRad="127000" dist="254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80" name="任意多边形 79"/>
              <p:cNvSpPr/>
              <p:nvPr/>
            </p:nvSpPr>
            <p:spPr bwMode="auto">
              <a:xfrm>
                <a:off x="5403954" y="134134"/>
                <a:ext cx="2286415" cy="2034954"/>
              </a:xfrm>
              <a:custGeom>
                <a:avLst/>
                <a:gdLst>
                  <a:gd name="connsiteX0" fmla="*/ 885738 w 2286415"/>
                  <a:gd name="connsiteY0" fmla="*/ 386453 h 2034954"/>
                  <a:gd name="connsiteX1" fmla="*/ 724819 w 2286415"/>
                  <a:gd name="connsiteY1" fmla="*/ 476599 h 2034954"/>
                  <a:gd name="connsiteX2" fmla="*/ 467348 w 2286415"/>
                  <a:gd name="connsiteY2" fmla="*/ 920893 h 2034954"/>
                  <a:gd name="connsiteX3" fmla="*/ 467348 w 2286415"/>
                  <a:gd name="connsiteY3" fmla="*/ 1107625 h 2034954"/>
                  <a:gd name="connsiteX4" fmla="*/ 724819 w 2286415"/>
                  <a:gd name="connsiteY4" fmla="*/ 1558357 h 2034954"/>
                  <a:gd name="connsiteX5" fmla="*/ 885738 w 2286415"/>
                  <a:gd name="connsiteY5" fmla="*/ 1648503 h 2034954"/>
                  <a:gd name="connsiteX6" fmla="*/ 1400680 w 2286415"/>
                  <a:gd name="connsiteY6" fmla="*/ 1648503 h 2034954"/>
                  <a:gd name="connsiteX7" fmla="*/ 1561599 w 2286415"/>
                  <a:gd name="connsiteY7" fmla="*/ 1558357 h 2034954"/>
                  <a:gd name="connsiteX8" fmla="*/ 1819070 w 2286415"/>
                  <a:gd name="connsiteY8" fmla="*/ 1107625 h 2034954"/>
                  <a:gd name="connsiteX9" fmla="*/ 1819070 w 2286415"/>
                  <a:gd name="connsiteY9" fmla="*/ 920893 h 2034954"/>
                  <a:gd name="connsiteX10" fmla="*/ 1561599 w 2286415"/>
                  <a:gd name="connsiteY10" fmla="*/ 476599 h 2034954"/>
                  <a:gd name="connsiteX11" fmla="*/ 1400680 w 2286415"/>
                  <a:gd name="connsiteY11" fmla="*/ 386453 h 2034954"/>
                  <a:gd name="connsiteX12" fmla="*/ 885738 w 2286415"/>
                  <a:gd name="connsiteY12" fmla="*/ 386453 h 2034954"/>
                  <a:gd name="connsiteX13" fmla="*/ 667273 w 2286415"/>
                  <a:gd name="connsiteY13" fmla="*/ 0 h 2034954"/>
                  <a:gd name="connsiteX14" fmla="*/ 1619142 w 2286415"/>
                  <a:gd name="connsiteY14" fmla="*/ 0 h 2034954"/>
                  <a:gd name="connsiteX15" fmla="*/ 1786363 w 2286415"/>
                  <a:gd name="connsiteY15" fmla="*/ 90156 h 2034954"/>
                  <a:gd name="connsiteX16" fmla="*/ 2262297 w 2286415"/>
                  <a:gd name="connsiteY16" fmla="*/ 920881 h 2034954"/>
                  <a:gd name="connsiteX17" fmla="*/ 2262297 w 2286415"/>
                  <a:gd name="connsiteY17" fmla="*/ 1107633 h 2034954"/>
                  <a:gd name="connsiteX18" fmla="*/ 1786363 w 2286415"/>
                  <a:gd name="connsiteY18" fmla="*/ 1938358 h 2034954"/>
                  <a:gd name="connsiteX19" fmla="*/ 1619142 w 2286415"/>
                  <a:gd name="connsiteY19" fmla="*/ 2034954 h 2034954"/>
                  <a:gd name="connsiteX20" fmla="*/ 667273 w 2286415"/>
                  <a:gd name="connsiteY20" fmla="*/ 2034954 h 2034954"/>
                  <a:gd name="connsiteX21" fmla="*/ 500053 w 2286415"/>
                  <a:gd name="connsiteY21" fmla="*/ 1938358 h 2034954"/>
                  <a:gd name="connsiteX22" fmla="*/ 24118 w 2286415"/>
                  <a:gd name="connsiteY22" fmla="*/ 1107633 h 2034954"/>
                  <a:gd name="connsiteX23" fmla="*/ 24118 w 2286415"/>
                  <a:gd name="connsiteY23" fmla="*/ 920881 h 2034954"/>
                  <a:gd name="connsiteX24" fmla="*/ 500053 w 2286415"/>
                  <a:gd name="connsiteY24" fmla="*/ 90156 h 2034954"/>
                  <a:gd name="connsiteX25" fmla="*/ 667273 w 2286415"/>
                  <a:gd name="connsiteY25" fmla="*/ 0 h 203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6415" h="2034954">
                    <a:moveTo>
                      <a:pt x="885738" y="386453"/>
                    </a:moveTo>
                    <a:cubicBezTo>
                      <a:pt x="827807" y="386453"/>
                      <a:pt x="757003" y="425087"/>
                      <a:pt x="724819" y="476599"/>
                    </a:cubicBezTo>
                    <a:cubicBezTo>
                      <a:pt x="724819" y="476599"/>
                      <a:pt x="724819" y="476599"/>
                      <a:pt x="467348" y="920893"/>
                    </a:cubicBezTo>
                    <a:cubicBezTo>
                      <a:pt x="435164" y="972405"/>
                      <a:pt x="435164" y="1056112"/>
                      <a:pt x="467348" y="1107625"/>
                    </a:cubicBezTo>
                    <a:cubicBezTo>
                      <a:pt x="467348" y="1107625"/>
                      <a:pt x="467348" y="1107625"/>
                      <a:pt x="724819" y="1558357"/>
                    </a:cubicBezTo>
                    <a:cubicBezTo>
                      <a:pt x="757003" y="1603430"/>
                      <a:pt x="827807" y="1648503"/>
                      <a:pt x="885738" y="1648503"/>
                    </a:cubicBezTo>
                    <a:cubicBezTo>
                      <a:pt x="885738" y="1648503"/>
                      <a:pt x="885738" y="1648503"/>
                      <a:pt x="1400680" y="1648503"/>
                    </a:cubicBezTo>
                    <a:cubicBezTo>
                      <a:pt x="1458611" y="1648503"/>
                      <a:pt x="1529416" y="1603430"/>
                      <a:pt x="1561599" y="1558357"/>
                    </a:cubicBezTo>
                    <a:cubicBezTo>
                      <a:pt x="1561599" y="1558357"/>
                      <a:pt x="1561599" y="1558357"/>
                      <a:pt x="1819070" y="1107625"/>
                    </a:cubicBezTo>
                    <a:cubicBezTo>
                      <a:pt x="1851254" y="1056112"/>
                      <a:pt x="1851254" y="972405"/>
                      <a:pt x="1819070" y="920893"/>
                    </a:cubicBezTo>
                    <a:cubicBezTo>
                      <a:pt x="1819070" y="920893"/>
                      <a:pt x="1819070" y="920893"/>
                      <a:pt x="1561599" y="476599"/>
                    </a:cubicBezTo>
                    <a:cubicBezTo>
                      <a:pt x="1529416" y="425087"/>
                      <a:pt x="1458611" y="386453"/>
                      <a:pt x="1400680" y="386453"/>
                    </a:cubicBezTo>
                    <a:cubicBezTo>
                      <a:pt x="1400680" y="386453"/>
                      <a:pt x="1400680" y="386453"/>
                      <a:pt x="885738" y="386453"/>
                    </a:cubicBezTo>
                    <a:close/>
                    <a:moveTo>
                      <a:pt x="667273" y="0"/>
                    </a:moveTo>
                    <a:cubicBezTo>
                      <a:pt x="667273" y="0"/>
                      <a:pt x="667273" y="0"/>
                      <a:pt x="1619142" y="0"/>
                    </a:cubicBezTo>
                    <a:cubicBezTo>
                      <a:pt x="1683458" y="0"/>
                      <a:pt x="1754205" y="38638"/>
                      <a:pt x="1786363" y="90156"/>
                    </a:cubicBezTo>
                    <a:cubicBezTo>
                      <a:pt x="1786363" y="90156"/>
                      <a:pt x="1786363" y="90156"/>
                      <a:pt x="2262297" y="920881"/>
                    </a:cubicBezTo>
                    <a:cubicBezTo>
                      <a:pt x="2294455" y="972399"/>
                      <a:pt x="2294455" y="1056116"/>
                      <a:pt x="2262297" y="1107633"/>
                    </a:cubicBezTo>
                    <a:cubicBezTo>
                      <a:pt x="2262297" y="1107633"/>
                      <a:pt x="2262297" y="1107633"/>
                      <a:pt x="1786363" y="1938358"/>
                    </a:cubicBezTo>
                    <a:cubicBezTo>
                      <a:pt x="1754205" y="1989876"/>
                      <a:pt x="1683458" y="2034954"/>
                      <a:pt x="1619142" y="2034954"/>
                    </a:cubicBezTo>
                    <a:cubicBezTo>
                      <a:pt x="1619142" y="2034954"/>
                      <a:pt x="1619142" y="2034954"/>
                      <a:pt x="667273" y="2034954"/>
                    </a:cubicBezTo>
                    <a:cubicBezTo>
                      <a:pt x="602957" y="2034954"/>
                      <a:pt x="532210" y="1989876"/>
                      <a:pt x="500053" y="1938358"/>
                    </a:cubicBezTo>
                    <a:cubicBezTo>
                      <a:pt x="500053" y="1938358"/>
                      <a:pt x="500053" y="1938358"/>
                      <a:pt x="24118" y="1107633"/>
                    </a:cubicBezTo>
                    <a:cubicBezTo>
                      <a:pt x="-8040" y="1056116"/>
                      <a:pt x="-8040" y="972399"/>
                      <a:pt x="24118" y="920881"/>
                    </a:cubicBezTo>
                    <a:cubicBezTo>
                      <a:pt x="24118" y="920881"/>
                      <a:pt x="24118" y="920881"/>
                      <a:pt x="500053" y="90156"/>
                    </a:cubicBezTo>
                    <a:cubicBezTo>
                      <a:pt x="532210" y="38638"/>
                      <a:pt x="602957" y="0"/>
                      <a:pt x="667273" y="0"/>
                    </a:cubicBezTo>
                    <a:close/>
                  </a:path>
                </a:pathLst>
              </a:custGeom>
              <a:solidFill>
                <a:schemeClr val="bg1">
                  <a:lumMod val="95000"/>
                </a:schemeClr>
              </a:solidFill>
              <a:ln>
                <a:noFill/>
              </a:ln>
              <a:effectLst>
                <a:innerShdw blurRad="12700" dist="50800" dir="36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grpSp>
      </p:grpSp>
      <p:sp>
        <p:nvSpPr>
          <p:cNvPr id="83" name="矩形 47"/>
          <p:cNvSpPr>
            <a:spLocks noChangeArrowheads="1"/>
          </p:cNvSpPr>
          <p:nvPr/>
        </p:nvSpPr>
        <p:spPr bwMode="auto">
          <a:xfrm>
            <a:off x="5032929" y="5091150"/>
            <a:ext cx="2657902" cy="93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30000"/>
              </a:lnSpc>
              <a:buFont typeface="Arial" panose="020B0604020202020204" pitchFamily="34" charset="0"/>
              <a:buNone/>
            </a:pPr>
            <a:r>
              <a:rPr lang="zh-CN" altLang="en-US" sz="1400" dirty="0">
                <a:solidFill>
                  <a:schemeClr val="tx2">
                    <a:lumMod val="75000"/>
                  </a:schemeClr>
                </a:solidFill>
                <a:latin typeface="微软雅黑" panose="020B0503020204020204" charset="-122"/>
                <a:ea typeface="微软雅黑" panose="020B0503020204020204" charset="-122"/>
                <a:cs typeface="+mn-ea"/>
                <a:sym typeface="+mn-lt"/>
              </a:rPr>
              <a:t>在此录入本图表的综合描述说明，在此录入本图表的综合描述说明</a:t>
            </a:r>
          </a:p>
        </p:txBody>
      </p:sp>
      <p:cxnSp>
        <p:nvCxnSpPr>
          <p:cNvPr id="84" name="直接连接符 83"/>
          <p:cNvCxnSpPr/>
          <p:nvPr/>
        </p:nvCxnSpPr>
        <p:spPr>
          <a:xfrm>
            <a:off x="5096792" y="4973827"/>
            <a:ext cx="2340000" cy="0"/>
          </a:xfrm>
          <a:prstGeom prst="line">
            <a:avLst/>
          </a:prstGeom>
          <a:ln w="158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5" name="文本框 201"/>
          <p:cNvSpPr txBox="1"/>
          <p:nvPr/>
        </p:nvSpPr>
        <p:spPr>
          <a:xfrm>
            <a:off x="4844967" y="3377437"/>
            <a:ext cx="601447" cy="584775"/>
          </a:xfrm>
          <a:prstGeom prst="rect">
            <a:avLst/>
          </a:prstGeom>
          <a:noFill/>
        </p:spPr>
        <p:txBody>
          <a:bodyPr wrap="none" rtlCol="0">
            <a:spAutoFit/>
          </a:bodyPr>
          <a:lstStyle/>
          <a:p>
            <a:r>
              <a:rPr lang="en-US" altLang="zh-CN" sz="3200" dirty="0" smtClean="0">
                <a:solidFill>
                  <a:schemeClr val="accent5"/>
                </a:solidFill>
                <a:latin typeface="微软雅黑" panose="020B0503020204020204" charset="-122"/>
                <a:ea typeface="微软雅黑" panose="020B0503020204020204" charset="-122"/>
                <a:cs typeface="+mn-ea"/>
                <a:sym typeface="+mn-lt"/>
              </a:rPr>
              <a:t>02</a:t>
            </a:r>
          </a:p>
        </p:txBody>
      </p:sp>
      <p:grpSp>
        <p:nvGrpSpPr>
          <p:cNvPr id="86" name="组合 85"/>
          <p:cNvGrpSpPr/>
          <p:nvPr/>
        </p:nvGrpSpPr>
        <p:grpSpPr>
          <a:xfrm>
            <a:off x="8136929" y="2711287"/>
            <a:ext cx="3155795" cy="1989332"/>
            <a:chOff x="1918009" y="1298690"/>
            <a:chExt cx="3155795" cy="1989332"/>
          </a:xfrm>
        </p:grpSpPr>
        <p:sp>
          <p:nvSpPr>
            <p:cNvPr id="87" name="Freeform 18"/>
            <p:cNvSpPr/>
            <p:nvPr/>
          </p:nvSpPr>
          <p:spPr bwMode="auto">
            <a:xfrm flipH="1">
              <a:off x="1918009" y="1776684"/>
              <a:ext cx="2896003" cy="1017265"/>
            </a:xfrm>
            <a:custGeom>
              <a:avLst/>
              <a:gdLst>
                <a:gd name="T0" fmla="*/ 804 w 826"/>
                <a:gd name="T1" fmla="*/ 104 h 281"/>
                <a:gd name="T2" fmla="*/ 739 w 826"/>
                <a:gd name="T3" fmla="*/ 9 h 281"/>
                <a:gd name="T4" fmla="*/ 710 w 826"/>
                <a:gd name="T5" fmla="*/ 1 h 281"/>
                <a:gd name="T6" fmla="*/ 705 w 826"/>
                <a:gd name="T7" fmla="*/ 1 h 281"/>
                <a:gd name="T8" fmla="*/ 0 w 826"/>
                <a:gd name="T9" fmla="*/ 1 h 281"/>
                <a:gd name="T10" fmla="*/ 0 w 826"/>
                <a:gd name="T11" fmla="*/ 281 h 281"/>
                <a:gd name="T12" fmla="*/ 705 w 826"/>
                <a:gd name="T13" fmla="*/ 281 h 281"/>
                <a:gd name="T14" fmla="*/ 710 w 826"/>
                <a:gd name="T15" fmla="*/ 281 h 281"/>
                <a:gd name="T16" fmla="*/ 739 w 826"/>
                <a:gd name="T17" fmla="*/ 272 h 281"/>
                <a:gd name="T18" fmla="*/ 804 w 826"/>
                <a:gd name="T19" fmla="*/ 177 h 281"/>
                <a:gd name="T20" fmla="*/ 804 w 826"/>
                <a:gd name="T21" fmla="*/ 10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6" h="281">
                  <a:moveTo>
                    <a:pt x="804" y="104"/>
                  </a:moveTo>
                  <a:cubicBezTo>
                    <a:pt x="739" y="9"/>
                    <a:pt x="739" y="9"/>
                    <a:pt x="739" y="9"/>
                  </a:cubicBezTo>
                  <a:cubicBezTo>
                    <a:pt x="733" y="1"/>
                    <a:pt x="725" y="0"/>
                    <a:pt x="710" y="1"/>
                  </a:cubicBezTo>
                  <a:cubicBezTo>
                    <a:pt x="705" y="1"/>
                    <a:pt x="705" y="1"/>
                    <a:pt x="705" y="1"/>
                  </a:cubicBezTo>
                  <a:cubicBezTo>
                    <a:pt x="0" y="1"/>
                    <a:pt x="0" y="1"/>
                    <a:pt x="0" y="1"/>
                  </a:cubicBezTo>
                  <a:cubicBezTo>
                    <a:pt x="0" y="281"/>
                    <a:pt x="0" y="281"/>
                    <a:pt x="0" y="281"/>
                  </a:cubicBezTo>
                  <a:cubicBezTo>
                    <a:pt x="705" y="281"/>
                    <a:pt x="705" y="281"/>
                    <a:pt x="705" y="281"/>
                  </a:cubicBezTo>
                  <a:cubicBezTo>
                    <a:pt x="710" y="281"/>
                    <a:pt x="710" y="281"/>
                    <a:pt x="710" y="281"/>
                  </a:cubicBezTo>
                  <a:cubicBezTo>
                    <a:pt x="723" y="281"/>
                    <a:pt x="733" y="281"/>
                    <a:pt x="739" y="272"/>
                  </a:cubicBezTo>
                  <a:cubicBezTo>
                    <a:pt x="804" y="177"/>
                    <a:pt x="804" y="177"/>
                    <a:pt x="804" y="177"/>
                  </a:cubicBezTo>
                  <a:cubicBezTo>
                    <a:pt x="825" y="146"/>
                    <a:pt x="826" y="134"/>
                    <a:pt x="804" y="104"/>
                  </a:cubicBezTo>
                  <a:close/>
                </a:path>
              </a:pathLst>
            </a:custGeom>
            <a:solidFill>
              <a:schemeClr val="accent4"/>
            </a:solidFill>
            <a:ln w="31750">
              <a:solidFill>
                <a:schemeClr val="bg1">
                  <a:lumMod val="95000"/>
                </a:schemeClr>
              </a:solidFill>
            </a:ln>
            <a:effectLst>
              <a:innerShdw blurRad="63500" dist="50800" dir="18900000">
                <a:prstClr val="black">
                  <a:alpha val="50000"/>
                </a:prstClr>
              </a:innerShdw>
            </a:effectLst>
          </p:spPr>
          <p:txBody>
            <a:bodyPr wrap="none" anchor="ctr"/>
            <a:lstStyle/>
            <a:p>
              <a:pPr latinLnBrk="1"/>
              <a:r>
                <a:rPr kumimoji="1" lang="en-US" altLang="zh-CN" sz="2400" dirty="0">
                  <a:solidFill>
                    <a:srgbClr val="000000"/>
                  </a:solidFill>
                  <a:latin typeface="微软雅黑" panose="020B0503020204020204" charset="-122"/>
                  <a:ea typeface="微软雅黑" panose="020B0503020204020204" charset="-122"/>
                  <a:cs typeface="+mn-ea"/>
                  <a:sym typeface="+mn-lt"/>
                </a:rPr>
                <a:t> </a:t>
              </a:r>
            </a:p>
          </p:txBody>
        </p:sp>
        <p:grpSp>
          <p:nvGrpSpPr>
            <p:cNvPr id="88" name="组合 87"/>
            <p:cNvGrpSpPr/>
            <p:nvPr/>
          </p:nvGrpSpPr>
          <p:grpSpPr>
            <a:xfrm>
              <a:off x="2180980" y="1988382"/>
              <a:ext cx="2819740" cy="593872"/>
              <a:chOff x="8307323" y="2148469"/>
              <a:chExt cx="2884406" cy="607492"/>
            </a:xfrm>
          </p:grpSpPr>
          <p:sp>
            <p:nvSpPr>
              <p:cNvPr id="92" name="任意多边形 91"/>
              <p:cNvSpPr/>
              <p:nvPr/>
            </p:nvSpPr>
            <p:spPr bwMode="auto">
              <a:xfrm>
                <a:off x="8307323" y="2148470"/>
                <a:ext cx="2884405" cy="607491"/>
              </a:xfrm>
              <a:custGeom>
                <a:avLst/>
                <a:gdLst>
                  <a:gd name="connsiteX0" fmla="*/ 237038 w 2958035"/>
                  <a:gd name="connsiteY0" fmla="*/ 694 h 607491"/>
                  <a:gd name="connsiteX1" fmla="*/ 247800 w 2958035"/>
                  <a:gd name="connsiteY1" fmla="*/ 694 h 607491"/>
                  <a:gd name="connsiteX2" fmla="*/ 1125073 w 2958035"/>
                  <a:gd name="connsiteY2" fmla="*/ 694 h 607491"/>
                  <a:gd name="connsiteX3" fmla="*/ 1192790 w 2958035"/>
                  <a:gd name="connsiteY3" fmla="*/ 694 h 607491"/>
                  <a:gd name="connsiteX4" fmla="*/ 1382471 w 2958035"/>
                  <a:gd name="connsiteY4" fmla="*/ 694 h 607491"/>
                  <a:gd name="connsiteX5" fmla="*/ 1394775 w 2958035"/>
                  <a:gd name="connsiteY5" fmla="*/ 694 h 607491"/>
                  <a:gd name="connsiteX6" fmla="*/ 1563260 w 2958035"/>
                  <a:gd name="connsiteY6" fmla="*/ 694 h 607491"/>
                  <a:gd name="connsiteX7" fmla="*/ 1575564 w 2958035"/>
                  <a:gd name="connsiteY7" fmla="*/ 694 h 607491"/>
                  <a:gd name="connsiteX8" fmla="*/ 1685223 w 2958035"/>
                  <a:gd name="connsiteY8" fmla="*/ 694 h 607491"/>
                  <a:gd name="connsiteX9" fmla="*/ 1741535 w 2958035"/>
                  <a:gd name="connsiteY9" fmla="*/ 694 h 607491"/>
                  <a:gd name="connsiteX10" fmla="*/ 1765245 w 2958035"/>
                  <a:gd name="connsiteY10" fmla="*/ 694 h 607491"/>
                  <a:gd name="connsiteX11" fmla="*/ 1832962 w 2958035"/>
                  <a:gd name="connsiteY11" fmla="*/ 694 h 607491"/>
                  <a:gd name="connsiteX12" fmla="*/ 2710235 w 2958035"/>
                  <a:gd name="connsiteY12" fmla="*/ 694 h 607491"/>
                  <a:gd name="connsiteX13" fmla="*/ 2720997 w 2958035"/>
                  <a:gd name="connsiteY13" fmla="*/ 694 h 607491"/>
                  <a:gd name="connsiteX14" fmla="*/ 2783417 w 2958035"/>
                  <a:gd name="connsiteY14" fmla="*/ 18031 h 607491"/>
                  <a:gd name="connsiteX15" fmla="*/ 2923323 w 2958035"/>
                  <a:gd name="connsiteY15" fmla="*/ 223909 h 607491"/>
                  <a:gd name="connsiteX16" fmla="*/ 2923323 w 2958035"/>
                  <a:gd name="connsiteY16" fmla="*/ 382109 h 607491"/>
                  <a:gd name="connsiteX17" fmla="*/ 2783417 w 2958035"/>
                  <a:gd name="connsiteY17" fmla="*/ 587987 h 607491"/>
                  <a:gd name="connsiteX18" fmla="*/ 2720997 w 2958035"/>
                  <a:gd name="connsiteY18" fmla="*/ 607491 h 607491"/>
                  <a:gd name="connsiteX19" fmla="*/ 2710235 w 2958035"/>
                  <a:gd name="connsiteY19" fmla="*/ 607491 h 607491"/>
                  <a:gd name="connsiteX20" fmla="*/ 2070063 w 2958035"/>
                  <a:gd name="connsiteY20" fmla="*/ 607491 h 607491"/>
                  <a:gd name="connsiteX21" fmla="*/ 1765245 w 2958035"/>
                  <a:gd name="connsiteY21" fmla="*/ 607491 h 607491"/>
                  <a:gd name="connsiteX22" fmla="*/ 1693665 w 2958035"/>
                  <a:gd name="connsiteY22" fmla="*/ 607491 h 607491"/>
                  <a:gd name="connsiteX23" fmla="*/ 1264370 w 2958035"/>
                  <a:gd name="connsiteY23" fmla="*/ 607491 h 607491"/>
                  <a:gd name="connsiteX24" fmla="*/ 1192790 w 2958035"/>
                  <a:gd name="connsiteY24" fmla="*/ 607491 h 607491"/>
                  <a:gd name="connsiteX25" fmla="*/ 887972 w 2958035"/>
                  <a:gd name="connsiteY25" fmla="*/ 607491 h 607491"/>
                  <a:gd name="connsiteX26" fmla="*/ 247800 w 2958035"/>
                  <a:gd name="connsiteY26" fmla="*/ 607491 h 607491"/>
                  <a:gd name="connsiteX27" fmla="*/ 237038 w 2958035"/>
                  <a:gd name="connsiteY27" fmla="*/ 607491 h 607491"/>
                  <a:gd name="connsiteX28" fmla="*/ 174618 w 2958035"/>
                  <a:gd name="connsiteY28" fmla="*/ 587987 h 607491"/>
                  <a:gd name="connsiteX29" fmla="*/ 34712 w 2958035"/>
                  <a:gd name="connsiteY29" fmla="*/ 382109 h 607491"/>
                  <a:gd name="connsiteX30" fmla="*/ 34712 w 2958035"/>
                  <a:gd name="connsiteY30" fmla="*/ 223909 h 607491"/>
                  <a:gd name="connsiteX31" fmla="*/ 174618 w 2958035"/>
                  <a:gd name="connsiteY31" fmla="*/ 18031 h 607491"/>
                  <a:gd name="connsiteX32" fmla="*/ 237038 w 2958035"/>
                  <a:gd name="connsiteY32" fmla="*/ 694 h 6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58035" h="607491">
                    <a:moveTo>
                      <a:pt x="237038" y="694"/>
                    </a:moveTo>
                    <a:cubicBezTo>
                      <a:pt x="247800" y="694"/>
                      <a:pt x="247800" y="694"/>
                      <a:pt x="247800" y="694"/>
                    </a:cubicBezTo>
                    <a:cubicBezTo>
                      <a:pt x="627161" y="694"/>
                      <a:pt x="911682" y="694"/>
                      <a:pt x="1125073" y="694"/>
                    </a:cubicBezTo>
                    <a:lnTo>
                      <a:pt x="1192790" y="694"/>
                    </a:lnTo>
                    <a:cubicBezTo>
                      <a:pt x="1192790" y="694"/>
                      <a:pt x="1192790" y="694"/>
                      <a:pt x="1382471" y="694"/>
                    </a:cubicBezTo>
                    <a:lnTo>
                      <a:pt x="1394775" y="694"/>
                    </a:lnTo>
                    <a:lnTo>
                      <a:pt x="1563260" y="694"/>
                    </a:lnTo>
                    <a:lnTo>
                      <a:pt x="1575564" y="694"/>
                    </a:lnTo>
                    <a:lnTo>
                      <a:pt x="1685223" y="694"/>
                    </a:lnTo>
                    <a:lnTo>
                      <a:pt x="1741535" y="694"/>
                    </a:lnTo>
                    <a:lnTo>
                      <a:pt x="1765245" y="694"/>
                    </a:lnTo>
                    <a:lnTo>
                      <a:pt x="1832962" y="694"/>
                    </a:lnTo>
                    <a:cubicBezTo>
                      <a:pt x="2046353" y="694"/>
                      <a:pt x="2330874" y="694"/>
                      <a:pt x="2710235" y="694"/>
                    </a:cubicBezTo>
                    <a:cubicBezTo>
                      <a:pt x="2710235" y="694"/>
                      <a:pt x="2710235" y="694"/>
                      <a:pt x="2720997" y="694"/>
                    </a:cubicBezTo>
                    <a:cubicBezTo>
                      <a:pt x="2753283" y="-1473"/>
                      <a:pt x="2770502" y="694"/>
                      <a:pt x="2783417" y="18031"/>
                    </a:cubicBezTo>
                    <a:cubicBezTo>
                      <a:pt x="2783417" y="18031"/>
                      <a:pt x="2783417" y="18031"/>
                      <a:pt x="2923323" y="223909"/>
                    </a:cubicBezTo>
                    <a:cubicBezTo>
                      <a:pt x="2970676" y="288923"/>
                      <a:pt x="2968524" y="314928"/>
                      <a:pt x="2923323" y="382109"/>
                    </a:cubicBezTo>
                    <a:cubicBezTo>
                      <a:pt x="2923323" y="382109"/>
                      <a:pt x="2923323" y="382109"/>
                      <a:pt x="2783417" y="587987"/>
                    </a:cubicBezTo>
                    <a:cubicBezTo>
                      <a:pt x="2770502" y="607491"/>
                      <a:pt x="2748978" y="607491"/>
                      <a:pt x="2720997" y="607491"/>
                    </a:cubicBezTo>
                    <a:cubicBezTo>
                      <a:pt x="2720997" y="607491"/>
                      <a:pt x="2720997" y="607491"/>
                      <a:pt x="2710235" y="607491"/>
                    </a:cubicBezTo>
                    <a:cubicBezTo>
                      <a:pt x="2710235" y="607491"/>
                      <a:pt x="2710235" y="607491"/>
                      <a:pt x="2070063" y="607491"/>
                    </a:cubicBezTo>
                    <a:lnTo>
                      <a:pt x="1765245" y="607491"/>
                    </a:lnTo>
                    <a:lnTo>
                      <a:pt x="1693665" y="607491"/>
                    </a:lnTo>
                    <a:lnTo>
                      <a:pt x="1264370" y="607491"/>
                    </a:lnTo>
                    <a:lnTo>
                      <a:pt x="1192790" y="607491"/>
                    </a:lnTo>
                    <a:lnTo>
                      <a:pt x="887972" y="607491"/>
                    </a:lnTo>
                    <a:cubicBezTo>
                      <a:pt x="247800" y="607491"/>
                      <a:pt x="247800" y="607491"/>
                      <a:pt x="247800" y="607491"/>
                    </a:cubicBezTo>
                    <a:cubicBezTo>
                      <a:pt x="237038" y="607491"/>
                      <a:pt x="237038" y="607491"/>
                      <a:pt x="237038" y="607491"/>
                    </a:cubicBezTo>
                    <a:cubicBezTo>
                      <a:pt x="209057" y="607491"/>
                      <a:pt x="187533" y="607491"/>
                      <a:pt x="174618" y="587987"/>
                    </a:cubicBezTo>
                    <a:cubicBezTo>
                      <a:pt x="34712" y="382109"/>
                      <a:pt x="34712" y="382109"/>
                      <a:pt x="34712" y="382109"/>
                    </a:cubicBezTo>
                    <a:cubicBezTo>
                      <a:pt x="-10489" y="314928"/>
                      <a:pt x="-12641" y="288923"/>
                      <a:pt x="34712" y="223909"/>
                    </a:cubicBezTo>
                    <a:cubicBezTo>
                      <a:pt x="174618" y="18031"/>
                      <a:pt x="174618" y="18031"/>
                      <a:pt x="174618" y="18031"/>
                    </a:cubicBezTo>
                    <a:cubicBezTo>
                      <a:pt x="187533" y="694"/>
                      <a:pt x="204752" y="-1473"/>
                      <a:pt x="237038" y="694"/>
                    </a:cubicBezTo>
                    <a:close/>
                  </a:path>
                </a:pathLst>
              </a:custGeom>
              <a:solidFill>
                <a:schemeClr val="bg1">
                  <a:lumMod val="95000"/>
                </a:schemeClr>
              </a:solidFill>
              <a:ln>
                <a:noFill/>
              </a:ln>
              <a:effectLst>
                <a:outerShdw blurRad="127000" dist="254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cs typeface="+mn-ea"/>
                    <a:sym typeface="+mn-lt"/>
                  </a:rPr>
                  <a:t> </a:t>
                </a:r>
              </a:p>
            </p:txBody>
          </p:sp>
          <p:sp>
            <p:nvSpPr>
              <p:cNvPr id="93" name="任意多边形 92"/>
              <p:cNvSpPr/>
              <p:nvPr/>
            </p:nvSpPr>
            <p:spPr bwMode="auto">
              <a:xfrm>
                <a:off x="8307324" y="2148469"/>
                <a:ext cx="2884405" cy="607491"/>
              </a:xfrm>
              <a:custGeom>
                <a:avLst/>
                <a:gdLst>
                  <a:gd name="connsiteX0" fmla="*/ 237038 w 2958035"/>
                  <a:gd name="connsiteY0" fmla="*/ 694 h 607491"/>
                  <a:gd name="connsiteX1" fmla="*/ 247800 w 2958035"/>
                  <a:gd name="connsiteY1" fmla="*/ 694 h 607491"/>
                  <a:gd name="connsiteX2" fmla="*/ 1125073 w 2958035"/>
                  <a:gd name="connsiteY2" fmla="*/ 694 h 607491"/>
                  <a:gd name="connsiteX3" fmla="*/ 1192790 w 2958035"/>
                  <a:gd name="connsiteY3" fmla="*/ 694 h 607491"/>
                  <a:gd name="connsiteX4" fmla="*/ 1382471 w 2958035"/>
                  <a:gd name="connsiteY4" fmla="*/ 694 h 607491"/>
                  <a:gd name="connsiteX5" fmla="*/ 1394775 w 2958035"/>
                  <a:gd name="connsiteY5" fmla="*/ 694 h 607491"/>
                  <a:gd name="connsiteX6" fmla="*/ 1563260 w 2958035"/>
                  <a:gd name="connsiteY6" fmla="*/ 694 h 607491"/>
                  <a:gd name="connsiteX7" fmla="*/ 1575564 w 2958035"/>
                  <a:gd name="connsiteY7" fmla="*/ 694 h 607491"/>
                  <a:gd name="connsiteX8" fmla="*/ 1685223 w 2958035"/>
                  <a:gd name="connsiteY8" fmla="*/ 694 h 607491"/>
                  <a:gd name="connsiteX9" fmla="*/ 1741535 w 2958035"/>
                  <a:gd name="connsiteY9" fmla="*/ 694 h 607491"/>
                  <a:gd name="connsiteX10" fmla="*/ 1765245 w 2958035"/>
                  <a:gd name="connsiteY10" fmla="*/ 694 h 607491"/>
                  <a:gd name="connsiteX11" fmla="*/ 1832962 w 2958035"/>
                  <a:gd name="connsiteY11" fmla="*/ 694 h 607491"/>
                  <a:gd name="connsiteX12" fmla="*/ 2710235 w 2958035"/>
                  <a:gd name="connsiteY12" fmla="*/ 694 h 607491"/>
                  <a:gd name="connsiteX13" fmla="*/ 2720997 w 2958035"/>
                  <a:gd name="connsiteY13" fmla="*/ 694 h 607491"/>
                  <a:gd name="connsiteX14" fmla="*/ 2783417 w 2958035"/>
                  <a:gd name="connsiteY14" fmla="*/ 18031 h 607491"/>
                  <a:gd name="connsiteX15" fmla="*/ 2923323 w 2958035"/>
                  <a:gd name="connsiteY15" fmla="*/ 223909 h 607491"/>
                  <a:gd name="connsiteX16" fmla="*/ 2923323 w 2958035"/>
                  <a:gd name="connsiteY16" fmla="*/ 382109 h 607491"/>
                  <a:gd name="connsiteX17" fmla="*/ 2783417 w 2958035"/>
                  <a:gd name="connsiteY17" fmla="*/ 587987 h 607491"/>
                  <a:gd name="connsiteX18" fmla="*/ 2720997 w 2958035"/>
                  <a:gd name="connsiteY18" fmla="*/ 607491 h 607491"/>
                  <a:gd name="connsiteX19" fmla="*/ 2710235 w 2958035"/>
                  <a:gd name="connsiteY19" fmla="*/ 607491 h 607491"/>
                  <a:gd name="connsiteX20" fmla="*/ 2070063 w 2958035"/>
                  <a:gd name="connsiteY20" fmla="*/ 607491 h 607491"/>
                  <a:gd name="connsiteX21" fmla="*/ 1765245 w 2958035"/>
                  <a:gd name="connsiteY21" fmla="*/ 607491 h 607491"/>
                  <a:gd name="connsiteX22" fmla="*/ 1693665 w 2958035"/>
                  <a:gd name="connsiteY22" fmla="*/ 607491 h 607491"/>
                  <a:gd name="connsiteX23" fmla="*/ 1264370 w 2958035"/>
                  <a:gd name="connsiteY23" fmla="*/ 607491 h 607491"/>
                  <a:gd name="connsiteX24" fmla="*/ 1192790 w 2958035"/>
                  <a:gd name="connsiteY24" fmla="*/ 607491 h 607491"/>
                  <a:gd name="connsiteX25" fmla="*/ 887972 w 2958035"/>
                  <a:gd name="connsiteY25" fmla="*/ 607491 h 607491"/>
                  <a:gd name="connsiteX26" fmla="*/ 247800 w 2958035"/>
                  <a:gd name="connsiteY26" fmla="*/ 607491 h 607491"/>
                  <a:gd name="connsiteX27" fmla="*/ 237038 w 2958035"/>
                  <a:gd name="connsiteY27" fmla="*/ 607491 h 607491"/>
                  <a:gd name="connsiteX28" fmla="*/ 174618 w 2958035"/>
                  <a:gd name="connsiteY28" fmla="*/ 587987 h 607491"/>
                  <a:gd name="connsiteX29" fmla="*/ 34712 w 2958035"/>
                  <a:gd name="connsiteY29" fmla="*/ 382109 h 607491"/>
                  <a:gd name="connsiteX30" fmla="*/ 34712 w 2958035"/>
                  <a:gd name="connsiteY30" fmla="*/ 223909 h 607491"/>
                  <a:gd name="connsiteX31" fmla="*/ 174618 w 2958035"/>
                  <a:gd name="connsiteY31" fmla="*/ 18031 h 607491"/>
                  <a:gd name="connsiteX32" fmla="*/ 237038 w 2958035"/>
                  <a:gd name="connsiteY32" fmla="*/ 694 h 60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58035" h="607491">
                    <a:moveTo>
                      <a:pt x="237038" y="694"/>
                    </a:moveTo>
                    <a:cubicBezTo>
                      <a:pt x="247800" y="694"/>
                      <a:pt x="247800" y="694"/>
                      <a:pt x="247800" y="694"/>
                    </a:cubicBezTo>
                    <a:cubicBezTo>
                      <a:pt x="627161" y="694"/>
                      <a:pt x="911682" y="694"/>
                      <a:pt x="1125073" y="694"/>
                    </a:cubicBezTo>
                    <a:lnTo>
                      <a:pt x="1192790" y="694"/>
                    </a:lnTo>
                    <a:cubicBezTo>
                      <a:pt x="1192790" y="694"/>
                      <a:pt x="1192790" y="694"/>
                      <a:pt x="1382471" y="694"/>
                    </a:cubicBezTo>
                    <a:lnTo>
                      <a:pt x="1394775" y="694"/>
                    </a:lnTo>
                    <a:lnTo>
                      <a:pt x="1563260" y="694"/>
                    </a:lnTo>
                    <a:lnTo>
                      <a:pt x="1575564" y="694"/>
                    </a:lnTo>
                    <a:lnTo>
                      <a:pt x="1685223" y="694"/>
                    </a:lnTo>
                    <a:lnTo>
                      <a:pt x="1741535" y="694"/>
                    </a:lnTo>
                    <a:lnTo>
                      <a:pt x="1765245" y="694"/>
                    </a:lnTo>
                    <a:lnTo>
                      <a:pt x="1832962" y="694"/>
                    </a:lnTo>
                    <a:cubicBezTo>
                      <a:pt x="2046353" y="694"/>
                      <a:pt x="2330874" y="694"/>
                      <a:pt x="2710235" y="694"/>
                    </a:cubicBezTo>
                    <a:cubicBezTo>
                      <a:pt x="2710235" y="694"/>
                      <a:pt x="2710235" y="694"/>
                      <a:pt x="2720997" y="694"/>
                    </a:cubicBezTo>
                    <a:cubicBezTo>
                      <a:pt x="2753283" y="-1473"/>
                      <a:pt x="2770502" y="694"/>
                      <a:pt x="2783417" y="18031"/>
                    </a:cubicBezTo>
                    <a:cubicBezTo>
                      <a:pt x="2783417" y="18031"/>
                      <a:pt x="2783417" y="18031"/>
                      <a:pt x="2923323" y="223909"/>
                    </a:cubicBezTo>
                    <a:cubicBezTo>
                      <a:pt x="2970676" y="288923"/>
                      <a:pt x="2968524" y="314928"/>
                      <a:pt x="2923323" y="382109"/>
                    </a:cubicBezTo>
                    <a:cubicBezTo>
                      <a:pt x="2923323" y="382109"/>
                      <a:pt x="2923323" y="382109"/>
                      <a:pt x="2783417" y="587987"/>
                    </a:cubicBezTo>
                    <a:cubicBezTo>
                      <a:pt x="2770502" y="607491"/>
                      <a:pt x="2748978" y="607491"/>
                      <a:pt x="2720997" y="607491"/>
                    </a:cubicBezTo>
                    <a:cubicBezTo>
                      <a:pt x="2720997" y="607491"/>
                      <a:pt x="2720997" y="607491"/>
                      <a:pt x="2710235" y="607491"/>
                    </a:cubicBezTo>
                    <a:cubicBezTo>
                      <a:pt x="2710235" y="607491"/>
                      <a:pt x="2710235" y="607491"/>
                      <a:pt x="2070063" y="607491"/>
                    </a:cubicBezTo>
                    <a:lnTo>
                      <a:pt x="1765245" y="607491"/>
                    </a:lnTo>
                    <a:lnTo>
                      <a:pt x="1693665" y="607491"/>
                    </a:lnTo>
                    <a:lnTo>
                      <a:pt x="1264370" y="607491"/>
                    </a:lnTo>
                    <a:lnTo>
                      <a:pt x="1192790" y="607491"/>
                    </a:lnTo>
                    <a:lnTo>
                      <a:pt x="887972" y="607491"/>
                    </a:lnTo>
                    <a:cubicBezTo>
                      <a:pt x="247800" y="607491"/>
                      <a:pt x="247800" y="607491"/>
                      <a:pt x="247800" y="607491"/>
                    </a:cubicBezTo>
                    <a:cubicBezTo>
                      <a:pt x="237038" y="607491"/>
                      <a:pt x="237038" y="607491"/>
                      <a:pt x="237038" y="607491"/>
                    </a:cubicBezTo>
                    <a:cubicBezTo>
                      <a:pt x="209057" y="607491"/>
                      <a:pt x="187533" y="607491"/>
                      <a:pt x="174618" y="587987"/>
                    </a:cubicBezTo>
                    <a:cubicBezTo>
                      <a:pt x="34712" y="382109"/>
                      <a:pt x="34712" y="382109"/>
                      <a:pt x="34712" y="382109"/>
                    </a:cubicBezTo>
                    <a:cubicBezTo>
                      <a:pt x="-10489" y="314928"/>
                      <a:pt x="-12641" y="288923"/>
                      <a:pt x="34712" y="223909"/>
                    </a:cubicBezTo>
                    <a:cubicBezTo>
                      <a:pt x="174618" y="18031"/>
                      <a:pt x="174618" y="18031"/>
                      <a:pt x="174618" y="18031"/>
                    </a:cubicBezTo>
                    <a:cubicBezTo>
                      <a:pt x="187533" y="694"/>
                      <a:pt x="204752" y="-1473"/>
                      <a:pt x="237038" y="694"/>
                    </a:cubicBezTo>
                    <a:close/>
                  </a:path>
                </a:pathLst>
              </a:custGeom>
              <a:solidFill>
                <a:schemeClr val="bg1">
                  <a:lumMod val="95000"/>
                </a:schemeClr>
              </a:solidFill>
              <a:ln>
                <a:noFill/>
              </a:ln>
              <a:effectLst>
                <a:innerShdw blurRad="12700" dist="50800" dir="36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微软雅黑" panose="020B0503020204020204" charset="-122"/>
                    <a:ea typeface="微软雅黑" panose="020B0503020204020204" charset="-122"/>
                    <a:cs typeface="+mn-ea"/>
                    <a:sym typeface="+mn-lt"/>
                  </a:rPr>
                  <a:t> </a:t>
                </a:r>
              </a:p>
            </p:txBody>
          </p:sp>
        </p:grpSp>
        <p:grpSp>
          <p:nvGrpSpPr>
            <p:cNvPr id="89" name="组合 88"/>
            <p:cNvGrpSpPr/>
            <p:nvPr/>
          </p:nvGrpSpPr>
          <p:grpSpPr>
            <a:xfrm>
              <a:off x="2838649" y="1298690"/>
              <a:ext cx="2235155" cy="1989332"/>
              <a:chOff x="5403954" y="134134"/>
              <a:chExt cx="2286415" cy="2034956"/>
            </a:xfrm>
          </p:grpSpPr>
          <p:sp>
            <p:nvSpPr>
              <p:cNvPr id="90" name="任意多边形 89"/>
              <p:cNvSpPr/>
              <p:nvPr/>
            </p:nvSpPr>
            <p:spPr bwMode="auto">
              <a:xfrm>
                <a:off x="5403954" y="134136"/>
                <a:ext cx="2286415" cy="2034954"/>
              </a:xfrm>
              <a:custGeom>
                <a:avLst/>
                <a:gdLst>
                  <a:gd name="connsiteX0" fmla="*/ 885738 w 2286415"/>
                  <a:gd name="connsiteY0" fmla="*/ 386453 h 2034954"/>
                  <a:gd name="connsiteX1" fmla="*/ 724819 w 2286415"/>
                  <a:gd name="connsiteY1" fmla="*/ 476599 h 2034954"/>
                  <a:gd name="connsiteX2" fmla="*/ 467348 w 2286415"/>
                  <a:gd name="connsiteY2" fmla="*/ 920893 h 2034954"/>
                  <a:gd name="connsiteX3" fmla="*/ 467348 w 2286415"/>
                  <a:gd name="connsiteY3" fmla="*/ 1107625 h 2034954"/>
                  <a:gd name="connsiteX4" fmla="*/ 724819 w 2286415"/>
                  <a:gd name="connsiteY4" fmla="*/ 1558357 h 2034954"/>
                  <a:gd name="connsiteX5" fmla="*/ 885738 w 2286415"/>
                  <a:gd name="connsiteY5" fmla="*/ 1648503 h 2034954"/>
                  <a:gd name="connsiteX6" fmla="*/ 1400680 w 2286415"/>
                  <a:gd name="connsiteY6" fmla="*/ 1648503 h 2034954"/>
                  <a:gd name="connsiteX7" fmla="*/ 1561599 w 2286415"/>
                  <a:gd name="connsiteY7" fmla="*/ 1558357 h 2034954"/>
                  <a:gd name="connsiteX8" fmla="*/ 1819070 w 2286415"/>
                  <a:gd name="connsiteY8" fmla="*/ 1107625 h 2034954"/>
                  <a:gd name="connsiteX9" fmla="*/ 1819070 w 2286415"/>
                  <a:gd name="connsiteY9" fmla="*/ 920893 h 2034954"/>
                  <a:gd name="connsiteX10" fmla="*/ 1561599 w 2286415"/>
                  <a:gd name="connsiteY10" fmla="*/ 476599 h 2034954"/>
                  <a:gd name="connsiteX11" fmla="*/ 1400680 w 2286415"/>
                  <a:gd name="connsiteY11" fmla="*/ 386453 h 2034954"/>
                  <a:gd name="connsiteX12" fmla="*/ 885738 w 2286415"/>
                  <a:gd name="connsiteY12" fmla="*/ 386453 h 2034954"/>
                  <a:gd name="connsiteX13" fmla="*/ 667273 w 2286415"/>
                  <a:gd name="connsiteY13" fmla="*/ 0 h 2034954"/>
                  <a:gd name="connsiteX14" fmla="*/ 1619142 w 2286415"/>
                  <a:gd name="connsiteY14" fmla="*/ 0 h 2034954"/>
                  <a:gd name="connsiteX15" fmla="*/ 1786363 w 2286415"/>
                  <a:gd name="connsiteY15" fmla="*/ 90156 h 2034954"/>
                  <a:gd name="connsiteX16" fmla="*/ 2262297 w 2286415"/>
                  <a:gd name="connsiteY16" fmla="*/ 920881 h 2034954"/>
                  <a:gd name="connsiteX17" fmla="*/ 2262297 w 2286415"/>
                  <a:gd name="connsiteY17" fmla="*/ 1107633 h 2034954"/>
                  <a:gd name="connsiteX18" fmla="*/ 1786363 w 2286415"/>
                  <a:gd name="connsiteY18" fmla="*/ 1938358 h 2034954"/>
                  <a:gd name="connsiteX19" fmla="*/ 1619142 w 2286415"/>
                  <a:gd name="connsiteY19" fmla="*/ 2034954 h 2034954"/>
                  <a:gd name="connsiteX20" fmla="*/ 667273 w 2286415"/>
                  <a:gd name="connsiteY20" fmla="*/ 2034954 h 2034954"/>
                  <a:gd name="connsiteX21" fmla="*/ 500053 w 2286415"/>
                  <a:gd name="connsiteY21" fmla="*/ 1938358 h 2034954"/>
                  <a:gd name="connsiteX22" fmla="*/ 24118 w 2286415"/>
                  <a:gd name="connsiteY22" fmla="*/ 1107633 h 2034954"/>
                  <a:gd name="connsiteX23" fmla="*/ 24118 w 2286415"/>
                  <a:gd name="connsiteY23" fmla="*/ 920881 h 2034954"/>
                  <a:gd name="connsiteX24" fmla="*/ 500053 w 2286415"/>
                  <a:gd name="connsiteY24" fmla="*/ 90156 h 2034954"/>
                  <a:gd name="connsiteX25" fmla="*/ 667273 w 2286415"/>
                  <a:gd name="connsiteY25" fmla="*/ 0 h 203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6415" h="2034954">
                    <a:moveTo>
                      <a:pt x="885738" y="386453"/>
                    </a:moveTo>
                    <a:cubicBezTo>
                      <a:pt x="827807" y="386453"/>
                      <a:pt x="757003" y="425087"/>
                      <a:pt x="724819" y="476599"/>
                    </a:cubicBezTo>
                    <a:cubicBezTo>
                      <a:pt x="724819" y="476599"/>
                      <a:pt x="724819" y="476599"/>
                      <a:pt x="467348" y="920893"/>
                    </a:cubicBezTo>
                    <a:cubicBezTo>
                      <a:pt x="435164" y="972405"/>
                      <a:pt x="435164" y="1056112"/>
                      <a:pt x="467348" y="1107625"/>
                    </a:cubicBezTo>
                    <a:cubicBezTo>
                      <a:pt x="467348" y="1107625"/>
                      <a:pt x="467348" y="1107625"/>
                      <a:pt x="724819" y="1558357"/>
                    </a:cubicBezTo>
                    <a:cubicBezTo>
                      <a:pt x="757003" y="1603430"/>
                      <a:pt x="827807" y="1648503"/>
                      <a:pt x="885738" y="1648503"/>
                    </a:cubicBezTo>
                    <a:cubicBezTo>
                      <a:pt x="885738" y="1648503"/>
                      <a:pt x="885738" y="1648503"/>
                      <a:pt x="1400680" y="1648503"/>
                    </a:cubicBezTo>
                    <a:cubicBezTo>
                      <a:pt x="1458611" y="1648503"/>
                      <a:pt x="1529416" y="1603430"/>
                      <a:pt x="1561599" y="1558357"/>
                    </a:cubicBezTo>
                    <a:cubicBezTo>
                      <a:pt x="1561599" y="1558357"/>
                      <a:pt x="1561599" y="1558357"/>
                      <a:pt x="1819070" y="1107625"/>
                    </a:cubicBezTo>
                    <a:cubicBezTo>
                      <a:pt x="1851254" y="1056112"/>
                      <a:pt x="1851254" y="972405"/>
                      <a:pt x="1819070" y="920893"/>
                    </a:cubicBezTo>
                    <a:cubicBezTo>
                      <a:pt x="1819070" y="920893"/>
                      <a:pt x="1819070" y="920893"/>
                      <a:pt x="1561599" y="476599"/>
                    </a:cubicBezTo>
                    <a:cubicBezTo>
                      <a:pt x="1529416" y="425087"/>
                      <a:pt x="1458611" y="386453"/>
                      <a:pt x="1400680" y="386453"/>
                    </a:cubicBezTo>
                    <a:cubicBezTo>
                      <a:pt x="1400680" y="386453"/>
                      <a:pt x="1400680" y="386453"/>
                      <a:pt x="885738" y="386453"/>
                    </a:cubicBezTo>
                    <a:close/>
                    <a:moveTo>
                      <a:pt x="667273" y="0"/>
                    </a:moveTo>
                    <a:cubicBezTo>
                      <a:pt x="667273" y="0"/>
                      <a:pt x="667273" y="0"/>
                      <a:pt x="1619142" y="0"/>
                    </a:cubicBezTo>
                    <a:cubicBezTo>
                      <a:pt x="1683458" y="0"/>
                      <a:pt x="1754205" y="38638"/>
                      <a:pt x="1786363" y="90156"/>
                    </a:cubicBezTo>
                    <a:cubicBezTo>
                      <a:pt x="1786363" y="90156"/>
                      <a:pt x="1786363" y="90156"/>
                      <a:pt x="2262297" y="920881"/>
                    </a:cubicBezTo>
                    <a:cubicBezTo>
                      <a:pt x="2294455" y="972399"/>
                      <a:pt x="2294455" y="1056116"/>
                      <a:pt x="2262297" y="1107633"/>
                    </a:cubicBezTo>
                    <a:cubicBezTo>
                      <a:pt x="2262297" y="1107633"/>
                      <a:pt x="2262297" y="1107633"/>
                      <a:pt x="1786363" y="1938358"/>
                    </a:cubicBezTo>
                    <a:cubicBezTo>
                      <a:pt x="1754205" y="1989876"/>
                      <a:pt x="1683458" y="2034954"/>
                      <a:pt x="1619142" y="2034954"/>
                    </a:cubicBezTo>
                    <a:cubicBezTo>
                      <a:pt x="1619142" y="2034954"/>
                      <a:pt x="1619142" y="2034954"/>
                      <a:pt x="667273" y="2034954"/>
                    </a:cubicBezTo>
                    <a:cubicBezTo>
                      <a:pt x="602957" y="2034954"/>
                      <a:pt x="532210" y="1989876"/>
                      <a:pt x="500053" y="1938358"/>
                    </a:cubicBezTo>
                    <a:cubicBezTo>
                      <a:pt x="500053" y="1938358"/>
                      <a:pt x="500053" y="1938358"/>
                      <a:pt x="24118" y="1107633"/>
                    </a:cubicBezTo>
                    <a:cubicBezTo>
                      <a:pt x="-8040" y="1056116"/>
                      <a:pt x="-8040" y="972399"/>
                      <a:pt x="24118" y="920881"/>
                    </a:cubicBezTo>
                    <a:cubicBezTo>
                      <a:pt x="24118" y="920881"/>
                      <a:pt x="24118" y="920881"/>
                      <a:pt x="500053" y="90156"/>
                    </a:cubicBezTo>
                    <a:cubicBezTo>
                      <a:pt x="532210" y="38638"/>
                      <a:pt x="602957" y="0"/>
                      <a:pt x="667273" y="0"/>
                    </a:cubicBezTo>
                    <a:close/>
                  </a:path>
                </a:pathLst>
              </a:custGeom>
              <a:solidFill>
                <a:schemeClr val="bg1">
                  <a:lumMod val="95000"/>
                </a:schemeClr>
              </a:solidFill>
              <a:ln>
                <a:noFill/>
              </a:ln>
              <a:effectLst>
                <a:outerShdw blurRad="127000" dist="254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91" name="任意多边形 90"/>
              <p:cNvSpPr/>
              <p:nvPr/>
            </p:nvSpPr>
            <p:spPr bwMode="auto">
              <a:xfrm>
                <a:off x="5403954" y="134134"/>
                <a:ext cx="2286415" cy="2034954"/>
              </a:xfrm>
              <a:custGeom>
                <a:avLst/>
                <a:gdLst>
                  <a:gd name="connsiteX0" fmla="*/ 885738 w 2286415"/>
                  <a:gd name="connsiteY0" fmla="*/ 386453 h 2034954"/>
                  <a:gd name="connsiteX1" fmla="*/ 724819 w 2286415"/>
                  <a:gd name="connsiteY1" fmla="*/ 476599 h 2034954"/>
                  <a:gd name="connsiteX2" fmla="*/ 467348 w 2286415"/>
                  <a:gd name="connsiteY2" fmla="*/ 920893 h 2034954"/>
                  <a:gd name="connsiteX3" fmla="*/ 467348 w 2286415"/>
                  <a:gd name="connsiteY3" fmla="*/ 1107625 h 2034954"/>
                  <a:gd name="connsiteX4" fmla="*/ 724819 w 2286415"/>
                  <a:gd name="connsiteY4" fmla="*/ 1558357 h 2034954"/>
                  <a:gd name="connsiteX5" fmla="*/ 885738 w 2286415"/>
                  <a:gd name="connsiteY5" fmla="*/ 1648503 h 2034954"/>
                  <a:gd name="connsiteX6" fmla="*/ 1400680 w 2286415"/>
                  <a:gd name="connsiteY6" fmla="*/ 1648503 h 2034954"/>
                  <a:gd name="connsiteX7" fmla="*/ 1561599 w 2286415"/>
                  <a:gd name="connsiteY7" fmla="*/ 1558357 h 2034954"/>
                  <a:gd name="connsiteX8" fmla="*/ 1819070 w 2286415"/>
                  <a:gd name="connsiteY8" fmla="*/ 1107625 h 2034954"/>
                  <a:gd name="connsiteX9" fmla="*/ 1819070 w 2286415"/>
                  <a:gd name="connsiteY9" fmla="*/ 920893 h 2034954"/>
                  <a:gd name="connsiteX10" fmla="*/ 1561599 w 2286415"/>
                  <a:gd name="connsiteY10" fmla="*/ 476599 h 2034954"/>
                  <a:gd name="connsiteX11" fmla="*/ 1400680 w 2286415"/>
                  <a:gd name="connsiteY11" fmla="*/ 386453 h 2034954"/>
                  <a:gd name="connsiteX12" fmla="*/ 885738 w 2286415"/>
                  <a:gd name="connsiteY12" fmla="*/ 386453 h 2034954"/>
                  <a:gd name="connsiteX13" fmla="*/ 667273 w 2286415"/>
                  <a:gd name="connsiteY13" fmla="*/ 0 h 2034954"/>
                  <a:gd name="connsiteX14" fmla="*/ 1619142 w 2286415"/>
                  <a:gd name="connsiteY14" fmla="*/ 0 h 2034954"/>
                  <a:gd name="connsiteX15" fmla="*/ 1786363 w 2286415"/>
                  <a:gd name="connsiteY15" fmla="*/ 90156 h 2034954"/>
                  <a:gd name="connsiteX16" fmla="*/ 2262297 w 2286415"/>
                  <a:gd name="connsiteY16" fmla="*/ 920881 h 2034954"/>
                  <a:gd name="connsiteX17" fmla="*/ 2262297 w 2286415"/>
                  <a:gd name="connsiteY17" fmla="*/ 1107633 h 2034954"/>
                  <a:gd name="connsiteX18" fmla="*/ 1786363 w 2286415"/>
                  <a:gd name="connsiteY18" fmla="*/ 1938358 h 2034954"/>
                  <a:gd name="connsiteX19" fmla="*/ 1619142 w 2286415"/>
                  <a:gd name="connsiteY19" fmla="*/ 2034954 h 2034954"/>
                  <a:gd name="connsiteX20" fmla="*/ 667273 w 2286415"/>
                  <a:gd name="connsiteY20" fmla="*/ 2034954 h 2034954"/>
                  <a:gd name="connsiteX21" fmla="*/ 500053 w 2286415"/>
                  <a:gd name="connsiteY21" fmla="*/ 1938358 h 2034954"/>
                  <a:gd name="connsiteX22" fmla="*/ 24118 w 2286415"/>
                  <a:gd name="connsiteY22" fmla="*/ 1107633 h 2034954"/>
                  <a:gd name="connsiteX23" fmla="*/ 24118 w 2286415"/>
                  <a:gd name="connsiteY23" fmla="*/ 920881 h 2034954"/>
                  <a:gd name="connsiteX24" fmla="*/ 500053 w 2286415"/>
                  <a:gd name="connsiteY24" fmla="*/ 90156 h 2034954"/>
                  <a:gd name="connsiteX25" fmla="*/ 667273 w 2286415"/>
                  <a:gd name="connsiteY25" fmla="*/ 0 h 2034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86415" h="2034954">
                    <a:moveTo>
                      <a:pt x="885738" y="386453"/>
                    </a:moveTo>
                    <a:cubicBezTo>
                      <a:pt x="827807" y="386453"/>
                      <a:pt x="757003" y="425087"/>
                      <a:pt x="724819" y="476599"/>
                    </a:cubicBezTo>
                    <a:cubicBezTo>
                      <a:pt x="724819" y="476599"/>
                      <a:pt x="724819" y="476599"/>
                      <a:pt x="467348" y="920893"/>
                    </a:cubicBezTo>
                    <a:cubicBezTo>
                      <a:pt x="435164" y="972405"/>
                      <a:pt x="435164" y="1056112"/>
                      <a:pt x="467348" y="1107625"/>
                    </a:cubicBezTo>
                    <a:cubicBezTo>
                      <a:pt x="467348" y="1107625"/>
                      <a:pt x="467348" y="1107625"/>
                      <a:pt x="724819" y="1558357"/>
                    </a:cubicBezTo>
                    <a:cubicBezTo>
                      <a:pt x="757003" y="1603430"/>
                      <a:pt x="827807" y="1648503"/>
                      <a:pt x="885738" y="1648503"/>
                    </a:cubicBezTo>
                    <a:cubicBezTo>
                      <a:pt x="885738" y="1648503"/>
                      <a:pt x="885738" y="1648503"/>
                      <a:pt x="1400680" y="1648503"/>
                    </a:cubicBezTo>
                    <a:cubicBezTo>
                      <a:pt x="1458611" y="1648503"/>
                      <a:pt x="1529416" y="1603430"/>
                      <a:pt x="1561599" y="1558357"/>
                    </a:cubicBezTo>
                    <a:cubicBezTo>
                      <a:pt x="1561599" y="1558357"/>
                      <a:pt x="1561599" y="1558357"/>
                      <a:pt x="1819070" y="1107625"/>
                    </a:cubicBezTo>
                    <a:cubicBezTo>
                      <a:pt x="1851254" y="1056112"/>
                      <a:pt x="1851254" y="972405"/>
                      <a:pt x="1819070" y="920893"/>
                    </a:cubicBezTo>
                    <a:cubicBezTo>
                      <a:pt x="1819070" y="920893"/>
                      <a:pt x="1819070" y="920893"/>
                      <a:pt x="1561599" y="476599"/>
                    </a:cubicBezTo>
                    <a:cubicBezTo>
                      <a:pt x="1529416" y="425087"/>
                      <a:pt x="1458611" y="386453"/>
                      <a:pt x="1400680" y="386453"/>
                    </a:cubicBezTo>
                    <a:cubicBezTo>
                      <a:pt x="1400680" y="386453"/>
                      <a:pt x="1400680" y="386453"/>
                      <a:pt x="885738" y="386453"/>
                    </a:cubicBezTo>
                    <a:close/>
                    <a:moveTo>
                      <a:pt x="667273" y="0"/>
                    </a:moveTo>
                    <a:cubicBezTo>
                      <a:pt x="667273" y="0"/>
                      <a:pt x="667273" y="0"/>
                      <a:pt x="1619142" y="0"/>
                    </a:cubicBezTo>
                    <a:cubicBezTo>
                      <a:pt x="1683458" y="0"/>
                      <a:pt x="1754205" y="38638"/>
                      <a:pt x="1786363" y="90156"/>
                    </a:cubicBezTo>
                    <a:cubicBezTo>
                      <a:pt x="1786363" y="90156"/>
                      <a:pt x="1786363" y="90156"/>
                      <a:pt x="2262297" y="920881"/>
                    </a:cubicBezTo>
                    <a:cubicBezTo>
                      <a:pt x="2294455" y="972399"/>
                      <a:pt x="2294455" y="1056116"/>
                      <a:pt x="2262297" y="1107633"/>
                    </a:cubicBezTo>
                    <a:cubicBezTo>
                      <a:pt x="2262297" y="1107633"/>
                      <a:pt x="2262297" y="1107633"/>
                      <a:pt x="1786363" y="1938358"/>
                    </a:cubicBezTo>
                    <a:cubicBezTo>
                      <a:pt x="1754205" y="1989876"/>
                      <a:pt x="1683458" y="2034954"/>
                      <a:pt x="1619142" y="2034954"/>
                    </a:cubicBezTo>
                    <a:cubicBezTo>
                      <a:pt x="1619142" y="2034954"/>
                      <a:pt x="1619142" y="2034954"/>
                      <a:pt x="667273" y="2034954"/>
                    </a:cubicBezTo>
                    <a:cubicBezTo>
                      <a:pt x="602957" y="2034954"/>
                      <a:pt x="532210" y="1989876"/>
                      <a:pt x="500053" y="1938358"/>
                    </a:cubicBezTo>
                    <a:cubicBezTo>
                      <a:pt x="500053" y="1938358"/>
                      <a:pt x="500053" y="1938358"/>
                      <a:pt x="24118" y="1107633"/>
                    </a:cubicBezTo>
                    <a:cubicBezTo>
                      <a:pt x="-8040" y="1056116"/>
                      <a:pt x="-8040" y="972399"/>
                      <a:pt x="24118" y="920881"/>
                    </a:cubicBezTo>
                    <a:cubicBezTo>
                      <a:pt x="24118" y="920881"/>
                      <a:pt x="24118" y="920881"/>
                      <a:pt x="500053" y="90156"/>
                    </a:cubicBezTo>
                    <a:cubicBezTo>
                      <a:pt x="532210" y="38638"/>
                      <a:pt x="602957" y="0"/>
                      <a:pt x="667273" y="0"/>
                    </a:cubicBezTo>
                    <a:close/>
                  </a:path>
                </a:pathLst>
              </a:custGeom>
              <a:solidFill>
                <a:schemeClr val="bg1">
                  <a:lumMod val="95000"/>
                </a:schemeClr>
              </a:solidFill>
              <a:ln>
                <a:noFill/>
              </a:ln>
              <a:effectLst>
                <a:innerShdw blurRad="12700" dist="50800" dir="3600000">
                  <a:schemeClr val="bg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grpSp>
      </p:grpSp>
      <p:sp>
        <p:nvSpPr>
          <p:cNvPr id="94" name="矩形 47"/>
          <p:cNvSpPr>
            <a:spLocks noChangeArrowheads="1"/>
          </p:cNvSpPr>
          <p:nvPr/>
        </p:nvSpPr>
        <p:spPr bwMode="auto">
          <a:xfrm>
            <a:off x="8668689" y="5091150"/>
            <a:ext cx="2657902" cy="93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30000"/>
              </a:lnSpc>
              <a:buFont typeface="Arial" panose="020B0604020202020204" pitchFamily="34" charset="0"/>
              <a:buNone/>
            </a:pPr>
            <a:r>
              <a:rPr lang="zh-CN" altLang="en-US" sz="1400" dirty="0">
                <a:solidFill>
                  <a:schemeClr val="tx2">
                    <a:lumMod val="75000"/>
                  </a:schemeClr>
                </a:solidFill>
                <a:latin typeface="微软雅黑" panose="020B0503020204020204" charset="-122"/>
                <a:ea typeface="微软雅黑" panose="020B0503020204020204" charset="-122"/>
                <a:cs typeface="+mn-ea"/>
                <a:sym typeface="+mn-lt"/>
              </a:rPr>
              <a:t>在此录入本图表的综合描述说明，在此录入本图表的综合描述说明</a:t>
            </a:r>
          </a:p>
        </p:txBody>
      </p:sp>
      <p:cxnSp>
        <p:nvCxnSpPr>
          <p:cNvPr id="95" name="直接连接符 94"/>
          <p:cNvCxnSpPr/>
          <p:nvPr/>
        </p:nvCxnSpPr>
        <p:spPr>
          <a:xfrm>
            <a:off x="8732552" y="4973827"/>
            <a:ext cx="2340000" cy="0"/>
          </a:xfrm>
          <a:prstGeom prst="line">
            <a:avLst/>
          </a:prstGeom>
          <a:ln w="158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96" name="文本框 214"/>
          <p:cNvSpPr txBox="1"/>
          <p:nvPr/>
        </p:nvSpPr>
        <p:spPr>
          <a:xfrm>
            <a:off x="8480727" y="3377437"/>
            <a:ext cx="601447" cy="584775"/>
          </a:xfrm>
          <a:prstGeom prst="rect">
            <a:avLst/>
          </a:prstGeom>
          <a:noFill/>
        </p:spPr>
        <p:txBody>
          <a:bodyPr wrap="none" rtlCol="0">
            <a:spAutoFit/>
          </a:bodyPr>
          <a:lstStyle/>
          <a:p>
            <a:r>
              <a:rPr lang="en-US" altLang="zh-CN" sz="3200" dirty="0" smtClean="0">
                <a:solidFill>
                  <a:schemeClr val="accent4"/>
                </a:solidFill>
                <a:latin typeface="微软雅黑" panose="020B0503020204020204" charset="-122"/>
                <a:ea typeface="微软雅黑" panose="020B0503020204020204" charset="-122"/>
                <a:cs typeface="+mn-ea"/>
                <a:sym typeface="+mn-lt"/>
              </a:rPr>
              <a:t>03</a:t>
            </a:r>
          </a:p>
        </p:txBody>
      </p:sp>
      <p:sp>
        <p:nvSpPr>
          <p:cNvPr id="97" name="矩形 47"/>
          <p:cNvSpPr>
            <a:spLocks noChangeArrowheads="1"/>
          </p:cNvSpPr>
          <p:nvPr/>
        </p:nvSpPr>
        <p:spPr bwMode="auto">
          <a:xfrm>
            <a:off x="1115751" y="1457528"/>
            <a:ext cx="9960498" cy="65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30000"/>
              </a:lnSpc>
              <a:spcBef>
                <a:spcPct val="0"/>
              </a:spcBef>
              <a:buNone/>
            </a:pPr>
            <a:r>
              <a:rPr lang="zh-CN" altLang="en-US" sz="1400" dirty="0">
                <a:solidFill>
                  <a:schemeClr val="tx2">
                    <a:lumMod val="75000"/>
                  </a:schemeClr>
                </a:solidFill>
                <a:cs typeface="+mn-ea"/>
                <a:sym typeface="+mn-lt"/>
              </a:rPr>
              <a:t>在此录入上述图表的综合描述说明，在此录入上述图表的综合描述说明。在此录入上述图表的综合描述说明，在此录入上述图表的综合描述说明，在此录入上述图表的综合描述说明</a:t>
            </a:r>
            <a:r>
              <a:rPr lang="zh-CN" altLang="en-US" sz="1400" dirty="0" smtClean="0">
                <a:solidFill>
                  <a:schemeClr val="tx2">
                    <a:lumMod val="75000"/>
                  </a:schemeClr>
                </a:solidFill>
                <a:cs typeface="+mn-ea"/>
                <a:sym typeface="+mn-lt"/>
              </a:rPr>
              <a:t>，在此</a:t>
            </a:r>
            <a:r>
              <a:rPr lang="zh-CN" altLang="en-US" sz="1400" dirty="0">
                <a:solidFill>
                  <a:schemeClr val="tx2">
                    <a:lumMod val="75000"/>
                  </a:schemeClr>
                </a:solidFill>
                <a:cs typeface="+mn-ea"/>
                <a:sym typeface="+mn-lt"/>
              </a:rPr>
              <a:t>录入上述图表的综合描述</a:t>
            </a:r>
            <a:r>
              <a:rPr lang="zh-CN" altLang="en-US" sz="1400" dirty="0" smtClean="0">
                <a:solidFill>
                  <a:schemeClr val="tx2">
                    <a:lumMod val="75000"/>
                  </a:schemeClr>
                </a:solidFill>
                <a:cs typeface="+mn-ea"/>
                <a:sym typeface="+mn-lt"/>
              </a:rPr>
              <a:t>说明。</a:t>
            </a:r>
            <a:endParaRPr lang="zh-CN" altLang="en-US" sz="1400" dirty="0">
              <a:solidFill>
                <a:schemeClr val="tx2">
                  <a:lumMod val="75000"/>
                </a:schemeClr>
              </a:solidFill>
              <a:cs typeface="+mn-ea"/>
              <a:sym typeface="+mn-lt"/>
            </a:endParaRPr>
          </a:p>
        </p:txBody>
      </p:sp>
      <p:sp>
        <p:nvSpPr>
          <p:cNvPr id="98" name="矩形 97"/>
          <p:cNvSpPr/>
          <p:nvPr/>
        </p:nvSpPr>
        <p:spPr>
          <a:xfrm>
            <a:off x="2388272" y="3429000"/>
            <a:ext cx="1187448" cy="45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30000"/>
              </a:lnSpc>
              <a:buFont typeface="Arial" panose="020B0604020202020204" pitchFamily="34" charset="0"/>
              <a:buNone/>
            </a:pPr>
            <a:r>
              <a:rPr lang="zh-CN" altLang="en-US" sz="2000" dirty="0">
                <a:solidFill>
                  <a:schemeClr val="accent1"/>
                </a:solidFill>
                <a:latin typeface="微软雅黑" panose="020B0503020204020204" charset="-122"/>
                <a:ea typeface="微软雅黑" panose="020B0503020204020204" charset="-122"/>
                <a:cs typeface="+mn-ea"/>
                <a:sym typeface="+mn-lt"/>
              </a:rPr>
              <a:t>关键字</a:t>
            </a:r>
          </a:p>
        </p:txBody>
      </p:sp>
      <p:sp>
        <p:nvSpPr>
          <p:cNvPr id="99" name="矩形 98"/>
          <p:cNvSpPr/>
          <p:nvPr/>
        </p:nvSpPr>
        <p:spPr>
          <a:xfrm>
            <a:off x="6024031" y="3429000"/>
            <a:ext cx="954095" cy="45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30000"/>
              </a:lnSpc>
              <a:buFont typeface="Arial" panose="020B0604020202020204" pitchFamily="34" charset="0"/>
              <a:buNone/>
            </a:pPr>
            <a:r>
              <a:rPr lang="zh-CN" altLang="en-US" sz="2000" dirty="0">
                <a:solidFill>
                  <a:schemeClr val="accent5"/>
                </a:solidFill>
                <a:latin typeface="微软雅黑" panose="020B0503020204020204" charset="-122"/>
                <a:ea typeface="微软雅黑" panose="020B0503020204020204" charset="-122"/>
                <a:cs typeface="+mn-ea"/>
                <a:sym typeface="+mn-lt"/>
              </a:rPr>
              <a:t>关键字</a:t>
            </a:r>
          </a:p>
        </p:txBody>
      </p:sp>
      <p:sp>
        <p:nvSpPr>
          <p:cNvPr id="100" name="矩形 99"/>
          <p:cNvSpPr/>
          <p:nvPr/>
        </p:nvSpPr>
        <p:spPr>
          <a:xfrm>
            <a:off x="9659791" y="3429000"/>
            <a:ext cx="954095" cy="45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30000"/>
              </a:lnSpc>
              <a:buFont typeface="Arial" panose="020B0604020202020204" pitchFamily="34" charset="0"/>
              <a:buNone/>
            </a:pPr>
            <a:r>
              <a:rPr lang="zh-CN" altLang="en-US" sz="2000" dirty="0">
                <a:solidFill>
                  <a:schemeClr val="accent4"/>
                </a:solidFill>
                <a:latin typeface="微软雅黑" panose="020B0503020204020204" charset="-122"/>
                <a:ea typeface="微软雅黑" panose="020B0503020204020204" charset="-122"/>
                <a:cs typeface="+mn-ea"/>
                <a:sym typeface="+mn-lt"/>
              </a:rPr>
              <a:t>关键字</a:t>
            </a:r>
          </a:p>
        </p:txBody>
      </p:sp>
      <p:sp>
        <p:nvSpPr>
          <p:cNvPr id="101" name="Freeform 45"/>
          <p:cNvSpPr>
            <a:spLocks noEditPoints="1"/>
          </p:cNvSpPr>
          <p:nvPr/>
        </p:nvSpPr>
        <p:spPr bwMode="auto">
          <a:xfrm>
            <a:off x="980828" y="4796865"/>
            <a:ext cx="286396" cy="316333"/>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1">
              <a:lumMod val="75000"/>
              <a:lumOff val="25000"/>
            </a:schemeClr>
          </a:solidFill>
          <a:ln>
            <a:noFill/>
          </a:ln>
        </p:spPr>
        <p:txBody>
          <a:bodyPr vert="horz" wrap="square" lIns="81887" tIns="40943" rIns="81887" bIns="40943" numCol="1" anchor="t" anchorCtr="0" compatLnSpc="1"/>
          <a:lstStyle/>
          <a:p>
            <a:endParaRPr lang="zh-CN" alt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Tree>
  </p:cSld>
  <p:clrMapOvr>
    <a:masterClrMapping/>
  </p:clrMapOvr>
  <p:transition advTm="7301">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outVertical)">
                                      <p:cBhvr>
                                        <p:cTn id="7" dur="500"/>
                                        <p:tgtEl>
                                          <p:spTgt spid="9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p:tgtEl>
                                          <p:spTgt spid="57"/>
                                        </p:tgtEl>
                                        <p:attrNameLst>
                                          <p:attrName>ppt_x</p:attrName>
                                        </p:attrNameLst>
                                      </p:cBhvr>
                                      <p:tavLst>
                                        <p:tav tm="0">
                                          <p:val>
                                            <p:strVal val="#ppt_x-#ppt_w*1.125000"/>
                                          </p:val>
                                        </p:tav>
                                        <p:tav tm="100000">
                                          <p:val>
                                            <p:strVal val="#ppt_x"/>
                                          </p:val>
                                        </p:tav>
                                      </p:tavLst>
                                    </p:anim>
                                    <p:animEffect transition="in" filter="wipe(right)">
                                      <p:cBhvr>
                                        <p:cTn id="12" dur="500"/>
                                        <p:tgtEl>
                                          <p:spTgt spid="57"/>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additive="base">
                                        <p:cTn id="16" dur="500"/>
                                        <p:tgtEl>
                                          <p:spTgt spid="75"/>
                                        </p:tgtEl>
                                        <p:attrNameLst>
                                          <p:attrName>ppt_x</p:attrName>
                                        </p:attrNameLst>
                                      </p:cBhvr>
                                      <p:tavLst>
                                        <p:tav tm="0">
                                          <p:val>
                                            <p:strVal val="#ppt_x-#ppt_w*1.125000"/>
                                          </p:val>
                                        </p:tav>
                                        <p:tav tm="100000">
                                          <p:val>
                                            <p:strVal val="#ppt_x"/>
                                          </p:val>
                                        </p:tav>
                                      </p:tavLst>
                                    </p:anim>
                                    <p:animEffect transition="in" filter="wipe(right)">
                                      <p:cBhvr>
                                        <p:cTn id="17" dur="500"/>
                                        <p:tgtEl>
                                          <p:spTgt spid="75"/>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additive="base">
                                        <p:cTn id="21" dur="500"/>
                                        <p:tgtEl>
                                          <p:spTgt spid="86"/>
                                        </p:tgtEl>
                                        <p:attrNameLst>
                                          <p:attrName>ppt_x</p:attrName>
                                        </p:attrNameLst>
                                      </p:cBhvr>
                                      <p:tavLst>
                                        <p:tav tm="0">
                                          <p:val>
                                            <p:strVal val="#ppt_x-#ppt_w*1.125000"/>
                                          </p:val>
                                        </p:tav>
                                        <p:tav tm="100000">
                                          <p:val>
                                            <p:strVal val="#ppt_x"/>
                                          </p:val>
                                        </p:tav>
                                      </p:tavLst>
                                    </p:anim>
                                    <p:animEffect transition="in" filter="wipe(right)">
                                      <p:cBhvr>
                                        <p:cTn id="22" dur="500"/>
                                        <p:tgtEl>
                                          <p:spTgt spid="8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250"/>
                                        <p:tgtEl>
                                          <p:spTgt spid="7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250"/>
                                        <p:tgtEl>
                                          <p:spTgt spid="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250"/>
                                        <p:tgtEl>
                                          <p:spTgt spid="96"/>
                                        </p:tgtEl>
                                      </p:cBhvr>
                                    </p:animEffect>
                                  </p:childTnLst>
                                </p:cTn>
                              </p:par>
                            </p:childTnLst>
                          </p:cTn>
                        </p:par>
                        <p:par>
                          <p:cTn id="33" fill="hold">
                            <p:stCondLst>
                              <p:cond delay="2500"/>
                            </p:stCondLst>
                            <p:childTnLst>
                              <p:par>
                                <p:cTn id="34" presetID="4" presetClass="entr" presetSubtype="16" fill="hold" grpId="0" nodeType="after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box(in)">
                                      <p:cBhvr>
                                        <p:cTn id="36" dur="500"/>
                                        <p:tgtEl>
                                          <p:spTgt spid="98"/>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box(in)">
                                      <p:cBhvr>
                                        <p:cTn id="39" dur="500"/>
                                        <p:tgtEl>
                                          <p:spTgt spid="9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box(in)">
                                      <p:cBhvr>
                                        <p:cTn id="42" dur="500"/>
                                        <p:tgtEl>
                                          <p:spTgt spid="100"/>
                                        </p:tgtEl>
                                      </p:cBhvr>
                                    </p:animEffect>
                                  </p:childTnLst>
                                </p:cTn>
                              </p:par>
                            </p:childTnLst>
                          </p:cTn>
                        </p:par>
                        <p:par>
                          <p:cTn id="43" fill="hold">
                            <p:stCondLst>
                              <p:cond delay="3000"/>
                            </p:stCondLst>
                            <p:childTnLst>
                              <p:par>
                                <p:cTn id="44" presetID="45" presetClass="entr" presetSubtype="0"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anim calcmode="lin" valueType="num">
                                      <p:cBhvr>
                                        <p:cTn id="47" dur="500" fill="hold"/>
                                        <p:tgtEl>
                                          <p:spTgt spid="56"/>
                                        </p:tgtEl>
                                        <p:attrNameLst>
                                          <p:attrName>ppt_w</p:attrName>
                                        </p:attrNameLst>
                                      </p:cBhvr>
                                      <p:tavLst>
                                        <p:tav tm="0" fmla="#ppt_w*sin(2.5*pi*$)">
                                          <p:val>
                                            <p:fltVal val="0"/>
                                          </p:val>
                                        </p:tav>
                                        <p:tav tm="100000">
                                          <p:val>
                                            <p:fltVal val="1"/>
                                          </p:val>
                                        </p:tav>
                                      </p:tavLst>
                                    </p:anim>
                                    <p:anim calcmode="lin" valueType="num">
                                      <p:cBhvr>
                                        <p:cTn id="48" dur="500" fill="hold"/>
                                        <p:tgtEl>
                                          <p:spTgt spid="56"/>
                                        </p:tgtEl>
                                        <p:attrNameLst>
                                          <p:attrName>ppt_h</p:attrName>
                                        </p:attrNameLst>
                                      </p:cBhvr>
                                      <p:tavLst>
                                        <p:tav tm="0">
                                          <p:val>
                                            <p:strVal val="#ppt_h"/>
                                          </p:val>
                                        </p:tav>
                                        <p:tav tm="100000">
                                          <p:val>
                                            <p:strVal val="#ppt_h"/>
                                          </p:val>
                                        </p:tav>
                                      </p:tavLst>
                                    </p:anim>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wipe(left)">
                                      <p:cBhvr>
                                        <p:cTn id="52" dur="500"/>
                                        <p:tgtEl>
                                          <p:spTgt spid="95"/>
                                        </p:tgtEl>
                                      </p:cBhvr>
                                    </p:animEffect>
                                  </p:childTnLst>
                                </p:cTn>
                              </p:par>
                            </p:childTnLst>
                          </p:cTn>
                        </p:par>
                        <p:par>
                          <p:cTn id="53" fill="hold">
                            <p:stCondLst>
                              <p:cond delay="4000"/>
                            </p:stCondLst>
                            <p:childTnLst>
                              <p:par>
                                <p:cTn id="54" presetID="45" presetClass="entr" presetSubtype="0"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500"/>
                                        <p:tgtEl>
                                          <p:spTgt spid="74"/>
                                        </p:tgtEl>
                                      </p:cBhvr>
                                    </p:animEffect>
                                    <p:anim calcmode="lin" valueType="num">
                                      <p:cBhvr>
                                        <p:cTn id="57" dur="500" fill="hold"/>
                                        <p:tgtEl>
                                          <p:spTgt spid="74"/>
                                        </p:tgtEl>
                                        <p:attrNameLst>
                                          <p:attrName>ppt_w</p:attrName>
                                        </p:attrNameLst>
                                      </p:cBhvr>
                                      <p:tavLst>
                                        <p:tav tm="0" fmla="#ppt_w*sin(2.5*pi*$)">
                                          <p:val>
                                            <p:fltVal val="0"/>
                                          </p:val>
                                        </p:tav>
                                        <p:tav tm="100000">
                                          <p:val>
                                            <p:fltVal val="1"/>
                                          </p:val>
                                        </p:tav>
                                      </p:tavLst>
                                    </p:anim>
                                    <p:anim calcmode="lin" valueType="num">
                                      <p:cBhvr>
                                        <p:cTn id="58" dur="500" fill="hold"/>
                                        <p:tgtEl>
                                          <p:spTgt spid="74"/>
                                        </p:tgtEl>
                                        <p:attrNameLst>
                                          <p:attrName>ppt_h</p:attrName>
                                        </p:attrNameLst>
                                      </p:cBhvr>
                                      <p:tavLst>
                                        <p:tav tm="0">
                                          <p:val>
                                            <p:strVal val="#ppt_h"/>
                                          </p:val>
                                        </p:tav>
                                        <p:tav tm="100000">
                                          <p:val>
                                            <p:strVal val="#ppt_h"/>
                                          </p:val>
                                        </p:tav>
                                      </p:tavLst>
                                    </p:anim>
                                  </p:childTnLst>
                                </p:cTn>
                              </p:par>
                            </p:childTnLst>
                          </p:cTn>
                        </p:par>
                        <p:par>
                          <p:cTn id="59" fill="hold">
                            <p:stCondLst>
                              <p:cond delay="4500"/>
                            </p:stCondLst>
                            <p:childTnLst>
                              <p:par>
                                <p:cTn id="60" presetID="22" presetClass="entr" presetSubtype="8" fill="hold" nodeType="after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wipe(left)">
                                      <p:cBhvr>
                                        <p:cTn id="62" dur="500"/>
                                        <p:tgtEl>
                                          <p:spTgt spid="84"/>
                                        </p:tgtEl>
                                      </p:cBhvr>
                                    </p:animEffect>
                                  </p:childTnLst>
                                </p:cTn>
                              </p:par>
                            </p:childTnLst>
                          </p:cTn>
                        </p:par>
                        <p:par>
                          <p:cTn id="63" fill="hold">
                            <p:stCondLst>
                              <p:cond delay="5000"/>
                            </p:stCondLst>
                            <p:childTnLst>
                              <p:par>
                                <p:cTn id="64" presetID="45" presetClass="entr" presetSubtype="0" fill="hold" grpId="0" nodeType="afterEffect">
                                  <p:stCondLst>
                                    <p:cond delay="0"/>
                                  </p:stCondLst>
                                  <p:childTnLst>
                                    <p:set>
                                      <p:cBhvr>
                                        <p:cTn id="65" dur="1" fill="hold">
                                          <p:stCondLst>
                                            <p:cond delay="0"/>
                                          </p:stCondLst>
                                        </p:cTn>
                                        <p:tgtEl>
                                          <p:spTgt spid="101"/>
                                        </p:tgtEl>
                                        <p:attrNameLst>
                                          <p:attrName>style.visibility</p:attrName>
                                        </p:attrNameLst>
                                      </p:cBhvr>
                                      <p:to>
                                        <p:strVal val="visible"/>
                                      </p:to>
                                    </p:set>
                                    <p:animEffect transition="in" filter="fade">
                                      <p:cBhvr>
                                        <p:cTn id="66" dur="500"/>
                                        <p:tgtEl>
                                          <p:spTgt spid="101"/>
                                        </p:tgtEl>
                                      </p:cBhvr>
                                    </p:animEffect>
                                    <p:anim calcmode="lin" valueType="num">
                                      <p:cBhvr>
                                        <p:cTn id="67" dur="500" fill="hold"/>
                                        <p:tgtEl>
                                          <p:spTgt spid="101"/>
                                        </p:tgtEl>
                                        <p:attrNameLst>
                                          <p:attrName>ppt_w</p:attrName>
                                        </p:attrNameLst>
                                      </p:cBhvr>
                                      <p:tavLst>
                                        <p:tav tm="0" fmla="#ppt_w*sin(2.5*pi*$)">
                                          <p:val>
                                            <p:fltVal val="0"/>
                                          </p:val>
                                        </p:tav>
                                        <p:tav tm="100000">
                                          <p:val>
                                            <p:fltVal val="1"/>
                                          </p:val>
                                        </p:tav>
                                      </p:tavLst>
                                    </p:anim>
                                    <p:anim calcmode="lin" valueType="num">
                                      <p:cBhvr>
                                        <p:cTn id="68" dur="500" fill="hold"/>
                                        <p:tgtEl>
                                          <p:spTgt spid="101"/>
                                        </p:tgtEl>
                                        <p:attrNameLst>
                                          <p:attrName>ppt_h</p:attrName>
                                        </p:attrNameLst>
                                      </p:cBhvr>
                                      <p:tavLst>
                                        <p:tav tm="0">
                                          <p:val>
                                            <p:strVal val="#ppt_h"/>
                                          </p:val>
                                        </p:tav>
                                        <p:tav tm="100000">
                                          <p:val>
                                            <p:strVal val="#ppt_h"/>
                                          </p:val>
                                        </p:tav>
                                      </p:tavLst>
                                    </p:anim>
                                  </p:childTnLst>
                                </p:cTn>
                              </p:par>
                            </p:childTnLst>
                          </p:cTn>
                        </p:par>
                        <p:par>
                          <p:cTn id="69" fill="hold">
                            <p:stCondLst>
                              <p:cond delay="5500"/>
                            </p:stCondLst>
                            <p:childTnLst>
                              <p:par>
                                <p:cTn id="70" presetID="22" presetClass="entr" presetSubtype="8" fill="hold"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6000"/>
                            </p:stCondLst>
                            <p:childTnLst>
                              <p:par>
                                <p:cTn id="74" presetID="20"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wedge">
                                      <p:cBhvr>
                                        <p:cTn id="76" dur="750"/>
                                        <p:tgtEl>
                                          <p:spTgt spid="65"/>
                                        </p:tgtEl>
                                      </p:cBhvr>
                                    </p:animEffect>
                                  </p:childTnLst>
                                </p:cTn>
                              </p:par>
                              <p:par>
                                <p:cTn id="77" presetID="20"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wedge">
                                      <p:cBhvr>
                                        <p:cTn id="79" dur="750"/>
                                        <p:tgtEl>
                                          <p:spTgt spid="83"/>
                                        </p:tgtEl>
                                      </p:cBhvr>
                                    </p:animEffect>
                                  </p:childTnLst>
                                </p:cTn>
                              </p:par>
                              <p:par>
                                <p:cTn id="80" presetID="20" presetClass="entr" presetSubtype="0" fill="hold" grpId="0" nodeType="with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wedge">
                                      <p:cBhvr>
                                        <p:cTn id="82" dur="7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65" grpId="0"/>
      <p:bldP spid="73" grpId="0"/>
      <p:bldP spid="74" grpId="0" bldLvl="0" animBg="1"/>
      <p:bldP spid="83" grpId="0"/>
      <p:bldP spid="85" grpId="0"/>
      <p:bldP spid="94" grpId="0"/>
      <p:bldP spid="96" grpId="0"/>
      <p:bldP spid="97" grpId="0"/>
      <p:bldP spid="98" grpId="0"/>
      <p:bldP spid="99" grpId="0"/>
      <p:bldP spid="100" grpId="0"/>
      <p:bldP spid="10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4bcac6b5be13ddbc994b6a8663d829f"/>
          <p:cNvPicPr>
            <a:picLocks noChangeAspect="1"/>
          </p:cNvPicPr>
          <p:nvPr/>
        </p:nvPicPr>
        <p:blipFill>
          <a:blip r:embed="rId3" cstate="screen"/>
          <a:stretch>
            <a:fillRect/>
          </a:stretch>
        </p:blipFill>
        <p:spPr>
          <a:xfrm>
            <a:off x="1602740" y="1292225"/>
            <a:ext cx="2459990" cy="4188460"/>
          </a:xfrm>
          <a:prstGeom prst="rect">
            <a:avLst/>
          </a:prstGeom>
        </p:spPr>
      </p:pic>
      <p:sp>
        <p:nvSpPr>
          <p:cNvPr id="29" name="任意多边形 28"/>
          <p:cNvSpPr/>
          <p:nvPr/>
        </p:nvSpPr>
        <p:spPr bwMode="auto">
          <a:xfrm>
            <a:off x="4357799" y="3559046"/>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3" name="任意多边形 32"/>
          <p:cNvSpPr/>
          <p:nvPr/>
        </p:nvSpPr>
        <p:spPr bwMode="auto">
          <a:xfrm>
            <a:off x="4183306" y="2264012"/>
            <a:ext cx="6265567"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4" name="Rectangle 11"/>
          <p:cNvSpPr>
            <a:spLocks noChangeArrowheads="1"/>
          </p:cNvSpPr>
          <p:nvPr/>
        </p:nvSpPr>
        <p:spPr bwMode="gray">
          <a:xfrm>
            <a:off x="6094531" y="2456423"/>
            <a:ext cx="3705399" cy="676910"/>
          </a:xfrm>
          <a:prstGeom prst="rect">
            <a:avLst/>
          </a:prstGeom>
          <a:noFill/>
          <a:ln>
            <a:noFill/>
          </a:ln>
        </p:spPr>
        <p:txBody>
          <a:bodyPr wrap="square" lIns="0" tIns="0" rIns="0" bIns="0">
            <a:spAutoFit/>
          </a:bodyPr>
          <a:lstStyle/>
          <a:p>
            <a:r>
              <a:rPr lang="zh-CN" altLang="en-US" sz="4400" dirty="0" smtClean="0">
                <a:solidFill>
                  <a:schemeClr val="bg1"/>
                </a:solidFill>
                <a:latin typeface="微软雅黑" panose="020B0503020204020204" charset="-122"/>
                <a:ea typeface="微软雅黑" panose="020B0503020204020204" charset="-122"/>
              </a:rPr>
              <a:t>此处添加名称</a:t>
            </a:r>
          </a:p>
        </p:txBody>
      </p:sp>
      <p:sp>
        <p:nvSpPr>
          <p:cNvPr id="35" name="Freeform 5"/>
          <p:cNvSpPr/>
          <p:nvPr/>
        </p:nvSpPr>
        <p:spPr bwMode="auto">
          <a:xfrm rot="10800000">
            <a:off x="5089893" y="2444801"/>
            <a:ext cx="700352" cy="700352"/>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6" name="TextBox 12"/>
          <p:cNvSpPr txBox="1"/>
          <p:nvPr/>
        </p:nvSpPr>
        <p:spPr>
          <a:xfrm>
            <a:off x="5168105" y="2487201"/>
            <a:ext cx="529951" cy="6153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charset="-122"/>
              </a:defRPr>
            </a:lvl1pPr>
          </a:lstStyle>
          <a:p>
            <a:r>
              <a:rPr lang="en-US" altLang="zh-CN" sz="4000" b="0" dirty="0" smtClean="0">
                <a:ln w="12700">
                  <a:noFill/>
                </a:ln>
                <a:solidFill>
                  <a:schemeClr val="accent1">
                    <a:lumMod val="75000"/>
                  </a:schemeClr>
                </a:solidFill>
                <a:effectLst/>
              </a:rPr>
              <a:t>0</a:t>
            </a:r>
            <a:r>
              <a:rPr lang="en-US" sz="4000" b="0" dirty="0" smtClean="0">
                <a:ln w="12700">
                  <a:noFill/>
                </a:ln>
                <a:solidFill>
                  <a:schemeClr val="accent1">
                    <a:lumMod val="75000"/>
                  </a:schemeClr>
                </a:solidFill>
                <a:effectLst/>
              </a:rPr>
              <a:t>3</a:t>
            </a:r>
            <a:endParaRPr lang="en-US" sz="4000" b="0" dirty="0">
              <a:ln w="12700">
                <a:noFill/>
              </a:ln>
              <a:solidFill>
                <a:schemeClr val="accent1">
                  <a:lumMod val="75000"/>
                </a:schemeClr>
              </a:solidFill>
              <a:effectLst/>
            </a:endParaRPr>
          </a:p>
        </p:txBody>
      </p:sp>
      <p:sp>
        <p:nvSpPr>
          <p:cNvPr id="37" name="任意多边形 36"/>
          <p:cNvSpPr/>
          <p:nvPr/>
        </p:nvSpPr>
        <p:spPr bwMode="auto">
          <a:xfrm>
            <a:off x="4357799" y="4222079"/>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8" name="Rectangle 11"/>
          <p:cNvSpPr>
            <a:spLocks noChangeArrowheads="1"/>
          </p:cNvSpPr>
          <p:nvPr/>
        </p:nvSpPr>
        <p:spPr bwMode="gray">
          <a:xfrm>
            <a:off x="5060563" y="3654465"/>
            <a:ext cx="2088232" cy="307340"/>
          </a:xfrm>
          <a:prstGeom prst="rect">
            <a:avLst/>
          </a:prstGeom>
          <a:noFill/>
          <a:ln>
            <a:noFill/>
          </a:ln>
        </p:spPr>
        <p:txBody>
          <a:bodyPr wrap="square" lIns="0" tIns="0" rIns="0" bIns="0">
            <a:spAutoFit/>
          </a:bodyPr>
          <a:lstStyle/>
          <a:p>
            <a:pPr marL="342900" indent="-342900">
              <a:buFont typeface="Wingdings" panose="05000000000000000000" pitchFamily="2" charset="2"/>
              <a:buChar char="l"/>
            </a:pPr>
            <a:r>
              <a:rPr lang="zh-CN" altLang="en-US" sz="2000" dirty="0" smtClean="0">
                <a:solidFill>
                  <a:schemeClr val="tx2">
                    <a:lumMod val="75000"/>
                  </a:schemeClr>
                </a:solidFill>
                <a:latin typeface="微软雅黑" panose="020B0503020204020204" charset="-122"/>
                <a:ea typeface="微软雅黑" panose="020B0503020204020204" charset="-122"/>
              </a:rPr>
              <a:t>添加标题</a:t>
            </a:r>
          </a:p>
        </p:txBody>
      </p:sp>
      <p:sp>
        <p:nvSpPr>
          <p:cNvPr id="39" name="Rectangle 11"/>
          <p:cNvSpPr>
            <a:spLocks noChangeArrowheads="1"/>
          </p:cNvSpPr>
          <p:nvPr/>
        </p:nvSpPr>
        <p:spPr bwMode="gray">
          <a:xfrm>
            <a:off x="6736731"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0" name="Rectangle 11"/>
          <p:cNvSpPr>
            <a:spLocks noChangeArrowheads="1"/>
          </p:cNvSpPr>
          <p:nvPr/>
        </p:nvSpPr>
        <p:spPr bwMode="gray">
          <a:xfrm>
            <a:off x="5060563"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1" name="Rectangle 11"/>
          <p:cNvSpPr>
            <a:spLocks noChangeArrowheads="1"/>
          </p:cNvSpPr>
          <p:nvPr/>
        </p:nvSpPr>
        <p:spPr bwMode="gray">
          <a:xfrm>
            <a:off x="673673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6" name="Rectangle 11"/>
          <p:cNvSpPr>
            <a:spLocks noChangeArrowheads="1"/>
          </p:cNvSpPr>
          <p:nvPr/>
        </p:nvSpPr>
        <p:spPr bwMode="gray">
          <a:xfrm>
            <a:off x="8444939"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5" name="Rectangle 11"/>
          <p:cNvSpPr>
            <a:spLocks noChangeArrowheads="1"/>
          </p:cNvSpPr>
          <p:nvPr/>
        </p:nvSpPr>
        <p:spPr bwMode="gray">
          <a:xfrm>
            <a:off x="844488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Tree>
  </p:cSld>
  <p:clrMapOvr>
    <a:masterClrMapping/>
  </p:clrMapOvr>
  <p:transition advTm="5429">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strVal val="#ppt_w*0.70"/>
                                          </p:val>
                                        </p:tav>
                                        <p:tav tm="100000">
                                          <p:val>
                                            <p:strVal val="#ppt_w"/>
                                          </p:val>
                                        </p:tav>
                                      </p:tavLst>
                                    </p:anim>
                                    <p:anim calcmode="lin" valueType="num">
                                      <p:cBhvr>
                                        <p:cTn id="14" dur="1000" fill="hold"/>
                                        <p:tgtEl>
                                          <p:spTgt spid="33"/>
                                        </p:tgtEl>
                                        <p:attrNameLst>
                                          <p:attrName>ppt_h</p:attrName>
                                        </p:attrNameLst>
                                      </p:cBhvr>
                                      <p:tavLst>
                                        <p:tav tm="0">
                                          <p:val>
                                            <p:strVal val="#ppt_h"/>
                                          </p:val>
                                        </p:tav>
                                        <p:tav tm="100000">
                                          <p:val>
                                            <p:strVal val="#ppt_h"/>
                                          </p:val>
                                        </p:tav>
                                      </p:tavLst>
                                    </p:anim>
                                    <p:animEffect transition="in" filter="fade">
                                      <p:cBhvr>
                                        <p:cTn id="15" dur="1000"/>
                                        <p:tgtEl>
                                          <p:spTgt spid="3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par>
                          <p:cTn id="27" fill="hold">
                            <p:stCondLst>
                              <p:cond delay="25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3250"/>
                            </p:stCondLst>
                            <p:childTnLst>
                              <p:par>
                                <p:cTn id="32" presetID="55"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strVal val="#ppt_w*0.70"/>
                                          </p:val>
                                        </p:tav>
                                        <p:tav tm="100000">
                                          <p:val>
                                            <p:strVal val="#ppt_w"/>
                                          </p:val>
                                        </p:tav>
                                      </p:tavLst>
                                    </p:anim>
                                    <p:anim calcmode="lin" valueType="num">
                                      <p:cBhvr>
                                        <p:cTn id="35" dur="500" fill="hold"/>
                                        <p:tgtEl>
                                          <p:spTgt spid="29"/>
                                        </p:tgtEl>
                                        <p:attrNameLst>
                                          <p:attrName>ppt_h</p:attrName>
                                        </p:attrNameLst>
                                      </p:cBhvr>
                                      <p:tavLst>
                                        <p:tav tm="0">
                                          <p:val>
                                            <p:strVal val="#ppt_h"/>
                                          </p:val>
                                        </p:tav>
                                        <p:tav tm="100000">
                                          <p:val>
                                            <p:strVal val="#ppt_h"/>
                                          </p:val>
                                        </p:tav>
                                      </p:tavLst>
                                    </p:anim>
                                    <p:animEffect transition="in" filter="fade">
                                      <p:cBhvr>
                                        <p:cTn id="36" dur="500"/>
                                        <p:tgtEl>
                                          <p:spTgt spid="29"/>
                                        </p:tgtEl>
                                      </p:cBhvr>
                                    </p:animEffect>
                                  </p:childTnLst>
                                </p:cTn>
                              </p:par>
                              <p:par>
                                <p:cTn id="37" presetID="55" presetClass="entr" presetSubtype="0" fill="hold" grpId="0" nodeType="withEffect">
                                  <p:stCondLst>
                                    <p:cond delay="25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strVal val="#ppt_w*0.70"/>
                                          </p:val>
                                        </p:tav>
                                        <p:tav tm="100000">
                                          <p:val>
                                            <p:strVal val="#ppt_w"/>
                                          </p:val>
                                        </p:tav>
                                      </p:tavLst>
                                    </p:anim>
                                    <p:anim calcmode="lin" valueType="num">
                                      <p:cBhvr>
                                        <p:cTn id="40" dur="500" fill="hold"/>
                                        <p:tgtEl>
                                          <p:spTgt spid="37"/>
                                        </p:tgtEl>
                                        <p:attrNameLst>
                                          <p:attrName>ppt_h</p:attrName>
                                        </p:attrNameLst>
                                      </p:cBhvr>
                                      <p:tavLst>
                                        <p:tav tm="0">
                                          <p:val>
                                            <p:strVal val="#ppt_h"/>
                                          </p:val>
                                        </p:tav>
                                        <p:tav tm="100000">
                                          <p:val>
                                            <p:strVal val="#ppt_h"/>
                                          </p:val>
                                        </p:tav>
                                      </p:tavLst>
                                    </p:anim>
                                    <p:animEffect transition="in" filter="fade">
                                      <p:cBhvr>
                                        <p:cTn id="41" dur="500"/>
                                        <p:tgtEl>
                                          <p:spTgt spid="37"/>
                                        </p:tgtEl>
                                      </p:cBhvr>
                                    </p:animEffect>
                                  </p:childTnLst>
                                </p:cTn>
                              </p:par>
                            </p:childTnLst>
                          </p:cTn>
                        </p:par>
                        <p:par>
                          <p:cTn id="42" fill="hold">
                            <p:stCondLst>
                              <p:cond delay="3750"/>
                            </p:stCondLst>
                            <p:childTnLst>
                              <p:par>
                                <p:cTn id="43" presetID="10"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60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60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3" grpId="0" bldLvl="0" animBg="1"/>
      <p:bldP spid="34" grpId="0"/>
      <p:bldP spid="35" grpId="0" bldLvl="0" animBg="1"/>
      <p:bldP spid="36" grpId="0"/>
      <p:bldP spid="37" grpId="0" bldLvl="0" animBg="1"/>
      <p:bldP spid="38" grpId="0"/>
      <p:bldP spid="39" grpId="0"/>
      <p:bldP spid="40" grpId="0"/>
      <p:bldP spid="41" grpId="0"/>
      <p:bldP spid="46"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18" name="组合 17"/>
          <p:cNvGrpSpPr/>
          <p:nvPr/>
        </p:nvGrpSpPr>
        <p:grpSpPr>
          <a:xfrm>
            <a:off x="3610420" y="2359102"/>
            <a:ext cx="4785815" cy="4581936"/>
            <a:chOff x="3513680" y="1931126"/>
            <a:chExt cx="5164640" cy="4944623"/>
          </a:xfrm>
        </p:grpSpPr>
        <p:pic>
          <p:nvPicPr>
            <p:cNvPr id="19" name="Picture 2" descr="E:\lizzy\PPT-by lizzy\自制PNG\iphone5-b.png"/>
            <p:cNvPicPr>
              <a:picLocks noChangeAspect="1" noChangeArrowheads="1"/>
            </p:cNvPicPr>
            <p:nvPr/>
          </p:nvPicPr>
          <p:blipFill rotWithShape="1">
            <a:blip r:embed="rId2" cstate="screen"/>
            <a:srcRect/>
            <a:stretch>
              <a:fillRect/>
            </a:stretch>
          </p:blipFill>
          <p:spPr bwMode="auto">
            <a:xfrm>
              <a:off x="3513680" y="1931126"/>
              <a:ext cx="5164640" cy="4926874"/>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矩形 19"/>
            <p:cNvSpPr/>
            <p:nvPr/>
          </p:nvSpPr>
          <p:spPr>
            <a:xfrm>
              <a:off x="4405360" y="3112168"/>
              <a:ext cx="3276704" cy="3763581"/>
            </a:xfrm>
            <a:prstGeom prst="rect">
              <a:avLst/>
            </a:prstGeom>
            <a:blipFill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mn-ea"/>
                <a:sym typeface="+mn-lt"/>
              </a:endParaRPr>
            </a:p>
          </p:txBody>
        </p:sp>
      </p:grpSp>
      <p:grpSp>
        <p:nvGrpSpPr>
          <p:cNvPr id="21" name="组合 20"/>
          <p:cNvGrpSpPr/>
          <p:nvPr/>
        </p:nvGrpSpPr>
        <p:grpSpPr>
          <a:xfrm>
            <a:off x="3412282" y="4222065"/>
            <a:ext cx="1501173" cy="1501173"/>
            <a:chOff x="3412282" y="4222065"/>
            <a:chExt cx="1501173" cy="1501173"/>
          </a:xfrm>
        </p:grpSpPr>
        <p:grpSp>
          <p:nvGrpSpPr>
            <p:cNvPr id="22" name="组合 21"/>
            <p:cNvGrpSpPr/>
            <p:nvPr/>
          </p:nvGrpSpPr>
          <p:grpSpPr>
            <a:xfrm>
              <a:off x="3412282" y="4222065"/>
              <a:ext cx="1501173" cy="1501173"/>
              <a:chOff x="3713898" y="1881408"/>
              <a:chExt cx="1911450" cy="1911450"/>
            </a:xfrm>
          </p:grpSpPr>
          <p:sp>
            <p:nvSpPr>
              <p:cNvPr id="29" name="Freeform 22"/>
              <p:cNvSpPr/>
              <p:nvPr/>
            </p:nvSpPr>
            <p:spPr bwMode="auto">
              <a:xfrm>
                <a:off x="3713898" y="1881408"/>
                <a:ext cx="1911450" cy="1911450"/>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微软雅黑" panose="020B0503020204020204" charset="-122"/>
                  <a:ea typeface="微软雅黑" panose="020B0503020204020204" charset="-122"/>
                  <a:cs typeface="+mn-ea"/>
                  <a:sym typeface="+mn-lt"/>
                </a:endParaRPr>
              </a:p>
            </p:txBody>
          </p:sp>
          <p:sp>
            <p:nvSpPr>
              <p:cNvPr id="30" name="椭圆 29"/>
              <p:cNvSpPr/>
              <p:nvPr/>
            </p:nvSpPr>
            <p:spPr>
              <a:xfrm>
                <a:off x="3938459" y="2105969"/>
                <a:ext cx="1462328" cy="1462328"/>
              </a:xfrm>
              <a:prstGeom prst="ellipse">
                <a:avLst/>
              </a:prstGeom>
              <a:solidFill>
                <a:schemeClr val="accent1"/>
              </a:solidFill>
              <a:ln>
                <a:noFill/>
              </a:ln>
              <a:effectLst>
                <a:innerShdw blurRad="635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anchor="ctr"/>
              <a:lstStyle/>
              <a:p>
                <a:pPr algn="ctr">
                  <a:spcBef>
                    <a:spcPct val="0"/>
                  </a:spcBef>
                  <a:buFont typeface="Arial" panose="020B0604020202020204" pitchFamily="34" charset="0"/>
                  <a:buNone/>
                </a:pPr>
                <a:endParaRPr lang="zh-CN" altLang="en-US" sz="2400">
                  <a:solidFill>
                    <a:srgbClr val="FFFFFF"/>
                  </a:solidFill>
                  <a:latin typeface="微软雅黑" panose="020B0503020204020204" charset="-122"/>
                  <a:ea typeface="微软雅黑" panose="020B0503020204020204" charset="-122"/>
                  <a:cs typeface="+mn-ea"/>
                  <a:sym typeface="+mn-lt"/>
                </a:endParaRPr>
              </a:p>
            </p:txBody>
          </p:sp>
        </p:grpSp>
        <p:grpSp>
          <p:nvGrpSpPr>
            <p:cNvPr id="23" name="组合 22"/>
            <p:cNvGrpSpPr>
              <a:grpSpLocks noChangeAspect="1"/>
            </p:cNvGrpSpPr>
            <p:nvPr/>
          </p:nvGrpSpPr>
          <p:grpSpPr>
            <a:xfrm>
              <a:off x="3853764" y="4711558"/>
              <a:ext cx="645504" cy="494891"/>
              <a:chOff x="5611813" y="1835150"/>
              <a:chExt cx="285750" cy="219076"/>
            </a:xfrm>
            <a:solidFill>
              <a:schemeClr val="bg1"/>
            </a:solidFill>
          </p:grpSpPr>
          <p:sp>
            <p:nvSpPr>
              <p:cNvPr id="24"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25" name="Rectangle 58"/>
              <p:cNvSpPr>
                <a:spLocks noChangeArrowheads="1"/>
              </p:cNvSpPr>
              <p:nvPr/>
            </p:nvSpPr>
            <p:spPr bwMode="auto">
              <a:xfrm>
                <a:off x="5648326" y="1884363"/>
                <a:ext cx="41275" cy="139700"/>
              </a:xfrm>
              <a:prstGeom prst="rect">
                <a:avLst/>
              </a:pr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26" name="Rectangle 59"/>
              <p:cNvSpPr>
                <a:spLocks noChangeArrowheads="1"/>
              </p:cNvSpPr>
              <p:nvPr/>
            </p:nvSpPr>
            <p:spPr bwMode="auto">
              <a:xfrm>
                <a:off x="5708651" y="1835150"/>
                <a:ext cx="41275" cy="188913"/>
              </a:xfrm>
              <a:prstGeom prst="rect">
                <a:avLst/>
              </a:pr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27" name="Rectangle 60"/>
              <p:cNvSpPr>
                <a:spLocks noChangeArrowheads="1"/>
              </p:cNvSpPr>
              <p:nvPr/>
            </p:nvSpPr>
            <p:spPr bwMode="auto">
              <a:xfrm>
                <a:off x="5768976" y="1895475"/>
                <a:ext cx="41275" cy="128588"/>
              </a:xfrm>
              <a:prstGeom prst="rect">
                <a:avLst/>
              </a:pr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28" name="Rectangle 61"/>
              <p:cNvSpPr>
                <a:spLocks noChangeArrowheads="1"/>
              </p:cNvSpPr>
              <p:nvPr/>
            </p:nvSpPr>
            <p:spPr bwMode="auto">
              <a:xfrm>
                <a:off x="5829301" y="1936750"/>
                <a:ext cx="41275" cy="87313"/>
              </a:xfrm>
              <a:prstGeom prst="rect">
                <a:avLst/>
              </a:pr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grpSp>
      <p:sp>
        <p:nvSpPr>
          <p:cNvPr id="31" name="矩形 30"/>
          <p:cNvSpPr/>
          <p:nvPr/>
        </p:nvSpPr>
        <p:spPr>
          <a:xfrm>
            <a:off x="8520140" y="2110923"/>
            <a:ext cx="1400810" cy="459105"/>
          </a:xfrm>
          <a:prstGeom prst="rect">
            <a:avLst/>
          </a:prstGeom>
        </p:spPr>
        <p:txBody>
          <a:bodyPr wrap="none" lIns="91434" tIns="45718" rIns="91434" bIns="45718">
            <a:spAutoFit/>
          </a:bodyPr>
          <a:lstStyle/>
          <a:p>
            <a:pPr algn="ctr"/>
            <a:r>
              <a:rPr lang="zh-CN" altLang="en-US" sz="2400" b="1" dirty="0">
                <a:solidFill>
                  <a:schemeClr val="accent3"/>
                </a:solidFill>
                <a:latin typeface="微软雅黑" panose="020B0503020204020204" charset="-122"/>
                <a:ea typeface="微软雅黑" panose="020B0503020204020204" charset="-122"/>
              </a:rPr>
              <a:t>添加标题</a:t>
            </a:r>
          </a:p>
        </p:txBody>
      </p:sp>
      <p:sp>
        <p:nvSpPr>
          <p:cNvPr id="32" name="矩形 47"/>
          <p:cNvSpPr>
            <a:spLocks noChangeArrowheads="1"/>
          </p:cNvSpPr>
          <p:nvPr/>
        </p:nvSpPr>
        <p:spPr bwMode="auto">
          <a:xfrm>
            <a:off x="8535617" y="2562364"/>
            <a:ext cx="2384919"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20000"/>
              </a:lnSpc>
              <a:buFont typeface="Arial" panose="020B0604020202020204" pitchFamily="34" charset="0"/>
              <a:buNone/>
            </a:pPr>
            <a:r>
              <a:rPr lang="zh-CN" altLang="en-US" sz="1400" dirty="0">
                <a:solidFill>
                  <a:schemeClr val="tx2">
                    <a:lumMod val="75000"/>
                  </a:schemeClr>
                </a:solidFill>
                <a:latin typeface="微软雅黑" panose="020B0503020204020204" charset="-122"/>
                <a:ea typeface="微软雅黑" panose="020B0503020204020204" charset="-122"/>
                <a:cs typeface="+mn-ea"/>
                <a:sym typeface="+mn-lt"/>
              </a:rPr>
              <a:t>在此录入本图表的综合描述说明，在此录入本图表的综合描述说明，在此录入本图表的综合描述说明</a:t>
            </a:r>
          </a:p>
        </p:txBody>
      </p:sp>
      <p:sp>
        <p:nvSpPr>
          <p:cNvPr id="33" name="矩形 32"/>
          <p:cNvSpPr/>
          <p:nvPr/>
        </p:nvSpPr>
        <p:spPr>
          <a:xfrm>
            <a:off x="8840669" y="4731489"/>
            <a:ext cx="1400810" cy="459105"/>
          </a:xfrm>
          <a:prstGeom prst="rect">
            <a:avLst/>
          </a:prstGeom>
        </p:spPr>
        <p:txBody>
          <a:bodyPr wrap="none" lIns="91434" tIns="45718" rIns="91434" bIns="45718">
            <a:spAutoFit/>
          </a:bodyPr>
          <a:lstStyle/>
          <a:p>
            <a:pPr algn="ctr"/>
            <a:r>
              <a:rPr lang="zh-CN" altLang="en-US" sz="2400" b="1" dirty="0">
                <a:solidFill>
                  <a:schemeClr val="accent5"/>
                </a:solidFill>
                <a:latin typeface="微软雅黑" panose="020B0503020204020204" charset="-122"/>
                <a:ea typeface="微软雅黑" panose="020B0503020204020204" charset="-122"/>
              </a:rPr>
              <a:t>添加标题</a:t>
            </a:r>
          </a:p>
        </p:txBody>
      </p:sp>
      <p:sp>
        <p:nvSpPr>
          <p:cNvPr id="34" name="矩形 47"/>
          <p:cNvSpPr>
            <a:spLocks noChangeArrowheads="1"/>
          </p:cNvSpPr>
          <p:nvPr/>
        </p:nvSpPr>
        <p:spPr bwMode="auto">
          <a:xfrm>
            <a:off x="8743428" y="5182930"/>
            <a:ext cx="2434088"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20000"/>
              </a:lnSpc>
              <a:buFont typeface="Arial" panose="020B0604020202020204" pitchFamily="34" charset="0"/>
              <a:buNone/>
            </a:pPr>
            <a:r>
              <a:rPr lang="zh-CN" altLang="en-US" sz="1400" dirty="0">
                <a:solidFill>
                  <a:schemeClr val="tx2">
                    <a:lumMod val="75000"/>
                  </a:schemeClr>
                </a:solidFill>
                <a:latin typeface="微软雅黑" panose="020B0503020204020204" charset="-122"/>
                <a:ea typeface="微软雅黑" panose="020B0503020204020204" charset="-122"/>
                <a:cs typeface="+mn-ea"/>
                <a:sym typeface="+mn-lt"/>
              </a:rPr>
              <a:t>在此录入本图表的综合描述说明，在此录入本图表的综合描述说明，在此录入本图表的综合描述说明。</a:t>
            </a:r>
          </a:p>
        </p:txBody>
      </p:sp>
      <p:sp>
        <p:nvSpPr>
          <p:cNvPr id="35" name="矩形 34"/>
          <p:cNvSpPr/>
          <p:nvPr/>
        </p:nvSpPr>
        <p:spPr>
          <a:xfrm>
            <a:off x="1808267" y="4201466"/>
            <a:ext cx="1400810" cy="459105"/>
          </a:xfrm>
          <a:prstGeom prst="rect">
            <a:avLst/>
          </a:prstGeom>
        </p:spPr>
        <p:txBody>
          <a:bodyPr wrap="none" lIns="91434" tIns="45718" rIns="91434" bIns="45718">
            <a:spAutoFit/>
          </a:bodyPr>
          <a:lstStyle/>
          <a:p>
            <a:pPr algn="ctr"/>
            <a:r>
              <a:rPr lang="zh-CN" altLang="en-US" sz="2400" b="1" dirty="0">
                <a:solidFill>
                  <a:schemeClr val="accent1"/>
                </a:solidFill>
                <a:latin typeface="微软雅黑" panose="020B0503020204020204" charset="-122"/>
                <a:ea typeface="微软雅黑" panose="020B0503020204020204" charset="-122"/>
              </a:rPr>
              <a:t>添加标题</a:t>
            </a:r>
          </a:p>
        </p:txBody>
      </p:sp>
      <p:sp>
        <p:nvSpPr>
          <p:cNvPr id="36" name="矩形 47"/>
          <p:cNvSpPr>
            <a:spLocks noChangeArrowheads="1"/>
          </p:cNvSpPr>
          <p:nvPr/>
        </p:nvSpPr>
        <p:spPr bwMode="auto">
          <a:xfrm>
            <a:off x="1106066" y="4652907"/>
            <a:ext cx="2200254"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lnSpc>
                <a:spcPct val="120000"/>
              </a:lnSpc>
              <a:buFont typeface="Arial" panose="020B0604020202020204" pitchFamily="34" charset="0"/>
              <a:buNone/>
            </a:pPr>
            <a:r>
              <a:rPr lang="zh-CN" altLang="en-US" sz="1400" dirty="0">
                <a:solidFill>
                  <a:schemeClr val="tx2">
                    <a:lumMod val="75000"/>
                  </a:schemeClr>
                </a:solidFill>
                <a:latin typeface="微软雅黑" panose="020B0503020204020204" charset="-122"/>
                <a:ea typeface="微软雅黑" panose="020B0503020204020204" charset="-122"/>
                <a:cs typeface="+mn-ea"/>
                <a:sym typeface="+mn-lt"/>
              </a:rPr>
              <a:t>注重细节，有持之以恒的韧性，且善于分析判断，应变力强是我完成本职工作的前提保证。</a:t>
            </a:r>
          </a:p>
        </p:txBody>
      </p:sp>
      <p:sp>
        <p:nvSpPr>
          <p:cNvPr id="37" name="矩形 47"/>
          <p:cNvSpPr>
            <a:spLocks noChangeArrowheads="1"/>
          </p:cNvSpPr>
          <p:nvPr/>
        </p:nvSpPr>
        <p:spPr bwMode="auto">
          <a:xfrm>
            <a:off x="1152922" y="1285935"/>
            <a:ext cx="9983638" cy="33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buFont typeface="Arial" panose="020B0604020202020204" pitchFamily="34" charset="0"/>
              <a:buNone/>
            </a:pPr>
            <a:r>
              <a:rPr lang="zh-CN" altLang="en-US" sz="1400" dirty="0">
                <a:solidFill>
                  <a:schemeClr val="tx2">
                    <a:lumMod val="75000"/>
                  </a:schemeClr>
                </a:solidFill>
                <a:latin typeface="微软雅黑" panose="020B0503020204020204" charset="-122"/>
                <a:ea typeface="微软雅黑" panose="020B0503020204020204" charset="-122"/>
                <a:cs typeface="+mn-ea"/>
                <a:sym typeface="+mn-lt"/>
              </a:rPr>
              <a:t>在此录入本图表的综合描述说明，在此录入本图表的综合描述说明，在此录入本图表的综合描述说明</a:t>
            </a:r>
          </a:p>
        </p:txBody>
      </p:sp>
      <p:grpSp>
        <p:nvGrpSpPr>
          <p:cNvPr id="38" name="组合 37"/>
          <p:cNvGrpSpPr/>
          <p:nvPr/>
        </p:nvGrpSpPr>
        <p:grpSpPr>
          <a:xfrm>
            <a:off x="6705958" y="1956380"/>
            <a:ext cx="1501173" cy="1501173"/>
            <a:chOff x="6705958" y="1956380"/>
            <a:chExt cx="1501173" cy="1501173"/>
          </a:xfrm>
        </p:grpSpPr>
        <p:grpSp>
          <p:nvGrpSpPr>
            <p:cNvPr id="39" name="组合 38"/>
            <p:cNvGrpSpPr/>
            <p:nvPr/>
          </p:nvGrpSpPr>
          <p:grpSpPr>
            <a:xfrm>
              <a:off x="6705958" y="1956380"/>
              <a:ext cx="1501173" cy="1501173"/>
              <a:chOff x="3713898" y="1881408"/>
              <a:chExt cx="1911450" cy="1911450"/>
            </a:xfrm>
          </p:grpSpPr>
          <p:sp>
            <p:nvSpPr>
              <p:cNvPr id="41" name="Freeform 22"/>
              <p:cNvSpPr/>
              <p:nvPr/>
            </p:nvSpPr>
            <p:spPr bwMode="auto">
              <a:xfrm>
                <a:off x="3713898" y="1881408"/>
                <a:ext cx="1911450" cy="1911450"/>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微软雅黑" panose="020B0503020204020204" charset="-122"/>
                  <a:ea typeface="微软雅黑" panose="020B0503020204020204" charset="-122"/>
                  <a:cs typeface="+mn-ea"/>
                  <a:sym typeface="+mn-lt"/>
                </a:endParaRPr>
              </a:p>
            </p:txBody>
          </p:sp>
          <p:sp>
            <p:nvSpPr>
              <p:cNvPr id="42" name="椭圆 41"/>
              <p:cNvSpPr/>
              <p:nvPr/>
            </p:nvSpPr>
            <p:spPr>
              <a:xfrm>
                <a:off x="3938459" y="2105969"/>
                <a:ext cx="1462328" cy="1462328"/>
              </a:xfrm>
              <a:prstGeom prst="ellipse">
                <a:avLst/>
              </a:prstGeom>
              <a:solidFill>
                <a:schemeClr val="accent3"/>
              </a:solidFill>
              <a:ln>
                <a:noFill/>
              </a:ln>
              <a:effectLst>
                <a:innerShdw blurRad="635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anchor="ctr"/>
              <a:lstStyle/>
              <a:p>
                <a:pPr algn="ctr">
                  <a:spcBef>
                    <a:spcPct val="0"/>
                  </a:spcBef>
                  <a:buFont typeface="Arial" panose="020B0604020202020204" pitchFamily="34" charset="0"/>
                  <a:buNone/>
                </a:pPr>
                <a:endParaRPr lang="zh-CN" altLang="en-US" sz="2400">
                  <a:solidFill>
                    <a:srgbClr val="FFFFFF"/>
                  </a:solidFill>
                  <a:latin typeface="微软雅黑" panose="020B0503020204020204" charset="-122"/>
                  <a:ea typeface="微软雅黑" panose="020B0503020204020204" charset="-122"/>
                  <a:cs typeface="+mn-ea"/>
                  <a:sym typeface="+mn-lt"/>
                </a:endParaRPr>
              </a:p>
            </p:txBody>
          </p:sp>
        </p:grpSp>
        <p:sp>
          <p:nvSpPr>
            <p:cNvPr id="40" name="Freeform 9"/>
            <p:cNvSpPr>
              <a:spLocks noEditPoints="1"/>
            </p:cNvSpPr>
            <p:nvPr/>
          </p:nvSpPr>
          <p:spPr bwMode="auto">
            <a:xfrm>
              <a:off x="7158034" y="2361589"/>
              <a:ext cx="597021" cy="636163"/>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grpSp>
        <p:nvGrpSpPr>
          <p:cNvPr id="43" name="组合 42"/>
          <p:cNvGrpSpPr/>
          <p:nvPr/>
        </p:nvGrpSpPr>
        <p:grpSpPr>
          <a:xfrm>
            <a:off x="7028557" y="4705031"/>
            <a:ext cx="1501173" cy="1501173"/>
            <a:chOff x="7028557" y="4705031"/>
            <a:chExt cx="1501173" cy="1501173"/>
          </a:xfrm>
        </p:grpSpPr>
        <p:grpSp>
          <p:nvGrpSpPr>
            <p:cNvPr id="44" name="组合 43"/>
            <p:cNvGrpSpPr/>
            <p:nvPr/>
          </p:nvGrpSpPr>
          <p:grpSpPr>
            <a:xfrm>
              <a:off x="7028557" y="4705031"/>
              <a:ext cx="1501173" cy="1501173"/>
              <a:chOff x="3713898" y="1881408"/>
              <a:chExt cx="1911450" cy="1911450"/>
            </a:xfrm>
          </p:grpSpPr>
          <p:sp>
            <p:nvSpPr>
              <p:cNvPr id="56" name="Freeform 22"/>
              <p:cNvSpPr/>
              <p:nvPr/>
            </p:nvSpPr>
            <p:spPr bwMode="auto">
              <a:xfrm>
                <a:off x="3713898" y="1881408"/>
                <a:ext cx="1911450" cy="1911450"/>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微软雅黑" panose="020B0503020204020204" charset="-122"/>
                  <a:ea typeface="微软雅黑" panose="020B0503020204020204" charset="-122"/>
                  <a:cs typeface="+mn-ea"/>
                  <a:sym typeface="+mn-lt"/>
                </a:endParaRPr>
              </a:p>
            </p:txBody>
          </p:sp>
          <p:sp>
            <p:nvSpPr>
              <p:cNvPr id="57" name="椭圆 56"/>
              <p:cNvSpPr/>
              <p:nvPr/>
            </p:nvSpPr>
            <p:spPr>
              <a:xfrm>
                <a:off x="3938459" y="2105969"/>
                <a:ext cx="1462328" cy="1462328"/>
              </a:xfrm>
              <a:prstGeom prst="ellipse">
                <a:avLst/>
              </a:prstGeom>
              <a:solidFill>
                <a:schemeClr val="accent5"/>
              </a:solidFill>
              <a:ln>
                <a:noFill/>
              </a:ln>
              <a:effectLst>
                <a:innerShdw blurRad="63500" dist="508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anchor="ctr"/>
              <a:lstStyle/>
              <a:p>
                <a:pPr algn="ctr">
                  <a:spcBef>
                    <a:spcPct val="0"/>
                  </a:spcBef>
                  <a:buFont typeface="Arial" panose="020B0604020202020204" pitchFamily="34" charset="0"/>
                  <a:buNone/>
                </a:pPr>
                <a:endParaRPr lang="zh-CN" altLang="en-US" sz="2400">
                  <a:solidFill>
                    <a:srgbClr val="FFFFFF"/>
                  </a:solidFill>
                  <a:latin typeface="微软雅黑" panose="020B0503020204020204" charset="-122"/>
                  <a:ea typeface="微软雅黑" panose="020B0503020204020204" charset="-122"/>
                  <a:cs typeface="+mn-ea"/>
                  <a:sym typeface="+mn-lt"/>
                </a:endParaRPr>
              </a:p>
            </p:txBody>
          </p:sp>
        </p:grpSp>
        <p:grpSp>
          <p:nvGrpSpPr>
            <p:cNvPr id="45" name="组合 44"/>
            <p:cNvGrpSpPr>
              <a:grpSpLocks noChangeAspect="1"/>
            </p:cNvGrpSpPr>
            <p:nvPr/>
          </p:nvGrpSpPr>
          <p:grpSpPr>
            <a:xfrm>
              <a:off x="7473087" y="5294038"/>
              <a:ext cx="612112" cy="323159"/>
              <a:chOff x="3831702" y="1032871"/>
              <a:chExt cx="301598" cy="159226"/>
            </a:xfrm>
          </p:grpSpPr>
          <p:sp>
            <p:nvSpPr>
              <p:cNvPr id="47" name="Freeform 269"/>
              <p:cNvSpPr>
                <a:spLocks noEditPoints="1"/>
              </p:cNvSpPr>
              <p:nvPr/>
            </p:nvSpPr>
            <p:spPr bwMode="auto">
              <a:xfrm>
                <a:off x="3831702" y="1032871"/>
                <a:ext cx="301598" cy="159226"/>
              </a:xfrm>
              <a:custGeom>
                <a:avLst/>
                <a:gdLst>
                  <a:gd name="T0" fmla="*/ 680 w 680"/>
                  <a:gd name="T1" fmla="*/ 106 h 359"/>
                  <a:gd name="T2" fmla="*/ 631 w 680"/>
                  <a:gd name="T3" fmla="*/ 87 h 359"/>
                  <a:gd name="T4" fmla="*/ 631 w 680"/>
                  <a:gd name="T5" fmla="*/ 0 h 359"/>
                  <a:gd name="T6" fmla="*/ 0 w 680"/>
                  <a:gd name="T7" fmla="*/ 0 h 359"/>
                  <a:gd name="T8" fmla="*/ 0 w 680"/>
                  <a:gd name="T9" fmla="*/ 359 h 359"/>
                  <a:gd name="T10" fmla="*/ 631 w 680"/>
                  <a:gd name="T11" fmla="*/ 359 h 359"/>
                  <a:gd name="T12" fmla="*/ 631 w 680"/>
                  <a:gd name="T13" fmla="*/ 269 h 359"/>
                  <a:gd name="T14" fmla="*/ 680 w 680"/>
                  <a:gd name="T15" fmla="*/ 250 h 359"/>
                  <a:gd name="T16" fmla="*/ 680 w 680"/>
                  <a:gd name="T17" fmla="*/ 106 h 359"/>
                  <a:gd name="T18" fmla="*/ 569 w 680"/>
                  <a:gd name="T19" fmla="*/ 298 h 359"/>
                  <a:gd name="T20" fmla="*/ 61 w 680"/>
                  <a:gd name="T21" fmla="*/ 298 h 359"/>
                  <a:gd name="T22" fmla="*/ 61 w 680"/>
                  <a:gd name="T23" fmla="*/ 59 h 359"/>
                  <a:gd name="T24" fmla="*/ 569 w 680"/>
                  <a:gd name="T25" fmla="*/ 59 h 359"/>
                  <a:gd name="T26" fmla="*/ 569 w 680"/>
                  <a:gd name="T27" fmla="*/ 298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0" h="359">
                    <a:moveTo>
                      <a:pt x="680" y="106"/>
                    </a:moveTo>
                    <a:lnTo>
                      <a:pt x="631" y="87"/>
                    </a:lnTo>
                    <a:lnTo>
                      <a:pt x="631" y="0"/>
                    </a:lnTo>
                    <a:lnTo>
                      <a:pt x="0" y="0"/>
                    </a:lnTo>
                    <a:lnTo>
                      <a:pt x="0" y="359"/>
                    </a:lnTo>
                    <a:lnTo>
                      <a:pt x="631" y="359"/>
                    </a:lnTo>
                    <a:lnTo>
                      <a:pt x="631" y="269"/>
                    </a:lnTo>
                    <a:lnTo>
                      <a:pt x="680" y="250"/>
                    </a:lnTo>
                    <a:lnTo>
                      <a:pt x="680" y="106"/>
                    </a:lnTo>
                    <a:close/>
                    <a:moveTo>
                      <a:pt x="569" y="298"/>
                    </a:moveTo>
                    <a:lnTo>
                      <a:pt x="61" y="298"/>
                    </a:lnTo>
                    <a:lnTo>
                      <a:pt x="61" y="59"/>
                    </a:lnTo>
                    <a:lnTo>
                      <a:pt x="569" y="59"/>
                    </a:lnTo>
                    <a:lnTo>
                      <a:pt x="569" y="298"/>
                    </a:ln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55" name="Freeform 270"/>
              <p:cNvSpPr/>
              <p:nvPr/>
            </p:nvSpPr>
            <p:spPr bwMode="auto">
              <a:xfrm>
                <a:off x="3875611" y="1076780"/>
                <a:ext cx="149912" cy="71408"/>
              </a:xfrm>
              <a:custGeom>
                <a:avLst/>
                <a:gdLst>
                  <a:gd name="T0" fmla="*/ 156 w 338"/>
                  <a:gd name="T1" fmla="*/ 0 h 161"/>
                  <a:gd name="T2" fmla="*/ 0 w 338"/>
                  <a:gd name="T3" fmla="*/ 0 h 161"/>
                  <a:gd name="T4" fmla="*/ 0 w 338"/>
                  <a:gd name="T5" fmla="*/ 161 h 161"/>
                  <a:gd name="T6" fmla="*/ 338 w 338"/>
                  <a:gd name="T7" fmla="*/ 161 h 161"/>
                  <a:gd name="T8" fmla="*/ 156 w 338"/>
                  <a:gd name="T9" fmla="*/ 0 h 161"/>
                </a:gdLst>
                <a:ahLst/>
                <a:cxnLst>
                  <a:cxn ang="0">
                    <a:pos x="T0" y="T1"/>
                  </a:cxn>
                  <a:cxn ang="0">
                    <a:pos x="T2" y="T3"/>
                  </a:cxn>
                  <a:cxn ang="0">
                    <a:pos x="T4" y="T5"/>
                  </a:cxn>
                  <a:cxn ang="0">
                    <a:pos x="T6" y="T7"/>
                  </a:cxn>
                  <a:cxn ang="0">
                    <a:pos x="T8" y="T9"/>
                  </a:cxn>
                </a:cxnLst>
                <a:rect l="0" t="0" r="r" b="b"/>
                <a:pathLst>
                  <a:path w="338" h="161">
                    <a:moveTo>
                      <a:pt x="156" y="0"/>
                    </a:moveTo>
                    <a:lnTo>
                      <a:pt x="0" y="0"/>
                    </a:lnTo>
                    <a:lnTo>
                      <a:pt x="0" y="161"/>
                    </a:lnTo>
                    <a:lnTo>
                      <a:pt x="338" y="161"/>
                    </a:lnTo>
                    <a:lnTo>
                      <a:pt x="156" y="0"/>
                    </a:lnTo>
                    <a:close/>
                  </a:path>
                </a:pathLst>
              </a:custGeom>
              <a:solidFill>
                <a:schemeClr val="bg1">
                  <a:lumMod val="95000"/>
                </a:schemeClr>
              </a:solidFill>
              <a:ln>
                <a:noFill/>
              </a:ln>
              <a:effectLst>
                <a:outerShdw blurRad="25400" dist="25400" dir="8100000" sx="101000" sy="101000" algn="tr" rotWithShape="0">
                  <a:prstClr val="black">
                    <a:alpha val="40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grpSp>
    </p:spTree>
  </p:cSld>
  <p:clrMapOvr>
    <a:masterClrMapping/>
  </p:clrMapOvr>
  <p:transition advTm="2667">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anim calcmode="lin" valueType="num">
                                      <p:cBhvr>
                                        <p:cTn id="12" dur="750" fill="hold"/>
                                        <p:tgtEl>
                                          <p:spTgt spid="18"/>
                                        </p:tgtEl>
                                        <p:attrNameLst>
                                          <p:attrName>ppt_x</p:attrName>
                                        </p:attrNameLst>
                                      </p:cBhvr>
                                      <p:tavLst>
                                        <p:tav tm="0">
                                          <p:val>
                                            <p:strVal val="#ppt_x"/>
                                          </p:val>
                                        </p:tav>
                                        <p:tav tm="100000">
                                          <p:val>
                                            <p:strVal val="#ppt_x"/>
                                          </p:val>
                                        </p:tav>
                                      </p:tavLst>
                                    </p:anim>
                                    <p:anim calcmode="lin" valueType="num">
                                      <p:cBhvr>
                                        <p:cTn id="13" dur="75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400" fill="hold"/>
                                        <p:tgtEl>
                                          <p:spTgt spid="38"/>
                                        </p:tgtEl>
                                        <p:attrNameLst>
                                          <p:attrName>ppt_w</p:attrName>
                                        </p:attrNameLst>
                                      </p:cBhvr>
                                      <p:tavLst>
                                        <p:tav tm="0">
                                          <p:val>
                                            <p:fltVal val="0"/>
                                          </p:val>
                                        </p:tav>
                                        <p:tav tm="100000">
                                          <p:val>
                                            <p:strVal val="#ppt_w"/>
                                          </p:val>
                                        </p:tav>
                                      </p:tavLst>
                                    </p:anim>
                                    <p:anim calcmode="lin" valueType="num">
                                      <p:cBhvr>
                                        <p:cTn id="18" dur="400" fill="hold"/>
                                        <p:tgtEl>
                                          <p:spTgt spid="38"/>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400" fill="hold"/>
                                        <p:tgtEl>
                                          <p:spTgt spid="21"/>
                                        </p:tgtEl>
                                        <p:attrNameLst>
                                          <p:attrName>ppt_w</p:attrName>
                                        </p:attrNameLst>
                                      </p:cBhvr>
                                      <p:tavLst>
                                        <p:tav tm="0">
                                          <p:val>
                                            <p:fltVal val="0"/>
                                          </p:val>
                                        </p:tav>
                                        <p:tav tm="100000">
                                          <p:val>
                                            <p:strVal val="#ppt_w"/>
                                          </p:val>
                                        </p:tav>
                                      </p:tavLst>
                                    </p:anim>
                                    <p:anim calcmode="lin" valueType="num">
                                      <p:cBhvr>
                                        <p:cTn id="22" dur="400" fill="hold"/>
                                        <p:tgtEl>
                                          <p:spTgt spid="21"/>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400" fill="hold"/>
                                        <p:tgtEl>
                                          <p:spTgt spid="43"/>
                                        </p:tgtEl>
                                        <p:attrNameLst>
                                          <p:attrName>ppt_w</p:attrName>
                                        </p:attrNameLst>
                                      </p:cBhvr>
                                      <p:tavLst>
                                        <p:tav tm="0">
                                          <p:val>
                                            <p:fltVal val="0"/>
                                          </p:val>
                                        </p:tav>
                                        <p:tav tm="100000">
                                          <p:val>
                                            <p:strVal val="#ppt_w"/>
                                          </p:val>
                                        </p:tav>
                                      </p:tavLst>
                                    </p:anim>
                                    <p:anim calcmode="lin" valueType="num">
                                      <p:cBhvr>
                                        <p:cTn id="26" dur="400" fill="hold"/>
                                        <p:tgtEl>
                                          <p:spTgt spid="4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400" fill="hold"/>
                                        <p:tgtEl>
                                          <p:spTgt spid="31"/>
                                        </p:tgtEl>
                                        <p:attrNameLst>
                                          <p:attrName>ppt_x</p:attrName>
                                        </p:attrNameLst>
                                      </p:cBhvr>
                                      <p:tavLst>
                                        <p:tav tm="0">
                                          <p:val>
                                            <p:strVal val="1+#ppt_w/2"/>
                                          </p:val>
                                        </p:tav>
                                        <p:tav tm="100000">
                                          <p:val>
                                            <p:strVal val="#ppt_x"/>
                                          </p:val>
                                        </p:tav>
                                      </p:tavLst>
                                    </p:anim>
                                    <p:anim calcmode="lin" valueType="num">
                                      <p:cBhvr additive="base">
                                        <p:cTn id="31" dur="4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400" fill="hold"/>
                                        <p:tgtEl>
                                          <p:spTgt spid="32"/>
                                        </p:tgtEl>
                                        <p:attrNameLst>
                                          <p:attrName>ppt_x</p:attrName>
                                        </p:attrNameLst>
                                      </p:cBhvr>
                                      <p:tavLst>
                                        <p:tav tm="0">
                                          <p:val>
                                            <p:strVal val="1+#ppt_w/2"/>
                                          </p:val>
                                        </p:tav>
                                        <p:tav tm="100000">
                                          <p:val>
                                            <p:strVal val="#ppt_x"/>
                                          </p:val>
                                        </p:tav>
                                      </p:tavLst>
                                    </p:anim>
                                    <p:anim calcmode="lin" valueType="num">
                                      <p:cBhvr additive="base">
                                        <p:cTn id="35" dur="400" fill="hold"/>
                                        <p:tgtEl>
                                          <p:spTgt spid="3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400" fill="hold"/>
                                        <p:tgtEl>
                                          <p:spTgt spid="33"/>
                                        </p:tgtEl>
                                        <p:attrNameLst>
                                          <p:attrName>ppt_x</p:attrName>
                                        </p:attrNameLst>
                                      </p:cBhvr>
                                      <p:tavLst>
                                        <p:tav tm="0">
                                          <p:val>
                                            <p:strVal val="1+#ppt_w/2"/>
                                          </p:val>
                                        </p:tav>
                                        <p:tav tm="100000">
                                          <p:val>
                                            <p:strVal val="#ppt_x"/>
                                          </p:val>
                                        </p:tav>
                                      </p:tavLst>
                                    </p:anim>
                                    <p:anim calcmode="lin" valueType="num">
                                      <p:cBhvr additive="base">
                                        <p:cTn id="39" dur="400" fill="hold"/>
                                        <p:tgtEl>
                                          <p:spTgt spid="33"/>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400" fill="hold"/>
                                        <p:tgtEl>
                                          <p:spTgt spid="34"/>
                                        </p:tgtEl>
                                        <p:attrNameLst>
                                          <p:attrName>ppt_x</p:attrName>
                                        </p:attrNameLst>
                                      </p:cBhvr>
                                      <p:tavLst>
                                        <p:tav tm="0">
                                          <p:val>
                                            <p:strVal val="1+#ppt_w/2"/>
                                          </p:val>
                                        </p:tav>
                                        <p:tav tm="100000">
                                          <p:val>
                                            <p:strVal val="#ppt_x"/>
                                          </p:val>
                                        </p:tav>
                                      </p:tavLst>
                                    </p:anim>
                                    <p:anim calcmode="lin" valueType="num">
                                      <p:cBhvr additive="base">
                                        <p:cTn id="43" dur="400" fill="hold"/>
                                        <p:tgtEl>
                                          <p:spTgt spid="34"/>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400" fill="hold"/>
                                        <p:tgtEl>
                                          <p:spTgt spid="35"/>
                                        </p:tgtEl>
                                        <p:attrNameLst>
                                          <p:attrName>ppt_x</p:attrName>
                                        </p:attrNameLst>
                                      </p:cBhvr>
                                      <p:tavLst>
                                        <p:tav tm="0">
                                          <p:val>
                                            <p:strVal val="0-#ppt_w/2"/>
                                          </p:val>
                                        </p:tav>
                                        <p:tav tm="100000">
                                          <p:val>
                                            <p:strVal val="#ppt_x"/>
                                          </p:val>
                                        </p:tav>
                                      </p:tavLst>
                                    </p:anim>
                                    <p:anim calcmode="lin" valueType="num">
                                      <p:cBhvr additive="base">
                                        <p:cTn id="47" dur="400" fill="hold"/>
                                        <p:tgtEl>
                                          <p:spTgt spid="35"/>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additive="base">
                                        <p:cTn id="50" dur="400" fill="hold"/>
                                        <p:tgtEl>
                                          <p:spTgt spid="36"/>
                                        </p:tgtEl>
                                        <p:attrNameLst>
                                          <p:attrName>ppt_x</p:attrName>
                                        </p:attrNameLst>
                                      </p:cBhvr>
                                      <p:tavLst>
                                        <p:tav tm="0">
                                          <p:val>
                                            <p:strVal val="0-#ppt_w/2"/>
                                          </p:val>
                                        </p:tav>
                                        <p:tav tm="100000">
                                          <p:val>
                                            <p:strVal val="#ppt_x"/>
                                          </p:val>
                                        </p:tav>
                                      </p:tavLst>
                                    </p:anim>
                                    <p:anim calcmode="lin" valueType="num">
                                      <p:cBhvr additive="base">
                                        <p:cTn id="51" dur="4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17" name="组合 16"/>
          <p:cNvGrpSpPr/>
          <p:nvPr/>
        </p:nvGrpSpPr>
        <p:grpSpPr>
          <a:xfrm>
            <a:off x="7070443" y="1682505"/>
            <a:ext cx="454047" cy="520682"/>
            <a:chOff x="7102527" y="1473958"/>
            <a:chExt cx="454047" cy="520682"/>
          </a:xfrm>
        </p:grpSpPr>
        <p:sp>
          <p:nvSpPr>
            <p:cNvPr id="21" name="Freeform 74"/>
            <p:cNvSpPr/>
            <p:nvPr/>
          </p:nvSpPr>
          <p:spPr bwMode="auto">
            <a:xfrm>
              <a:off x="7102527" y="1473958"/>
              <a:ext cx="454047" cy="520682"/>
            </a:xfrm>
            <a:custGeom>
              <a:avLst/>
              <a:gdLst>
                <a:gd name="T0" fmla="*/ 0 w 293"/>
                <a:gd name="T1" fmla="*/ 85 h 336"/>
                <a:gd name="T2" fmla="*/ 144 w 293"/>
                <a:gd name="T3" fmla="*/ 0 h 336"/>
                <a:gd name="T4" fmla="*/ 291 w 293"/>
                <a:gd name="T5" fmla="*/ 80 h 336"/>
                <a:gd name="T6" fmla="*/ 293 w 293"/>
                <a:gd name="T7" fmla="*/ 249 h 336"/>
                <a:gd name="T8" fmla="*/ 149 w 293"/>
                <a:gd name="T9" fmla="*/ 336 h 336"/>
                <a:gd name="T10" fmla="*/ 2 w 293"/>
                <a:gd name="T11" fmla="*/ 253 h 336"/>
                <a:gd name="T12" fmla="*/ 0 w 293"/>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3" h="336">
                  <a:moveTo>
                    <a:pt x="0" y="85"/>
                  </a:moveTo>
                  <a:lnTo>
                    <a:pt x="144" y="0"/>
                  </a:lnTo>
                  <a:lnTo>
                    <a:pt x="291" y="80"/>
                  </a:lnTo>
                  <a:lnTo>
                    <a:pt x="293" y="249"/>
                  </a:lnTo>
                  <a:lnTo>
                    <a:pt x="149" y="336"/>
                  </a:lnTo>
                  <a:lnTo>
                    <a:pt x="2" y="253"/>
                  </a:lnTo>
                  <a:lnTo>
                    <a:pt x="0" y="85"/>
                  </a:lnTo>
                  <a:close/>
                </a:path>
              </a:pathLst>
            </a:cu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grpSp>
          <p:nvGrpSpPr>
            <p:cNvPr id="22" name="组合 21"/>
            <p:cNvGrpSpPr/>
            <p:nvPr/>
          </p:nvGrpSpPr>
          <p:grpSpPr>
            <a:xfrm>
              <a:off x="7186208" y="1591731"/>
              <a:ext cx="283586" cy="252593"/>
              <a:chOff x="10034270" y="674688"/>
              <a:chExt cx="290513" cy="258763"/>
            </a:xfrm>
          </p:grpSpPr>
          <p:sp>
            <p:nvSpPr>
              <p:cNvPr id="23" name="Freeform 75"/>
              <p:cNvSpPr/>
              <p:nvPr/>
            </p:nvSpPr>
            <p:spPr bwMode="auto">
              <a:xfrm>
                <a:off x="10061258" y="722313"/>
                <a:ext cx="239713" cy="211138"/>
              </a:xfrm>
              <a:custGeom>
                <a:avLst/>
                <a:gdLst>
                  <a:gd name="T0" fmla="*/ 34 w 64"/>
                  <a:gd name="T1" fmla="*/ 1 h 56"/>
                  <a:gd name="T2" fmla="*/ 28 w 64"/>
                  <a:gd name="T3" fmla="*/ 1 h 56"/>
                  <a:gd name="T4" fmla="*/ 3 w 64"/>
                  <a:gd name="T5" fmla="*/ 16 h 56"/>
                  <a:gd name="T6" fmla="*/ 0 w 64"/>
                  <a:gd name="T7" fmla="*/ 21 h 56"/>
                  <a:gd name="T8" fmla="*/ 0 w 64"/>
                  <a:gd name="T9" fmla="*/ 53 h 56"/>
                  <a:gd name="T10" fmla="*/ 4 w 64"/>
                  <a:gd name="T11" fmla="*/ 56 h 56"/>
                  <a:gd name="T12" fmla="*/ 19 w 64"/>
                  <a:gd name="T13" fmla="*/ 56 h 56"/>
                  <a:gd name="T14" fmla="*/ 22 w 64"/>
                  <a:gd name="T15" fmla="*/ 53 h 56"/>
                  <a:gd name="T16" fmla="*/ 22 w 64"/>
                  <a:gd name="T17" fmla="*/ 38 h 56"/>
                  <a:gd name="T18" fmla="*/ 26 w 64"/>
                  <a:gd name="T19" fmla="*/ 35 h 56"/>
                  <a:gd name="T20" fmla="*/ 39 w 64"/>
                  <a:gd name="T21" fmla="*/ 35 h 56"/>
                  <a:gd name="T22" fmla="*/ 42 w 64"/>
                  <a:gd name="T23" fmla="*/ 38 h 56"/>
                  <a:gd name="T24" fmla="*/ 42 w 64"/>
                  <a:gd name="T25" fmla="*/ 53 h 56"/>
                  <a:gd name="T26" fmla="*/ 46 w 64"/>
                  <a:gd name="T27" fmla="*/ 56 h 56"/>
                  <a:gd name="T28" fmla="*/ 60 w 64"/>
                  <a:gd name="T29" fmla="*/ 56 h 56"/>
                  <a:gd name="T30" fmla="*/ 64 w 64"/>
                  <a:gd name="T31" fmla="*/ 53 h 56"/>
                  <a:gd name="T32" fmla="*/ 64 w 64"/>
                  <a:gd name="T33" fmla="*/ 21 h 56"/>
                  <a:gd name="T34" fmla="*/ 61 w 64"/>
                  <a:gd name="T35" fmla="*/ 16 h 56"/>
                  <a:gd name="T36" fmla="*/ 34 w 64"/>
                  <a:gd name="T37"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34" y="1"/>
                    </a:moveTo>
                    <a:cubicBezTo>
                      <a:pt x="33" y="0"/>
                      <a:pt x="30" y="0"/>
                      <a:pt x="28" y="1"/>
                    </a:cubicBezTo>
                    <a:cubicBezTo>
                      <a:pt x="3" y="16"/>
                      <a:pt x="3" y="16"/>
                      <a:pt x="3" y="16"/>
                    </a:cubicBezTo>
                    <a:cubicBezTo>
                      <a:pt x="2" y="17"/>
                      <a:pt x="0" y="19"/>
                      <a:pt x="0" y="21"/>
                    </a:cubicBezTo>
                    <a:cubicBezTo>
                      <a:pt x="0" y="53"/>
                      <a:pt x="0" y="53"/>
                      <a:pt x="0" y="53"/>
                    </a:cubicBezTo>
                    <a:cubicBezTo>
                      <a:pt x="0" y="54"/>
                      <a:pt x="2" y="56"/>
                      <a:pt x="4" y="56"/>
                    </a:cubicBezTo>
                    <a:cubicBezTo>
                      <a:pt x="19" y="56"/>
                      <a:pt x="19" y="56"/>
                      <a:pt x="19" y="56"/>
                    </a:cubicBezTo>
                    <a:cubicBezTo>
                      <a:pt x="21" y="56"/>
                      <a:pt x="22" y="54"/>
                      <a:pt x="22" y="53"/>
                    </a:cubicBezTo>
                    <a:cubicBezTo>
                      <a:pt x="22" y="38"/>
                      <a:pt x="22" y="38"/>
                      <a:pt x="22" y="38"/>
                    </a:cubicBezTo>
                    <a:cubicBezTo>
                      <a:pt x="22" y="36"/>
                      <a:pt x="24" y="35"/>
                      <a:pt x="26" y="35"/>
                    </a:cubicBezTo>
                    <a:cubicBezTo>
                      <a:pt x="39" y="35"/>
                      <a:pt x="39" y="35"/>
                      <a:pt x="39" y="35"/>
                    </a:cubicBezTo>
                    <a:cubicBezTo>
                      <a:pt x="40" y="35"/>
                      <a:pt x="42" y="36"/>
                      <a:pt x="42" y="38"/>
                    </a:cubicBezTo>
                    <a:cubicBezTo>
                      <a:pt x="42" y="53"/>
                      <a:pt x="42" y="53"/>
                      <a:pt x="42" y="53"/>
                    </a:cubicBezTo>
                    <a:cubicBezTo>
                      <a:pt x="42" y="54"/>
                      <a:pt x="44" y="56"/>
                      <a:pt x="46" y="56"/>
                    </a:cubicBezTo>
                    <a:cubicBezTo>
                      <a:pt x="60" y="56"/>
                      <a:pt x="60" y="56"/>
                      <a:pt x="60" y="56"/>
                    </a:cubicBezTo>
                    <a:cubicBezTo>
                      <a:pt x="62" y="56"/>
                      <a:pt x="64" y="54"/>
                      <a:pt x="64" y="53"/>
                    </a:cubicBezTo>
                    <a:cubicBezTo>
                      <a:pt x="64" y="21"/>
                      <a:pt x="64" y="21"/>
                      <a:pt x="64" y="21"/>
                    </a:cubicBezTo>
                    <a:cubicBezTo>
                      <a:pt x="64" y="19"/>
                      <a:pt x="62" y="17"/>
                      <a:pt x="61" y="16"/>
                    </a:cubicBezTo>
                    <a:lnTo>
                      <a:pt x="34" y="1"/>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24" name="Freeform 76"/>
              <p:cNvSpPr/>
              <p:nvPr/>
            </p:nvSpPr>
            <p:spPr bwMode="auto">
              <a:xfrm>
                <a:off x="10034270" y="674688"/>
                <a:ext cx="290513" cy="96838"/>
              </a:xfrm>
              <a:custGeom>
                <a:avLst/>
                <a:gdLst>
                  <a:gd name="T0" fmla="*/ 76 w 77"/>
                  <a:gd name="T1" fmla="*/ 25 h 26"/>
                  <a:gd name="T2" fmla="*/ 72 w 77"/>
                  <a:gd name="T3" fmla="*/ 25 h 26"/>
                  <a:gd name="T4" fmla="*/ 41 w 77"/>
                  <a:gd name="T5" fmla="*/ 7 h 26"/>
                  <a:gd name="T6" fmla="*/ 35 w 77"/>
                  <a:gd name="T7" fmla="*/ 7 h 26"/>
                  <a:gd name="T8" fmla="*/ 5 w 77"/>
                  <a:gd name="T9" fmla="*/ 25 h 26"/>
                  <a:gd name="T10" fmla="*/ 1 w 77"/>
                  <a:gd name="T11" fmla="*/ 25 h 26"/>
                  <a:gd name="T12" fmla="*/ 3 w 77"/>
                  <a:gd name="T13" fmla="*/ 21 h 26"/>
                  <a:gd name="T14" fmla="*/ 35 w 77"/>
                  <a:gd name="T15" fmla="*/ 2 h 26"/>
                  <a:gd name="T16" fmla="*/ 41 w 77"/>
                  <a:gd name="T17" fmla="*/ 1 h 26"/>
                  <a:gd name="T18" fmla="*/ 75 w 77"/>
                  <a:gd name="T19" fmla="*/ 21 h 26"/>
                  <a:gd name="T20" fmla="*/ 76 w 77"/>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26">
                    <a:moveTo>
                      <a:pt x="76" y="25"/>
                    </a:moveTo>
                    <a:cubicBezTo>
                      <a:pt x="76" y="26"/>
                      <a:pt x="74" y="26"/>
                      <a:pt x="72" y="25"/>
                    </a:cubicBezTo>
                    <a:cubicBezTo>
                      <a:pt x="41" y="7"/>
                      <a:pt x="41" y="7"/>
                      <a:pt x="41" y="7"/>
                    </a:cubicBezTo>
                    <a:cubicBezTo>
                      <a:pt x="39" y="6"/>
                      <a:pt x="37" y="6"/>
                      <a:pt x="35" y="7"/>
                    </a:cubicBezTo>
                    <a:cubicBezTo>
                      <a:pt x="5" y="25"/>
                      <a:pt x="5" y="25"/>
                      <a:pt x="5" y="25"/>
                    </a:cubicBezTo>
                    <a:cubicBezTo>
                      <a:pt x="4" y="26"/>
                      <a:pt x="2" y="26"/>
                      <a:pt x="1" y="25"/>
                    </a:cubicBezTo>
                    <a:cubicBezTo>
                      <a:pt x="0" y="24"/>
                      <a:pt x="1" y="22"/>
                      <a:pt x="3" y="21"/>
                    </a:cubicBezTo>
                    <a:cubicBezTo>
                      <a:pt x="35" y="2"/>
                      <a:pt x="35" y="2"/>
                      <a:pt x="35" y="2"/>
                    </a:cubicBezTo>
                    <a:cubicBezTo>
                      <a:pt x="37" y="1"/>
                      <a:pt x="39" y="0"/>
                      <a:pt x="41" y="1"/>
                    </a:cubicBezTo>
                    <a:cubicBezTo>
                      <a:pt x="75" y="21"/>
                      <a:pt x="75" y="21"/>
                      <a:pt x="75" y="21"/>
                    </a:cubicBezTo>
                    <a:cubicBezTo>
                      <a:pt x="76" y="22"/>
                      <a:pt x="77" y="24"/>
                      <a:pt x="76" y="25"/>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grpSp>
      <p:grpSp>
        <p:nvGrpSpPr>
          <p:cNvPr id="25" name="组合 24"/>
          <p:cNvGrpSpPr/>
          <p:nvPr/>
        </p:nvGrpSpPr>
        <p:grpSpPr>
          <a:xfrm>
            <a:off x="8252967" y="3762695"/>
            <a:ext cx="455596" cy="520682"/>
            <a:chOff x="8349219" y="3669814"/>
            <a:chExt cx="455596" cy="520682"/>
          </a:xfrm>
        </p:grpSpPr>
        <p:sp>
          <p:nvSpPr>
            <p:cNvPr id="26" name="Freeform 77"/>
            <p:cNvSpPr/>
            <p:nvPr/>
          </p:nvSpPr>
          <p:spPr bwMode="auto">
            <a:xfrm>
              <a:off x="8349219" y="3669814"/>
              <a:ext cx="455596" cy="520682"/>
            </a:xfrm>
            <a:custGeom>
              <a:avLst/>
              <a:gdLst>
                <a:gd name="T0" fmla="*/ 0 w 294"/>
                <a:gd name="T1" fmla="*/ 87 h 336"/>
                <a:gd name="T2" fmla="*/ 145 w 294"/>
                <a:gd name="T3" fmla="*/ 0 h 336"/>
                <a:gd name="T4" fmla="*/ 292 w 294"/>
                <a:gd name="T5" fmla="*/ 82 h 336"/>
                <a:gd name="T6" fmla="*/ 294 w 294"/>
                <a:gd name="T7" fmla="*/ 250 h 336"/>
                <a:gd name="T8" fmla="*/ 152 w 294"/>
                <a:gd name="T9" fmla="*/ 336 h 336"/>
                <a:gd name="T10" fmla="*/ 5 w 294"/>
                <a:gd name="T11" fmla="*/ 255 h 336"/>
                <a:gd name="T12" fmla="*/ 0 w 294"/>
                <a:gd name="T13" fmla="*/ 87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7"/>
                  </a:moveTo>
                  <a:lnTo>
                    <a:pt x="145" y="0"/>
                  </a:lnTo>
                  <a:lnTo>
                    <a:pt x="292" y="82"/>
                  </a:lnTo>
                  <a:lnTo>
                    <a:pt x="294" y="250"/>
                  </a:lnTo>
                  <a:lnTo>
                    <a:pt x="152" y="336"/>
                  </a:lnTo>
                  <a:lnTo>
                    <a:pt x="5" y="255"/>
                  </a:lnTo>
                  <a:lnTo>
                    <a:pt x="0" y="87"/>
                  </a:lnTo>
                  <a:close/>
                </a:path>
              </a:pathLst>
            </a:custGeom>
            <a:solidFill>
              <a:schemeClr val="accent3"/>
            </a:solidFill>
            <a:ln>
              <a:noFill/>
            </a:ln>
            <a:effectLst>
              <a:innerShdw blurRad="63500" dist="50800" dir="16200000">
                <a:prstClr val="black">
                  <a:alpha val="50000"/>
                </a:prstClr>
              </a:inn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nvGrpSpPr>
            <p:cNvPr id="27" name="组合 26"/>
            <p:cNvGrpSpPr/>
            <p:nvPr/>
          </p:nvGrpSpPr>
          <p:grpSpPr>
            <a:xfrm>
              <a:off x="8415854" y="3793786"/>
              <a:ext cx="308379" cy="322327"/>
              <a:chOff x="9734233" y="5894388"/>
              <a:chExt cx="315912" cy="330200"/>
            </a:xfrm>
          </p:grpSpPr>
          <p:sp>
            <p:nvSpPr>
              <p:cNvPr id="28" name="Freeform 78"/>
              <p:cNvSpPr/>
              <p:nvPr/>
            </p:nvSpPr>
            <p:spPr bwMode="auto">
              <a:xfrm>
                <a:off x="9734233" y="5916613"/>
                <a:ext cx="282575" cy="307975"/>
              </a:xfrm>
              <a:custGeom>
                <a:avLst/>
                <a:gdLst>
                  <a:gd name="T0" fmla="*/ 59 w 75"/>
                  <a:gd name="T1" fmla="*/ 44 h 82"/>
                  <a:gd name="T2" fmla="*/ 38 w 75"/>
                  <a:gd name="T3" fmla="*/ 40 h 82"/>
                  <a:gd name="T4" fmla="*/ 35 w 75"/>
                  <a:gd name="T5" fmla="*/ 18 h 82"/>
                  <a:gd name="T6" fmla="*/ 20 w 75"/>
                  <a:gd name="T7" fmla="*/ 0 h 82"/>
                  <a:gd name="T8" fmla="*/ 28 w 75"/>
                  <a:gd name="T9" fmla="*/ 49 h 82"/>
                  <a:gd name="T10" fmla="*/ 75 w 75"/>
                  <a:gd name="T11" fmla="*/ 63 h 82"/>
                  <a:gd name="T12" fmla="*/ 59 w 75"/>
                  <a:gd name="T13" fmla="*/ 44 h 82"/>
                </a:gdLst>
                <a:ahLst/>
                <a:cxnLst>
                  <a:cxn ang="0">
                    <a:pos x="T0" y="T1"/>
                  </a:cxn>
                  <a:cxn ang="0">
                    <a:pos x="T2" y="T3"/>
                  </a:cxn>
                  <a:cxn ang="0">
                    <a:pos x="T4" y="T5"/>
                  </a:cxn>
                  <a:cxn ang="0">
                    <a:pos x="T6" y="T7"/>
                  </a:cxn>
                  <a:cxn ang="0">
                    <a:pos x="T8" y="T9"/>
                  </a:cxn>
                  <a:cxn ang="0">
                    <a:pos x="T10" y="T11"/>
                  </a:cxn>
                  <a:cxn ang="0">
                    <a:pos x="T12" y="T13"/>
                  </a:cxn>
                </a:cxnLst>
                <a:rect l="0" t="0" r="r" b="b"/>
                <a:pathLst>
                  <a:path w="75" h="82">
                    <a:moveTo>
                      <a:pt x="59" y="44"/>
                    </a:moveTo>
                    <a:cubicBezTo>
                      <a:pt x="59" y="44"/>
                      <a:pt x="53" y="55"/>
                      <a:pt x="38" y="40"/>
                    </a:cubicBezTo>
                    <a:cubicBezTo>
                      <a:pt x="23" y="23"/>
                      <a:pt x="35" y="18"/>
                      <a:pt x="35" y="18"/>
                    </a:cubicBezTo>
                    <a:cubicBezTo>
                      <a:pt x="20" y="0"/>
                      <a:pt x="20" y="0"/>
                      <a:pt x="20" y="0"/>
                    </a:cubicBezTo>
                    <a:cubicBezTo>
                      <a:pt x="20" y="0"/>
                      <a:pt x="0" y="18"/>
                      <a:pt x="28" y="49"/>
                    </a:cubicBezTo>
                    <a:cubicBezTo>
                      <a:pt x="58" y="82"/>
                      <a:pt x="75" y="63"/>
                      <a:pt x="75" y="63"/>
                    </a:cubicBezTo>
                    <a:lnTo>
                      <a:pt x="59" y="44"/>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29" name="Freeform 79"/>
              <p:cNvSpPr/>
              <p:nvPr/>
            </p:nvSpPr>
            <p:spPr bwMode="auto">
              <a:xfrm>
                <a:off x="9970770" y="6059488"/>
                <a:ext cx="79375" cy="87313"/>
              </a:xfrm>
              <a:custGeom>
                <a:avLst/>
                <a:gdLst>
                  <a:gd name="T0" fmla="*/ 50 w 50"/>
                  <a:gd name="T1" fmla="*/ 45 h 55"/>
                  <a:gd name="T2" fmla="*/ 38 w 50"/>
                  <a:gd name="T3" fmla="*/ 55 h 55"/>
                  <a:gd name="T4" fmla="*/ 0 w 50"/>
                  <a:gd name="T5" fmla="*/ 10 h 55"/>
                  <a:gd name="T6" fmla="*/ 10 w 50"/>
                  <a:gd name="T7" fmla="*/ 0 h 55"/>
                  <a:gd name="T8" fmla="*/ 50 w 50"/>
                  <a:gd name="T9" fmla="*/ 45 h 55"/>
                </a:gdLst>
                <a:ahLst/>
                <a:cxnLst>
                  <a:cxn ang="0">
                    <a:pos x="T0" y="T1"/>
                  </a:cxn>
                  <a:cxn ang="0">
                    <a:pos x="T2" y="T3"/>
                  </a:cxn>
                  <a:cxn ang="0">
                    <a:pos x="T4" y="T5"/>
                  </a:cxn>
                  <a:cxn ang="0">
                    <a:pos x="T6" y="T7"/>
                  </a:cxn>
                  <a:cxn ang="0">
                    <a:pos x="T8" y="T9"/>
                  </a:cxn>
                </a:cxnLst>
                <a:rect l="0" t="0" r="r" b="b"/>
                <a:pathLst>
                  <a:path w="50" h="55">
                    <a:moveTo>
                      <a:pt x="50" y="45"/>
                    </a:moveTo>
                    <a:lnTo>
                      <a:pt x="38" y="55"/>
                    </a:lnTo>
                    <a:lnTo>
                      <a:pt x="0" y="10"/>
                    </a:lnTo>
                    <a:lnTo>
                      <a:pt x="10" y="0"/>
                    </a:lnTo>
                    <a:lnTo>
                      <a:pt x="50" y="45"/>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30" name="Freeform 80"/>
              <p:cNvSpPr/>
              <p:nvPr/>
            </p:nvSpPr>
            <p:spPr bwMode="auto">
              <a:xfrm>
                <a:off x="9819958" y="5894388"/>
                <a:ext cx="76200" cy="82550"/>
              </a:xfrm>
              <a:custGeom>
                <a:avLst/>
                <a:gdLst>
                  <a:gd name="T0" fmla="*/ 48 w 48"/>
                  <a:gd name="T1" fmla="*/ 43 h 52"/>
                  <a:gd name="T2" fmla="*/ 38 w 48"/>
                  <a:gd name="T3" fmla="*/ 52 h 52"/>
                  <a:gd name="T4" fmla="*/ 0 w 48"/>
                  <a:gd name="T5" fmla="*/ 9 h 52"/>
                  <a:gd name="T6" fmla="*/ 10 w 48"/>
                  <a:gd name="T7" fmla="*/ 0 h 52"/>
                  <a:gd name="T8" fmla="*/ 48 w 48"/>
                  <a:gd name="T9" fmla="*/ 43 h 52"/>
                </a:gdLst>
                <a:ahLst/>
                <a:cxnLst>
                  <a:cxn ang="0">
                    <a:pos x="T0" y="T1"/>
                  </a:cxn>
                  <a:cxn ang="0">
                    <a:pos x="T2" y="T3"/>
                  </a:cxn>
                  <a:cxn ang="0">
                    <a:pos x="T4" y="T5"/>
                  </a:cxn>
                  <a:cxn ang="0">
                    <a:pos x="T6" y="T7"/>
                  </a:cxn>
                  <a:cxn ang="0">
                    <a:pos x="T8" y="T9"/>
                  </a:cxn>
                </a:cxnLst>
                <a:rect l="0" t="0" r="r" b="b"/>
                <a:pathLst>
                  <a:path w="48" h="52">
                    <a:moveTo>
                      <a:pt x="48" y="43"/>
                    </a:moveTo>
                    <a:lnTo>
                      <a:pt x="38" y="52"/>
                    </a:lnTo>
                    <a:lnTo>
                      <a:pt x="0" y="9"/>
                    </a:lnTo>
                    <a:lnTo>
                      <a:pt x="10" y="0"/>
                    </a:lnTo>
                    <a:lnTo>
                      <a:pt x="48" y="43"/>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grpSp>
      <p:grpSp>
        <p:nvGrpSpPr>
          <p:cNvPr id="31" name="组合 30"/>
          <p:cNvGrpSpPr/>
          <p:nvPr/>
        </p:nvGrpSpPr>
        <p:grpSpPr>
          <a:xfrm>
            <a:off x="3529652" y="3762695"/>
            <a:ext cx="455596" cy="520682"/>
            <a:chOff x="3401316" y="3669814"/>
            <a:chExt cx="455596" cy="520682"/>
          </a:xfrm>
        </p:grpSpPr>
        <p:sp>
          <p:nvSpPr>
            <p:cNvPr id="32" name="Freeform 81"/>
            <p:cNvSpPr/>
            <p:nvPr/>
          </p:nvSpPr>
          <p:spPr bwMode="auto">
            <a:xfrm>
              <a:off x="3401316" y="3669814"/>
              <a:ext cx="455596" cy="520682"/>
            </a:xfrm>
            <a:custGeom>
              <a:avLst/>
              <a:gdLst>
                <a:gd name="T0" fmla="*/ 0 w 294"/>
                <a:gd name="T1" fmla="*/ 85 h 336"/>
                <a:gd name="T2" fmla="*/ 144 w 294"/>
                <a:gd name="T3" fmla="*/ 0 h 336"/>
                <a:gd name="T4" fmla="*/ 291 w 294"/>
                <a:gd name="T5" fmla="*/ 80 h 336"/>
                <a:gd name="T6" fmla="*/ 294 w 294"/>
                <a:gd name="T7" fmla="*/ 248 h 336"/>
                <a:gd name="T8" fmla="*/ 152 w 294"/>
                <a:gd name="T9" fmla="*/ 336 h 336"/>
                <a:gd name="T10" fmla="*/ 5 w 294"/>
                <a:gd name="T11" fmla="*/ 253 h 336"/>
                <a:gd name="T12" fmla="*/ 0 w 294"/>
                <a:gd name="T13" fmla="*/ 85 h 336"/>
              </a:gdLst>
              <a:ahLst/>
              <a:cxnLst>
                <a:cxn ang="0">
                  <a:pos x="T0" y="T1"/>
                </a:cxn>
                <a:cxn ang="0">
                  <a:pos x="T2" y="T3"/>
                </a:cxn>
                <a:cxn ang="0">
                  <a:pos x="T4" y="T5"/>
                </a:cxn>
                <a:cxn ang="0">
                  <a:pos x="T6" y="T7"/>
                </a:cxn>
                <a:cxn ang="0">
                  <a:pos x="T8" y="T9"/>
                </a:cxn>
                <a:cxn ang="0">
                  <a:pos x="T10" y="T11"/>
                </a:cxn>
                <a:cxn ang="0">
                  <a:pos x="T12" y="T13"/>
                </a:cxn>
              </a:cxnLst>
              <a:rect l="0" t="0" r="r" b="b"/>
              <a:pathLst>
                <a:path w="294" h="336">
                  <a:moveTo>
                    <a:pt x="0" y="85"/>
                  </a:moveTo>
                  <a:lnTo>
                    <a:pt x="144" y="0"/>
                  </a:lnTo>
                  <a:lnTo>
                    <a:pt x="291" y="80"/>
                  </a:lnTo>
                  <a:lnTo>
                    <a:pt x="294" y="248"/>
                  </a:lnTo>
                  <a:lnTo>
                    <a:pt x="152" y="336"/>
                  </a:lnTo>
                  <a:lnTo>
                    <a:pt x="5" y="253"/>
                  </a:lnTo>
                  <a:lnTo>
                    <a:pt x="0" y="85"/>
                  </a:lnTo>
                  <a:close/>
                </a:path>
              </a:pathLst>
            </a:custGeom>
            <a:solidFill>
              <a:schemeClr val="accent5"/>
            </a:solidFill>
            <a:ln>
              <a:noFill/>
            </a:ln>
            <a:effectLst>
              <a:innerShdw blurRad="63500" dist="50800" dir="16200000">
                <a:prstClr val="black">
                  <a:alpha val="50000"/>
                </a:prstClr>
              </a:inn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nvGrpSpPr>
            <p:cNvPr id="33" name="组合 32"/>
            <p:cNvGrpSpPr/>
            <p:nvPr/>
          </p:nvGrpSpPr>
          <p:grpSpPr>
            <a:xfrm>
              <a:off x="3489646" y="3841824"/>
              <a:ext cx="278937" cy="172011"/>
              <a:chOff x="6213158" y="2928938"/>
              <a:chExt cx="285750" cy="176213"/>
            </a:xfrm>
          </p:grpSpPr>
          <p:sp>
            <p:nvSpPr>
              <p:cNvPr id="34" name="Freeform 82"/>
              <p:cNvSpPr/>
              <p:nvPr/>
            </p:nvSpPr>
            <p:spPr bwMode="auto">
              <a:xfrm>
                <a:off x="6227445" y="2928938"/>
                <a:ext cx="255588" cy="71438"/>
              </a:xfrm>
              <a:custGeom>
                <a:avLst/>
                <a:gdLst>
                  <a:gd name="T0" fmla="*/ 39 w 68"/>
                  <a:gd name="T1" fmla="*/ 18 h 19"/>
                  <a:gd name="T2" fmla="*/ 68 w 68"/>
                  <a:gd name="T3" fmla="*/ 1 h 19"/>
                  <a:gd name="T4" fmla="*/ 66 w 68"/>
                  <a:gd name="T5" fmla="*/ 0 h 19"/>
                  <a:gd name="T6" fmla="*/ 3 w 68"/>
                  <a:gd name="T7" fmla="*/ 0 h 19"/>
                  <a:gd name="T8" fmla="*/ 0 w 68"/>
                  <a:gd name="T9" fmla="*/ 1 h 19"/>
                  <a:gd name="T10" fmla="*/ 30 w 68"/>
                  <a:gd name="T11" fmla="*/ 18 h 19"/>
                  <a:gd name="T12" fmla="*/ 39 w 6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68" h="19">
                    <a:moveTo>
                      <a:pt x="39" y="18"/>
                    </a:moveTo>
                    <a:cubicBezTo>
                      <a:pt x="68" y="1"/>
                      <a:pt x="68" y="1"/>
                      <a:pt x="68" y="1"/>
                    </a:cubicBezTo>
                    <a:cubicBezTo>
                      <a:pt x="68" y="0"/>
                      <a:pt x="67" y="0"/>
                      <a:pt x="66" y="0"/>
                    </a:cubicBezTo>
                    <a:cubicBezTo>
                      <a:pt x="3" y="0"/>
                      <a:pt x="3" y="0"/>
                      <a:pt x="3" y="0"/>
                    </a:cubicBezTo>
                    <a:cubicBezTo>
                      <a:pt x="2" y="0"/>
                      <a:pt x="1" y="0"/>
                      <a:pt x="0" y="1"/>
                    </a:cubicBezTo>
                    <a:cubicBezTo>
                      <a:pt x="30" y="18"/>
                      <a:pt x="30" y="18"/>
                      <a:pt x="30" y="18"/>
                    </a:cubicBezTo>
                    <a:cubicBezTo>
                      <a:pt x="32" y="19"/>
                      <a:pt x="36" y="19"/>
                      <a:pt x="39" y="18"/>
                    </a:cubicBez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35" name="Freeform 83"/>
              <p:cNvSpPr/>
              <p:nvPr/>
            </p:nvSpPr>
            <p:spPr bwMode="auto">
              <a:xfrm>
                <a:off x="6213158" y="2947988"/>
                <a:ext cx="285750" cy="157163"/>
              </a:xfrm>
              <a:custGeom>
                <a:avLst/>
                <a:gdLst>
                  <a:gd name="T0" fmla="*/ 45 w 76"/>
                  <a:gd name="T1" fmla="*/ 18 h 42"/>
                  <a:gd name="T2" fmla="*/ 38 w 76"/>
                  <a:gd name="T3" fmla="*/ 20 h 42"/>
                  <a:gd name="T4" fmla="*/ 32 w 76"/>
                  <a:gd name="T5" fmla="*/ 18 h 42"/>
                  <a:gd name="T6" fmla="*/ 1 w 76"/>
                  <a:gd name="T7" fmla="*/ 0 h 42"/>
                  <a:gd name="T8" fmla="*/ 0 w 76"/>
                  <a:gd name="T9" fmla="*/ 1 h 42"/>
                  <a:gd name="T10" fmla="*/ 0 w 76"/>
                  <a:gd name="T11" fmla="*/ 38 h 42"/>
                  <a:gd name="T12" fmla="*/ 7 w 76"/>
                  <a:gd name="T13" fmla="*/ 42 h 42"/>
                  <a:gd name="T14" fmla="*/ 70 w 76"/>
                  <a:gd name="T15" fmla="*/ 42 h 42"/>
                  <a:gd name="T16" fmla="*/ 76 w 76"/>
                  <a:gd name="T17" fmla="*/ 38 h 42"/>
                  <a:gd name="T18" fmla="*/ 76 w 76"/>
                  <a:gd name="T19" fmla="*/ 1 h 42"/>
                  <a:gd name="T20" fmla="*/ 76 w 76"/>
                  <a:gd name="T21" fmla="*/ 0 h 42"/>
                  <a:gd name="T22" fmla="*/ 45 w 76"/>
                  <a:gd name="T23" fmla="*/ 1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2">
                    <a:moveTo>
                      <a:pt x="45" y="18"/>
                    </a:moveTo>
                    <a:cubicBezTo>
                      <a:pt x="43" y="19"/>
                      <a:pt x="41" y="20"/>
                      <a:pt x="38" y="20"/>
                    </a:cubicBezTo>
                    <a:cubicBezTo>
                      <a:pt x="36" y="20"/>
                      <a:pt x="34" y="19"/>
                      <a:pt x="32" y="18"/>
                    </a:cubicBezTo>
                    <a:cubicBezTo>
                      <a:pt x="1" y="0"/>
                      <a:pt x="1" y="0"/>
                      <a:pt x="1" y="0"/>
                    </a:cubicBezTo>
                    <a:cubicBezTo>
                      <a:pt x="0" y="1"/>
                      <a:pt x="0" y="1"/>
                      <a:pt x="0" y="1"/>
                    </a:cubicBezTo>
                    <a:cubicBezTo>
                      <a:pt x="0" y="38"/>
                      <a:pt x="0" y="38"/>
                      <a:pt x="0" y="38"/>
                    </a:cubicBezTo>
                    <a:cubicBezTo>
                      <a:pt x="0" y="40"/>
                      <a:pt x="3" y="42"/>
                      <a:pt x="7" y="42"/>
                    </a:cubicBezTo>
                    <a:cubicBezTo>
                      <a:pt x="70" y="42"/>
                      <a:pt x="70" y="42"/>
                      <a:pt x="70" y="42"/>
                    </a:cubicBezTo>
                    <a:cubicBezTo>
                      <a:pt x="73" y="42"/>
                      <a:pt x="76" y="40"/>
                      <a:pt x="76" y="38"/>
                    </a:cubicBezTo>
                    <a:cubicBezTo>
                      <a:pt x="76" y="1"/>
                      <a:pt x="76" y="1"/>
                      <a:pt x="76" y="1"/>
                    </a:cubicBezTo>
                    <a:cubicBezTo>
                      <a:pt x="76" y="1"/>
                      <a:pt x="76" y="0"/>
                      <a:pt x="76" y="0"/>
                    </a:cubicBezTo>
                    <a:lnTo>
                      <a:pt x="45" y="18"/>
                    </a:lnTo>
                    <a:close/>
                  </a:path>
                </a:pathLst>
              </a:custGeom>
              <a:solidFill>
                <a:srgbClr val="F0EF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grpSp>
      <p:grpSp>
        <p:nvGrpSpPr>
          <p:cNvPr id="36" name="组合 35"/>
          <p:cNvGrpSpPr>
            <a:grpSpLocks noChangeAspect="1"/>
          </p:cNvGrpSpPr>
          <p:nvPr/>
        </p:nvGrpSpPr>
        <p:grpSpPr>
          <a:xfrm>
            <a:off x="3837344" y="3853779"/>
            <a:ext cx="2262782" cy="2624342"/>
            <a:chOff x="3676095" y="3699587"/>
            <a:chExt cx="2431224" cy="2819699"/>
          </a:xfrm>
        </p:grpSpPr>
        <p:sp>
          <p:nvSpPr>
            <p:cNvPr id="37" name="六边形 36"/>
            <p:cNvSpPr/>
            <p:nvPr/>
          </p:nvSpPr>
          <p:spPr>
            <a:xfrm rot="16200000">
              <a:off x="3482082" y="3894049"/>
              <a:ext cx="2819699" cy="2430775"/>
            </a:xfrm>
            <a:prstGeom prst="hexagon">
              <a:avLst/>
            </a:prstGeom>
            <a:solidFill>
              <a:schemeClr val="accent5"/>
            </a:solidFill>
            <a:ln>
              <a:noFill/>
            </a:ln>
            <a:effectLst>
              <a:outerShdw blurRad="101600" dist="50800" dir="2700000" sx="101000" sy="101000" algn="tl" rotWithShape="0">
                <a:prstClr val="black">
                  <a:alpha val="45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38" name="任意多边形 37"/>
            <p:cNvSpPr/>
            <p:nvPr/>
          </p:nvSpPr>
          <p:spPr>
            <a:xfrm rot="16200000">
              <a:off x="4587151" y="2788531"/>
              <a:ext cx="608661" cy="2430773"/>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tx1">
                <a:lumMod val="50000"/>
                <a:lumOff val="50000"/>
                <a:alpha val="50000"/>
              </a:schemeClr>
            </a:solidFill>
            <a:ln>
              <a:noFill/>
            </a:ln>
          </p:spPr>
          <p:txBody>
            <a:bodyPr vert="horz" wrap="square" lIns="91440" tIns="45720" rIns="91440" bIns="45720" numCol="1" anchor="t" anchorCtr="0" compatLnSpc="1">
              <a:noAutofit/>
            </a:bodyPr>
            <a:lstStyle/>
            <a:p>
              <a:endParaRPr lang="zh-CN" altLang="en-US">
                <a:solidFill>
                  <a:schemeClr val="tx1"/>
                </a:solidFill>
                <a:latin typeface="微软雅黑" panose="020B0503020204020204" charset="-122"/>
                <a:ea typeface="微软雅黑" panose="020B0503020204020204" charset="-122"/>
                <a:cs typeface="+mn-ea"/>
                <a:sym typeface="+mn-lt"/>
              </a:endParaRPr>
            </a:p>
          </p:txBody>
        </p:sp>
      </p:grpSp>
      <p:grpSp>
        <p:nvGrpSpPr>
          <p:cNvPr id="39" name="组合 38"/>
          <p:cNvGrpSpPr>
            <a:grpSpLocks noChangeAspect="1"/>
          </p:cNvGrpSpPr>
          <p:nvPr/>
        </p:nvGrpSpPr>
        <p:grpSpPr>
          <a:xfrm>
            <a:off x="6156275" y="3853777"/>
            <a:ext cx="2262365" cy="2624343"/>
            <a:chOff x="6107319" y="3699586"/>
            <a:chExt cx="2430775" cy="2819699"/>
          </a:xfrm>
          <a:solidFill>
            <a:schemeClr val="tx1">
              <a:lumMod val="75000"/>
              <a:lumOff val="25000"/>
            </a:schemeClr>
          </a:solidFill>
        </p:grpSpPr>
        <p:sp>
          <p:nvSpPr>
            <p:cNvPr id="40" name="六边形 39"/>
            <p:cNvSpPr/>
            <p:nvPr/>
          </p:nvSpPr>
          <p:spPr>
            <a:xfrm rot="16200000">
              <a:off x="5912857" y="3894048"/>
              <a:ext cx="2819699" cy="2430775"/>
            </a:xfrm>
            <a:prstGeom prst="hexagon">
              <a:avLst/>
            </a:prstGeom>
            <a:solidFill>
              <a:schemeClr val="accent4"/>
            </a:solidFill>
            <a:ln>
              <a:noFill/>
            </a:ln>
            <a:effectLst>
              <a:outerShdw blurRad="101600" dist="50800" dir="2700000" sx="101000" sy="101000" algn="tl" rotWithShape="0">
                <a:prstClr val="black">
                  <a:alpha val="45000"/>
                </a:prstClr>
              </a:outerShdw>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41" name="任意多边形 40"/>
            <p:cNvSpPr>
              <a:spLocks noChangeAspect="1"/>
            </p:cNvSpPr>
            <p:nvPr/>
          </p:nvSpPr>
          <p:spPr>
            <a:xfrm rot="16200000">
              <a:off x="7018377" y="2788530"/>
              <a:ext cx="608661" cy="2430773"/>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tx1">
                <a:lumMod val="50000"/>
                <a:lumOff val="50000"/>
                <a:alpha val="50000"/>
              </a:schemeClr>
            </a:solidFill>
            <a:ln>
              <a:noFill/>
            </a:ln>
          </p:spPr>
          <p:txBody>
            <a:bodyPr vert="horz" wrap="square" lIns="91440" tIns="45720" rIns="91440" bIns="45720" numCol="1" anchor="t" anchorCtr="0" compatLnSpc="1">
              <a:noAutofit/>
            </a:bodyPr>
            <a:lstStyle/>
            <a:p>
              <a:endParaRPr lang="zh-CN" altLang="en-US">
                <a:solidFill>
                  <a:schemeClr val="tx1"/>
                </a:solidFill>
                <a:latin typeface="微软雅黑" panose="020B0503020204020204" charset="-122"/>
                <a:ea typeface="微软雅黑" panose="020B0503020204020204" charset="-122"/>
                <a:cs typeface="+mn-ea"/>
                <a:sym typeface="+mn-lt"/>
              </a:endParaRPr>
            </a:p>
          </p:txBody>
        </p:sp>
      </p:grpSp>
      <p:grpSp>
        <p:nvGrpSpPr>
          <p:cNvPr id="42" name="组合 41"/>
          <p:cNvGrpSpPr>
            <a:grpSpLocks noChangeAspect="1"/>
          </p:cNvGrpSpPr>
          <p:nvPr/>
        </p:nvGrpSpPr>
        <p:grpSpPr>
          <a:xfrm>
            <a:off x="4989013" y="1764558"/>
            <a:ext cx="2262365" cy="2624343"/>
            <a:chOff x="4891931" y="1494701"/>
            <a:chExt cx="2430775" cy="2819699"/>
          </a:xfrm>
        </p:grpSpPr>
        <p:sp>
          <p:nvSpPr>
            <p:cNvPr id="43" name="六边形 42"/>
            <p:cNvSpPr/>
            <p:nvPr/>
          </p:nvSpPr>
          <p:spPr>
            <a:xfrm rot="16200000">
              <a:off x="4697469" y="1689163"/>
              <a:ext cx="2819699" cy="2430775"/>
            </a:xfrm>
            <a:prstGeom prst="hexagon">
              <a:avLst/>
            </a:prstGeom>
            <a:solidFill>
              <a:schemeClr val="accent1"/>
            </a:solidFill>
            <a:ln>
              <a:noFill/>
            </a:ln>
            <a:effectLst>
              <a:outerShdw blurRad="101600" dist="50800" dir="2700000" sx="101000" sy="101000" algn="tl" rotWithShape="0">
                <a:prstClr val="black">
                  <a:alpha val="45000"/>
                </a:prstClr>
              </a:outerShdw>
            </a:effectLst>
          </p:spPr>
          <p:txBody>
            <a:bodyPr vert="horz" wrap="square" lIns="91440" tIns="45720" rIns="91440" bIns="45720" numCol="1" anchor="t" anchorCtr="0" compatLnSpc="1"/>
            <a:lstStyle/>
            <a:p>
              <a:endParaRPr lang="zh-CN" altLang="en-US">
                <a:solidFill>
                  <a:schemeClr val="tx1"/>
                </a:solidFill>
                <a:latin typeface="微软雅黑" panose="020B0503020204020204" charset="-122"/>
                <a:ea typeface="微软雅黑" panose="020B0503020204020204" charset="-122"/>
                <a:cs typeface="+mn-ea"/>
                <a:sym typeface="+mn-lt"/>
              </a:endParaRPr>
            </a:p>
          </p:txBody>
        </p:sp>
        <p:sp>
          <p:nvSpPr>
            <p:cNvPr id="44" name="任意多边形 43"/>
            <p:cNvSpPr>
              <a:spLocks noChangeAspect="1"/>
            </p:cNvSpPr>
            <p:nvPr/>
          </p:nvSpPr>
          <p:spPr>
            <a:xfrm rot="5400000" flipV="1">
              <a:off x="5802989" y="2794683"/>
              <a:ext cx="608661" cy="2430773"/>
            </a:xfrm>
            <a:custGeom>
              <a:avLst/>
              <a:gdLst>
                <a:gd name="connsiteX0" fmla="*/ 623528 w 623528"/>
                <a:gd name="connsiteY0" fmla="*/ 1245074 h 2490148"/>
                <a:gd name="connsiteX1" fmla="*/ 991 w 623528"/>
                <a:gd name="connsiteY1" fmla="*/ 2490148 h 2490148"/>
                <a:gd name="connsiteX2" fmla="*/ 0 w 623528"/>
                <a:gd name="connsiteY2" fmla="*/ 2490148 h 2490148"/>
                <a:gd name="connsiteX3" fmla="*/ 0 w 623528"/>
                <a:gd name="connsiteY3" fmla="*/ 0 h 2490148"/>
                <a:gd name="connsiteX4" fmla="*/ 991 w 623528"/>
                <a:gd name="connsiteY4" fmla="*/ 0 h 249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528" h="2490148">
                  <a:moveTo>
                    <a:pt x="623528" y="1245074"/>
                  </a:moveTo>
                  <a:lnTo>
                    <a:pt x="991" y="2490148"/>
                  </a:lnTo>
                  <a:lnTo>
                    <a:pt x="0" y="2490148"/>
                  </a:lnTo>
                  <a:lnTo>
                    <a:pt x="0" y="0"/>
                  </a:lnTo>
                  <a:lnTo>
                    <a:pt x="991" y="0"/>
                  </a:lnTo>
                  <a:close/>
                </a:path>
              </a:pathLst>
            </a:custGeom>
            <a:solidFill>
              <a:schemeClr val="accent1">
                <a:lumMod val="50000"/>
                <a:alpha val="50000"/>
              </a:schemeClr>
            </a:solidFill>
            <a:ln>
              <a:noFill/>
            </a:ln>
          </p:spPr>
          <p:txBody>
            <a:bodyPr vert="horz" wrap="square" lIns="91440" tIns="45720" rIns="91440" bIns="45720" numCol="1" anchor="t" anchorCtr="0" compatLnSpc="1">
              <a:noAutofit/>
            </a:bodyPr>
            <a:lstStyle/>
            <a:p>
              <a:endParaRPr lang="zh-CN" altLang="en-US">
                <a:solidFill>
                  <a:schemeClr val="tx1"/>
                </a:solidFill>
                <a:latin typeface="微软雅黑" panose="020B0503020204020204" charset="-122"/>
                <a:ea typeface="微软雅黑" panose="020B0503020204020204" charset="-122"/>
                <a:cs typeface="+mn-ea"/>
                <a:sym typeface="+mn-lt"/>
              </a:endParaRPr>
            </a:p>
          </p:txBody>
        </p:sp>
      </p:grpSp>
      <p:sp>
        <p:nvSpPr>
          <p:cNvPr id="45" name="文本框 23"/>
          <p:cNvSpPr txBox="1"/>
          <p:nvPr/>
        </p:nvSpPr>
        <p:spPr>
          <a:xfrm>
            <a:off x="5786713" y="2016240"/>
            <a:ext cx="803425" cy="707886"/>
          </a:xfrm>
          <a:prstGeom prst="rect">
            <a:avLst/>
          </a:prstGeom>
          <a:noFill/>
        </p:spPr>
        <p:txBody>
          <a:bodyPr wrap="none" rtlCol="0">
            <a:spAutoFit/>
          </a:bodyPr>
          <a:lstStyle/>
          <a:p>
            <a:r>
              <a:rPr lang="en-US" altLang="zh-CN" sz="4000" dirty="0" smtClean="0">
                <a:solidFill>
                  <a:schemeClr val="bg1"/>
                </a:solidFill>
                <a:latin typeface="微软雅黑" panose="020B0503020204020204" charset="-122"/>
                <a:ea typeface="微软雅黑" panose="020B0503020204020204" charset="-122"/>
                <a:cs typeface="+mn-ea"/>
                <a:sym typeface="+mn-lt"/>
              </a:rPr>
              <a:t>01</a:t>
            </a:r>
          </a:p>
        </p:txBody>
      </p:sp>
      <p:sp>
        <p:nvSpPr>
          <p:cNvPr id="46" name="文本框 25"/>
          <p:cNvSpPr txBox="1"/>
          <p:nvPr/>
        </p:nvSpPr>
        <p:spPr>
          <a:xfrm>
            <a:off x="4604982" y="5576778"/>
            <a:ext cx="803425" cy="707886"/>
          </a:xfrm>
          <a:prstGeom prst="rect">
            <a:avLst/>
          </a:prstGeom>
          <a:noFill/>
        </p:spPr>
        <p:txBody>
          <a:bodyPr wrap="none" rtlCol="0">
            <a:spAutoFit/>
          </a:bodyPr>
          <a:lstStyle/>
          <a:p>
            <a:r>
              <a:rPr lang="en-US" altLang="zh-CN" sz="4000" dirty="0" smtClean="0">
                <a:solidFill>
                  <a:schemeClr val="bg1"/>
                </a:solidFill>
                <a:latin typeface="微软雅黑" panose="020B0503020204020204" charset="-122"/>
                <a:ea typeface="微软雅黑" panose="020B0503020204020204" charset="-122"/>
                <a:cs typeface="+mn-ea"/>
                <a:sym typeface="+mn-lt"/>
              </a:rPr>
              <a:t>02</a:t>
            </a:r>
          </a:p>
        </p:txBody>
      </p:sp>
      <p:sp>
        <p:nvSpPr>
          <p:cNvPr id="47" name="文本框 24"/>
          <p:cNvSpPr txBox="1"/>
          <p:nvPr/>
        </p:nvSpPr>
        <p:spPr>
          <a:xfrm>
            <a:off x="6894869" y="5576778"/>
            <a:ext cx="803425" cy="707886"/>
          </a:xfrm>
          <a:prstGeom prst="rect">
            <a:avLst/>
          </a:prstGeom>
          <a:noFill/>
        </p:spPr>
        <p:txBody>
          <a:bodyPr wrap="none" rtlCol="0">
            <a:spAutoFit/>
          </a:bodyPr>
          <a:lstStyle/>
          <a:p>
            <a:r>
              <a:rPr lang="en-US" altLang="zh-CN" sz="4000" dirty="0" smtClean="0">
                <a:solidFill>
                  <a:schemeClr val="bg1"/>
                </a:solidFill>
                <a:latin typeface="微软雅黑" panose="020B0503020204020204" charset="-122"/>
                <a:ea typeface="微软雅黑" panose="020B0503020204020204" charset="-122"/>
                <a:cs typeface="+mn-ea"/>
                <a:sym typeface="+mn-lt"/>
              </a:rPr>
              <a:t>03</a:t>
            </a:r>
          </a:p>
        </p:txBody>
      </p:sp>
      <p:sp>
        <p:nvSpPr>
          <p:cNvPr id="48" name="文本框 28"/>
          <p:cNvSpPr txBox="1"/>
          <p:nvPr/>
        </p:nvSpPr>
        <p:spPr>
          <a:xfrm>
            <a:off x="8858878" y="3747733"/>
            <a:ext cx="232101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buFont typeface="Arial" panose="020B0604020202020204" pitchFamily="34" charset="0"/>
              <a:buNone/>
              <a:defRPr sz="1400">
                <a:solidFill>
                  <a:schemeClr val="tx2">
                    <a:lumMod val="75000"/>
                  </a:schemeClr>
                </a:solidFill>
                <a:latin typeface="+mn-lt"/>
                <a:ea typeface="+mn-ea"/>
                <a:cs typeface="+mn-ea"/>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r>
              <a:rPr lang="zh-CN" altLang="en-US" dirty="0">
                <a:latin typeface="微软雅黑" panose="020B0503020204020204" charset="-122"/>
                <a:ea typeface="微软雅黑" panose="020B0503020204020204" charset="-122"/>
                <a:sym typeface="+mn-lt"/>
              </a:rPr>
              <a:t>在此录入本图表的综合描述说明，在此录入本图表的综合描述说明，在此录入本图表的综合描述说明</a:t>
            </a:r>
          </a:p>
        </p:txBody>
      </p:sp>
      <p:sp>
        <p:nvSpPr>
          <p:cNvPr id="49" name="文本框 31"/>
          <p:cNvSpPr txBox="1"/>
          <p:nvPr/>
        </p:nvSpPr>
        <p:spPr>
          <a:xfrm>
            <a:off x="3927845" y="4873360"/>
            <a:ext cx="2056508" cy="5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buFont typeface="Arial" panose="020B0604020202020204" pitchFamily="34" charset="0"/>
              <a:buNone/>
              <a:defRPr sz="1400">
                <a:solidFill>
                  <a:schemeClr val="tx2">
                    <a:lumMod val="75000"/>
                  </a:schemeClr>
                </a:solidFill>
                <a:latin typeface="+mn-lt"/>
                <a:ea typeface="+mn-ea"/>
                <a:cs typeface="+mn-ea"/>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pPr algn="ctr"/>
            <a:r>
              <a:rPr lang="zh-CN" altLang="en-US" sz="2400" dirty="0">
                <a:solidFill>
                  <a:schemeClr val="bg1"/>
                </a:solidFill>
                <a:latin typeface="微软雅黑" panose="020B0503020204020204" charset="-122"/>
                <a:ea typeface="微软雅黑" panose="020B0503020204020204" charset="-122"/>
                <a:sym typeface="+mn-lt"/>
              </a:rPr>
              <a:t>添加标题</a:t>
            </a:r>
          </a:p>
        </p:txBody>
      </p:sp>
      <p:sp>
        <p:nvSpPr>
          <p:cNvPr id="50" name="文本框 34"/>
          <p:cNvSpPr txBox="1"/>
          <p:nvPr/>
        </p:nvSpPr>
        <p:spPr>
          <a:xfrm>
            <a:off x="1028152" y="3747733"/>
            <a:ext cx="232101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buFont typeface="Arial" panose="020B0604020202020204" pitchFamily="34" charset="0"/>
              <a:buNone/>
              <a:defRPr sz="1400">
                <a:solidFill>
                  <a:schemeClr val="tx2">
                    <a:lumMod val="75000"/>
                  </a:schemeClr>
                </a:solidFill>
                <a:latin typeface="+mn-lt"/>
                <a:ea typeface="+mn-ea"/>
                <a:cs typeface="+mn-ea"/>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r>
              <a:rPr lang="zh-CN" altLang="en-US" dirty="0">
                <a:latin typeface="微软雅黑" panose="020B0503020204020204" charset="-122"/>
                <a:ea typeface="微软雅黑" panose="020B0503020204020204" charset="-122"/>
                <a:sym typeface="+mn-lt"/>
              </a:rPr>
              <a:t>在此录入本图表的综合描述说明，在此录入本图表的综合描述说明，在此录入本图表的综合描述说明</a:t>
            </a:r>
          </a:p>
        </p:txBody>
      </p:sp>
      <p:sp>
        <p:nvSpPr>
          <p:cNvPr id="51" name="文本框 35"/>
          <p:cNvSpPr txBox="1"/>
          <p:nvPr/>
        </p:nvSpPr>
        <p:spPr>
          <a:xfrm>
            <a:off x="5079064" y="2973394"/>
            <a:ext cx="2056508" cy="5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20000"/>
              </a:lnSpc>
              <a:buFont typeface="Arial" panose="020B0604020202020204" pitchFamily="34" charset="0"/>
              <a:buNone/>
              <a:defRPr sz="2400">
                <a:solidFill>
                  <a:schemeClr val="bg1"/>
                </a:solidFill>
                <a:latin typeface="+mn-lt"/>
                <a:ea typeface="+mn-ea"/>
                <a:cs typeface="+mn-ea"/>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r>
              <a:rPr lang="zh-CN" altLang="en-US" dirty="0">
                <a:latin typeface="微软雅黑" panose="020B0503020204020204" charset="-122"/>
                <a:ea typeface="微软雅黑" panose="020B0503020204020204" charset="-122"/>
                <a:sym typeface="+mn-lt"/>
              </a:rPr>
              <a:t>添加标题</a:t>
            </a:r>
          </a:p>
        </p:txBody>
      </p:sp>
      <p:sp>
        <p:nvSpPr>
          <p:cNvPr id="52" name="文本框 36"/>
          <p:cNvSpPr txBox="1"/>
          <p:nvPr/>
        </p:nvSpPr>
        <p:spPr>
          <a:xfrm>
            <a:off x="7661811" y="1672599"/>
            <a:ext cx="232101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buFont typeface="Arial" panose="020B0604020202020204" pitchFamily="34" charset="0"/>
              <a:buNone/>
              <a:defRPr sz="1400">
                <a:solidFill>
                  <a:schemeClr val="tx2">
                    <a:lumMod val="75000"/>
                  </a:schemeClr>
                </a:solidFill>
                <a:latin typeface="+mn-lt"/>
                <a:ea typeface="+mn-ea"/>
                <a:cs typeface="+mn-ea"/>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r>
              <a:rPr lang="zh-CN" altLang="en-US" dirty="0">
                <a:latin typeface="微软雅黑" panose="020B0503020204020204" charset="-122"/>
                <a:ea typeface="微软雅黑" panose="020B0503020204020204" charset="-122"/>
                <a:sym typeface="+mn-lt"/>
              </a:rPr>
              <a:t>在此录入本图表的综合描述说明，在此录入本图表的综合描述说明，在此录入本图表的综合描述说明</a:t>
            </a:r>
          </a:p>
        </p:txBody>
      </p:sp>
      <p:sp>
        <p:nvSpPr>
          <p:cNvPr id="53" name="文本框 18"/>
          <p:cNvSpPr txBox="1"/>
          <p:nvPr/>
        </p:nvSpPr>
        <p:spPr>
          <a:xfrm>
            <a:off x="6246326" y="4873360"/>
            <a:ext cx="2056508" cy="53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20000"/>
              </a:lnSpc>
              <a:buFont typeface="Arial" panose="020B0604020202020204" pitchFamily="34" charset="0"/>
              <a:buNone/>
              <a:defRPr sz="2400">
                <a:solidFill>
                  <a:schemeClr val="bg1"/>
                </a:solidFill>
                <a:latin typeface="+mn-lt"/>
                <a:ea typeface="+mn-ea"/>
                <a:cs typeface="+mn-ea"/>
              </a:defRPr>
            </a:lvl1pPr>
            <a:lvl2pPr marL="742950" indent="-285750">
              <a:spcBef>
                <a:spcPct val="20000"/>
              </a:spcBef>
              <a:buFont typeface="Arial" panose="020B0604020202020204" pitchFamily="34" charset="0"/>
              <a:buChar char="–"/>
              <a:defRPr sz="2800">
                <a:latin typeface="微软雅黑" panose="020B0503020204020204" charset="-122"/>
                <a:ea typeface="微软雅黑" panose="020B0503020204020204" charset="-122"/>
              </a:defRPr>
            </a:lvl2pPr>
            <a:lvl3pPr marL="1143000" indent="-228600">
              <a:spcBef>
                <a:spcPct val="20000"/>
              </a:spcBef>
              <a:buFont typeface="Arial" panose="020B0604020202020204" pitchFamily="34" charset="0"/>
              <a:buChar char="•"/>
              <a:defRPr sz="2400">
                <a:latin typeface="微软雅黑" panose="020B0503020204020204" charset="-122"/>
                <a:ea typeface="微软雅黑" panose="020B0503020204020204" charset="-122"/>
              </a:defRPr>
            </a:lvl3pPr>
            <a:lvl4pPr marL="16002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4pPr>
            <a:lvl5pPr marL="2057400" indent="-228600">
              <a:spcBef>
                <a:spcPct val="20000"/>
              </a:spcBef>
              <a:buFont typeface="Arial" panose="020B0604020202020204" pitchFamily="34" charset="0"/>
              <a:buChar char="»"/>
              <a:defRPr sz="2000">
                <a:latin typeface="微软雅黑" panose="020B0503020204020204" charset="-122"/>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charset="-122"/>
                <a:ea typeface="微软雅黑" panose="020B0503020204020204" charset="-122"/>
              </a:defRPr>
            </a:lvl9pPr>
          </a:lstStyle>
          <a:p>
            <a:r>
              <a:rPr lang="zh-CN" altLang="en-US" dirty="0">
                <a:latin typeface="微软雅黑" panose="020B0503020204020204" charset="-122"/>
                <a:ea typeface="微软雅黑" panose="020B0503020204020204" charset="-122"/>
                <a:sym typeface="+mn-lt"/>
              </a:rPr>
              <a:t>添加标题</a:t>
            </a:r>
          </a:p>
        </p:txBody>
      </p:sp>
      <p:sp>
        <p:nvSpPr>
          <p:cNvPr id="54" name="矩形 47"/>
          <p:cNvSpPr>
            <a:spLocks noChangeArrowheads="1"/>
          </p:cNvSpPr>
          <p:nvPr/>
        </p:nvSpPr>
        <p:spPr bwMode="auto">
          <a:xfrm>
            <a:off x="1206540" y="1137036"/>
            <a:ext cx="3956275"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2">
                    <a:lumMod val="75000"/>
                  </a:schemeClr>
                </a:solidFill>
                <a:cs typeface="+mn-ea"/>
                <a:sym typeface="+mn-lt"/>
              </a:rPr>
              <a:t>在此录入本图表的综合描述说明，在此录入本图表的综合描述说明，在此录入本图表的综合描述说明</a:t>
            </a:r>
          </a:p>
        </p:txBody>
      </p:sp>
    </p:spTree>
  </p:cSld>
  <p:clrMapOvr>
    <a:masterClrMapping/>
  </p:clrMapOvr>
  <p:transition advTm="2761">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1000"/>
                                        <p:tgtEl>
                                          <p:spTgt spid="45"/>
                                        </p:tgtEl>
                                      </p:cBhvr>
                                    </p:animEffect>
                                    <p:anim calcmode="lin" valueType="num">
                                      <p:cBhvr>
                                        <p:cTn id="38" dur="1000" fill="hold"/>
                                        <p:tgtEl>
                                          <p:spTgt spid="45"/>
                                        </p:tgtEl>
                                        <p:attrNameLst>
                                          <p:attrName>ppt_x</p:attrName>
                                        </p:attrNameLst>
                                      </p:cBhvr>
                                      <p:tavLst>
                                        <p:tav tm="0">
                                          <p:val>
                                            <p:strVal val="#ppt_x"/>
                                          </p:val>
                                        </p:tav>
                                        <p:tav tm="100000">
                                          <p:val>
                                            <p:strVal val="#ppt_x"/>
                                          </p:val>
                                        </p:tav>
                                      </p:tavLst>
                                    </p:anim>
                                    <p:anim calcmode="lin" valueType="num">
                                      <p:cBhvr>
                                        <p:cTn id="39" dur="1000" fill="hold"/>
                                        <p:tgtEl>
                                          <p:spTgt spid="4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1000"/>
                                        <p:tgtEl>
                                          <p:spTgt spid="46"/>
                                        </p:tgtEl>
                                      </p:cBhvr>
                                    </p:animEffect>
                                    <p:anim calcmode="lin" valueType="num">
                                      <p:cBhvr>
                                        <p:cTn id="43" dur="1000" fill="hold"/>
                                        <p:tgtEl>
                                          <p:spTgt spid="46"/>
                                        </p:tgtEl>
                                        <p:attrNameLst>
                                          <p:attrName>ppt_x</p:attrName>
                                        </p:attrNameLst>
                                      </p:cBhvr>
                                      <p:tavLst>
                                        <p:tav tm="0">
                                          <p:val>
                                            <p:strVal val="#ppt_x"/>
                                          </p:val>
                                        </p:tav>
                                        <p:tav tm="100000">
                                          <p:val>
                                            <p:strVal val="#ppt_x"/>
                                          </p:val>
                                        </p:tav>
                                      </p:tavLst>
                                    </p:anim>
                                    <p:anim calcmode="lin" valueType="num">
                                      <p:cBhvr>
                                        <p:cTn id="44" dur="1000" fill="hold"/>
                                        <p:tgtEl>
                                          <p:spTgt spid="46"/>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1000"/>
                                        <p:tgtEl>
                                          <p:spTgt spid="47"/>
                                        </p:tgtEl>
                                      </p:cBhvr>
                                    </p:animEffect>
                                    <p:anim calcmode="lin" valueType="num">
                                      <p:cBhvr>
                                        <p:cTn id="48" dur="1000" fill="hold"/>
                                        <p:tgtEl>
                                          <p:spTgt spid="47"/>
                                        </p:tgtEl>
                                        <p:attrNameLst>
                                          <p:attrName>ppt_x</p:attrName>
                                        </p:attrNameLst>
                                      </p:cBhvr>
                                      <p:tavLst>
                                        <p:tav tm="0">
                                          <p:val>
                                            <p:strVal val="#ppt_x"/>
                                          </p:val>
                                        </p:tav>
                                        <p:tav tm="100000">
                                          <p:val>
                                            <p:strVal val="#ppt_x"/>
                                          </p:val>
                                        </p:tav>
                                      </p:tavLst>
                                    </p:anim>
                                    <p:anim calcmode="lin" valueType="num">
                                      <p:cBhvr>
                                        <p:cTn id="49" dur="1000" fill="hold"/>
                                        <p:tgtEl>
                                          <p:spTgt spid="4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1000"/>
                                        <p:tgtEl>
                                          <p:spTgt spid="48"/>
                                        </p:tgtEl>
                                      </p:cBhvr>
                                    </p:animEffect>
                                    <p:anim calcmode="lin" valueType="num">
                                      <p:cBhvr>
                                        <p:cTn id="53" dur="1000" fill="hold"/>
                                        <p:tgtEl>
                                          <p:spTgt spid="48"/>
                                        </p:tgtEl>
                                        <p:attrNameLst>
                                          <p:attrName>ppt_x</p:attrName>
                                        </p:attrNameLst>
                                      </p:cBhvr>
                                      <p:tavLst>
                                        <p:tav tm="0">
                                          <p:val>
                                            <p:strVal val="#ppt_x"/>
                                          </p:val>
                                        </p:tav>
                                        <p:tav tm="100000">
                                          <p:val>
                                            <p:strVal val="#ppt_x"/>
                                          </p:val>
                                        </p:tav>
                                      </p:tavLst>
                                    </p:anim>
                                    <p:anim calcmode="lin" valueType="num">
                                      <p:cBhvr>
                                        <p:cTn id="54" dur="1000" fill="hold"/>
                                        <p:tgtEl>
                                          <p:spTgt spid="4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1000"/>
                                        <p:tgtEl>
                                          <p:spTgt spid="49"/>
                                        </p:tgtEl>
                                      </p:cBhvr>
                                    </p:animEffect>
                                    <p:anim calcmode="lin" valueType="num">
                                      <p:cBhvr>
                                        <p:cTn id="58" dur="1000" fill="hold"/>
                                        <p:tgtEl>
                                          <p:spTgt spid="49"/>
                                        </p:tgtEl>
                                        <p:attrNameLst>
                                          <p:attrName>ppt_x</p:attrName>
                                        </p:attrNameLst>
                                      </p:cBhvr>
                                      <p:tavLst>
                                        <p:tav tm="0">
                                          <p:val>
                                            <p:strVal val="#ppt_x"/>
                                          </p:val>
                                        </p:tav>
                                        <p:tav tm="100000">
                                          <p:val>
                                            <p:strVal val="#ppt_x"/>
                                          </p:val>
                                        </p:tav>
                                      </p:tavLst>
                                    </p:anim>
                                    <p:anim calcmode="lin" valueType="num">
                                      <p:cBhvr>
                                        <p:cTn id="59" dur="1000" fill="hold"/>
                                        <p:tgtEl>
                                          <p:spTgt spid="4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1000"/>
                                        <p:tgtEl>
                                          <p:spTgt spid="50"/>
                                        </p:tgtEl>
                                      </p:cBhvr>
                                    </p:animEffect>
                                    <p:anim calcmode="lin" valueType="num">
                                      <p:cBhvr>
                                        <p:cTn id="63" dur="1000" fill="hold"/>
                                        <p:tgtEl>
                                          <p:spTgt spid="50"/>
                                        </p:tgtEl>
                                        <p:attrNameLst>
                                          <p:attrName>ppt_x</p:attrName>
                                        </p:attrNameLst>
                                      </p:cBhvr>
                                      <p:tavLst>
                                        <p:tav tm="0">
                                          <p:val>
                                            <p:strVal val="#ppt_x"/>
                                          </p:val>
                                        </p:tav>
                                        <p:tav tm="100000">
                                          <p:val>
                                            <p:strVal val="#ppt_x"/>
                                          </p:val>
                                        </p:tav>
                                      </p:tavLst>
                                    </p:anim>
                                    <p:anim calcmode="lin" valueType="num">
                                      <p:cBhvr>
                                        <p:cTn id="64" dur="1000" fill="hold"/>
                                        <p:tgtEl>
                                          <p:spTgt spid="50"/>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1000"/>
                                        <p:tgtEl>
                                          <p:spTgt spid="52"/>
                                        </p:tgtEl>
                                      </p:cBhvr>
                                    </p:animEffect>
                                    <p:anim calcmode="lin" valueType="num">
                                      <p:cBhvr>
                                        <p:cTn id="73" dur="1000" fill="hold"/>
                                        <p:tgtEl>
                                          <p:spTgt spid="52"/>
                                        </p:tgtEl>
                                        <p:attrNameLst>
                                          <p:attrName>ppt_x</p:attrName>
                                        </p:attrNameLst>
                                      </p:cBhvr>
                                      <p:tavLst>
                                        <p:tav tm="0">
                                          <p:val>
                                            <p:strVal val="#ppt_x"/>
                                          </p:val>
                                        </p:tav>
                                        <p:tav tm="100000">
                                          <p:val>
                                            <p:strVal val="#ppt_x"/>
                                          </p:val>
                                        </p:tav>
                                      </p:tavLst>
                                    </p:anim>
                                    <p:anim calcmode="lin" valueType="num">
                                      <p:cBhvr>
                                        <p:cTn id="74" dur="1000" fill="hold"/>
                                        <p:tgtEl>
                                          <p:spTgt spid="52"/>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21" name="组合 20"/>
          <p:cNvGrpSpPr/>
          <p:nvPr/>
        </p:nvGrpSpPr>
        <p:grpSpPr>
          <a:xfrm>
            <a:off x="7700358" y="1582460"/>
            <a:ext cx="2252284" cy="4374038"/>
            <a:chOff x="7700358" y="1325285"/>
            <a:chExt cx="2252284" cy="4374038"/>
          </a:xfrm>
        </p:grpSpPr>
        <p:sp>
          <p:nvSpPr>
            <p:cNvPr id="22" name="圆角矩形 21"/>
            <p:cNvSpPr/>
            <p:nvPr/>
          </p:nvSpPr>
          <p:spPr>
            <a:xfrm>
              <a:off x="7700358" y="1325285"/>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23" name="组合 22"/>
            <p:cNvGrpSpPr/>
            <p:nvPr/>
          </p:nvGrpSpPr>
          <p:grpSpPr>
            <a:xfrm>
              <a:off x="7700358" y="3626120"/>
              <a:ext cx="2252284" cy="853540"/>
              <a:chOff x="1947258" y="3466616"/>
              <a:chExt cx="2252284" cy="853540"/>
            </a:xfrm>
          </p:grpSpPr>
          <p:sp>
            <p:nvSpPr>
              <p:cNvPr id="26" name="矩形 25"/>
              <p:cNvSpPr/>
              <p:nvPr/>
            </p:nvSpPr>
            <p:spPr>
              <a:xfrm>
                <a:off x="1947258" y="3471751"/>
                <a:ext cx="2252284" cy="8430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5" name="矩形 34"/>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矩形 41"/>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24" name="文本框 112"/>
            <p:cNvSpPr txBox="1"/>
            <p:nvPr/>
          </p:nvSpPr>
          <p:spPr>
            <a:xfrm>
              <a:off x="8347075" y="3692880"/>
              <a:ext cx="958850" cy="707886"/>
            </a:xfrm>
            <a:prstGeom prst="rect">
              <a:avLst/>
            </a:prstGeom>
            <a:noFill/>
          </p:spPr>
          <p:txBody>
            <a:bodyPr wrap="square" rtlCol="0">
              <a:spAutoFit/>
            </a:bodyPr>
            <a:lstStyle/>
            <a:p>
              <a:pPr algn="ctr"/>
              <a:r>
                <a:rPr lang="en-US" altLang="zh-CN" sz="4000" dirty="0" smtClean="0">
                  <a:solidFill>
                    <a:schemeClr val="bg1"/>
                  </a:solidFill>
                  <a:effectLst>
                    <a:outerShdw blurRad="101600" dist="50800" dir="2700000" algn="tl" rotWithShape="0">
                      <a:prstClr val="black">
                        <a:alpha val="40000"/>
                      </a:prstClr>
                    </a:outerShdw>
                  </a:effectLst>
                  <a:latin typeface="微软雅黑" panose="020B0503020204020204" charset="-122"/>
                  <a:ea typeface="微软雅黑" panose="020B0503020204020204" charset="-122"/>
                </a:rPr>
                <a:t>03</a:t>
              </a:r>
            </a:p>
          </p:txBody>
        </p:sp>
      </p:grpSp>
      <p:grpSp>
        <p:nvGrpSpPr>
          <p:cNvPr id="43" name="组合 42"/>
          <p:cNvGrpSpPr/>
          <p:nvPr/>
        </p:nvGrpSpPr>
        <p:grpSpPr>
          <a:xfrm>
            <a:off x="4969858" y="1582460"/>
            <a:ext cx="2252284" cy="4374038"/>
            <a:chOff x="4969858" y="1325285"/>
            <a:chExt cx="2252284" cy="4374038"/>
          </a:xfrm>
        </p:grpSpPr>
        <p:sp>
          <p:nvSpPr>
            <p:cNvPr id="44" name="圆角矩形 43"/>
            <p:cNvSpPr/>
            <p:nvPr/>
          </p:nvSpPr>
          <p:spPr>
            <a:xfrm>
              <a:off x="4969858" y="1325285"/>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45" name="组合 44"/>
            <p:cNvGrpSpPr/>
            <p:nvPr/>
          </p:nvGrpSpPr>
          <p:grpSpPr>
            <a:xfrm>
              <a:off x="4969858" y="3626120"/>
              <a:ext cx="2252284" cy="853540"/>
              <a:chOff x="1947258" y="3466616"/>
              <a:chExt cx="2252284" cy="853540"/>
            </a:xfrm>
          </p:grpSpPr>
          <p:sp>
            <p:nvSpPr>
              <p:cNvPr id="47" name="矩形 46"/>
              <p:cNvSpPr/>
              <p:nvPr/>
            </p:nvSpPr>
            <p:spPr>
              <a:xfrm>
                <a:off x="1947258" y="3471751"/>
                <a:ext cx="2252284" cy="8430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8" name="矩形 47"/>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9" name="矩形 48"/>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6" name="文本框 111"/>
            <p:cNvSpPr txBox="1"/>
            <p:nvPr/>
          </p:nvSpPr>
          <p:spPr>
            <a:xfrm>
              <a:off x="5616575" y="3692880"/>
              <a:ext cx="958850" cy="707886"/>
            </a:xfrm>
            <a:prstGeom prst="rect">
              <a:avLst/>
            </a:prstGeom>
            <a:noFill/>
          </p:spPr>
          <p:txBody>
            <a:bodyPr wrap="square" rtlCol="0">
              <a:spAutoFit/>
            </a:bodyPr>
            <a:lstStyle/>
            <a:p>
              <a:pPr algn="ctr"/>
              <a:r>
                <a:rPr lang="en-US" altLang="zh-CN" sz="4000" dirty="0" smtClean="0">
                  <a:solidFill>
                    <a:schemeClr val="bg1"/>
                  </a:solidFill>
                  <a:effectLst>
                    <a:outerShdw blurRad="101600" dist="50800" dir="2700000" algn="tl" rotWithShape="0">
                      <a:prstClr val="black">
                        <a:alpha val="40000"/>
                      </a:prstClr>
                    </a:outerShdw>
                  </a:effectLst>
                  <a:latin typeface="微软雅黑" panose="020B0503020204020204" charset="-122"/>
                  <a:ea typeface="微软雅黑" panose="020B0503020204020204" charset="-122"/>
                </a:rPr>
                <a:t>02</a:t>
              </a:r>
            </a:p>
          </p:txBody>
        </p:sp>
      </p:grpSp>
      <p:grpSp>
        <p:nvGrpSpPr>
          <p:cNvPr id="50" name="组合 49"/>
          <p:cNvGrpSpPr/>
          <p:nvPr/>
        </p:nvGrpSpPr>
        <p:grpSpPr>
          <a:xfrm>
            <a:off x="2239358" y="1582460"/>
            <a:ext cx="2252284" cy="4374038"/>
            <a:chOff x="2239358" y="1325285"/>
            <a:chExt cx="2252284" cy="4374038"/>
          </a:xfrm>
        </p:grpSpPr>
        <p:sp>
          <p:nvSpPr>
            <p:cNvPr id="51" name="圆角矩形 50"/>
            <p:cNvSpPr/>
            <p:nvPr/>
          </p:nvSpPr>
          <p:spPr>
            <a:xfrm>
              <a:off x="2239358" y="1325285"/>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52" name="组合 51"/>
            <p:cNvGrpSpPr/>
            <p:nvPr/>
          </p:nvGrpSpPr>
          <p:grpSpPr>
            <a:xfrm>
              <a:off x="2239358" y="3626120"/>
              <a:ext cx="2252284" cy="853540"/>
              <a:chOff x="1947258" y="3466616"/>
              <a:chExt cx="2252284" cy="853540"/>
            </a:xfrm>
          </p:grpSpPr>
          <p:sp>
            <p:nvSpPr>
              <p:cNvPr id="54" name="矩形 53"/>
              <p:cNvSpPr/>
              <p:nvPr/>
            </p:nvSpPr>
            <p:spPr>
              <a:xfrm>
                <a:off x="1947258" y="3471751"/>
                <a:ext cx="2252284" cy="8430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5" name="矩形 54"/>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6" name="矩形 55"/>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53" name="文本框 110"/>
            <p:cNvSpPr txBox="1"/>
            <p:nvPr/>
          </p:nvSpPr>
          <p:spPr>
            <a:xfrm>
              <a:off x="2886075" y="3692880"/>
              <a:ext cx="958850" cy="707886"/>
            </a:xfrm>
            <a:prstGeom prst="rect">
              <a:avLst/>
            </a:prstGeom>
            <a:noFill/>
          </p:spPr>
          <p:txBody>
            <a:bodyPr wrap="square" rtlCol="0">
              <a:spAutoFit/>
            </a:bodyPr>
            <a:lstStyle/>
            <a:p>
              <a:pPr algn="ctr"/>
              <a:r>
                <a:rPr lang="en-US" altLang="zh-CN" sz="4000" dirty="0" smtClean="0">
                  <a:solidFill>
                    <a:schemeClr val="bg1"/>
                  </a:solidFill>
                  <a:effectLst>
                    <a:outerShdw blurRad="101600" dist="50800" dir="2700000" algn="tl" rotWithShape="0">
                      <a:prstClr val="black">
                        <a:alpha val="40000"/>
                      </a:prstClr>
                    </a:outerShdw>
                  </a:effectLst>
                  <a:latin typeface="微软雅黑" panose="020B0503020204020204" charset="-122"/>
                  <a:ea typeface="微软雅黑" panose="020B0503020204020204" charset="-122"/>
                </a:rPr>
                <a:t>01</a:t>
              </a:r>
            </a:p>
          </p:txBody>
        </p:sp>
      </p:grpSp>
      <p:grpSp>
        <p:nvGrpSpPr>
          <p:cNvPr id="57" name="组合 56"/>
          <p:cNvGrpSpPr/>
          <p:nvPr/>
        </p:nvGrpSpPr>
        <p:grpSpPr>
          <a:xfrm>
            <a:off x="4277425" y="1977857"/>
            <a:ext cx="926499" cy="158012"/>
            <a:chOff x="4111386" y="2043778"/>
            <a:chExt cx="926499" cy="158012"/>
          </a:xfrm>
        </p:grpSpPr>
        <p:grpSp>
          <p:nvGrpSpPr>
            <p:cNvPr id="58" name="组合 57"/>
            <p:cNvGrpSpPr/>
            <p:nvPr/>
          </p:nvGrpSpPr>
          <p:grpSpPr>
            <a:xfrm>
              <a:off x="4879875" y="2043778"/>
              <a:ext cx="158010" cy="158012"/>
              <a:chOff x="4486616" y="3001075"/>
              <a:chExt cx="274695" cy="274699"/>
            </a:xfrm>
          </p:grpSpPr>
          <p:sp>
            <p:nvSpPr>
              <p:cNvPr id="64" name="椭圆 6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65" name="椭圆 6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59" name="组合 58"/>
            <p:cNvGrpSpPr/>
            <p:nvPr/>
          </p:nvGrpSpPr>
          <p:grpSpPr>
            <a:xfrm>
              <a:off x="4111386" y="2043778"/>
              <a:ext cx="158010" cy="158012"/>
              <a:chOff x="4486616" y="3001075"/>
              <a:chExt cx="274695" cy="274699"/>
            </a:xfrm>
          </p:grpSpPr>
          <p:sp>
            <p:nvSpPr>
              <p:cNvPr id="62" name="椭圆 6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63" name="椭圆 6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sp>
          <p:nvSpPr>
            <p:cNvPr id="60" name="圆角矩形 59"/>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61" name="圆角矩形 60"/>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66" name="组合 65"/>
          <p:cNvGrpSpPr/>
          <p:nvPr/>
        </p:nvGrpSpPr>
        <p:grpSpPr>
          <a:xfrm>
            <a:off x="6998001" y="1977857"/>
            <a:ext cx="926499" cy="158012"/>
            <a:chOff x="4111386" y="2043778"/>
            <a:chExt cx="926499" cy="158012"/>
          </a:xfrm>
        </p:grpSpPr>
        <p:grpSp>
          <p:nvGrpSpPr>
            <p:cNvPr id="67" name="组合 66"/>
            <p:cNvGrpSpPr/>
            <p:nvPr/>
          </p:nvGrpSpPr>
          <p:grpSpPr>
            <a:xfrm>
              <a:off x="4879875" y="2043778"/>
              <a:ext cx="158010" cy="158012"/>
              <a:chOff x="4486616" y="3001075"/>
              <a:chExt cx="274695" cy="274699"/>
            </a:xfrm>
          </p:grpSpPr>
          <p:sp>
            <p:nvSpPr>
              <p:cNvPr id="73" name="椭圆 72"/>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74" name="椭圆 73"/>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68" name="组合 67"/>
            <p:cNvGrpSpPr/>
            <p:nvPr/>
          </p:nvGrpSpPr>
          <p:grpSpPr>
            <a:xfrm>
              <a:off x="4111386" y="2043778"/>
              <a:ext cx="158010" cy="158012"/>
              <a:chOff x="4486616" y="3001075"/>
              <a:chExt cx="274695" cy="274699"/>
            </a:xfrm>
          </p:grpSpPr>
          <p:sp>
            <p:nvSpPr>
              <p:cNvPr id="71" name="椭圆 7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72" name="椭圆 7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sp>
          <p:nvSpPr>
            <p:cNvPr id="69" name="圆角矩形 68"/>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70" name="圆角矩形 69"/>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75" name="组合 74"/>
          <p:cNvGrpSpPr/>
          <p:nvPr/>
        </p:nvGrpSpPr>
        <p:grpSpPr>
          <a:xfrm>
            <a:off x="4277425" y="5441855"/>
            <a:ext cx="926499" cy="158012"/>
            <a:chOff x="4111386" y="2043778"/>
            <a:chExt cx="926499" cy="158012"/>
          </a:xfrm>
        </p:grpSpPr>
        <p:grpSp>
          <p:nvGrpSpPr>
            <p:cNvPr id="76" name="组合 75"/>
            <p:cNvGrpSpPr/>
            <p:nvPr/>
          </p:nvGrpSpPr>
          <p:grpSpPr>
            <a:xfrm>
              <a:off x="4879875" y="2043778"/>
              <a:ext cx="158010" cy="158012"/>
              <a:chOff x="4486616" y="3001075"/>
              <a:chExt cx="274695" cy="274699"/>
            </a:xfrm>
          </p:grpSpPr>
          <p:sp>
            <p:nvSpPr>
              <p:cNvPr id="82" name="椭圆 8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83" name="椭圆 8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77" name="组合 76"/>
            <p:cNvGrpSpPr/>
            <p:nvPr/>
          </p:nvGrpSpPr>
          <p:grpSpPr>
            <a:xfrm>
              <a:off x="4111386" y="2043778"/>
              <a:ext cx="158010" cy="158012"/>
              <a:chOff x="4486616" y="3001075"/>
              <a:chExt cx="274695" cy="274699"/>
            </a:xfrm>
          </p:grpSpPr>
          <p:sp>
            <p:nvSpPr>
              <p:cNvPr id="80" name="椭圆 7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81" name="椭圆 8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sp>
          <p:nvSpPr>
            <p:cNvPr id="78" name="圆角矩形 77"/>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79" name="圆角矩形 78"/>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84" name="组合 83"/>
          <p:cNvGrpSpPr/>
          <p:nvPr/>
        </p:nvGrpSpPr>
        <p:grpSpPr>
          <a:xfrm>
            <a:off x="6998001" y="5441855"/>
            <a:ext cx="926499" cy="158012"/>
            <a:chOff x="4111386" y="2043778"/>
            <a:chExt cx="926499" cy="158012"/>
          </a:xfrm>
        </p:grpSpPr>
        <p:grpSp>
          <p:nvGrpSpPr>
            <p:cNvPr id="85" name="组合 84"/>
            <p:cNvGrpSpPr/>
            <p:nvPr/>
          </p:nvGrpSpPr>
          <p:grpSpPr>
            <a:xfrm>
              <a:off x="4879875" y="2043778"/>
              <a:ext cx="158010" cy="158012"/>
              <a:chOff x="4486616" y="3001075"/>
              <a:chExt cx="274695" cy="274699"/>
            </a:xfrm>
          </p:grpSpPr>
          <p:sp>
            <p:nvSpPr>
              <p:cNvPr id="91" name="椭圆 9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92" name="椭圆 9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86" name="组合 85"/>
            <p:cNvGrpSpPr/>
            <p:nvPr/>
          </p:nvGrpSpPr>
          <p:grpSpPr>
            <a:xfrm>
              <a:off x="4111386" y="2043778"/>
              <a:ext cx="158010" cy="158012"/>
              <a:chOff x="4486616" y="3001075"/>
              <a:chExt cx="274695" cy="274699"/>
            </a:xfrm>
          </p:grpSpPr>
          <p:sp>
            <p:nvSpPr>
              <p:cNvPr id="89" name="椭圆 8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90" name="椭圆 8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sp>
          <p:nvSpPr>
            <p:cNvPr id="87" name="圆角矩形 86"/>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88" name="圆角矩形 87"/>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grpSp>
      <p:grpSp>
        <p:nvGrpSpPr>
          <p:cNvPr id="93" name="组合 92"/>
          <p:cNvGrpSpPr/>
          <p:nvPr/>
        </p:nvGrpSpPr>
        <p:grpSpPr>
          <a:xfrm>
            <a:off x="2490660" y="1870709"/>
            <a:ext cx="1749680" cy="596843"/>
            <a:chOff x="2198560" y="1644530"/>
            <a:chExt cx="1749680" cy="596843"/>
          </a:xfrm>
        </p:grpSpPr>
        <p:pic>
          <p:nvPicPr>
            <p:cNvPr id="94" name="图片 93"/>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a:stretch>
              <a:fillRect/>
            </a:stretch>
          </p:blipFill>
          <p:spPr>
            <a:xfrm flipH="1">
              <a:off x="2198560" y="1644530"/>
              <a:ext cx="1749680" cy="92018"/>
            </a:xfrm>
            <a:prstGeom prst="rect">
              <a:avLst/>
            </a:prstGeom>
          </p:spPr>
        </p:pic>
        <p:pic>
          <p:nvPicPr>
            <p:cNvPr id="95" name="图片 94"/>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a:stretch>
              <a:fillRect/>
            </a:stretch>
          </p:blipFill>
          <p:spPr>
            <a:xfrm flipH="1" flipV="1">
              <a:off x="2198560" y="2149355"/>
              <a:ext cx="1749680" cy="92018"/>
            </a:xfrm>
            <a:prstGeom prst="rect">
              <a:avLst/>
            </a:prstGeom>
          </p:spPr>
        </p:pic>
      </p:grpSp>
      <p:grpSp>
        <p:nvGrpSpPr>
          <p:cNvPr id="96" name="组合 95"/>
          <p:cNvGrpSpPr/>
          <p:nvPr/>
        </p:nvGrpSpPr>
        <p:grpSpPr>
          <a:xfrm>
            <a:off x="2490660" y="5003024"/>
            <a:ext cx="1749680" cy="596843"/>
            <a:chOff x="2198560" y="1644530"/>
            <a:chExt cx="1749680" cy="596843"/>
          </a:xfrm>
        </p:grpSpPr>
        <p:pic>
          <p:nvPicPr>
            <p:cNvPr id="97" name="图片 96"/>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a:stretch>
              <a:fillRect/>
            </a:stretch>
          </p:blipFill>
          <p:spPr>
            <a:xfrm flipH="1">
              <a:off x="2198560" y="1644530"/>
              <a:ext cx="1749680" cy="92018"/>
            </a:xfrm>
            <a:prstGeom prst="rect">
              <a:avLst/>
            </a:prstGeom>
          </p:spPr>
        </p:pic>
        <p:pic>
          <p:nvPicPr>
            <p:cNvPr id="98" name="图片 97"/>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a:stretch>
              <a:fillRect/>
            </a:stretch>
          </p:blipFill>
          <p:spPr>
            <a:xfrm flipH="1" flipV="1">
              <a:off x="2198560" y="2149355"/>
              <a:ext cx="1749680" cy="92018"/>
            </a:xfrm>
            <a:prstGeom prst="rect">
              <a:avLst/>
            </a:prstGeom>
          </p:spPr>
        </p:pic>
      </p:grpSp>
      <p:grpSp>
        <p:nvGrpSpPr>
          <p:cNvPr id="99" name="组合 98"/>
          <p:cNvGrpSpPr/>
          <p:nvPr/>
        </p:nvGrpSpPr>
        <p:grpSpPr>
          <a:xfrm>
            <a:off x="5235575" y="1870709"/>
            <a:ext cx="1749680" cy="596843"/>
            <a:chOff x="2198560" y="1644530"/>
            <a:chExt cx="1749680" cy="596843"/>
          </a:xfrm>
        </p:grpSpPr>
        <p:pic>
          <p:nvPicPr>
            <p:cNvPr id="100" name="图片 99"/>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a:stretch>
              <a:fillRect/>
            </a:stretch>
          </p:blipFill>
          <p:spPr>
            <a:xfrm flipH="1">
              <a:off x="2198560" y="1644530"/>
              <a:ext cx="1749680" cy="92018"/>
            </a:xfrm>
            <a:prstGeom prst="rect">
              <a:avLst/>
            </a:prstGeom>
          </p:spPr>
        </p:pic>
        <p:pic>
          <p:nvPicPr>
            <p:cNvPr id="101" name="图片 100"/>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a:stretch>
              <a:fillRect/>
            </a:stretch>
          </p:blipFill>
          <p:spPr>
            <a:xfrm flipH="1" flipV="1">
              <a:off x="2198560" y="2149355"/>
              <a:ext cx="1749680" cy="92018"/>
            </a:xfrm>
            <a:prstGeom prst="rect">
              <a:avLst/>
            </a:prstGeom>
          </p:spPr>
        </p:pic>
      </p:grpSp>
      <p:grpSp>
        <p:nvGrpSpPr>
          <p:cNvPr id="102" name="组合 101"/>
          <p:cNvGrpSpPr/>
          <p:nvPr/>
        </p:nvGrpSpPr>
        <p:grpSpPr>
          <a:xfrm>
            <a:off x="5235575" y="5003024"/>
            <a:ext cx="1749680" cy="596843"/>
            <a:chOff x="2198560" y="1644530"/>
            <a:chExt cx="1749680" cy="596843"/>
          </a:xfrm>
        </p:grpSpPr>
        <p:pic>
          <p:nvPicPr>
            <p:cNvPr id="103" name="图片 102"/>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a:stretch>
              <a:fillRect/>
            </a:stretch>
          </p:blipFill>
          <p:spPr>
            <a:xfrm flipH="1">
              <a:off x="2198560" y="1644530"/>
              <a:ext cx="1749680" cy="92018"/>
            </a:xfrm>
            <a:prstGeom prst="rect">
              <a:avLst/>
            </a:prstGeom>
          </p:spPr>
        </p:pic>
        <p:pic>
          <p:nvPicPr>
            <p:cNvPr id="104" name="图片 103"/>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a:stretch>
              <a:fillRect/>
            </a:stretch>
          </p:blipFill>
          <p:spPr>
            <a:xfrm flipH="1" flipV="1">
              <a:off x="2198560" y="2149355"/>
              <a:ext cx="1749680" cy="92018"/>
            </a:xfrm>
            <a:prstGeom prst="rect">
              <a:avLst/>
            </a:prstGeom>
          </p:spPr>
        </p:pic>
      </p:grpSp>
      <p:grpSp>
        <p:nvGrpSpPr>
          <p:cNvPr id="105" name="组合 104"/>
          <p:cNvGrpSpPr/>
          <p:nvPr/>
        </p:nvGrpSpPr>
        <p:grpSpPr>
          <a:xfrm>
            <a:off x="7939115" y="1870709"/>
            <a:ext cx="1749680" cy="596843"/>
            <a:chOff x="2198560" y="1644530"/>
            <a:chExt cx="1749680" cy="596843"/>
          </a:xfrm>
        </p:grpSpPr>
        <p:pic>
          <p:nvPicPr>
            <p:cNvPr id="106" name="图片 105"/>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a:stretch>
              <a:fillRect/>
            </a:stretch>
          </p:blipFill>
          <p:spPr>
            <a:xfrm flipH="1">
              <a:off x="2198560" y="1644530"/>
              <a:ext cx="1749680" cy="92018"/>
            </a:xfrm>
            <a:prstGeom prst="rect">
              <a:avLst/>
            </a:prstGeom>
          </p:spPr>
        </p:pic>
        <p:pic>
          <p:nvPicPr>
            <p:cNvPr id="107" name="图片 106"/>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a:stretch>
              <a:fillRect/>
            </a:stretch>
          </p:blipFill>
          <p:spPr>
            <a:xfrm flipH="1" flipV="1">
              <a:off x="2198560" y="2149355"/>
              <a:ext cx="1749680" cy="92018"/>
            </a:xfrm>
            <a:prstGeom prst="rect">
              <a:avLst/>
            </a:prstGeom>
          </p:spPr>
        </p:pic>
      </p:grpSp>
      <p:grpSp>
        <p:nvGrpSpPr>
          <p:cNvPr id="108" name="组合 107"/>
          <p:cNvGrpSpPr/>
          <p:nvPr/>
        </p:nvGrpSpPr>
        <p:grpSpPr>
          <a:xfrm>
            <a:off x="7939115" y="5003024"/>
            <a:ext cx="1749680" cy="596843"/>
            <a:chOff x="2198560" y="1644530"/>
            <a:chExt cx="1749680" cy="596843"/>
          </a:xfrm>
        </p:grpSpPr>
        <p:pic>
          <p:nvPicPr>
            <p:cNvPr id="109" name="图片 108"/>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a:stretch>
              <a:fillRect/>
            </a:stretch>
          </p:blipFill>
          <p:spPr>
            <a:xfrm flipH="1">
              <a:off x="2198560" y="1644530"/>
              <a:ext cx="1749680" cy="92018"/>
            </a:xfrm>
            <a:prstGeom prst="rect">
              <a:avLst/>
            </a:prstGeom>
          </p:spPr>
        </p:pic>
        <p:pic>
          <p:nvPicPr>
            <p:cNvPr id="110" name="图片 109"/>
            <p:cNvPicPr>
              <a:picLocks noChangeAspect="1"/>
            </p:cNvPicPr>
            <p:nvPr/>
          </p:nvPicPr>
          <p:blipFill rotWithShape="1">
            <a:blip r:embed="rId2" cstate="screen">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a:stretch>
              <a:fillRect/>
            </a:stretch>
          </p:blipFill>
          <p:spPr>
            <a:xfrm flipH="1" flipV="1">
              <a:off x="2198560" y="2149355"/>
              <a:ext cx="1749680" cy="92018"/>
            </a:xfrm>
            <a:prstGeom prst="rect">
              <a:avLst/>
            </a:prstGeom>
          </p:spPr>
        </p:pic>
      </p:grpSp>
      <p:sp>
        <p:nvSpPr>
          <p:cNvPr id="111" name="文本框 113"/>
          <p:cNvSpPr txBox="1"/>
          <p:nvPr/>
        </p:nvSpPr>
        <p:spPr>
          <a:xfrm>
            <a:off x="2403938" y="1982532"/>
            <a:ext cx="1923123" cy="368300"/>
          </a:xfrm>
          <a:prstGeom prst="rect">
            <a:avLst/>
          </a:prstGeom>
          <a:noFill/>
        </p:spPr>
        <p:txBody>
          <a:bodyPr wrap="square" rtlCol="0">
            <a:spAutoFit/>
          </a:bodyPr>
          <a:lstStyle/>
          <a:p>
            <a:pPr algn="ctr"/>
            <a:r>
              <a:rPr lang="zh-CN" altLang="en-US" b="1" dirty="0">
                <a:solidFill>
                  <a:schemeClr val="accent2"/>
                </a:solidFill>
                <a:latin typeface="微软雅黑" panose="020B0503020204020204" charset="-122"/>
                <a:ea typeface="微软雅黑" panose="020B0503020204020204" charset="-122"/>
              </a:rPr>
              <a:t>添加标题</a:t>
            </a:r>
          </a:p>
        </p:txBody>
      </p:sp>
      <p:sp>
        <p:nvSpPr>
          <p:cNvPr id="112" name="文本框 114"/>
          <p:cNvSpPr txBox="1"/>
          <p:nvPr/>
        </p:nvSpPr>
        <p:spPr>
          <a:xfrm>
            <a:off x="5147270" y="1982532"/>
            <a:ext cx="1923123" cy="368300"/>
          </a:xfrm>
          <a:prstGeom prst="rect">
            <a:avLst/>
          </a:prstGeom>
          <a:noFill/>
        </p:spPr>
        <p:txBody>
          <a:bodyPr wrap="square" rtlCol="0">
            <a:spAutoFit/>
          </a:bodyPr>
          <a:lstStyle/>
          <a:p>
            <a:pPr algn="ctr"/>
            <a:r>
              <a:rPr lang="zh-CN" altLang="en-US" b="1" dirty="0">
                <a:solidFill>
                  <a:schemeClr val="accent4"/>
                </a:solidFill>
                <a:latin typeface="微软雅黑" panose="020B0503020204020204" charset="-122"/>
                <a:ea typeface="微软雅黑" panose="020B0503020204020204" charset="-122"/>
              </a:rPr>
              <a:t>添加标题</a:t>
            </a:r>
          </a:p>
        </p:txBody>
      </p:sp>
      <p:sp>
        <p:nvSpPr>
          <p:cNvPr id="113" name="文本框 115"/>
          <p:cNvSpPr txBox="1"/>
          <p:nvPr/>
        </p:nvSpPr>
        <p:spPr>
          <a:xfrm>
            <a:off x="7852393" y="1982532"/>
            <a:ext cx="1923123" cy="368300"/>
          </a:xfrm>
          <a:prstGeom prst="rect">
            <a:avLst/>
          </a:prstGeom>
          <a:noFill/>
        </p:spPr>
        <p:txBody>
          <a:bodyPr wrap="square" rtlCol="0">
            <a:spAutoFit/>
          </a:bodyPr>
          <a:lstStyle/>
          <a:p>
            <a:pPr algn="ctr"/>
            <a:r>
              <a:rPr lang="zh-CN" altLang="en-US" b="1" dirty="0">
                <a:solidFill>
                  <a:schemeClr val="accent5"/>
                </a:solidFill>
                <a:latin typeface="微软雅黑" panose="020B0503020204020204" charset="-122"/>
                <a:ea typeface="微软雅黑" panose="020B0503020204020204" charset="-122"/>
              </a:rPr>
              <a:t>添加标题</a:t>
            </a:r>
          </a:p>
        </p:txBody>
      </p:sp>
      <p:sp>
        <p:nvSpPr>
          <p:cNvPr id="114" name="文本框 116"/>
          <p:cNvSpPr txBox="1"/>
          <p:nvPr/>
        </p:nvSpPr>
        <p:spPr>
          <a:xfrm>
            <a:off x="2585841" y="2608721"/>
            <a:ext cx="1559316" cy="923330"/>
          </a:xfrm>
          <a:prstGeom prst="rect">
            <a:avLst/>
          </a:prstGeom>
          <a:noFill/>
        </p:spPr>
        <p:txBody>
          <a:bodyPr wrap="square" rtlCol="0">
            <a:spAutoFit/>
          </a:bodyPr>
          <a:lstStyle/>
          <a:p>
            <a:pPr algn="just">
              <a:lnSpc>
                <a:spcPct val="150000"/>
              </a:lnSpc>
            </a:pPr>
            <a:r>
              <a:rPr lang="zh-CN" altLang="en-US" sz="1200" dirty="0" smtClean="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sp>
        <p:nvSpPr>
          <p:cNvPr id="115" name="文本框 117"/>
          <p:cNvSpPr txBox="1"/>
          <p:nvPr/>
        </p:nvSpPr>
        <p:spPr>
          <a:xfrm>
            <a:off x="5316342" y="2608721"/>
            <a:ext cx="1559316"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sp>
        <p:nvSpPr>
          <p:cNvPr id="116" name="文本框 118"/>
          <p:cNvSpPr txBox="1"/>
          <p:nvPr/>
        </p:nvSpPr>
        <p:spPr>
          <a:xfrm>
            <a:off x="8034296" y="2608721"/>
            <a:ext cx="1559316" cy="923330"/>
          </a:xfrm>
          <a:prstGeom prst="rect">
            <a:avLst/>
          </a:prstGeom>
          <a:noFill/>
        </p:spPr>
        <p:txBody>
          <a:bodyPr wrap="square" rtlCol="0">
            <a:spAutoFit/>
          </a:bodyPr>
          <a:lstStyle/>
          <a:p>
            <a:pPr algn="just">
              <a:lnSpc>
                <a:spcPct val="150000"/>
              </a:lnSpc>
            </a:pPr>
            <a:r>
              <a:rPr lang="zh-CN" altLang="en-US" sz="1200" dirty="0">
                <a:solidFill>
                  <a:prstClr val="black">
                    <a:lumMod val="50000"/>
                    <a:lumOff val="50000"/>
                  </a:prstClr>
                </a:solidFill>
                <a:latin typeface="微软雅黑" panose="020B0503020204020204" charset="-122"/>
                <a:ea typeface="微软雅黑" panose="020B0503020204020204" charset="-122"/>
              </a:rPr>
              <a:t>点击添加文字说明或复制文本黏贴自此内容要言简意赅</a:t>
            </a:r>
          </a:p>
        </p:txBody>
      </p:sp>
      <p:grpSp>
        <p:nvGrpSpPr>
          <p:cNvPr id="117" name="组合 116"/>
          <p:cNvGrpSpPr/>
          <p:nvPr/>
        </p:nvGrpSpPr>
        <p:grpSpPr>
          <a:xfrm>
            <a:off x="6020546" y="5144371"/>
            <a:ext cx="255324" cy="311215"/>
            <a:chOff x="3683997" y="856343"/>
            <a:chExt cx="576394" cy="702571"/>
          </a:xfrm>
          <a:solidFill>
            <a:schemeClr val="accent4"/>
          </a:solidFill>
        </p:grpSpPr>
        <p:sp>
          <p:nvSpPr>
            <p:cNvPr id="118"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19"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nvGrpSpPr>
          <p:cNvPr id="120" name="组合 119"/>
          <p:cNvGrpSpPr/>
          <p:nvPr/>
        </p:nvGrpSpPr>
        <p:grpSpPr>
          <a:xfrm>
            <a:off x="3255952" y="5159830"/>
            <a:ext cx="314959" cy="292265"/>
            <a:chOff x="7903081" y="894379"/>
            <a:chExt cx="675141" cy="626498"/>
          </a:xfrm>
          <a:solidFill>
            <a:schemeClr val="accent2"/>
          </a:solidFill>
        </p:grpSpPr>
        <p:sp>
          <p:nvSpPr>
            <p:cNvPr id="121"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2"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3"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nvGrpSpPr>
          <p:cNvPr id="124" name="组合 123"/>
          <p:cNvGrpSpPr/>
          <p:nvPr/>
        </p:nvGrpSpPr>
        <p:grpSpPr>
          <a:xfrm>
            <a:off x="8686165" y="5157819"/>
            <a:ext cx="303233" cy="297959"/>
            <a:chOff x="5037571" y="856343"/>
            <a:chExt cx="715006" cy="702571"/>
          </a:xfrm>
          <a:solidFill>
            <a:schemeClr val="accent5"/>
          </a:solidFill>
        </p:grpSpPr>
        <p:sp>
          <p:nvSpPr>
            <p:cNvPr id="125"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6"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7"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spTree>
  </p:cSld>
  <p:clrMapOvr>
    <a:masterClrMapping/>
  </p:clrMapOvr>
  <p:transition advTm="95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900" decel="100000" fill="hold"/>
                                        <p:tgtEl>
                                          <p:spTgt spid="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900" decel="100000" fill="hold"/>
                                        <p:tgtEl>
                                          <p:spTgt spid="4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900" decel="100000" fill="hold"/>
                                        <p:tgtEl>
                                          <p:spTgt spid="2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left)">
                                      <p:cBhvr>
                                        <p:cTn id="26" dur="500"/>
                                        <p:tgtEl>
                                          <p:spTgt spid="57"/>
                                        </p:tgtEl>
                                      </p:cBhvr>
                                    </p:animEffect>
                                  </p:childTnLst>
                                </p:cTn>
                              </p:par>
                              <p:par>
                                <p:cTn id="27" presetID="22" presetClass="entr" presetSubtype="8"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wipe(left)">
                                      <p:cBhvr>
                                        <p:cTn id="29" dur="500"/>
                                        <p:tgtEl>
                                          <p:spTgt spid="75"/>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wipe(left)">
                                      <p:cBhvr>
                                        <p:cTn id="33" dur="500"/>
                                        <p:tgtEl>
                                          <p:spTgt spid="66"/>
                                        </p:tgtEl>
                                      </p:cBhvr>
                                    </p:animEffect>
                                  </p:childTnLst>
                                </p:cTn>
                              </p:par>
                              <p:par>
                                <p:cTn id="34" presetID="22" presetClass="entr" presetSubtype="8" fill="hold"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2000"/>
                            </p:stCondLst>
                            <p:childTnLst>
                              <p:par>
                                <p:cTn id="38" presetID="16" presetClass="entr" presetSubtype="37" fill="hold" nodeType="afterEffect">
                                  <p:stCondLst>
                                    <p:cond delay="0"/>
                                  </p:stCondLst>
                                  <p:childTnLst>
                                    <p:set>
                                      <p:cBhvr>
                                        <p:cTn id="39" dur="1" fill="hold">
                                          <p:stCondLst>
                                            <p:cond delay="0"/>
                                          </p:stCondLst>
                                        </p:cTn>
                                        <p:tgtEl>
                                          <p:spTgt spid="93"/>
                                        </p:tgtEl>
                                        <p:attrNameLst>
                                          <p:attrName>style.visibility</p:attrName>
                                        </p:attrNameLst>
                                      </p:cBhvr>
                                      <p:to>
                                        <p:strVal val="visible"/>
                                      </p:to>
                                    </p:set>
                                    <p:animEffect transition="in" filter="barn(outVertical)">
                                      <p:cBhvr>
                                        <p:cTn id="40" dur="500"/>
                                        <p:tgtEl>
                                          <p:spTgt spid="93"/>
                                        </p:tgtEl>
                                      </p:cBhvr>
                                    </p:animEffect>
                                  </p:childTnLst>
                                </p:cTn>
                              </p:par>
                              <p:par>
                                <p:cTn id="41" presetID="16" presetClass="entr" presetSubtype="37" fill="hold" nodeType="with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barn(outVertical)">
                                      <p:cBhvr>
                                        <p:cTn id="43" dur="500"/>
                                        <p:tgtEl>
                                          <p:spTgt spid="99"/>
                                        </p:tgtEl>
                                      </p:cBhvr>
                                    </p:animEffect>
                                  </p:childTnLst>
                                </p:cTn>
                              </p:par>
                              <p:par>
                                <p:cTn id="44" presetID="16" presetClass="entr" presetSubtype="37" fill="hold" nodeType="with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barn(outVertical)">
                                      <p:cBhvr>
                                        <p:cTn id="46" dur="500"/>
                                        <p:tgtEl>
                                          <p:spTgt spid="105"/>
                                        </p:tgtEl>
                                      </p:cBhvr>
                                    </p:animEffect>
                                  </p:childTnLst>
                                </p:cTn>
                              </p:par>
                              <p:par>
                                <p:cTn id="47" presetID="16" presetClass="entr" presetSubtype="37"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barn(outVertical)">
                                      <p:cBhvr>
                                        <p:cTn id="49" dur="500"/>
                                        <p:tgtEl>
                                          <p:spTgt spid="96"/>
                                        </p:tgtEl>
                                      </p:cBhvr>
                                    </p:animEffect>
                                  </p:childTnLst>
                                </p:cTn>
                              </p:par>
                              <p:par>
                                <p:cTn id="50" presetID="16" presetClass="entr" presetSubtype="37" fill="hold" nodeType="with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barn(outVertical)">
                                      <p:cBhvr>
                                        <p:cTn id="52" dur="500"/>
                                        <p:tgtEl>
                                          <p:spTgt spid="102"/>
                                        </p:tgtEl>
                                      </p:cBhvr>
                                    </p:animEffect>
                                  </p:childTnLst>
                                </p:cTn>
                              </p:par>
                              <p:par>
                                <p:cTn id="53" presetID="16" presetClass="entr" presetSubtype="37"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barn(outVertical)">
                                      <p:cBhvr>
                                        <p:cTn id="55" dur="500"/>
                                        <p:tgtEl>
                                          <p:spTgt spid="108"/>
                                        </p:tgtEl>
                                      </p:cBhvr>
                                    </p:animEffect>
                                  </p:childTnLst>
                                </p:cTn>
                              </p:par>
                            </p:childTnLst>
                          </p:cTn>
                        </p:par>
                        <p:par>
                          <p:cTn id="56" fill="hold">
                            <p:stCondLst>
                              <p:cond delay="2500"/>
                            </p:stCondLst>
                            <p:childTnLst>
                              <p:par>
                                <p:cTn id="57" presetID="14" presetClass="entr" presetSubtype="10" fill="hold" nodeType="afterEffect">
                                  <p:stCondLst>
                                    <p:cond delay="0"/>
                                  </p:stCondLst>
                                  <p:childTnLst>
                                    <p:set>
                                      <p:cBhvr>
                                        <p:cTn id="58" dur="1" fill="hold">
                                          <p:stCondLst>
                                            <p:cond delay="0"/>
                                          </p:stCondLst>
                                        </p:cTn>
                                        <p:tgtEl>
                                          <p:spTgt spid="117"/>
                                        </p:tgtEl>
                                        <p:attrNameLst>
                                          <p:attrName>style.visibility</p:attrName>
                                        </p:attrNameLst>
                                      </p:cBhvr>
                                      <p:to>
                                        <p:strVal val="visible"/>
                                      </p:to>
                                    </p:set>
                                    <p:animEffect transition="in" filter="randombar(horizontal)">
                                      <p:cBhvr>
                                        <p:cTn id="59" dur="500"/>
                                        <p:tgtEl>
                                          <p:spTgt spid="117"/>
                                        </p:tgtEl>
                                      </p:cBhvr>
                                    </p:animEffect>
                                  </p:childTnLst>
                                </p:cTn>
                              </p:par>
                              <p:par>
                                <p:cTn id="60" presetID="14" presetClass="entr" presetSubtype="10" fill="hold" nodeType="withEffect">
                                  <p:stCondLst>
                                    <p:cond delay="0"/>
                                  </p:stCondLst>
                                  <p:childTnLst>
                                    <p:set>
                                      <p:cBhvr>
                                        <p:cTn id="61" dur="1" fill="hold">
                                          <p:stCondLst>
                                            <p:cond delay="0"/>
                                          </p:stCondLst>
                                        </p:cTn>
                                        <p:tgtEl>
                                          <p:spTgt spid="124"/>
                                        </p:tgtEl>
                                        <p:attrNameLst>
                                          <p:attrName>style.visibility</p:attrName>
                                        </p:attrNameLst>
                                      </p:cBhvr>
                                      <p:to>
                                        <p:strVal val="visible"/>
                                      </p:to>
                                    </p:set>
                                    <p:animEffect transition="in" filter="randombar(horizontal)">
                                      <p:cBhvr>
                                        <p:cTn id="62" dur="500"/>
                                        <p:tgtEl>
                                          <p:spTgt spid="124"/>
                                        </p:tgtEl>
                                      </p:cBhvr>
                                    </p:animEffect>
                                  </p:childTnLst>
                                </p:cTn>
                              </p:par>
                              <p:par>
                                <p:cTn id="63" presetID="14" presetClass="entr" presetSubtype="10" fill="hold" nodeType="withEffect">
                                  <p:stCondLst>
                                    <p:cond delay="0"/>
                                  </p:stCondLst>
                                  <p:childTnLst>
                                    <p:set>
                                      <p:cBhvr>
                                        <p:cTn id="64" dur="1" fill="hold">
                                          <p:stCondLst>
                                            <p:cond delay="0"/>
                                          </p:stCondLst>
                                        </p:cTn>
                                        <p:tgtEl>
                                          <p:spTgt spid="120"/>
                                        </p:tgtEl>
                                        <p:attrNameLst>
                                          <p:attrName>style.visibility</p:attrName>
                                        </p:attrNameLst>
                                      </p:cBhvr>
                                      <p:to>
                                        <p:strVal val="visible"/>
                                      </p:to>
                                    </p:set>
                                    <p:animEffect transition="in" filter="randombar(horizontal)">
                                      <p:cBhvr>
                                        <p:cTn id="65" dur="500"/>
                                        <p:tgtEl>
                                          <p:spTgt spid="120"/>
                                        </p:tgtEl>
                                      </p:cBhvr>
                                    </p:animEffect>
                                  </p:childTnLst>
                                </p:cTn>
                              </p:par>
                            </p:childTnLst>
                          </p:cTn>
                        </p:par>
                        <p:par>
                          <p:cTn id="66" fill="hold">
                            <p:stCondLst>
                              <p:cond delay="3000"/>
                            </p:stCondLst>
                            <p:childTnLst>
                              <p:par>
                                <p:cTn id="67" presetID="16" presetClass="entr" presetSubtype="21" fill="hold" grpId="0" nodeType="afterEffect">
                                  <p:stCondLst>
                                    <p:cond delay="0"/>
                                  </p:stCondLst>
                                  <p:childTnLst>
                                    <p:set>
                                      <p:cBhvr>
                                        <p:cTn id="68" dur="1" fill="hold">
                                          <p:stCondLst>
                                            <p:cond delay="0"/>
                                          </p:stCondLst>
                                        </p:cTn>
                                        <p:tgtEl>
                                          <p:spTgt spid="111"/>
                                        </p:tgtEl>
                                        <p:attrNameLst>
                                          <p:attrName>style.visibility</p:attrName>
                                        </p:attrNameLst>
                                      </p:cBhvr>
                                      <p:to>
                                        <p:strVal val="visible"/>
                                      </p:to>
                                    </p:set>
                                    <p:animEffect transition="in" filter="barn(inVertical)">
                                      <p:cBhvr>
                                        <p:cTn id="69" dur="500"/>
                                        <p:tgtEl>
                                          <p:spTgt spid="11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12"/>
                                        </p:tgtEl>
                                        <p:attrNameLst>
                                          <p:attrName>style.visibility</p:attrName>
                                        </p:attrNameLst>
                                      </p:cBhvr>
                                      <p:to>
                                        <p:strVal val="visible"/>
                                      </p:to>
                                    </p:set>
                                    <p:animEffect transition="in" filter="barn(inVertical)">
                                      <p:cBhvr>
                                        <p:cTn id="72" dur="500"/>
                                        <p:tgtEl>
                                          <p:spTgt spid="11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13"/>
                                        </p:tgtEl>
                                        <p:attrNameLst>
                                          <p:attrName>style.visibility</p:attrName>
                                        </p:attrNameLst>
                                      </p:cBhvr>
                                      <p:to>
                                        <p:strVal val="visible"/>
                                      </p:to>
                                    </p:set>
                                    <p:animEffect transition="in" filter="barn(inVertical)">
                                      <p:cBhvr>
                                        <p:cTn id="75" dur="500"/>
                                        <p:tgtEl>
                                          <p:spTgt spid="113"/>
                                        </p:tgtEl>
                                      </p:cBhvr>
                                    </p:animEffect>
                                  </p:childTnLst>
                                </p:cTn>
                              </p:par>
                            </p:childTnLst>
                          </p:cTn>
                        </p:par>
                        <p:par>
                          <p:cTn id="76" fill="hold">
                            <p:stCondLst>
                              <p:cond delay="3500"/>
                            </p:stCondLst>
                            <p:childTnLst>
                              <p:par>
                                <p:cTn id="77" presetID="10" presetClass="entr" presetSubtype="0" fill="hold" grpId="0" nodeType="afterEffect">
                                  <p:stCondLst>
                                    <p:cond delay="0"/>
                                  </p:stCondLst>
                                  <p:iterate type="lt">
                                    <p:tmPct val="10000"/>
                                  </p:iterate>
                                  <p:childTnLst>
                                    <p:set>
                                      <p:cBhvr>
                                        <p:cTn id="78" dur="1" fill="hold">
                                          <p:stCondLst>
                                            <p:cond delay="0"/>
                                          </p:stCondLst>
                                        </p:cTn>
                                        <p:tgtEl>
                                          <p:spTgt spid="114"/>
                                        </p:tgtEl>
                                        <p:attrNameLst>
                                          <p:attrName>style.visibility</p:attrName>
                                        </p:attrNameLst>
                                      </p:cBhvr>
                                      <p:to>
                                        <p:strVal val="visible"/>
                                      </p:to>
                                    </p:set>
                                    <p:animEffect transition="in" filter="fade">
                                      <p:cBhvr>
                                        <p:cTn id="79" dur="500"/>
                                        <p:tgtEl>
                                          <p:spTgt spid="114"/>
                                        </p:tgtEl>
                                      </p:cBhvr>
                                    </p:animEffect>
                                  </p:childTnLst>
                                </p:cTn>
                              </p:par>
                            </p:childTnLst>
                          </p:cTn>
                        </p:par>
                        <p:par>
                          <p:cTn id="80" fill="hold">
                            <p:stCondLst>
                              <p:cond delay="5650"/>
                            </p:stCondLst>
                            <p:childTnLst>
                              <p:par>
                                <p:cTn id="81" presetID="10" presetClass="entr" presetSubtype="0" fill="hold" grpId="0" nodeType="afterEffect">
                                  <p:stCondLst>
                                    <p:cond delay="0"/>
                                  </p:stCondLst>
                                  <p:iterate type="lt">
                                    <p:tmPct val="10000"/>
                                  </p:iterate>
                                  <p:childTnLst>
                                    <p:set>
                                      <p:cBhvr>
                                        <p:cTn id="82" dur="1" fill="hold">
                                          <p:stCondLst>
                                            <p:cond delay="0"/>
                                          </p:stCondLst>
                                        </p:cTn>
                                        <p:tgtEl>
                                          <p:spTgt spid="115"/>
                                        </p:tgtEl>
                                        <p:attrNameLst>
                                          <p:attrName>style.visibility</p:attrName>
                                        </p:attrNameLst>
                                      </p:cBhvr>
                                      <p:to>
                                        <p:strVal val="visible"/>
                                      </p:to>
                                    </p:set>
                                    <p:animEffect transition="in" filter="fade">
                                      <p:cBhvr>
                                        <p:cTn id="83" dur="500"/>
                                        <p:tgtEl>
                                          <p:spTgt spid="115"/>
                                        </p:tgtEl>
                                      </p:cBhvr>
                                    </p:animEffect>
                                  </p:childTnLst>
                                </p:cTn>
                              </p:par>
                            </p:childTnLst>
                          </p:cTn>
                        </p:par>
                        <p:par>
                          <p:cTn id="84" fill="hold">
                            <p:stCondLst>
                              <p:cond delay="7300"/>
                            </p:stCondLst>
                            <p:childTnLst>
                              <p:par>
                                <p:cTn id="85" presetID="10" presetClass="entr" presetSubtype="0" fill="hold" grpId="0" nodeType="afterEffect">
                                  <p:stCondLst>
                                    <p:cond delay="0"/>
                                  </p:stCondLst>
                                  <p:iterate type="lt">
                                    <p:tmPct val="10000"/>
                                  </p:iterate>
                                  <p:childTnLst>
                                    <p:set>
                                      <p:cBhvr>
                                        <p:cTn id="86" dur="1" fill="hold">
                                          <p:stCondLst>
                                            <p:cond delay="0"/>
                                          </p:stCondLst>
                                        </p:cTn>
                                        <p:tgtEl>
                                          <p:spTgt spid="116"/>
                                        </p:tgtEl>
                                        <p:attrNameLst>
                                          <p:attrName>style.visibility</p:attrName>
                                        </p:attrNameLst>
                                      </p:cBhvr>
                                      <p:to>
                                        <p:strVal val="visible"/>
                                      </p:to>
                                    </p:set>
                                    <p:animEffect transition="in" filter="fade">
                                      <p:cBhvr>
                                        <p:cTn id="8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2" grpId="0"/>
      <p:bldP spid="113" grpId="0"/>
      <p:bldP spid="114" grpId="0"/>
      <p:bldP spid="115" grpId="0"/>
      <p:bldP spid="1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28" name="矩形 27"/>
          <p:cNvSpPr>
            <a:spLocks noChangeArrowheads="1"/>
          </p:cNvSpPr>
          <p:nvPr/>
        </p:nvSpPr>
        <p:spPr bwMode="auto">
          <a:xfrm>
            <a:off x="662326" y="1119617"/>
            <a:ext cx="10888707"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spcBef>
                <a:spcPct val="0"/>
              </a:spcBef>
              <a:buNone/>
            </a:pPr>
            <a:r>
              <a:rPr lang="zh-CN" altLang="en-US" sz="1500" dirty="0" smtClean="0">
                <a:solidFill>
                  <a:schemeClr val="tx2">
                    <a:lumMod val="75000"/>
                  </a:schemeClr>
                </a:solidFill>
                <a:latin typeface="微软雅黑" panose="020B0503020204020204" charset="-122"/>
                <a:ea typeface="微软雅黑" panose="020B0503020204020204" charset="-122"/>
              </a:rPr>
              <a:t>       您</a:t>
            </a:r>
            <a:r>
              <a:rPr lang="zh-CN" altLang="en-US" sz="1500" dirty="0">
                <a:solidFill>
                  <a:schemeClr val="tx2">
                    <a:lumMod val="75000"/>
                  </a:schemeClr>
                </a:solidFill>
                <a:latin typeface="微软雅黑" panose="020B0503020204020204" charset="-122"/>
                <a:ea typeface="微软雅黑" panose="020B0503020204020204" charset="-122"/>
              </a:rPr>
              <a:t>的内容打在这里</a:t>
            </a:r>
            <a:r>
              <a:rPr lang="zh-CN" altLang="en-US" sz="1500" dirty="0" smtClean="0">
                <a:solidFill>
                  <a:schemeClr val="tx2">
                    <a:lumMod val="75000"/>
                  </a:schemeClr>
                </a:solidFill>
                <a:latin typeface="微软雅黑" panose="020B0503020204020204" charset="-122"/>
                <a:ea typeface="微软雅黑" panose="020B0503020204020204" charset="-122"/>
              </a:rPr>
              <a:t>，</a:t>
            </a:r>
            <a:r>
              <a:rPr lang="zh-CN" altLang="en-US" sz="1500" dirty="0">
                <a:solidFill>
                  <a:schemeClr val="tx2">
                    <a:lumMod val="75000"/>
                  </a:schemeClr>
                </a:solidFill>
                <a:latin typeface="微软雅黑" panose="020B0503020204020204" charset="-122"/>
                <a:ea typeface="微软雅黑" panose="020B0503020204020204" charset="-122"/>
              </a:rPr>
              <a:t>或者通过复制您的文本后，在此框中选择粘贴，并选择只保留文字。您的内容打在这里，或者通过复制您的文本后，在此框中选择粘贴，并选择只保留文字</a:t>
            </a:r>
            <a:r>
              <a:rPr lang="zh-CN" altLang="en-US" sz="1500" dirty="0" smtClean="0">
                <a:solidFill>
                  <a:schemeClr val="tx2">
                    <a:lumMod val="75000"/>
                  </a:schemeClr>
                </a:solidFill>
                <a:latin typeface="微软雅黑" panose="020B0503020204020204" charset="-122"/>
                <a:ea typeface="微软雅黑" panose="020B0503020204020204" charset="-122"/>
              </a:rPr>
              <a:t>。</a:t>
            </a:r>
            <a:r>
              <a:rPr lang="zh-CN" altLang="en-US" sz="1500" dirty="0">
                <a:solidFill>
                  <a:schemeClr val="tx2">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zh-CN" altLang="en-US" sz="1500" dirty="0">
              <a:solidFill>
                <a:schemeClr val="tx2">
                  <a:lumMod val="75000"/>
                </a:schemeClr>
              </a:solidFill>
              <a:latin typeface="微软雅黑" panose="020B0503020204020204" charset="-122"/>
              <a:ea typeface="微软雅黑" panose="020B0503020204020204" charset="-122"/>
              <a:sym typeface="微软雅黑" panose="020B0503020204020204" charset="-122"/>
            </a:endParaRPr>
          </a:p>
        </p:txBody>
      </p:sp>
      <p:sp>
        <p:nvSpPr>
          <p:cNvPr id="29" name="矩形 28"/>
          <p:cNvSpPr/>
          <p:nvPr/>
        </p:nvSpPr>
        <p:spPr>
          <a:xfrm>
            <a:off x="662326" y="2415149"/>
            <a:ext cx="4557374" cy="3548925"/>
          </a:xfrm>
          <a:prstGeom prst="rect">
            <a:avLst/>
          </a:prstGeom>
          <a:blipFill rotWithShape="1">
            <a:blip r:embed="rId2"/>
            <a:stretch>
              <a:fillRect/>
            </a:stretch>
          </a:blipFill>
          <a:ln w="25400">
            <a:gradFill flip="none" rotWithShape="1">
              <a:gsLst>
                <a:gs pos="0">
                  <a:schemeClr val="bg1">
                    <a:lumMod val="71000"/>
                  </a:schemeClr>
                </a:gs>
                <a:gs pos="100000">
                  <a:schemeClr val="bg1"/>
                </a:gs>
              </a:gsLst>
              <a:lin ang="2700000" scaled="1"/>
              <a:tileRect/>
            </a:grad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0" name="组合 29"/>
          <p:cNvGrpSpPr/>
          <p:nvPr/>
        </p:nvGrpSpPr>
        <p:grpSpPr>
          <a:xfrm>
            <a:off x="5847283" y="2466779"/>
            <a:ext cx="791948" cy="791948"/>
            <a:chOff x="4589983" y="2663795"/>
            <a:chExt cx="877102" cy="877102"/>
          </a:xfrm>
        </p:grpSpPr>
        <p:grpSp>
          <p:nvGrpSpPr>
            <p:cNvPr id="31" name="组合 30"/>
            <p:cNvGrpSpPr/>
            <p:nvPr/>
          </p:nvGrpSpPr>
          <p:grpSpPr>
            <a:xfrm>
              <a:off x="4589983" y="2663795"/>
              <a:ext cx="877102" cy="877102"/>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charset="-122"/>
                </a:endParaRPr>
              </a:p>
            </p:txBody>
          </p:sp>
          <p:sp>
            <p:nvSpPr>
              <p:cNvPr id="47" name="椭圆 46"/>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grpSp>
          <p:nvGrpSpPr>
            <p:cNvPr id="32" name="组合 31"/>
            <p:cNvGrpSpPr/>
            <p:nvPr/>
          </p:nvGrpSpPr>
          <p:grpSpPr>
            <a:xfrm>
              <a:off x="4690436" y="2865050"/>
              <a:ext cx="567894" cy="535099"/>
              <a:chOff x="4832350" y="1028700"/>
              <a:chExt cx="522288" cy="492126"/>
            </a:xfrm>
            <a:solidFill>
              <a:srgbClr val="0070C0"/>
            </a:solidFill>
          </p:grpSpPr>
          <p:sp>
            <p:nvSpPr>
              <p:cNvPr id="33" name="Freeform 15"/>
              <p:cNvSpPr/>
              <p:nvPr/>
            </p:nvSpPr>
            <p:spPr bwMode="auto">
              <a:xfrm>
                <a:off x="4916488" y="1176338"/>
                <a:ext cx="306388" cy="266700"/>
              </a:xfrm>
              <a:custGeom>
                <a:avLst/>
                <a:gdLst>
                  <a:gd name="T0" fmla="*/ 14 w 81"/>
                  <a:gd name="T1" fmla="*/ 0 h 71"/>
                  <a:gd name="T2" fmla="*/ 7 w 81"/>
                  <a:gd name="T3" fmla="*/ 2 h 71"/>
                  <a:gd name="T4" fmla="*/ 28 w 81"/>
                  <a:gd name="T5" fmla="*/ 48 h 71"/>
                  <a:gd name="T6" fmla="*/ 68 w 81"/>
                  <a:gd name="T7" fmla="*/ 71 h 71"/>
                  <a:gd name="T8" fmla="*/ 74 w 81"/>
                  <a:gd name="T9" fmla="*/ 69 h 71"/>
                  <a:gd name="T10" fmla="*/ 56 w 81"/>
                  <a:gd name="T11" fmla="*/ 25 h 71"/>
                  <a:gd name="T12" fmla="*/ 53 w 81"/>
                  <a:gd name="T13" fmla="*/ 29 h 71"/>
                  <a:gd name="T14" fmla="*/ 56 w 81"/>
                  <a:gd name="T15" fmla="*/ 33 h 71"/>
                  <a:gd name="T16" fmla="*/ 57 w 81"/>
                  <a:gd name="T17" fmla="*/ 34 h 71"/>
                  <a:gd name="T18" fmla="*/ 57 w 81"/>
                  <a:gd name="T19" fmla="*/ 34 h 71"/>
                  <a:gd name="T20" fmla="*/ 65 w 81"/>
                  <a:gd name="T21" fmla="*/ 60 h 71"/>
                  <a:gd name="T22" fmla="*/ 60 w 81"/>
                  <a:gd name="T23" fmla="*/ 62 h 71"/>
                  <a:gd name="T24" fmla="*/ 32 w 81"/>
                  <a:gd name="T25" fmla="*/ 45 h 71"/>
                  <a:gd name="T26" fmla="*/ 16 w 81"/>
                  <a:gd name="T27" fmla="*/ 11 h 71"/>
                  <a:gd name="T28" fmla="*/ 21 w 81"/>
                  <a:gd name="T29" fmla="*/ 9 h 71"/>
                  <a:gd name="T30" fmla="*/ 43 w 81"/>
                  <a:gd name="T31" fmla="*/ 20 h 71"/>
                  <a:gd name="T32" fmla="*/ 43 w 81"/>
                  <a:gd name="T33" fmla="*/ 19 h 71"/>
                  <a:gd name="T34" fmla="*/ 43 w 81"/>
                  <a:gd name="T35" fmla="*/ 20 h 71"/>
                  <a:gd name="T36" fmla="*/ 48 w 81"/>
                  <a:gd name="T37" fmla="*/ 24 h 71"/>
                  <a:gd name="T38" fmla="*/ 51 w 81"/>
                  <a:gd name="T39" fmla="*/ 20 h 71"/>
                  <a:gd name="T40" fmla="*/ 14 w 81"/>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71">
                    <a:moveTo>
                      <a:pt x="14" y="0"/>
                    </a:moveTo>
                    <a:cubicBezTo>
                      <a:pt x="11" y="0"/>
                      <a:pt x="9" y="0"/>
                      <a:pt x="7" y="2"/>
                    </a:cubicBezTo>
                    <a:cubicBezTo>
                      <a:pt x="0" y="9"/>
                      <a:pt x="10" y="30"/>
                      <a:pt x="28" y="48"/>
                    </a:cubicBezTo>
                    <a:cubicBezTo>
                      <a:pt x="42" y="63"/>
                      <a:pt x="58" y="71"/>
                      <a:pt x="68" y="71"/>
                    </a:cubicBezTo>
                    <a:cubicBezTo>
                      <a:pt x="70" y="71"/>
                      <a:pt x="73" y="71"/>
                      <a:pt x="74" y="69"/>
                    </a:cubicBezTo>
                    <a:cubicBezTo>
                      <a:pt x="81" y="62"/>
                      <a:pt x="73" y="43"/>
                      <a:pt x="56" y="25"/>
                    </a:cubicBezTo>
                    <a:cubicBezTo>
                      <a:pt x="53" y="29"/>
                      <a:pt x="53" y="29"/>
                      <a:pt x="53" y="29"/>
                    </a:cubicBezTo>
                    <a:cubicBezTo>
                      <a:pt x="54" y="30"/>
                      <a:pt x="55" y="32"/>
                      <a:pt x="56" y="33"/>
                    </a:cubicBezTo>
                    <a:cubicBezTo>
                      <a:pt x="57" y="34"/>
                      <a:pt x="57" y="34"/>
                      <a:pt x="57" y="34"/>
                    </a:cubicBezTo>
                    <a:cubicBezTo>
                      <a:pt x="57" y="34"/>
                      <a:pt x="57" y="34"/>
                      <a:pt x="57" y="34"/>
                    </a:cubicBezTo>
                    <a:cubicBezTo>
                      <a:pt x="66" y="45"/>
                      <a:pt x="70" y="56"/>
                      <a:pt x="65" y="60"/>
                    </a:cubicBezTo>
                    <a:cubicBezTo>
                      <a:pt x="64" y="61"/>
                      <a:pt x="62" y="62"/>
                      <a:pt x="60" y="62"/>
                    </a:cubicBezTo>
                    <a:cubicBezTo>
                      <a:pt x="53" y="62"/>
                      <a:pt x="42" y="55"/>
                      <a:pt x="32" y="45"/>
                    </a:cubicBezTo>
                    <a:cubicBezTo>
                      <a:pt x="18" y="31"/>
                      <a:pt x="11" y="16"/>
                      <a:pt x="16" y="11"/>
                    </a:cubicBezTo>
                    <a:cubicBezTo>
                      <a:pt x="18" y="10"/>
                      <a:pt x="19" y="9"/>
                      <a:pt x="21" y="9"/>
                    </a:cubicBezTo>
                    <a:cubicBezTo>
                      <a:pt x="27" y="9"/>
                      <a:pt x="35" y="13"/>
                      <a:pt x="43" y="20"/>
                    </a:cubicBezTo>
                    <a:cubicBezTo>
                      <a:pt x="43" y="19"/>
                      <a:pt x="43" y="19"/>
                      <a:pt x="43" y="19"/>
                    </a:cubicBezTo>
                    <a:cubicBezTo>
                      <a:pt x="43" y="20"/>
                      <a:pt x="43" y="20"/>
                      <a:pt x="43" y="20"/>
                    </a:cubicBezTo>
                    <a:cubicBezTo>
                      <a:pt x="45" y="21"/>
                      <a:pt x="46" y="23"/>
                      <a:pt x="48" y="24"/>
                    </a:cubicBezTo>
                    <a:cubicBezTo>
                      <a:pt x="51" y="20"/>
                      <a:pt x="51" y="20"/>
                      <a:pt x="51" y="20"/>
                    </a:cubicBezTo>
                    <a:cubicBezTo>
                      <a:pt x="37" y="8"/>
                      <a:pt x="23" y="0"/>
                      <a:pt x="14" y="0"/>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p:nvPr/>
            </p:nvSpPr>
            <p:spPr bwMode="auto">
              <a:xfrm>
                <a:off x="4832350" y="1141413"/>
                <a:ext cx="404813" cy="379413"/>
              </a:xfrm>
              <a:custGeom>
                <a:avLst/>
                <a:gdLst>
                  <a:gd name="T0" fmla="*/ 12 w 107"/>
                  <a:gd name="T1" fmla="*/ 0 h 101"/>
                  <a:gd name="T2" fmla="*/ 10 w 107"/>
                  <a:gd name="T3" fmla="*/ 1 h 101"/>
                  <a:gd name="T4" fmla="*/ 40 w 107"/>
                  <a:gd name="T5" fmla="*/ 68 h 101"/>
                  <a:gd name="T6" fmla="*/ 96 w 107"/>
                  <a:gd name="T7" fmla="*/ 101 h 101"/>
                  <a:gd name="T8" fmla="*/ 106 w 107"/>
                  <a:gd name="T9" fmla="*/ 97 h 101"/>
                  <a:gd name="T10" fmla="*/ 107 w 107"/>
                  <a:gd name="T11" fmla="*/ 96 h 101"/>
                  <a:gd name="T12" fmla="*/ 99 w 107"/>
                  <a:gd name="T13" fmla="*/ 98 h 101"/>
                  <a:gd name="T14" fmla="*/ 43 w 107"/>
                  <a:gd name="T15" fmla="*/ 65 h 101"/>
                  <a:gd name="T16" fmla="*/ 12 w 107"/>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01">
                    <a:moveTo>
                      <a:pt x="12" y="0"/>
                    </a:moveTo>
                    <a:cubicBezTo>
                      <a:pt x="11" y="1"/>
                      <a:pt x="11" y="1"/>
                      <a:pt x="10" y="1"/>
                    </a:cubicBezTo>
                    <a:cubicBezTo>
                      <a:pt x="0" y="11"/>
                      <a:pt x="13" y="41"/>
                      <a:pt x="40" y="68"/>
                    </a:cubicBezTo>
                    <a:cubicBezTo>
                      <a:pt x="60" y="88"/>
                      <a:pt x="83" y="101"/>
                      <a:pt x="96" y="101"/>
                    </a:cubicBezTo>
                    <a:cubicBezTo>
                      <a:pt x="100" y="101"/>
                      <a:pt x="104" y="100"/>
                      <a:pt x="106" y="97"/>
                    </a:cubicBezTo>
                    <a:cubicBezTo>
                      <a:pt x="106" y="97"/>
                      <a:pt x="107" y="96"/>
                      <a:pt x="107" y="96"/>
                    </a:cubicBezTo>
                    <a:cubicBezTo>
                      <a:pt x="105" y="97"/>
                      <a:pt x="102" y="98"/>
                      <a:pt x="99" y="98"/>
                    </a:cubicBezTo>
                    <a:cubicBezTo>
                      <a:pt x="86" y="98"/>
                      <a:pt x="63" y="85"/>
                      <a:pt x="43" y="65"/>
                    </a:cubicBezTo>
                    <a:cubicBezTo>
                      <a:pt x="18" y="39"/>
                      <a:pt x="4" y="11"/>
                      <a:pt x="12" y="0"/>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7"/>
              <p:cNvSpPr/>
              <p:nvPr/>
            </p:nvSpPr>
            <p:spPr bwMode="auto">
              <a:xfrm>
                <a:off x="4848225" y="1119188"/>
                <a:ext cx="438150" cy="384175"/>
              </a:xfrm>
              <a:custGeom>
                <a:avLst/>
                <a:gdLst>
                  <a:gd name="T0" fmla="*/ 20 w 116"/>
                  <a:gd name="T1" fmla="*/ 0 h 102"/>
                  <a:gd name="T2" fmla="*/ 10 w 116"/>
                  <a:gd name="T3" fmla="*/ 3 h 102"/>
                  <a:gd name="T4" fmla="*/ 40 w 116"/>
                  <a:gd name="T5" fmla="*/ 69 h 102"/>
                  <a:gd name="T6" fmla="*/ 97 w 116"/>
                  <a:gd name="T7" fmla="*/ 102 h 102"/>
                  <a:gd name="T8" fmla="*/ 106 w 116"/>
                  <a:gd name="T9" fmla="*/ 99 h 102"/>
                  <a:gd name="T10" fmla="*/ 79 w 116"/>
                  <a:gd name="T11" fmla="*/ 35 h 102"/>
                  <a:gd name="T12" fmla="*/ 75 w 116"/>
                  <a:gd name="T13" fmla="*/ 39 h 102"/>
                  <a:gd name="T14" fmla="*/ 97 w 116"/>
                  <a:gd name="T15" fmla="*/ 89 h 102"/>
                  <a:gd name="T16" fmla="*/ 89 w 116"/>
                  <a:gd name="T17" fmla="*/ 92 h 102"/>
                  <a:gd name="T18" fmla="*/ 44 w 116"/>
                  <a:gd name="T19" fmla="*/ 66 h 102"/>
                  <a:gd name="T20" fmla="*/ 20 w 116"/>
                  <a:gd name="T21" fmla="*/ 13 h 102"/>
                  <a:gd name="T22" fmla="*/ 28 w 116"/>
                  <a:gd name="T23" fmla="*/ 10 h 102"/>
                  <a:gd name="T24" fmla="*/ 70 w 116"/>
                  <a:gd name="T25" fmla="*/ 34 h 102"/>
                  <a:gd name="T26" fmla="*/ 74 w 116"/>
                  <a:gd name="T27" fmla="*/ 30 h 102"/>
                  <a:gd name="T28" fmla="*/ 20 w 116"/>
                  <a:gd name="T2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2">
                    <a:moveTo>
                      <a:pt x="20" y="0"/>
                    </a:moveTo>
                    <a:cubicBezTo>
                      <a:pt x="16" y="0"/>
                      <a:pt x="13" y="1"/>
                      <a:pt x="10" y="3"/>
                    </a:cubicBezTo>
                    <a:cubicBezTo>
                      <a:pt x="0" y="13"/>
                      <a:pt x="14" y="43"/>
                      <a:pt x="40" y="69"/>
                    </a:cubicBezTo>
                    <a:cubicBezTo>
                      <a:pt x="61" y="90"/>
                      <a:pt x="83" y="102"/>
                      <a:pt x="97" y="102"/>
                    </a:cubicBezTo>
                    <a:cubicBezTo>
                      <a:pt x="101" y="102"/>
                      <a:pt x="104" y="101"/>
                      <a:pt x="106" y="99"/>
                    </a:cubicBezTo>
                    <a:cubicBezTo>
                      <a:pt x="116" y="89"/>
                      <a:pt x="104" y="61"/>
                      <a:pt x="79" y="35"/>
                    </a:cubicBezTo>
                    <a:cubicBezTo>
                      <a:pt x="75" y="39"/>
                      <a:pt x="75" y="39"/>
                      <a:pt x="75" y="39"/>
                    </a:cubicBezTo>
                    <a:cubicBezTo>
                      <a:pt x="95" y="59"/>
                      <a:pt x="104" y="82"/>
                      <a:pt x="97" y="89"/>
                    </a:cubicBezTo>
                    <a:cubicBezTo>
                      <a:pt x="95" y="91"/>
                      <a:pt x="92" y="92"/>
                      <a:pt x="89" y="92"/>
                    </a:cubicBezTo>
                    <a:cubicBezTo>
                      <a:pt x="78" y="92"/>
                      <a:pt x="60" y="82"/>
                      <a:pt x="44" y="66"/>
                    </a:cubicBezTo>
                    <a:cubicBezTo>
                      <a:pt x="23" y="44"/>
                      <a:pt x="12" y="21"/>
                      <a:pt x="20" y="13"/>
                    </a:cubicBezTo>
                    <a:cubicBezTo>
                      <a:pt x="22" y="11"/>
                      <a:pt x="24" y="10"/>
                      <a:pt x="28" y="10"/>
                    </a:cubicBezTo>
                    <a:cubicBezTo>
                      <a:pt x="38" y="10"/>
                      <a:pt x="55" y="19"/>
                      <a:pt x="70" y="34"/>
                    </a:cubicBezTo>
                    <a:cubicBezTo>
                      <a:pt x="74" y="30"/>
                      <a:pt x="74" y="30"/>
                      <a:pt x="74" y="30"/>
                    </a:cubicBezTo>
                    <a:cubicBezTo>
                      <a:pt x="54" y="11"/>
                      <a:pt x="33" y="0"/>
                      <a:pt x="20" y="0"/>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8"/>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9"/>
              <p:cNvSpPr/>
              <p:nvPr/>
            </p:nvSpPr>
            <p:spPr bwMode="auto">
              <a:xfrm>
                <a:off x="5260975" y="1028700"/>
                <a:ext cx="52388" cy="71438"/>
              </a:xfrm>
              <a:custGeom>
                <a:avLst/>
                <a:gdLst>
                  <a:gd name="T0" fmla="*/ 31 w 33"/>
                  <a:gd name="T1" fmla="*/ 0 h 45"/>
                  <a:gd name="T2" fmla="*/ 0 w 33"/>
                  <a:gd name="T3" fmla="*/ 29 h 45"/>
                  <a:gd name="T4" fmla="*/ 2 w 33"/>
                  <a:gd name="T5" fmla="*/ 45 h 45"/>
                  <a:gd name="T6" fmla="*/ 33 w 33"/>
                  <a:gd name="T7" fmla="*/ 14 h 45"/>
                  <a:gd name="T8" fmla="*/ 31 w 33"/>
                  <a:gd name="T9" fmla="*/ 0 h 45"/>
                </a:gdLst>
                <a:ahLst/>
                <a:cxnLst>
                  <a:cxn ang="0">
                    <a:pos x="T0" y="T1"/>
                  </a:cxn>
                  <a:cxn ang="0">
                    <a:pos x="T2" y="T3"/>
                  </a:cxn>
                  <a:cxn ang="0">
                    <a:pos x="T4" y="T5"/>
                  </a:cxn>
                  <a:cxn ang="0">
                    <a:pos x="T6" y="T7"/>
                  </a:cxn>
                  <a:cxn ang="0">
                    <a:pos x="T8" y="T9"/>
                  </a:cxn>
                </a:cxnLst>
                <a:rect l="0" t="0" r="r" b="b"/>
                <a:pathLst>
                  <a:path w="33" h="45">
                    <a:moveTo>
                      <a:pt x="31" y="0"/>
                    </a:moveTo>
                    <a:lnTo>
                      <a:pt x="0" y="29"/>
                    </a:lnTo>
                    <a:lnTo>
                      <a:pt x="2" y="45"/>
                    </a:lnTo>
                    <a:lnTo>
                      <a:pt x="33" y="14"/>
                    </a:lnTo>
                    <a:lnTo>
                      <a:pt x="31" y="0"/>
                    </a:ln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0"/>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1"/>
              <p:cNvSpPr/>
              <p:nvPr/>
            </p:nvSpPr>
            <p:spPr bwMode="auto">
              <a:xfrm>
                <a:off x="5283200" y="1066800"/>
                <a:ext cx="71438" cy="52388"/>
              </a:xfrm>
              <a:custGeom>
                <a:avLst/>
                <a:gdLst>
                  <a:gd name="T0" fmla="*/ 31 w 45"/>
                  <a:gd name="T1" fmla="*/ 0 h 33"/>
                  <a:gd name="T2" fmla="*/ 0 w 45"/>
                  <a:gd name="T3" fmla="*/ 31 h 33"/>
                  <a:gd name="T4" fmla="*/ 14 w 45"/>
                  <a:gd name="T5" fmla="*/ 33 h 33"/>
                  <a:gd name="T6" fmla="*/ 45 w 45"/>
                  <a:gd name="T7" fmla="*/ 2 h 33"/>
                  <a:gd name="T8" fmla="*/ 31 w 45"/>
                  <a:gd name="T9" fmla="*/ 0 h 33"/>
                </a:gdLst>
                <a:ahLst/>
                <a:cxnLst>
                  <a:cxn ang="0">
                    <a:pos x="T0" y="T1"/>
                  </a:cxn>
                  <a:cxn ang="0">
                    <a:pos x="T2" y="T3"/>
                  </a:cxn>
                  <a:cxn ang="0">
                    <a:pos x="T4" y="T5"/>
                  </a:cxn>
                  <a:cxn ang="0">
                    <a:pos x="T6" y="T7"/>
                  </a:cxn>
                  <a:cxn ang="0">
                    <a:pos x="T8" y="T9"/>
                  </a:cxn>
                </a:cxnLst>
                <a:rect l="0" t="0" r="r" b="b"/>
                <a:pathLst>
                  <a:path w="45" h="33">
                    <a:moveTo>
                      <a:pt x="31" y="0"/>
                    </a:moveTo>
                    <a:lnTo>
                      <a:pt x="0" y="31"/>
                    </a:lnTo>
                    <a:lnTo>
                      <a:pt x="14" y="33"/>
                    </a:lnTo>
                    <a:lnTo>
                      <a:pt x="45" y="2"/>
                    </a:lnTo>
                    <a:lnTo>
                      <a:pt x="31" y="0"/>
                    </a:ln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
              <p:cNvSpPr/>
              <p:nvPr/>
            </p:nvSpPr>
            <p:spPr bwMode="auto">
              <a:xfrm>
                <a:off x="4987925" y="1235075"/>
                <a:ext cx="166688" cy="147638"/>
              </a:xfrm>
              <a:custGeom>
                <a:avLst/>
                <a:gdLst>
                  <a:gd name="T0" fmla="*/ 8 w 44"/>
                  <a:gd name="T1" fmla="*/ 0 h 39"/>
                  <a:gd name="T2" fmla="*/ 4 w 44"/>
                  <a:gd name="T3" fmla="*/ 1 h 39"/>
                  <a:gd name="T4" fmla="*/ 15 w 44"/>
                  <a:gd name="T5" fmla="*/ 26 h 39"/>
                  <a:gd name="T6" fmla="*/ 37 w 44"/>
                  <a:gd name="T7" fmla="*/ 39 h 39"/>
                  <a:gd name="T8" fmla="*/ 41 w 44"/>
                  <a:gd name="T9" fmla="*/ 37 h 39"/>
                  <a:gd name="T10" fmla="*/ 35 w 44"/>
                  <a:gd name="T11" fmla="*/ 19 h 39"/>
                  <a:gd name="T12" fmla="*/ 25 w 44"/>
                  <a:gd name="T13" fmla="*/ 22 h 39"/>
                  <a:gd name="T14" fmla="*/ 20 w 44"/>
                  <a:gd name="T15" fmla="*/ 17 h 39"/>
                  <a:gd name="T16" fmla="*/ 23 w 44"/>
                  <a:gd name="T17" fmla="*/ 7 h 39"/>
                  <a:gd name="T18" fmla="*/ 8 w 44"/>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9">
                    <a:moveTo>
                      <a:pt x="8" y="0"/>
                    </a:moveTo>
                    <a:cubicBezTo>
                      <a:pt x="6" y="0"/>
                      <a:pt x="5" y="0"/>
                      <a:pt x="4" y="1"/>
                    </a:cubicBezTo>
                    <a:cubicBezTo>
                      <a:pt x="0" y="5"/>
                      <a:pt x="5" y="16"/>
                      <a:pt x="15" y="26"/>
                    </a:cubicBezTo>
                    <a:cubicBezTo>
                      <a:pt x="23" y="34"/>
                      <a:pt x="32" y="39"/>
                      <a:pt x="37" y="39"/>
                    </a:cubicBezTo>
                    <a:cubicBezTo>
                      <a:pt x="38" y="39"/>
                      <a:pt x="40" y="38"/>
                      <a:pt x="41" y="37"/>
                    </a:cubicBezTo>
                    <a:cubicBezTo>
                      <a:pt x="44" y="34"/>
                      <a:pt x="41" y="27"/>
                      <a:pt x="35" y="19"/>
                    </a:cubicBezTo>
                    <a:cubicBezTo>
                      <a:pt x="25" y="22"/>
                      <a:pt x="25" y="22"/>
                      <a:pt x="25" y="22"/>
                    </a:cubicBezTo>
                    <a:cubicBezTo>
                      <a:pt x="20" y="17"/>
                      <a:pt x="20" y="17"/>
                      <a:pt x="20" y="17"/>
                    </a:cubicBezTo>
                    <a:cubicBezTo>
                      <a:pt x="23" y="7"/>
                      <a:pt x="23" y="7"/>
                      <a:pt x="23" y="7"/>
                    </a:cubicBezTo>
                    <a:cubicBezTo>
                      <a:pt x="17" y="2"/>
                      <a:pt x="11" y="0"/>
                      <a:pt x="8" y="0"/>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3"/>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4"/>
              <p:cNvSpPr/>
              <p:nvPr/>
            </p:nvSpPr>
            <p:spPr bwMode="auto">
              <a:xfrm>
                <a:off x="5067300" y="1055688"/>
                <a:ext cx="261938" cy="255588"/>
              </a:xfrm>
              <a:custGeom>
                <a:avLst/>
                <a:gdLst>
                  <a:gd name="T0" fmla="*/ 158 w 165"/>
                  <a:gd name="T1" fmla="*/ 0 h 161"/>
                  <a:gd name="T2" fmla="*/ 14 w 165"/>
                  <a:gd name="T3" fmla="*/ 140 h 161"/>
                  <a:gd name="T4" fmla="*/ 7 w 165"/>
                  <a:gd name="T5" fmla="*/ 128 h 161"/>
                  <a:gd name="T6" fmla="*/ 0 w 165"/>
                  <a:gd name="T7" fmla="*/ 151 h 161"/>
                  <a:gd name="T8" fmla="*/ 10 w 165"/>
                  <a:gd name="T9" fmla="*/ 161 h 161"/>
                  <a:gd name="T10" fmla="*/ 34 w 165"/>
                  <a:gd name="T11" fmla="*/ 154 h 161"/>
                  <a:gd name="T12" fmla="*/ 22 w 165"/>
                  <a:gd name="T13" fmla="*/ 147 h 161"/>
                  <a:gd name="T14" fmla="*/ 165 w 165"/>
                  <a:gd name="T15" fmla="*/ 7 h 161"/>
                  <a:gd name="T16" fmla="*/ 158 w 165"/>
                  <a:gd name="T1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1">
                    <a:moveTo>
                      <a:pt x="158" y="0"/>
                    </a:moveTo>
                    <a:lnTo>
                      <a:pt x="14" y="140"/>
                    </a:lnTo>
                    <a:lnTo>
                      <a:pt x="7" y="128"/>
                    </a:lnTo>
                    <a:lnTo>
                      <a:pt x="0" y="151"/>
                    </a:lnTo>
                    <a:lnTo>
                      <a:pt x="10" y="161"/>
                    </a:lnTo>
                    <a:lnTo>
                      <a:pt x="34" y="154"/>
                    </a:lnTo>
                    <a:lnTo>
                      <a:pt x="22" y="147"/>
                    </a:lnTo>
                    <a:lnTo>
                      <a:pt x="165" y="7"/>
                    </a:lnTo>
                    <a:lnTo>
                      <a:pt x="158" y="0"/>
                    </a:ln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8" name="组合 47"/>
          <p:cNvGrpSpPr/>
          <p:nvPr/>
        </p:nvGrpSpPr>
        <p:grpSpPr>
          <a:xfrm>
            <a:off x="5847283" y="3873785"/>
            <a:ext cx="791948" cy="791948"/>
            <a:chOff x="4692046" y="3749516"/>
            <a:chExt cx="877102" cy="877102"/>
          </a:xfrm>
        </p:grpSpPr>
        <p:grpSp>
          <p:nvGrpSpPr>
            <p:cNvPr id="49" name="组合 48"/>
            <p:cNvGrpSpPr/>
            <p:nvPr/>
          </p:nvGrpSpPr>
          <p:grpSpPr>
            <a:xfrm>
              <a:off x="4692046" y="3749516"/>
              <a:ext cx="877102" cy="877102"/>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charset="-122"/>
                </a:endParaRPr>
              </a:p>
            </p:txBody>
          </p:sp>
          <p:sp>
            <p:nvSpPr>
              <p:cNvPr id="12" name="椭圆 11"/>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grpSp>
          <p:nvGrpSpPr>
            <p:cNvPr id="50" name="组合 49"/>
            <p:cNvGrpSpPr/>
            <p:nvPr/>
          </p:nvGrpSpPr>
          <p:grpSpPr>
            <a:xfrm>
              <a:off x="4853377" y="3997905"/>
              <a:ext cx="554441" cy="377594"/>
              <a:chOff x="4156075" y="2292350"/>
              <a:chExt cx="552450" cy="376238"/>
            </a:xfrm>
            <a:solidFill>
              <a:srgbClr val="0070C0"/>
            </a:solidFill>
          </p:grpSpPr>
          <p:sp>
            <p:nvSpPr>
              <p:cNvPr id="51" name="Freeform 27"/>
              <p:cNvSpPr/>
              <p:nvPr/>
            </p:nvSpPr>
            <p:spPr bwMode="auto">
              <a:xfrm>
                <a:off x="4352925" y="2292350"/>
                <a:ext cx="158750" cy="161925"/>
              </a:xfrm>
              <a:custGeom>
                <a:avLst/>
                <a:gdLst>
                  <a:gd name="T0" fmla="*/ 21 w 42"/>
                  <a:gd name="T1" fmla="*/ 0 h 43"/>
                  <a:gd name="T2" fmla="*/ 0 w 42"/>
                  <a:gd name="T3" fmla="*/ 22 h 43"/>
                  <a:gd name="T4" fmla="*/ 21 w 42"/>
                  <a:gd name="T5" fmla="*/ 43 h 43"/>
                  <a:gd name="T6" fmla="*/ 21 w 42"/>
                  <a:gd name="T7" fmla="*/ 43 h 43"/>
                  <a:gd name="T8" fmla="*/ 42 w 42"/>
                  <a:gd name="T9" fmla="*/ 22 h 43"/>
                  <a:gd name="T10" fmla="*/ 21 w 42"/>
                  <a:gd name="T11" fmla="*/ 0 h 43"/>
                </a:gdLst>
                <a:ahLst/>
                <a:cxnLst>
                  <a:cxn ang="0">
                    <a:pos x="T0" y="T1"/>
                  </a:cxn>
                  <a:cxn ang="0">
                    <a:pos x="T2" y="T3"/>
                  </a:cxn>
                  <a:cxn ang="0">
                    <a:pos x="T4" y="T5"/>
                  </a:cxn>
                  <a:cxn ang="0">
                    <a:pos x="T6" y="T7"/>
                  </a:cxn>
                  <a:cxn ang="0">
                    <a:pos x="T8" y="T9"/>
                  </a:cxn>
                  <a:cxn ang="0">
                    <a:pos x="T10" y="T11"/>
                  </a:cxn>
                </a:cxnLst>
                <a:rect l="0" t="0" r="r" b="b"/>
                <a:pathLst>
                  <a:path w="42" h="43">
                    <a:moveTo>
                      <a:pt x="21" y="0"/>
                    </a:moveTo>
                    <a:cubicBezTo>
                      <a:pt x="9" y="0"/>
                      <a:pt x="0" y="10"/>
                      <a:pt x="0" y="22"/>
                    </a:cubicBezTo>
                    <a:cubicBezTo>
                      <a:pt x="0" y="33"/>
                      <a:pt x="9" y="43"/>
                      <a:pt x="21" y="43"/>
                    </a:cubicBezTo>
                    <a:cubicBezTo>
                      <a:pt x="21" y="43"/>
                      <a:pt x="21" y="43"/>
                      <a:pt x="21" y="43"/>
                    </a:cubicBezTo>
                    <a:cubicBezTo>
                      <a:pt x="33" y="43"/>
                      <a:pt x="42" y="33"/>
                      <a:pt x="42" y="22"/>
                    </a:cubicBezTo>
                    <a:cubicBezTo>
                      <a:pt x="42" y="10"/>
                      <a:pt x="33" y="0"/>
                      <a:pt x="2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28"/>
              <p:cNvSpPr/>
              <p:nvPr/>
            </p:nvSpPr>
            <p:spPr bwMode="auto">
              <a:xfrm>
                <a:off x="4284663" y="2462213"/>
                <a:ext cx="295275" cy="206375"/>
              </a:xfrm>
              <a:custGeom>
                <a:avLst/>
                <a:gdLst>
                  <a:gd name="T0" fmla="*/ 55 w 78"/>
                  <a:gd name="T1" fmla="*/ 0 h 55"/>
                  <a:gd name="T2" fmla="*/ 39 w 78"/>
                  <a:gd name="T3" fmla="*/ 45 h 55"/>
                  <a:gd name="T4" fmla="*/ 23 w 78"/>
                  <a:gd name="T5" fmla="*/ 0 h 55"/>
                  <a:gd name="T6" fmla="*/ 0 w 78"/>
                  <a:gd name="T7" fmla="*/ 33 h 55"/>
                  <a:gd name="T8" fmla="*/ 0 w 78"/>
                  <a:gd name="T9" fmla="*/ 34 h 55"/>
                  <a:gd name="T10" fmla="*/ 0 w 78"/>
                  <a:gd name="T11" fmla="*/ 35 h 55"/>
                  <a:gd name="T12" fmla="*/ 39 w 78"/>
                  <a:gd name="T13" fmla="*/ 55 h 55"/>
                  <a:gd name="T14" fmla="*/ 78 w 78"/>
                  <a:gd name="T15" fmla="*/ 35 h 55"/>
                  <a:gd name="T16" fmla="*/ 78 w 78"/>
                  <a:gd name="T17" fmla="*/ 34 h 55"/>
                  <a:gd name="T18" fmla="*/ 78 w 78"/>
                  <a:gd name="T19" fmla="*/ 33 h 55"/>
                  <a:gd name="T20" fmla="*/ 55 w 78"/>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55">
                    <a:moveTo>
                      <a:pt x="55" y="0"/>
                    </a:moveTo>
                    <a:cubicBezTo>
                      <a:pt x="39" y="45"/>
                      <a:pt x="39" y="45"/>
                      <a:pt x="39" y="45"/>
                    </a:cubicBezTo>
                    <a:cubicBezTo>
                      <a:pt x="23" y="0"/>
                      <a:pt x="23" y="0"/>
                      <a:pt x="23" y="0"/>
                    </a:cubicBezTo>
                    <a:cubicBezTo>
                      <a:pt x="10" y="6"/>
                      <a:pt x="1" y="19"/>
                      <a:pt x="0" y="33"/>
                    </a:cubicBezTo>
                    <a:cubicBezTo>
                      <a:pt x="0" y="34"/>
                      <a:pt x="0" y="34"/>
                      <a:pt x="0" y="34"/>
                    </a:cubicBezTo>
                    <a:cubicBezTo>
                      <a:pt x="0" y="35"/>
                      <a:pt x="0" y="35"/>
                      <a:pt x="0" y="35"/>
                    </a:cubicBezTo>
                    <a:cubicBezTo>
                      <a:pt x="1" y="44"/>
                      <a:pt x="18" y="55"/>
                      <a:pt x="39" y="55"/>
                    </a:cubicBezTo>
                    <a:cubicBezTo>
                      <a:pt x="60" y="55"/>
                      <a:pt x="77" y="44"/>
                      <a:pt x="78" y="35"/>
                    </a:cubicBezTo>
                    <a:cubicBezTo>
                      <a:pt x="78" y="34"/>
                      <a:pt x="78" y="34"/>
                      <a:pt x="78" y="34"/>
                    </a:cubicBezTo>
                    <a:cubicBezTo>
                      <a:pt x="78" y="33"/>
                      <a:pt x="78" y="33"/>
                      <a:pt x="78" y="33"/>
                    </a:cubicBezTo>
                    <a:cubicBezTo>
                      <a:pt x="77" y="19"/>
                      <a:pt x="68" y="6"/>
                      <a:pt x="55"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9"/>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30"/>
              <p:cNvSpPr/>
              <p:nvPr/>
            </p:nvSpPr>
            <p:spPr bwMode="auto">
              <a:xfrm>
                <a:off x="4416425" y="2457450"/>
                <a:ext cx="30163" cy="30163"/>
              </a:xfrm>
              <a:custGeom>
                <a:avLst/>
                <a:gdLst>
                  <a:gd name="T0" fmla="*/ 10 w 19"/>
                  <a:gd name="T1" fmla="*/ 0 h 19"/>
                  <a:gd name="T2" fmla="*/ 0 w 19"/>
                  <a:gd name="T3" fmla="*/ 10 h 19"/>
                  <a:gd name="T4" fmla="*/ 10 w 19"/>
                  <a:gd name="T5" fmla="*/ 19 h 19"/>
                  <a:gd name="T6" fmla="*/ 19 w 19"/>
                  <a:gd name="T7" fmla="*/ 10 h 19"/>
                  <a:gd name="T8" fmla="*/ 10 w 19"/>
                  <a:gd name="T9" fmla="*/ 0 h 19"/>
                </a:gdLst>
                <a:ahLst/>
                <a:cxnLst>
                  <a:cxn ang="0">
                    <a:pos x="T0" y="T1"/>
                  </a:cxn>
                  <a:cxn ang="0">
                    <a:pos x="T2" y="T3"/>
                  </a:cxn>
                  <a:cxn ang="0">
                    <a:pos x="T4" y="T5"/>
                  </a:cxn>
                  <a:cxn ang="0">
                    <a:pos x="T6" y="T7"/>
                  </a:cxn>
                  <a:cxn ang="0">
                    <a:pos x="T8" y="T9"/>
                  </a:cxn>
                </a:cxnLst>
                <a:rect l="0" t="0" r="r" b="b"/>
                <a:pathLst>
                  <a:path w="19" h="19">
                    <a:moveTo>
                      <a:pt x="10" y="0"/>
                    </a:moveTo>
                    <a:lnTo>
                      <a:pt x="0" y="10"/>
                    </a:lnTo>
                    <a:lnTo>
                      <a:pt x="10" y="19"/>
                    </a:lnTo>
                    <a:lnTo>
                      <a:pt x="19" y="10"/>
                    </a:lnTo>
                    <a:lnTo>
                      <a:pt x="10"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31"/>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2"/>
              <p:cNvSpPr/>
              <p:nvPr/>
            </p:nvSpPr>
            <p:spPr bwMode="auto">
              <a:xfrm>
                <a:off x="4408488" y="2487613"/>
                <a:ext cx="46038" cy="109538"/>
              </a:xfrm>
              <a:custGeom>
                <a:avLst/>
                <a:gdLst>
                  <a:gd name="T0" fmla="*/ 15 w 29"/>
                  <a:gd name="T1" fmla="*/ 0 h 69"/>
                  <a:gd name="T2" fmla="*/ 7 w 29"/>
                  <a:gd name="T3" fmla="*/ 5 h 69"/>
                  <a:gd name="T4" fmla="*/ 0 w 29"/>
                  <a:gd name="T5" fmla="*/ 36 h 69"/>
                  <a:gd name="T6" fmla="*/ 15 w 29"/>
                  <a:gd name="T7" fmla="*/ 69 h 69"/>
                  <a:gd name="T8" fmla="*/ 29 w 29"/>
                  <a:gd name="T9" fmla="*/ 36 h 69"/>
                  <a:gd name="T10" fmla="*/ 22 w 29"/>
                  <a:gd name="T11" fmla="*/ 5 h 69"/>
                  <a:gd name="T12" fmla="*/ 15 w 29"/>
                  <a:gd name="T13" fmla="*/ 0 h 69"/>
                </a:gdLst>
                <a:ahLst/>
                <a:cxnLst>
                  <a:cxn ang="0">
                    <a:pos x="T0" y="T1"/>
                  </a:cxn>
                  <a:cxn ang="0">
                    <a:pos x="T2" y="T3"/>
                  </a:cxn>
                  <a:cxn ang="0">
                    <a:pos x="T4" y="T5"/>
                  </a:cxn>
                  <a:cxn ang="0">
                    <a:pos x="T6" y="T7"/>
                  </a:cxn>
                  <a:cxn ang="0">
                    <a:pos x="T8" y="T9"/>
                  </a:cxn>
                  <a:cxn ang="0">
                    <a:pos x="T10" y="T11"/>
                  </a:cxn>
                  <a:cxn ang="0">
                    <a:pos x="T12" y="T13"/>
                  </a:cxn>
                </a:cxnLst>
                <a:rect l="0" t="0" r="r" b="b"/>
                <a:pathLst>
                  <a:path w="29" h="69">
                    <a:moveTo>
                      <a:pt x="15" y="0"/>
                    </a:moveTo>
                    <a:lnTo>
                      <a:pt x="7" y="5"/>
                    </a:lnTo>
                    <a:lnTo>
                      <a:pt x="0" y="36"/>
                    </a:lnTo>
                    <a:lnTo>
                      <a:pt x="15" y="69"/>
                    </a:lnTo>
                    <a:lnTo>
                      <a:pt x="29" y="36"/>
                    </a:lnTo>
                    <a:lnTo>
                      <a:pt x="22" y="5"/>
                    </a:lnTo>
                    <a:lnTo>
                      <a:pt x="15"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33"/>
              <p:cNvSpPr>
                <a:spLocks noChangeArrowheads="1"/>
              </p:cNvSpPr>
              <p:nvPr/>
            </p:nvSpPr>
            <p:spPr bwMode="auto">
              <a:xfrm>
                <a:off x="4205288" y="2333625"/>
                <a:ext cx="115888" cy="12065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34"/>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5"/>
              <p:cNvSpPr/>
              <p:nvPr/>
            </p:nvSpPr>
            <p:spPr bwMode="auto">
              <a:xfrm>
                <a:off x="4254500" y="2454275"/>
                <a:ext cx="17463" cy="22225"/>
              </a:xfrm>
              <a:custGeom>
                <a:avLst/>
                <a:gdLst>
                  <a:gd name="T0" fmla="*/ 4 w 11"/>
                  <a:gd name="T1" fmla="*/ 0 h 14"/>
                  <a:gd name="T2" fmla="*/ 0 w 11"/>
                  <a:gd name="T3" fmla="*/ 7 h 14"/>
                  <a:gd name="T4" fmla="*/ 4 w 11"/>
                  <a:gd name="T5" fmla="*/ 14 h 14"/>
                  <a:gd name="T6" fmla="*/ 11 w 11"/>
                  <a:gd name="T7" fmla="*/ 7 h 14"/>
                  <a:gd name="T8" fmla="*/ 4 w 11"/>
                  <a:gd name="T9" fmla="*/ 0 h 14"/>
                </a:gdLst>
                <a:ahLst/>
                <a:cxnLst>
                  <a:cxn ang="0">
                    <a:pos x="T0" y="T1"/>
                  </a:cxn>
                  <a:cxn ang="0">
                    <a:pos x="T2" y="T3"/>
                  </a:cxn>
                  <a:cxn ang="0">
                    <a:pos x="T4" y="T5"/>
                  </a:cxn>
                  <a:cxn ang="0">
                    <a:pos x="T6" y="T7"/>
                  </a:cxn>
                  <a:cxn ang="0">
                    <a:pos x="T8" y="T9"/>
                  </a:cxn>
                </a:cxnLst>
                <a:rect l="0" t="0" r="r" b="b"/>
                <a:pathLst>
                  <a:path w="11" h="14">
                    <a:moveTo>
                      <a:pt x="4" y="0"/>
                    </a:moveTo>
                    <a:lnTo>
                      <a:pt x="0" y="7"/>
                    </a:lnTo>
                    <a:lnTo>
                      <a:pt x="4" y="14"/>
                    </a:lnTo>
                    <a:lnTo>
                      <a:pt x="11" y="7"/>
                    </a:lnTo>
                    <a:lnTo>
                      <a:pt x="4"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6"/>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37"/>
              <p:cNvSpPr/>
              <p:nvPr/>
            </p:nvSpPr>
            <p:spPr bwMode="auto">
              <a:xfrm>
                <a:off x="4246563" y="2476500"/>
                <a:ext cx="33338" cy="79375"/>
              </a:xfrm>
              <a:custGeom>
                <a:avLst/>
                <a:gdLst>
                  <a:gd name="T0" fmla="*/ 9 w 21"/>
                  <a:gd name="T1" fmla="*/ 0 h 50"/>
                  <a:gd name="T2" fmla="*/ 9 w 21"/>
                  <a:gd name="T3" fmla="*/ 0 h 50"/>
                  <a:gd name="T4" fmla="*/ 5 w 21"/>
                  <a:gd name="T5" fmla="*/ 5 h 50"/>
                  <a:gd name="T6" fmla="*/ 0 w 21"/>
                  <a:gd name="T7" fmla="*/ 26 h 50"/>
                  <a:gd name="T8" fmla="*/ 9 w 21"/>
                  <a:gd name="T9" fmla="*/ 50 h 50"/>
                  <a:gd name="T10" fmla="*/ 21 w 21"/>
                  <a:gd name="T11" fmla="*/ 26 h 50"/>
                  <a:gd name="T12" fmla="*/ 14 w 21"/>
                  <a:gd name="T13" fmla="*/ 5 h 50"/>
                  <a:gd name="T14" fmla="*/ 9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9" y="0"/>
                    </a:moveTo>
                    <a:lnTo>
                      <a:pt x="9" y="0"/>
                    </a:lnTo>
                    <a:lnTo>
                      <a:pt x="5" y="5"/>
                    </a:lnTo>
                    <a:lnTo>
                      <a:pt x="0" y="26"/>
                    </a:lnTo>
                    <a:lnTo>
                      <a:pt x="9" y="50"/>
                    </a:lnTo>
                    <a:lnTo>
                      <a:pt x="21" y="26"/>
                    </a:lnTo>
                    <a:lnTo>
                      <a:pt x="14" y="5"/>
                    </a:lnTo>
                    <a:lnTo>
                      <a:pt x="9"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38"/>
              <p:cNvSpPr>
                <a:spLocks noChangeArrowheads="1"/>
              </p:cNvSpPr>
              <p:nvPr/>
            </p:nvSpPr>
            <p:spPr bwMode="auto">
              <a:xfrm>
                <a:off x="4541838" y="2333625"/>
                <a:ext cx="117475" cy="12065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9"/>
              <p:cNvSpPr/>
              <p:nvPr/>
            </p:nvSpPr>
            <p:spPr bwMode="auto">
              <a:xfrm>
                <a:off x="4530725" y="2457450"/>
                <a:ext cx="177800" cy="150813"/>
              </a:xfrm>
              <a:custGeom>
                <a:avLst/>
                <a:gdLst>
                  <a:gd name="T0" fmla="*/ 30 w 47"/>
                  <a:gd name="T1" fmla="*/ 0 h 40"/>
                  <a:gd name="T2" fmla="*/ 19 w 47"/>
                  <a:gd name="T3" fmla="*/ 33 h 40"/>
                  <a:gd name="T4" fmla="*/ 7 w 47"/>
                  <a:gd name="T5" fmla="*/ 0 h 40"/>
                  <a:gd name="T6" fmla="*/ 0 w 47"/>
                  <a:gd name="T7" fmla="*/ 5 h 40"/>
                  <a:gd name="T8" fmla="*/ 15 w 47"/>
                  <a:gd name="T9" fmla="*/ 34 h 40"/>
                  <a:gd name="T10" fmla="*/ 15 w 47"/>
                  <a:gd name="T11" fmla="*/ 35 h 40"/>
                  <a:gd name="T12" fmla="*/ 15 w 47"/>
                  <a:gd name="T13" fmla="*/ 36 h 40"/>
                  <a:gd name="T14" fmla="*/ 15 w 47"/>
                  <a:gd name="T15" fmla="*/ 36 h 40"/>
                  <a:gd name="T16" fmla="*/ 14 w 47"/>
                  <a:gd name="T17" fmla="*/ 40 h 40"/>
                  <a:gd name="T18" fmla="*/ 19 w 47"/>
                  <a:gd name="T19" fmla="*/ 40 h 40"/>
                  <a:gd name="T20" fmla="*/ 47 w 47"/>
                  <a:gd name="T21" fmla="*/ 25 h 40"/>
                  <a:gd name="T22" fmla="*/ 47 w 47"/>
                  <a:gd name="T23" fmla="*/ 25 h 40"/>
                  <a:gd name="T24" fmla="*/ 47 w 47"/>
                  <a:gd name="T25" fmla="*/ 25 h 40"/>
                  <a:gd name="T26" fmla="*/ 30 w 47"/>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30" y="0"/>
                    </a:moveTo>
                    <a:cubicBezTo>
                      <a:pt x="19" y="33"/>
                      <a:pt x="19" y="33"/>
                      <a:pt x="19" y="33"/>
                    </a:cubicBezTo>
                    <a:cubicBezTo>
                      <a:pt x="7" y="0"/>
                      <a:pt x="7" y="0"/>
                      <a:pt x="7" y="0"/>
                    </a:cubicBezTo>
                    <a:cubicBezTo>
                      <a:pt x="4" y="1"/>
                      <a:pt x="2" y="3"/>
                      <a:pt x="0" y="5"/>
                    </a:cubicBezTo>
                    <a:cubicBezTo>
                      <a:pt x="8" y="12"/>
                      <a:pt x="14" y="23"/>
                      <a:pt x="15" y="34"/>
                    </a:cubicBezTo>
                    <a:cubicBezTo>
                      <a:pt x="15" y="35"/>
                      <a:pt x="15" y="35"/>
                      <a:pt x="15" y="35"/>
                    </a:cubicBezTo>
                    <a:cubicBezTo>
                      <a:pt x="15" y="36"/>
                      <a:pt x="15" y="36"/>
                      <a:pt x="15" y="36"/>
                    </a:cubicBezTo>
                    <a:cubicBezTo>
                      <a:pt x="15" y="36"/>
                      <a:pt x="15" y="36"/>
                      <a:pt x="15" y="36"/>
                    </a:cubicBezTo>
                    <a:cubicBezTo>
                      <a:pt x="15" y="37"/>
                      <a:pt x="14" y="38"/>
                      <a:pt x="14" y="40"/>
                    </a:cubicBezTo>
                    <a:cubicBezTo>
                      <a:pt x="15" y="40"/>
                      <a:pt x="17" y="40"/>
                      <a:pt x="19" y="40"/>
                    </a:cubicBezTo>
                    <a:cubicBezTo>
                      <a:pt x="34" y="40"/>
                      <a:pt x="46" y="32"/>
                      <a:pt x="47" y="25"/>
                    </a:cubicBezTo>
                    <a:cubicBezTo>
                      <a:pt x="47" y="25"/>
                      <a:pt x="47" y="25"/>
                      <a:pt x="47" y="25"/>
                    </a:cubicBezTo>
                    <a:cubicBezTo>
                      <a:pt x="47" y="25"/>
                      <a:pt x="47" y="25"/>
                      <a:pt x="47" y="25"/>
                    </a:cubicBezTo>
                    <a:cubicBezTo>
                      <a:pt x="46" y="14"/>
                      <a:pt x="40" y="5"/>
                      <a:pt x="30"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0"/>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1"/>
              <p:cNvSpPr/>
              <p:nvPr/>
            </p:nvSpPr>
            <p:spPr bwMode="auto">
              <a:xfrm>
                <a:off x="4591050" y="2454275"/>
                <a:ext cx="19050" cy="22225"/>
              </a:xfrm>
              <a:custGeom>
                <a:avLst/>
                <a:gdLst>
                  <a:gd name="T0" fmla="*/ 7 w 12"/>
                  <a:gd name="T1" fmla="*/ 0 h 14"/>
                  <a:gd name="T2" fmla="*/ 0 w 12"/>
                  <a:gd name="T3" fmla="*/ 7 h 14"/>
                  <a:gd name="T4" fmla="*/ 7 w 12"/>
                  <a:gd name="T5" fmla="*/ 14 h 14"/>
                  <a:gd name="T6" fmla="*/ 12 w 12"/>
                  <a:gd name="T7" fmla="*/ 7 h 14"/>
                  <a:gd name="T8" fmla="*/ 7 w 12"/>
                  <a:gd name="T9" fmla="*/ 0 h 14"/>
                </a:gdLst>
                <a:ahLst/>
                <a:cxnLst>
                  <a:cxn ang="0">
                    <a:pos x="T0" y="T1"/>
                  </a:cxn>
                  <a:cxn ang="0">
                    <a:pos x="T2" y="T3"/>
                  </a:cxn>
                  <a:cxn ang="0">
                    <a:pos x="T4" y="T5"/>
                  </a:cxn>
                  <a:cxn ang="0">
                    <a:pos x="T6" y="T7"/>
                  </a:cxn>
                  <a:cxn ang="0">
                    <a:pos x="T8" y="T9"/>
                  </a:cxn>
                </a:cxnLst>
                <a:rect l="0" t="0" r="r" b="b"/>
                <a:pathLst>
                  <a:path w="12" h="14">
                    <a:moveTo>
                      <a:pt x="7" y="0"/>
                    </a:moveTo>
                    <a:lnTo>
                      <a:pt x="0" y="7"/>
                    </a:lnTo>
                    <a:lnTo>
                      <a:pt x="7" y="14"/>
                    </a:lnTo>
                    <a:lnTo>
                      <a:pt x="12" y="7"/>
                    </a:lnTo>
                    <a:lnTo>
                      <a:pt x="7"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2"/>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3"/>
              <p:cNvSpPr/>
              <p:nvPr/>
            </p:nvSpPr>
            <p:spPr bwMode="auto">
              <a:xfrm>
                <a:off x="4583113" y="2476500"/>
                <a:ext cx="33338" cy="79375"/>
              </a:xfrm>
              <a:custGeom>
                <a:avLst/>
                <a:gdLst>
                  <a:gd name="T0" fmla="*/ 12 w 21"/>
                  <a:gd name="T1" fmla="*/ 0 h 50"/>
                  <a:gd name="T2" fmla="*/ 12 w 21"/>
                  <a:gd name="T3" fmla="*/ 0 h 50"/>
                  <a:gd name="T4" fmla="*/ 7 w 21"/>
                  <a:gd name="T5" fmla="*/ 5 h 50"/>
                  <a:gd name="T6" fmla="*/ 0 w 21"/>
                  <a:gd name="T7" fmla="*/ 26 h 50"/>
                  <a:gd name="T8" fmla="*/ 12 w 21"/>
                  <a:gd name="T9" fmla="*/ 50 h 50"/>
                  <a:gd name="T10" fmla="*/ 21 w 21"/>
                  <a:gd name="T11" fmla="*/ 26 h 50"/>
                  <a:gd name="T12" fmla="*/ 17 w 21"/>
                  <a:gd name="T13" fmla="*/ 5 h 50"/>
                  <a:gd name="T14" fmla="*/ 12 w 21"/>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50">
                    <a:moveTo>
                      <a:pt x="12" y="0"/>
                    </a:moveTo>
                    <a:lnTo>
                      <a:pt x="12" y="0"/>
                    </a:lnTo>
                    <a:lnTo>
                      <a:pt x="7" y="5"/>
                    </a:lnTo>
                    <a:lnTo>
                      <a:pt x="0" y="26"/>
                    </a:lnTo>
                    <a:lnTo>
                      <a:pt x="12" y="50"/>
                    </a:lnTo>
                    <a:lnTo>
                      <a:pt x="21" y="26"/>
                    </a:lnTo>
                    <a:lnTo>
                      <a:pt x="17" y="5"/>
                    </a:lnTo>
                    <a:lnTo>
                      <a:pt x="12" y="0"/>
                    </a:ln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44"/>
              <p:cNvSpPr/>
              <p:nvPr/>
            </p:nvSpPr>
            <p:spPr bwMode="auto">
              <a:xfrm>
                <a:off x="4156075" y="2457450"/>
                <a:ext cx="177800" cy="150813"/>
              </a:xfrm>
              <a:custGeom>
                <a:avLst/>
                <a:gdLst>
                  <a:gd name="T0" fmla="*/ 40 w 47"/>
                  <a:gd name="T1" fmla="*/ 0 h 40"/>
                  <a:gd name="T2" fmla="*/ 28 w 47"/>
                  <a:gd name="T3" fmla="*/ 33 h 40"/>
                  <a:gd name="T4" fmla="*/ 17 w 47"/>
                  <a:gd name="T5" fmla="*/ 0 h 40"/>
                  <a:gd name="T6" fmla="*/ 0 w 47"/>
                  <a:gd name="T7" fmla="*/ 25 h 40"/>
                  <a:gd name="T8" fmla="*/ 0 w 47"/>
                  <a:gd name="T9" fmla="*/ 25 h 40"/>
                  <a:gd name="T10" fmla="*/ 0 w 47"/>
                  <a:gd name="T11" fmla="*/ 25 h 40"/>
                  <a:gd name="T12" fmla="*/ 28 w 47"/>
                  <a:gd name="T13" fmla="*/ 40 h 40"/>
                  <a:gd name="T14" fmla="*/ 33 w 47"/>
                  <a:gd name="T15" fmla="*/ 40 h 40"/>
                  <a:gd name="T16" fmla="*/ 32 w 47"/>
                  <a:gd name="T17" fmla="*/ 36 h 40"/>
                  <a:gd name="T18" fmla="*/ 32 w 47"/>
                  <a:gd name="T19" fmla="*/ 36 h 40"/>
                  <a:gd name="T20" fmla="*/ 32 w 47"/>
                  <a:gd name="T21" fmla="*/ 35 h 40"/>
                  <a:gd name="T22" fmla="*/ 32 w 47"/>
                  <a:gd name="T23" fmla="*/ 34 h 40"/>
                  <a:gd name="T24" fmla="*/ 39 w 47"/>
                  <a:gd name="T25" fmla="*/ 13 h 40"/>
                  <a:gd name="T26" fmla="*/ 47 w 47"/>
                  <a:gd name="T27" fmla="*/ 5 h 40"/>
                  <a:gd name="T28" fmla="*/ 40 w 47"/>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40" y="0"/>
                    </a:moveTo>
                    <a:cubicBezTo>
                      <a:pt x="28" y="33"/>
                      <a:pt x="28" y="33"/>
                      <a:pt x="28" y="33"/>
                    </a:cubicBezTo>
                    <a:cubicBezTo>
                      <a:pt x="17" y="0"/>
                      <a:pt x="17" y="0"/>
                      <a:pt x="17" y="0"/>
                    </a:cubicBezTo>
                    <a:cubicBezTo>
                      <a:pt x="7" y="5"/>
                      <a:pt x="1" y="14"/>
                      <a:pt x="0" y="25"/>
                    </a:cubicBezTo>
                    <a:cubicBezTo>
                      <a:pt x="0" y="25"/>
                      <a:pt x="0" y="25"/>
                      <a:pt x="0" y="25"/>
                    </a:cubicBezTo>
                    <a:cubicBezTo>
                      <a:pt x="0" y="25"/>
                      <a:pt x="0" y="25"/>
                      <a:pt x="0" y="25"/>
                    </a:cubicBezTo>
                    <a:cubicBezTo>
                      <a:pt x="0" y="32"/>
                      <a:pt x="13" y="40"/>
                      <a:pt x="28" y="40"/>
                    </a:cubicBezTo>
                    <a:cubicBezTo>
                      <a:pt x="30" y="40"/>
                      <a:pt x="32" y="40"/>
                      <a:pt x="33" y="40"/>
                    </a:cubicBezTo>
                    <a:cubicBezTo>
                      <a:pt x="33" y="38"/>
                      <a:pt x="32" y="37"/>
                      <a:pt x="32" y="36"/>
                    </a:cubicBezTo>
                    <a:cubicBezTo>
                      <a:pt x="32" y="36"/>
                      <a:pt x="32" y="36"/>
                      <a:pt x="32" y="36"/>
                    </a:cubicBezTo>
                    <a:cubicBezTo>
                      <a:pt x="32" y="35"/>
                      <a:pt x="32" y="35"/>
                      <a:pt x="32" y="35"/>
                    </a:cubicBezTo>
                    <a:cubicBezTo>
                      <a:pt x="32" y="35"/>
                      <a:pt x="32" y="35"/>
                      <a:pt x="32" y="34"/>
                    </a:cubicBezTo>
                    <a:cubicBezTo>
                      <a:pt x="33" y="27"/>
                      <a:pt x="35" y="20"/>
                      <a:pt x="39" y="13"/>
                    </a:cubicBezTo>
                    <a:cubicBezTo>
                      <a:pt x="42" y="10"/>
                      <a:pt x="44" y="7"/>
                      <a:pt x="47" y="5"/>
                    </a:cubicBezTo>
                    <a:cubicBezTo>
                      <a:pt x="45" y="3"/>
                      <a:pt x="43" y="1"/>
                      <a:pt x="40"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6" name="组合 25"/>
          <p:cNvGrpSpPr/>
          <p:nvPr/>
        </p:nvGrpSpPr>
        <p:grpSpPr>
          <a:xfrm>
            <a:off x="5847283" y="5280790"/>
            <a:ext cx="791948" cy="791948"/>
            <a:chOff x="5276799" y="5817699"/>
            <a:chExt cx="877102" cy="877102"/>
          </a:xfrm>
        </p:grpSpPr>
        <p:grpSp>
          <p:nvGrpSpPr>
            <p:cNvPr id="27" name="组合 26"/>
            <p:cNvGrpSpPr/>
            <p:nvPr/>
          </p:nvGrpSpPr>
          <p:grpSpPr>
            <a:xfrm>
              <a:off x="5276799" y="5817699"/>
              <a:ext cx="877102" cy="877102"/>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anose="020B0503020204020204" charset="-122"/>
                </a:endParaRPr>
              </a:p>
            </p:txBody>
          </p:sp>
          <p:sp>
            <p:nvSpPr>
              <p:cNvPr id="41" name="椭圆 40"/>
              <p:cNvSpPr/>
              <p:nvPr/>
            </p:nvSpPr>
            <p:spPr>
              <a:xfrm>
                <a:off x="523939" y="892239"/>
                <a:ext cx="3562222" cy="356222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charset="-122"/>
                </a:endParaRPr>
              </a:p>
            </p:txBody>
          </p:sp>
        </p:grpSp>
        <p:grpSp>
          <p:nvGrpSpPr>
            <p:cNvPr id="42" name="组合 41"/>
            <p:cNvGrpSpPr/>
            <p:nvPr/>
          </p:nvGrpSpPr>
          <p:grpSpPr>
            <a:xfrm>
              <a:off x="5491718" y="5999083"/>
              <a:ext cx="447265" cy="447265"/>
              <a:chOff x="4219575" y="4668838"/>
              <a:chExt cx="442913" cy="442913"/>
            </a:xfrm>
            <a:solidFill>
              <a:srgbClr val="0070C0"/>
            </a:solidFill>
          </p:grpSpPr>
          <p:sp>
            <p:nvSpPr>
              <p:cNvPr id="80" name="Freeform 5"/>
              <p:cNvSpPr/>
              <p:nvPr/>
            </p:nvSpPr>
            <p:spPr bwMode="auto">
              <a:xfrm>
                <a:off x="4222750" y="4668838"/>
                <a:ext cx="368300" cy="255588"/>
              </a:xfrm>
              <a:custGeom>
                <a:avLst/>
                <a:gdLst>
                  <a:gd name="T0" fmla="*/ 95 w 97"/>
                  <a:gd name="T1" fmla="*/ 0 h 68"/>
                  <a:gd name="T2" fmla="*/ 68 w 97"/>
                  <a:gd name="T3" fmla="*/ 10 h 68"/>
                  <a:gd name="T4" fmla="*/ 79 w 97"/>
                  <a:gd name="T5" fmla="*/ 16 h 68"/>
                  <a:gd name="T6" fmla="*/ 33 w 97"/>
                  <a:gd name="T7" fmla="*/ 50 h 68"/>
                  <a:gd name="T8" fmla="*/ 5 w 97"/>
                  <a:gd name="T9" fmla="*/ 55 h 68"/>
                  <a:gd name="T10" fmla="*/ 0 w 97"/>
                  <a:gd name="T11" fmla="*/ 55 h 68"/>
                  <a:gd name="T12" fmla="*/ 0 w 97"/>
                  <a:gd name="T13" fmla="*/ 61 h 68"/>
                  <a:gd name="T14" fmla="*/ 0 w 97"/>
                  <a:gd name="T15" fmla="*/ 68 h 68"/>
                  <a:gd name="T16" fmla="*/ 5 w 97"/>
                  <a:gd name="T17" fmla="*/ 68 h 68"/>
                  <a:gd name="T18" fmla="*/ 36 w 97"/>
                  <a:gd name="T19" fmla="*/ 62 h 68"/>
                  <a:gd name="T20" fmla="*/ 68 w 97"/>
                  <a:gd name="T21" fmla="*/ 45 h 68"/>
                  <a:gd name="T22" fmla="*/ 90 w 97"/>
                  <a:gd name="T23" fmla="*/ 22 h 68"/>
                  <a:gd name="T24" fmla="*/ 97 w 97"/>
                  <a:gd name="T25" fmla="*/ 27 h 68"/>
                  <a:gd name="T26" fmla="*/ 95 w 97"/>
                  <a:gd name="T2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68">
                    <a:moveTo>
                      <a:pt x="95" y="0"/>
                    </a:moveTo>
                    <a:cubicBezTo>
                      <a:pt x="68" y="10"/>
                      <a:pt x="68" y="10"/>
                      <a:pt x="68" y="10"/>
                    </a:cubicBezTo>
                    <a:cubicBezTo>
                      <a:pt x="79" y="16"/>
                      <a:pt x="79" y="16"/>
                      <a:pt x="79" y="16"/>
                    </a:cubicBezTo>
                    <a:cubicBezTo>
                      <a:pt x="68" y="32"/>
                      <a:pt x="52" y="44"/>
                      <a:pt x="33" y="50"/>
                    </a:cubicBezTo>
                    <a:cubicBezTo>
                      <a:pt x="21" y="55"/>
                      <a:pt x="10" y="55"/>
                      <a:pt x="5" y="55"/>
                    </a:cubicBezTo>
                    <a:cubicBezTo>
                      <a:pt x="2" y="55"/>
                      <a:pt x="0" y="55"/>
                      <a:pt x="0" y="55"/>
                    </a:cubicBezTo>
                    <a:cubicBezTo>
                      <a:pt x="0" y="61"/>
                      <a:pt x="0" y="61"/>
                      <a:pt x="0" y="61"/>
                    </a:cubicBezTo>
                    <a:cubicBezTo>
                      <a:pt x="0" y="68"/>
                      <a:pt x="0" y="68"/>
                      <a:pt x="0" y="68"/>
                    </a:cubicBezTo>
                    <a:cubicBezTo>
                      <a:pt x="1" y="68"/>
                      <a:pt x="2" y="68"/>
                      <a:pt x="5" y="68"/>
                    </a:cubicBezTo>
                    <a:cubicBezTo>
                      <a:pt x="11" y="68"/>
                      <a:pt x="23" y="67"/>
                      <a:pt x="36" y="62"/>
                    </a:cubicBezTo>
                    <a:cubicBezTo>
                      <a:pt x="48" y="58"/>
                      <a:pt x="59" y="53"/>
                      <a:pt x="68" y="45"/>
                    </a:cubicBezTo>
                    <a:cubicBezTo>
                      <a:pt x="76" y="39"/>
                      <a:pt x="83" y="31"/>
                      <a:pt x="90" y="22"/>
                    </a:cubicBezTo>
                    <a:cubicBezTo>
                      <a:pt x="97" y="27"/>
                      <a:pt x="97" y="27"/>
                      <a:pt x="97" y="27"/>
                    </a:cubicBezTo>
                    <a:cubicBezTo>
                      <a:pt x="95" y="0"/>
                      <a:pt x="95" y="0"/>
                      <a:pt x="95"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Rectangle 6"/>
              <p:cNvSpPr>
                <a:spLocks noChangeArrowheads="1"/>
              </p:cNvSpPr>
              <p:nvPr/>
            </p:nvSpPr>
            <p:spPr bwMode="auto">
              <a:xfrm>
                <a:off x="4219575" y="4962525"/>
                <a:ext cx="87313"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 name="Rectangle 7"/>
              <p:cNvSpPr>
                <a:spLocks noChangeArrowheads="1"/>
              </p:cNvSpPr>
              <p:nvPr/>
            </p:nvSpPr>
            <p:spPr bwMode="auto">
              <a:xfrm>
                <a:off x="4219575" y="4962525"/>
                <a:ext cx="87313" cy="936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 name="Rectangle 8"/>
              <p:cNvSpPr>
                <a:spLocks noChangeArrowheads="1"/>
              </p:cNvSpPr>
              <p:nvPr/>
            </p:nvSpPr>
            <p:spPr bwMode="auto">
              <a:xfrm>
                <a:off x="4321175" y="4932363"/>
                <a:ext cx="84138"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9"/>
              <p:cNvSpPr>
                <a:spLocks noChangeArrowheads="1"/>
              </p:cNvSpPr>
              <p:nvPr/>
            </p:nvSpPr>
            <p:spPr bwMode="auto">
              <a:xfrm>
                <a:off x="4321175" y="4932363"/>
                <a:ext cx="84138" cy="123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6" name="Rectangle 10"/>
              <p:cNvSpPr>
                <a:spLocks noChangeArrowheads="1"/>
              </p:cNvSpPr>
              <p:nvPr/>
            </p:nvSpPr>
            <p:spPr bwMode="auto">
              <a:xfrm>
                <a:off x="4419600" y="4891088"/>
                <a:ext cx="87313" cy="165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 name="Rectangle 11"/>
              <p:cNvSpPr>
                <a:spLocks noChangeArrowheads="1"/>
              </p:cNvSpPr>
              <p:nvPr/>
            </p:nvSpPr>
            <p:spPr bwMode="auto">
              <a:xfrm>
                <a:off x="4419600" y="4891088"/>
                <a:ext cx="87313" cy="165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 name="Rectangle 12"/>
              <p:cNvSpPr>
                <a:spLocks noChangeArrowheads="1"/>
              </p:cNvSpPr>
              <p:nvPr/>
            </p:nvSpPr>
            <p:spPr bwMode="auto">
              <a:xfrm>
                <a:off x="4522788" y="4826000"/>
                <a:ext cx="82550" cy="230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 name="Rectangle 13"/>
              <p:cNvSpPr>
                <a:spLocks noChangeArrowheads="1"/>
              </p:cNvSpPr>
              <p:nvPr/>
            </p:nvSpPr>
            <p:spPr bwMode="auto">
              <a:xfrm>
                <a:off x="4522788" y="4826000"/>
                <a:ext cx="82550" cy="2301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Freeform 14"/>
              <p:cNvSpPr/>
              <p:nvPr/>
            </p:nvSpPr>
            <p:spPr bwMode="auto">
              <a:xfrm>
                <a:off x="4219575" y="4668838"/>
                <a:ext cx="442913" cy="442913"/>
              </a:xfrm>
              <a:custGeom>
                <a:avLst/>
                <a:gdLst>
                  <a:gd name="T0" fmla="*/ 112 w 117"/>
                  <a:gd name="T1" fmla="*/ 0 h 118"/>
                  <a:gd name="T2" fmla="*/ 112 w 117"/>
                  <a:gd name="T3" fmla="*/ 0 h 118"/>
                  <a:gd name="T4" fmla="*/ 112 w 117"/>
                  <a:gd name="T5" fmla="*/ 0 h 118"/>
                  <a:gd name="T6" fmla="*/ 109 w 117"/>
                  <a:gd name="T7" fmla="*/ 1 h 118"/>
                  <a:gd name="T8" fmla="*/ 107 w 117"/>
                  <a:gd name="T9" fmla="*/ 5 h 118"/>
                  <a:gd name="T10" fmla="*/ 111 w 117"/>
                  <a:gd name="T11" fmla="*/ 9 h 118"/>
                  <a:gd name="T12" fmla="*/ 111 w 117"/>
                  <a:gd name="T13" fmla="*/ 112 h 118"/>
                  <a:gd name="T14" fmla="*/ 10 w 117"/>
                  <a:gd name="T15" fmla="*/ 112 h 118"/>
                  <a:gd name="T16" fmla="*/ 5 w 117"/>
                  <a:gd name="T17" fmla="*/ 108 h 118"/>
                  <a:gd name="T18" fmla="*/ 0 w 117"/>
                  <a:gd name="T19" fmla="*/ 113 h 118"/>
                  <a:gd name="T20" fmla="*/ 0 w 117"/>
                  <a:gd name="T21" fmla="*/ 113 h 118"/>
                  <a:gd name="T22" fmla="*/ 5 w 117"/>
                  <a:gd name="T23" fmla="*/ 118 h 118"/>
                  <a:gd name="T24" fmla="*/ 10 w 117"/>
                  <a:gd name="T25" fmla="*/ 114 h 118"/>
                  <a:gd name="T26" fmla="*/ 113 w 117"/>
                  <a:gd name="T27" fmla="*/ 114 h 118"/>
                  <a:gd name="T28" fmla="*/ 113 w 117"/>
                  <a:gd name="T29" fmla="*/ 9 h 118"/>
                  <a:gd name="T30" fmla="*/ 117 w 117"/>
                  <a:gd name="T31" fmla="*/ 5 h 118"/>
                  <a:gd name="T32" fmla="*/ 112 w 117"/>
                  <a:gd name="T3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8">
                    <a:moveTo>
                      <a:pt x="112" y="0"/>
                    </a:moveTo>
                    <a:cubicBezTo>
                      <a:pt x="112" y="0"/>
                      <a:pt x="112" y="0"/>
                      <a:pt x="112" y="0"/>
                    </a:cubicBezTo>
                    <a:cubicBezTo>
                      <a:pt x="112" y="0"/>
                      <a:pt x="112" y="0"/>
                      <a:pt x="112" y="0"/>
                    </a:cubicBezTo>
                    <a:cubicBezTo>
                      <a:pt x="111" y="0"/>
                      <a:pt x="110" y="0"/>
                      <a:pt x="109" y="1"/>
                    </a:cubicBezTo>
                    <a:cubicBezTo>
                      <a:pt x="108" y="2"/>
                      <a:pt x="107" y="3"/>
                      <a:pt x="107" y="5"/>
                    </a:cubicBezTo>
                    <a:cubicBezTo>
                      <a:pt x="107" y="7"/>
                      <a:pt x="109" y="9"/>
                      <a:pt x="111" y="9"/>
                    </a:cubicBezTo>
                    <a:cubicBezTo>
                      <a:pt x="111" y="112"/>
                      <a:pt x="111" y="112"/>
                      <a:pt x="111" y="112"/>
                    </a:cubicBezTo>
                    <a:cubicBezTo>
                      <a:pt x="10" y="112"/>
                      <a:pt x="10" y="112"/>
                      <a:pt x="10" y="112"/>
                    </a:cubicBezTo>
                    <a:cubicBezTo>
                      <a:pt x="9" y="110"/>
                      <a:pt x="7" y="108"/>
                      <a:pt x="5" y="108"/>
                    </a:cubicBezTo>
                    <a:cubicBezTo>
                      <a:pt x="3" y="108"/>
                      <a:pt x="0" y="110"/>
                      <a:pt x="0" y="113"/>
                    </a:cubicBezTo>
                    <a:cubicBezTo>
                      <a:pt x="0" y="113"/>
                      <a:pt x="0" y="113"/>
                      <a:pt x="0" y="113"/>
                    </a:cubicBezTo>
                    <a:cubicBezTo>
                      <a:pt x="1" y="116"/>
                      <a:pt x="3" y="118"/>
                      <a:pt x="5" y="118"/>
                    </a:cubicBezTo>
                    <a:cubicBezTo>
                      <a:pt x="7" y="118"/>
                      <a:pt x="9" y="116"/>
                      <a:pt x="10" y="114"/>
                    </a:cubicBezTo>
                    <a:cubicBezTo>
                      <a:pt x="113" y="114"/>
                      <a:pt x="113" y="114"/>
                      <a:pt x="113" y="114"/>
                    </a:cubicBezTo>
                    <a:cubicBezTo>
                      <a:pt x="113" y="9"/>
                      <a:pt x="113" y="9"/>
                      <a:pt x="113" y="9"/>
                    </a:cubicBezTo>
                    <a:cubicBezTo>
                      <a:pt x="115" y="9"/>
                      <a:pt x="117" y="7"/>
                      <a:pt x="117" y="5"/>
                    </a:cubicBezTo>
                    <a:cubicBezTo>
                      <a:pt x="117" y="2"/>
                      <a:pt x="115" y="0"/>
                      <a:pt x="112"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9" name="组合 128"/>
          <p:cNvGrpSpPr/>
          <p:nvPr/>
        </p:nvGrpSpPr>
        <p:grpSpPr>
          <a:xfrm>
            <a:off x="7127272" y="2681303"/>
            <a:ext cx="4112228" cy="853819"/>
            <a:chOff x="7127272" y="2681303"/>
            <a:chExt cx="4112228" cy="853819"/>
          </a:xfrm>
        </p:grpSpPr>
        <p:sp>
          <p:nvSpPr>
            <p:cNvPr id="131" name="矩形 130"/>
            <p:cNvSpPr/>
            <p:nvPr/>
          </p:nvSpPr>
          <p:spPr>
            <a:xfrm>
              <a:off x="7127272" y="2681303"/>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sp>
          <p:nvSpPr>
            <p:cNvPr id="134" name="矩形 47"/>
            <p:cNvSpPr>
              <a:spLocks noChangeArrowheads="1"/>
            </p:cNvSpPr>
            <p:nvPr/>
          </p:nvSpPr>
          <p:spPr bwMode="auto">
            <a:xfrm>
              <a:off x="7152672" y="2795742"/>
              <a:ext cx="3713339" cy="6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2">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00" dirty="0" smtClean="0">
                  <a:solidFill>
                    <a:schemeClr val="tx2">
                      <a:lumMod val="75000"/>
                    </a:schemeClr>
                  </a:solidFill>
                  <a:latin typeface="微软雅黑" panose="020B0503020204020204" charset="-122"/>
                  <a:ea typeface="微软雅黑" panose="020B0503020204020204" charset="-122"/>
                </a:rPr>
                <a:t>。</a:t>
              </a:r>
              <a:endParaRPr lang="en-US" altLang="zh-CN" sz="1400" dirty="0">
                <a:solidFill>
                  <a:schemeClr val="tx2">
                    <a:lumMod val="75000"/>
                  </a:schemeClr>
                </a:solidFill>
                <a:latin typeface="微软雅黑" panose="020B0503020204020204" charset="-122"/>
                <a:ea typeface="微软雅黑" panose="020B0503020204020204" charset="-122"/>
                <a:sym typeface="微软雅黑" panose="020B0503020204020204" charset="-122"/>
              </a:endParaRPr>
            </a:p>
          </p:txBody>
        </p:sp>
      </p:grpSp>
      <p:sp>
        <p:nvSpPr>
          <p:cNvPr id="135" name="矩形 3"/>
          <p:cNvSpPr>
            <a:spLocks noChangeArrowheads="1"/>
          </p:cNvSpPr>
          <p:nvPr/>
        </p:nvSpPr>
        <p:spPr bwMode="auto">
          <a:xfrm>
            <a:off x="7114572" y="2269485"/>
            <a:ext cx="216789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l">
              <a:spcBef>
                <a:spcPct val="0"/>
              </a:spcBef>
              <a:buFont typeface="Arial" panose="020B0604020202020204" pitchFamily="34" charset="0"/>
              <a:buNone/>
            </a:pPr>
            <a:r>
              <a:rPr lang="zh-CN" altLang="en-US" sz="2000" b="1" dirty="0" smtClean="0">
                <a:solidFill>
                  <a:schemeClr val="accent5"/>
                </a:solidFill>
                <a:latin typeface="Arial" panose="020B0604020202020204" pitchFamily="34" charset="0"/>
                <a:ea typeface="微软雅黑" panose="020B0503020204020204" charset="-122"/>
                <a:cs typeface="Arial" panose="020B0604020202020204" pitchFamily="34" charset="0"/>
              </a:rPr>
              <a:t>单击此处添加名称</a:t>
            </a:r>
          </a:p>
        </p:txBody>
      </p:sp>
      <p:grpSp>
        <p:nvGrpSpPr>
          <p:cNvPr id="136" name="组合 135"/>
          <p:cNvGrpSpPr/>
          <p:nvPr/>
        </p:nvGrpSpPr>
        <p:grpSpPr>
          <a:xfrm>
            <a:off x="7127272" y="4062656"/>
            <a:ext cx="4112228" cy="853819"/>
            <a:chOff x="7127272" y="4062656"/>
            <a:chExt cx="4112228" cy="853819"/>
          </a:xfrm>
        </p:grpSpPr>
        <p:sp>
          <p:nvSpPr>
            <p:cNvPr id="138" name="矩形 137"/>
            <p:cNvSpPr/>
            <p:nvPr/>
          </p:nvSpPr>
          <p:spPr>
            <a:xfrm>
              <a:off x="7127272" y="4062656"/>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sp>
          <p:nvSpPr>
            <p:cNvPr id="141" name="矩形 47"/>
            <p:cNvSpPr>
              <a:spLocks noChangeArrowheads="1"/>
            </p:cNvSpPr>
            <p:nvPr/>
          </p:nvSpPr>
          <p:spPr bwMode="auto">
            <a:xfrm>
              <a:off x="7165371" y="4175680"/>
              <a:ext cx="3700639" cy="6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2">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00" dirty="0" smtClean="0">
                  <a:solidFill>
                    <a:schemeClr val="tx2">
                      <a:lumMod val="75000"/>
                    </a:schemeClr>
                  </a:solidFill>
                  <a:latin typeface="微软雅黑" panose="020B0503020204020204" charset="-122"/>
                  <a:ea typeface="微软雅黑" panose="020B0503020204020204" charset="-122"/>
                </a:rPr>
                <a:t>。</a:t>
              </a:r>
              <a:endParaRPr lang="en-US" altLang="zh-CN" sz="1400" dirty="0">
                <a:solidFill>
                  <a:schemeClr val="tx2">
                    <a:lumMod val="75000"/>
                  </a:schemeClr>
                </a:solidFill>
                <a:latin typeface="微软雅黑" panose="020B0503020204020204" charset="-122"/>
                <a:ea typeface="微软雅黑" panose="020B0503020204020204" charset="-122"/>
                <a:sym typeface="微软雅黑" panose="020B0503020204020204" charset="-122"/>
              </a:endParaRPr>
            </a:p>
          </p:txBody>
        </p:sp>
      </p:grpSp>
      <p:sp>
        <p:nvSpPr>
          <p:cNvPr id="143" name="矩形 3"/>
          <p:cNvSpPr>
            <a:spLocks noChangeArrowheads="1"/>
          </p:cNvSpPr>
          <p:nvPr/>
        </p:nvSpPr>
        <p:spPr bwMode="auto">
          <a:xfrm>
            <a:off x="7114572" y="3611323"/>
            <a:ext cx="216789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l">
              <a:spcBef>
                <a:spcPct val="0"/>
              </a:spcBef>
              <a:buFont typeface="Arial" panose="020B0604020202020204" pitchFamily="34" charset="0"/>
              <a:buNone/>
            </a:pPr>
            <a:r>
              <a:rPr lang="zh-CN" altLang="en-US" sz="2000" b="1" dirty="0" smtClean="0">
                <a:solidFill>
                  <a:schemeClr val="accent3"/>
                </a:solidFill>
                <a:latin typeface="Arial" panose="020B0604020202020204" pitchFamily="34" charset="0"/>
                <a:ea typeface="微软雅黑" panose="020B0503020204020204" charset="-122"/>
                <a:cs typeface="Arial" panose="020B0604020202020204" pitchFamily="34" charset="0"/>
              </a:rPr>
              <a:t>单击此处添加名称</a:t>
            </a:r>
          </a:p>
        </p:txBody>
      </p:sp>
      <p:grpSp>
        <p:nvGrpSpPr>
          <p:cNvPr id="145" name="组合 144"/>
          <p:cNvGrpSpPr/>
          <p:nvPr/>
        </p:nvGrpSpPr>
        <p:grpSpPr>
          <a:xfrm>
            <a:off x="7152672" y="5446549"/>
            <a:ext cx="4112228" cy="853819"/>
            <a:chOff x="7127272" y="5444009"/>
            <a:chExt cx="4112228" cy="853819"/>
          </a:xfrm>
        </p:grpSpPr>
        <p:sp>
          <p:nvSpPr>
            <p:cNvPr id="146" name="矩形 145"/>
            <p:cNvSpPr/>
            <p:nvPr/>
          </p:nvSpPr>
          <p:spPr>
            <a:xfrm>
              <a:off x="7127272" y="5444009"/>
              <a:ext cx="4112228" cy="853819"/>
            </a:xfrm>
            <a:prstGeom prst="rect">
              <a:avLst/>
            </a:prstGeom>
            <a:solidFill>
              <a:schemeClr val="bg2"/>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endParaRPr>
            </a:p>
          </p:txBody>
        </p:sp>
        <p:sp>
          <p:nvSpPr>
            <p:cNvPr id="148" name="矩形 47"/>
            <p:cNvSpPr>
              <a:spLocks noChangeArrowheads="1"/>
            </p:cNvSpPr>
            <p:nvPr/>
          </p:nvSpPr>
          <p:spPr bwMode="auto">
            <a:xfrm>
              <a:off x="7152671" y="5555617"/>
              <a:ext cx="3713339" cy="6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chemeClr val="tx2">
                      <a:lumMod val="75000"/>
                    </a:schemeClr>
                  </a:solidFill>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00" dirty="0" smtClean="0">
                  <a:solidFill>
                    <a:schemeClr val="tx2">
                      <a:lumMod val="75000"/>
                    </a:schemeClr>
                  </a:solidFill>
                  <a:latin typeface="微软雅黑" panose="020B0503020204020204" charset="-122"/>
                  <a:ea typeface="微软雅黑" panose="020B0503020204020204" charset="-122"/>
                </a:rPr>
                <a:t>。</a:t>
              </a:r>
              <a:endParaRPr lang="en-US" altLang="zh-CN" sz="1400" dirty="0">
                <a:solidFill>
                  <a:schemeClr val="tx2">
                    <a:lumMod val="75000"/>
                  </a:schemeClr>
                </a:solidFill>
                <a:latin typeface="微软雅黑" panose="020B0503020204020204" charset="-122"/>
                <a:ea typeface="微软雅黑" panose="020B0503020204020204" charset="-122"/>
                <a:sym typeface="微软雅黑" panose="020B0503020204020204" charset="-122"/>
              </a:endParaRPr>
            </a:p>
          </p:txBody>
        </p:sp>
      </p:grpSp>
      <p:sp>
        <p:nvSpPr>
          <p:cNvPr id="151" name="矩形 3"/>
          <p:cNvSpPr>
            <a:spLocks noChangeArrowheads="1"/>
          </p:cNvSpPr>
          <p:nvPr/>
        </p:nvSpPr>
        <p:spPr bwMode="auto">
          <a:xfrm>
            <a:off x="7114572" y="4991260"/>
            <a:ext cx="216789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lgn="l">
              <a:spcBef>
                <a:spcPct val="0"/>
              </a:spcBef>
              <a:buFont typeface="Arial" panose="020B0604020202020204" pitchFamily="34" charset="0"/>
              <a:buNone/>
            </a:pPr>
            <a:r>
              <a:rPr lang="zh-CN" altLang="en-US" sz="2000" b="1" dirty="0" smtClean="0">
                <a:solidFill>
                  <a:schemeClr val="accent1"/>
                </a:solidFill>
                <a:latin typeface="Arial" panose="020B0604020202020204" pitchFamily="34" charset="0"/>
                <a:ea typeface="微软雅黑" panose="020B0503020204020204" charset="-122"/>
                <a:cs typeface="Arial" panose="020B0604020202020204" pitchFamily="34" charset="0"/>
              </a:rPr>
              <a:t>单击此处添加名称</a:t>
            </a:r>
          </a:p>
        </p:txBody>
      </p:sp>
      <p:cxnSp>
        <p:nvCxnSpPr>
          <p:cNvPr id="156" name="直接连接符 155"/>
          <p:cNvCxnSpPr/>
          <p:nvPr/>
        </p:nvCxnSpPr>
        <p:spPr>
          <a:xfrm>
            <a:off x="6832600" y="2358385"/>
            <a:ext cx="0" cy="115565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6832600" y="3746803"/>
            <a:ext cx="0" cy="115565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6845300" y="5144650"/>
            <a:ext cx="0" cy="1155654"/>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865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2" presetClass="entr" presetSubtype="8" accel="50000" decel="5000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0-#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100" fill="hold"/>
                                        <p:tgtEl>
                                          <p:spTgt spid="30"/>
                                        </p:tgtEl>
                                        <p:attrNameLst>
                                          <p:attrName>ppt_w</p:attrName>
                                        </p:attrNameLst>
                                      </p:cBhvr>
                                      <p:tavLst>
                                        <p:tav tm="0">
                                          <p:val>
                                            <p:fltVal val="0"/>
                                          </p:val>
                                        </p:tav>
                                        <p:tav tm="100000">
                                          <p:val>
                                            <p:strVal val="#ppt_w"/>
                                          </p:val>
                                        </p:tav>
                                      </p:tavLst>
                                    </p:anim>
                                    <p:anim calcmode="lin" valueType="num">
                                      <p:cBhvr>
                                        <p:cTn id="17" dur="100" fill="hold"/>
                                        <p:tgtEl>
                                          <p:spTgt spid="30"/>
                                        </p:tgtEl>
                                        <p:attrNameLst>
                                          <p:attrName>ppt_h</p:attrName>
                                        </p:attrNameLst>
                                      </p:cBhvr>
                                      <p:tavLst>
                                        <p:tav tm="0">
                                          <p:val>
                                            <p:fltVal val="0"/>
                                          </p:val>
                                        </p:tav>
                                        <p:tav tm="100000">
                                          <p:val>
                                            <p:strVal val="#ppt_h"/>
                                          </p:val>
                                        </p:tav>
                                      </p:tavLst>
                                    </p:anim>
                                    <p:animEffect transition="in" filter="fade">
                                      <p:cBhvr>
                                        <p:cTn id="18" dur="100"/>
                                        <p:tgtEl>
                                          <p:spTgt spid="30"/>
                                        </p:tgtEl>
                                      </p:cBhvr>
                                    </p:animEffect>
                                  </p:childTnLst>
                                </p:cTn>
                              </p:par>
                              <p:par>
                                <p:cTn id="19" presetID="6" presetClass="emph" presetSubtype="0" fill="hold" nodeType="withEffect">
                                  <p:stCondLst>
                                    <p:cond delay="100"/>
                                  </p:stCondLst>
                                  <p:childTnLst>
                                    <p:animScale>
                                      <p:cBhvr>
                                        <p:cTn id="20" dur="100" fill="hold"/>
                                        <p:tgtEl>
                                          <p:spTgt spid="30"/>
                                        </p:tgtEl>
                                      </p:cBhvr>
                                      <p:by x="110000" y="110000"/>
                                    </p:animScale>
                                  </p:childTnLst>
                                </p:cTn>
                              </p:par>
                              <p:par>
                                <p:cTn id="21" presetID="6" presetClass="emph" presetSubtype="0" fill="hold" nodeType="withEffect">
                                  <p:stCondLst>
                                    <p:cond delay="200"/>
                                  </p:stCondLst>
                                  <p:childTnLst>
                                    <p:animScale>
                                      <p:cBhvr>
                                        <p:cTn id="22" dur="200" fill="hold"/>
                                        <p:tgtEl>
                                          <p:spTgt spid="30"/>
                                        </p:tgtEl>
                                      </p:cBhvr>
                                      <p:by x="90000" y="90000"/>
                                    </p:animScale>
                                  </p:childTnLst>
                                </p:cTn>
                              </p:par>
                              <p:par>
                                <p:cTn id="23" presetID="6" presetClass="emph" presetSubtype="0" fill="hold" nodeType="withEffect">
                                  <p:stCondLst>
                                    <p:cond delay="400"/>
                                  </p:stCondLst>
                                  <p:childTnLst>
                                    <p:animScale>
                                      <p:cBhvr>
                                        <p:cTn id="24" dur="100" fill="hold"/>
                                        <p:tgtEl>
                                          <p:spTgt spid="30"/>
                                        </p:tgtEl>
                                      </p:cBhvr>
                                      <p:by x="105000" y="105000"/>
                                    </p:animScale>
                                  </p:childTnLst>
                                </p:cTn>
                              </p:par>
                              <p:par>
                                <p:cTn id="25" presetID="6" presetClass="emph" presetSubtype="0" fill="hold" nodeType="withEffect">
                                  <p:stCondLst>
                                    <p:cond delay="500"/>
                                  </p:stCondLst>
                                  <p:childTnLst>
                                    <p:animScale>
                                      <p:cBhvr>
                                        <p:cTn id="26" dur="200" fill="hold"/>
                                        <p:tgtEl>
                                          <p:spTgt spid="30"/>
                                        </p:tgtEl>
                                      </p:cBhvr>
                                      <p:by x="95000" y="95000"/>
                                    </p:animScale>
                                  </p:childTnLst>
                                </p:cTn>
                              </p:par>
                            </p:childTnLst>
                          </p:cTn>
                        </p:par>
                        <p:par>
                          <p:cTn id="27" fill="hold">
                            <p:stCondLst>
                              <p:cond delay="2000"/>
                            </p:stCondLst>
                            <p:childTnLst>
                              <p:par>
                                <p:cTn id="28" presetID="16" presetClass="entr" presetSubtype="42" fill="hold" nodeType="afterEffect">
                                  <p:stCondLst>
                                    <p:cond delay="0"/>
                                  </p:stCondLst>
                                  <p:childTnLst>
                                    <p:set>
                                      <p:cBhvr>
                                        <p:cTn id="29" dur="1" fill="hold">
                                          <p:stCondLst>
                                            <p:cond delay="0"/>
                                          </p:stCondLst>
                                        </p:cTn>
                                        <p:tgtEl>
                                          <p:spTgt spid="156"/>
                                        </p:tgtEl>
                                        <p:attrNameLst>
                                          <p:attrName>style.visibility</p:attrName>
                                        </p:attrNameLst>
                                      </p:cBhvr>
                                      <p:to>
                                        <p:strVal val="visible"/>
                                      </p:to>
                                    </p:set>
                                    <p:animEffect transition="in" filter="barn(outHorizontal)">
                                      <p:cBhvr>
                                        <p:cTn id="30" dur="500"/>
                                        <p:tgtEl>
                                          <p:spTgt spid="156"/>
                                        </p:tgtEl>
                                      </p:cBhvr>
                                    </p:animEffect>
                                  </p:childTnLst>
                                </p:cTn>
                              </p:par>
                            </p:childTnLst>
                          </p:cTn>
                        </p:par>
                        <p:par>
                          <p:cTn id="31" fill="hold">
                            <p:stCondLst>
                              <p:cond delay="2500"/>
                            </p:stCondLst>
                            <p:childTnLst>
                              <p:par>
                                <p:cTn id="32" presetID="2" presetClass="entr" presetSubtype="2" accel="50000" decel="50000" fill="hold" grpId="0" nodeType="afterEffect">
                                  <p:stCondLst>
                                    <p:cond delay="0"/>
                                  </p:stCondLst>
                                  <p:childTnLst>
                                    <p:set>
                                      <p:cBhvr>
                                        <p:cTn id="33" dur="1" fill="hold">
                                          <p:stCondLst>
                                            <p:cond delay="0"/>
                                          </p:stCondLst>
                                        </p:cTn>
                                        <p:tgtEl>
                                          <p:spTgt spid="135"/>
                                        </p:tgtEl>
                                        <p:attrNameLst>
                                          <p:attrName>style.visibility</p:attrName>
                                        </p:attrNameLst>
                                      </p:cBhvr>
                                      <p:to>
                                        <p:strVal val="visible"/>
                                      </p:to>
                                    </p:set>
                                    <p:anim calcmode="lin" valueType="num">
                                      <p:cBhvr additive="base">
                                        <p:cTn id="34" dur="1000" fill="hold"/>
                                        <p:tgtEl>
                                          <p:spTgt spid="135"/>
                                        </p:tgtEl>
                                        <p:attrNameLst>
                                          <p:attrName>ppt_x</p:attrName>
                                        </p:attrNameLst>
                                      </p:cBhvr>
                                      <p:tavLst>
                                        <p:tav tm="0">
                                          <p:val>
                                            <p:strVal val="1+#ppt_w/2"/>
                                          </p:val>
                                        </p:tav>
                                        <p:tav tm="100000">
                                          <p:val>
                                            <p:strVal val="#ppt_x"/>
                                          </p:val>
                                        </p:tav>
                                      </p:tavLst>
                                    </p:anim>
                                    <p:anim calcmode="lin" valueType="num">
                                      <p:cBhvr additive="base">
                                        <p:cTn id="35" dur="1000" fill="hold"/>
                                        <p:tgtEl>
                                          <p:spTgt spid="135"/>
                                        </p:tgtEl>
                                        <p:attrNameLst>
                                          <p:attrName>ppt_y</p:attrName>
                                        </p:attrNameLst>
                                      </p:cBhvr>
                                      <p:tavLst>
                                        <p:tav tm="0">
                                          <p:val>
                                            <p:strVal val="#ppt_y"/>
                                          </p:val>
                                        </p:tav>
                                        <p:tav tm="100000">
                                          <p:val>
                                            <p:strVal val="#ppt_y"/>
                                          </p:val>
                                        </p:tav>
                                      </p:tavLst>
                                    </p:anim>
                                  </p:childTnLst>
                                </p:cTn>
                              </p:par>
                              <p:par>
                                <p:cTn id="36" presetID="2" presetClass="entr" presetSubtype="2" accel="50000" decel="50000" fill="hold" nodeType="withEffect">
                                  <p:stCondLst>
                                    <p:cond delay="0"/>
                                  </p:stCondLst>
                                  <p:childTnLst>
                                    <p:set>
                                      <p:cBhvr>
                                        <p:cTn id="37" dur="1" fill="hold">
                                          <p:stCondLst>
                                            <p:cond delay="0"/>
                                          </p:stCondLst>
                                        </p:cTn>
                                        <p:tgtEl>
                                          <p:spTgt spid="129"/>
                                        </p:tgtEl>
                                        <p:attrNameLst>
                                          <p:attrName>style.visibility</p:attrName>
                                        </p:attrNameLst>
                                      </p:cBhvr>
                                      <p:to>
                                        <p:strVal val="visible"/>
                                      </p:to>
                                    </p:set>
                                    <p:anim calcmode="lin" valueType="num">
                                      <p:cBhvr additive="base">
                                        <p:cTn id="38" dur="1000" fill="hold"/>
                                        <p:tgtEl>
                                          <p:spTgt spid="129"/>
                                        </p:tgtEl>
                                        <p:attrNameLst>
                                          <p:attrName>ppt_x</p:attrName>
                                        </p:attrNameLst>
                                      </p:cBhvr>
                                      <p:tavLst>
                                        <p:tav tm="0">
                                          <p:val>
                                            <p:strVal val="1+#ppt_w/2"/>
                                          </p:val>
                                        </p:tav>
                                        <p:tav tm="100000">
                                          <p:val>
                                            <p:strVal val="#ppt_x"/>
                                          </p:val>
                                        </p:tav>
                                      </p:tavLst>
                                    </p:anim>
                                    <p:anim calcmode="lin" valueType="num">
                                      <p:cBhvr additive="base">
                                        <p:cTn id="39" dur="1000" fill="hold"/>
                                        <p:tgtEl>
                                          <p:spTgt spid="129"/>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100" fill="hold"/>
                                        <p:tgtEl>
                                          <p:spTgt spid="48"/>
                                        </p:tgtEl>
                                        <p:attrNameLst>
                                          <p:attrName>ppt_w</p:attrName>
                                        </p:attrNameLst>
                                      </p:cBhvr>
                                      <p:tavLst>
                                        <p:tav tm="0">
                                          <p:val>
                                            <p:fltVal val="0"/>
                                          </p:val>
                                        </p:tav>
                                        <p:tav tm="100000">
                                          <p:val>
                                            <p:strVal val="#ppt_w"/>
                                          </p:val>
                                        </p:tav>
                                      </p:tavLst>
                                    </p:anim>
                                    <p:anim calcmode="lin" valueType="num">
                                      <p:cBhvr>
                                        <p:cTn id="44" dur="100" fill="hold"/>
                                        <p:tgtEl>
                                          <p:spTgt spid="48"/>
                                        </p:tgtEl>
                                        <p:attrNameLst>
                                          <p:attrName>ppt_h</p:attrName>
                                        </p:attrNameLst>
                                      </p:cBhvr>
                                      <p:tavLst>
                                        <p:tav tm="0">
                                          <p:val>
                                            <p:fltVal val="0"/>
                                          </p:val>
                                        </p:tav>
                                        <p:tav tm="100000">
                                          <p:val>
                                            <p:strVal val="#ppt_h"/>
                                          </p:val>
                                        </p:tav>
                                      </p:tavLst>
                                    </p:anim>
                                    <p:animEffect transition="in" filter="fade">
                                      <p:cBhvr>
                                        <p:cTn id="45" dur="100"/>
                                        <p:tgtEl>
                                          <p:spTgt spid="48"/>
                                        </p:tgtEl>
                                      </p:cBhvr>
                                    </p:animEffect>
                                  </p:childTnLst>
                                </p:cTn>
                              </p:par>
                              <p:par>
                                <p:cTn id="46" presetID="6" presetClass="emph" presetSubtype="0" fill="hold" nodeType="withEffect">
                                  <p:stCondLst>
                                    <p:cond delay="100"/>
                                  </p:stCondLst>
                                  <p:childTnLst>
                                    <p:animScale>
                                      <p:cBhvr>
                                        <p:cTn id="47" dur="100" fill="hold"/>
                                        <p:tgtEl>
                                          <p:spTgt spid="48"/>
                                        </p:tgtEl>
                                      </p:cBhvr>
                                      <p:by x="110000" y="110000"/>
                                    </p:animScale>
                                  </p:childTnLst>
                                </p:cTn>
                              </p:par>
                              <p:par>
                                <p:cTn id="48" presetID="6" presetClass="emph" presetSubtype="0" fill="hold" nodeType="withEffect">
                                  <p:stCondLst>
                                    <p:cond delay="200"/>
                                  </p:stCondLst>
                                  <p:childTnLst>
                                    <p:animScale>
                                      <p:cBhvr>
                                        <p:cTn id="49" dur="200" fill="hold"/>
                                        <p:tgtEl>
                                          <p:spTgt spid="48"/>
                                        </p:tgtEl>
                                      </p:cBhvr>
                                      <p:by x="90000" y="90000"/>
                                    </p:animScale>
                                  </p:childTnLst>
                                </p:cTn>
                              </p:par>
                              <p:par>
                                <p:cTn id="50" presetID="6" presetClass="emph" presetSubtype="0" fill="hold" nodeType="withEffect">
                                  <p:stCondLst>
                                    <p:cond delay="400"/>
                                  </p:stCondLst>
                                  <p:childTnLst>
                                    <p:animScale>
                                      <p:cBhvr>
                                        <p:cTn id="51" dur="100" fill="hold"/>
                                        <p:tgtEl>
                                          <p:spTgt spid="48"/>
                                        </p:tgtEl>
                                      </p:cBhvr>
                                      <p:by x="105000" y="105000"/>
                                    </p:animScale>
                                  </p:childTnLst>
                                </p:cTn>
                              </p:par>
                              <p:par>
                                <p:cTn id="52" presetID="6" presetClass="emph" presetSubtype="0" fill="hold" nodeType="withEffect">
                                  <p:stCondLst>
                                    <p:cond delay="500"/>
                                  </p:stCondLst>
                                  <p:childTnLst>
                                    <p:animScale>
                                      <p:cBhvr>
                                        <p:cTn id="53" dur="200" fill="hold"/>
                                        <p:tgtEl>
                                          <p:spTgt spid="48"/>
                                        </p:tgtEl>
                                      </p:cBhvr>
                                      <p:by x="95000" y="95000"/>
                                    </p:animScale>
                                  </p:childTnLst>
                                </p:cTn>
                              </p:par>
                            </p:childTnLst>
                          </p:cTn>
                        </p:par>
                        <p:par>
                          <p:cTn id="54" fill="hold">
                            <p:stCondLst>
                              <p:cond delay="4000"/>
                            </p:stCondLst>
                            <p:childTnLst>
                              <p:par>
                                <p:cTn id="55" presetID="16" presetClass="entr" presetSubtype="42" fill="hold" nodeType="afterEffect">
                                  <p:stCondLst>
                                    <p:cond delay="0"/>
                                  </p:stCondLst>
                                  <p:childTnLst>
                                    <p:set>
                                      <p:cBhvr>
                                        <p:cTn id="56" dur="1" fill="hold">
                                          <p:stCondLst>
                                            <p:cond delay="0"/>
                                          </p:stCondLst>
                                        </p:cTn>
                                        <p:tgtEl>
                                          <p:spTgt spid="157"/>
                                        </p:tgtEl>
                                        <p:attrNameLst>
                                          <p:attrName>style.visibility</p:attrName>
                                        </p:attrNameLst>
                                      </p:cBhvr>
                                      <p:to>
                                        <p:strVal val="visible"/>
                                      </p:to>
                                    </p:set>
                                    <p:animEffect transition="in" filter="barn(outHorizontal)">
                                      <p:cBhvr>
                                        <p:cTn id="57" dur="500"/>
                                        <p:tgtEl>
                                          <p:spTgt spid="157"/>
                                        </p:tgtEl>
                                      </p:cBhvr>
                                    </p:animEffect>
                                  </p:childTnLst>
                                </p:cTn>
                              </p:par>
                            </p:childTnLst>
                          </p:cTn>
                        </p:par>
                        <p:par>
                          <p:cTn id="58" fill="hold">
                            <p:stCondLst>
                              <p:cond delay="4500"/>
                            </p:stCondLst>
                            <p:childTnLst>
                              <p:par>
                                <p:cTn id="59" presetID="2" presetClass="entr" presetSubtype="2" accel="50000" decel="50000"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1000" fill="hold"/>
                                        <p:tgtEl>
                                          <p:spTgt spid="143"/>
                                        </p:tgtEl>
                                        <p:attrNameLst>
                                          <p:attrName>ppt_x</p:attrName>
                                        </p:attrNameLst>
                                      </p:cBhvr>
                                      <p:tavLst>
                                        <p:tav tm="0">
                                          <p:val>
                                            <p:strVal val="1+#ppt_w/2"/>
                                          </p:val>
                                        </p:tav>
                                        <p:tav tm="100000">
                                          <p:val>
                                            <p:strVal val="#ppt_x"/>
                                          </p:val>
                                        </p:tav>
                                      </p:tavLst>
                                    </p:anim>
                                    <p:anim calcmode="lin" valueType="num">
                                      <p:cBhvr additive="base">
                                        <p:cTn id="62" dur="1000" fill="hold"/>
                                        <p:tgtEl>
                                          <p:spTgt spid="143"/>
                                        </p:tgtEl>
                                        <p:attrNameLst>
                                          <p:attrName>ppt_y</p:attrName>
                                        </p:attrNameLst>
                                      </p:cBhvr>
                                      <p:tavLst>
                                        <p:tav tm="0">
                                          <p:val>
                                            <p:strVal val="#ppt_y"/>
                                          </p:val>
                                        </p:tav>
                                        <p:tav tm="100000">
                                          <p:val>
                                            <p:strVal val="#ppt_y"/>
                                          </p:val>
                                        </p:tav>
                                      </p:tavLst>
                                    </p:anim>
                                  </p:childTnLst>
                                </p:cTn>
                              </p:par>
                              <p:par>
                                <p:cTn id="63" presetID="2" presetClass="entr" presetSubtype="2" accel="50000" decel="50000" fill="hold" nodeType="withEffect">
                                  <p:stCondLst>
                                    <p:cond delay="0"/>
                                  </p:stCondLst>
                                  <p:childTnLst>
                                    <p:set>
                                      <p:cBhvr>
                                        <p:cTn id="64" dur="1" fill="hold">
                                          <p:stCondLst>
                                            <p:cond delay="0"/>
                                          </p:stCondLst>
                                        </p:cTn>
                                        <p:tgtEl>
                                          <p:spTgt spid="136"/>
                                        </p:tgtEl>
                                        <p:attrNameLst>
                                          <p:attrName>style.visibility</p:attrName>
                                        </p:attrNameLst>
                                      </p:cBhvr>
                                      <p:to>
                                        <p:strVal val="visible"/>
                                      </p:to>
                                    </p:set>
                                    <p:anim calcmode="lin" valueType="num">
                                      <p:cBhvr additive="base">
                                        <p:cTn id="65" dur="1000" fill="hold"/>
                                        <p:tgtEl>
                                          <p:spTgt spid="136"/>
                                        </p:tgtEl>
                                        <p:attrNameLst>
                                          <p:attrName>ppt_x</p:attrName>
                                        </p:attrNameLst>
                                      </p:cBhvr>
                                      <p:tavLst>
                                        <p:tav tm="0">
                                          <p:val>
                                            <p:strVal val="1+#ppt_w/2"/>
                                          </p:val>
                                        </p:tav>
                                        <p:tav tm="100000">
                                          <p:val>
                                            <p:strVal val="#ppt_x"/>
                                          </p:val>
                                        </p:tav>
                                      </p:tavLst>
                                    </p:anim>
                                    <p:anim calcmode="lin" valueType="num">
                                      <p:cBhvr additive="base">
                                        <p:cTn id="66" dur="1000" fill="hold"/>
                                        <p:tgtEl>
                                          <p:spTgt spid="136"/>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100" fill="hold"/>
                                        <p:tgtEl>
                                          <p:spTgt spid="26"/>
                                        </p:tgtEl>
                                        <p:attrNameLst>
                                          <p:attrName>ppt_w</p:attrName>
                                        </p:attrNameLst>
                                      </p:cBhvr>
                                      <p:tavLst>
                                        <p:tav tm="0">
                                          <p:val>
                                            <p:fltVal val="0"/>
                                          </p:val>
                                        </p:tav>
                                        <p:tav tm="100000">
                                          <p:val>
                                            <p:strVal val="#ppt_w"/>
                                          </p:val>
                                        </p:tav>
                                      </p:tavLst>
                                    </p:anim>
                                    <p:anim calcmode="lin" valueType="num">
                                      <p:cBhvr>
                                        <p:cTn id="71" dur="100" fill="hold"/>
                                        <p:tgtEl>
                                          <p:spTgt spid="26"/>
                                        </p:tgtEl>
                                        <p:attrNameLst>
                                          <p:attrName>ppt_h</p:attrName>
                                        </p:attrNameLst>
                                      </p:cBhvr>
                                      <p:tavLst>
                                        <p:tav tm="0">
                                          <p:val>
                                            <p:fltVal val="0"/>
                                          </p:val>
                                        </p:tav>
                                        <p:tav tm="100000">
                                          <p:val>
                                            <p:strVal val="#ppt_h"/>
                                          </p:val>
                                        </p:tav>
                                      </p:tavLst>
                                    </p:anim>
                                    <p:animEffect transition="in" filter="fade">
                                      <p:cBhvr>
                                        <p:cTn id="72" dur="100"/>
                                        <p:tgtEl>
                                          <p:spTgt spid="26"/>
                                        </p:tgtEl>
                                      </p:cBhvr>
                                    </p:animEffect>
                                  </p:childTnLst>
                                </p:cTn>
                              </p:par>
                              <p:par>
                                <p:cTn id="73" presetID="6" presetClass="emph" presetSubtype="0" fill="hold" nodeType="withEffect">
                                  <p:stCondLst>
                                    <p:cond delay="100"/>
                                  </p:stCondLst>
                                  <p:childTnLst>
                                    <p:animScale>
                                      <p:cBhvr>
                                        <p:cTn id="74" dur="100" fill="hold"/>
                                        <p:tgtEl>
                                          <p:spTgt spid="26"/>
                                        </p:tgtEl>
                                      </p:cBhvr>
                                      <p:by x="110000" y="110000"/>
                                    </p:animScale>
                                  </p:childTnLst>
                                </p:cTn>
                              </p:par>
                              <p:par>
                                <p:cTn id="75" presetID="6" presetClass="emph" presetSubtype="0" fill="hold" nodeType="withEffect">
                                  <p:stCondLst>
                                    <p:cond delay="200"/>
                                  </p:stCondLst>
                                  <p:childTnLst>
                                    <p:animScale>
                                      <p:cBhvr>
                                        <p:cTn id="76" dur="200" fill="hold"/>
                                        <p:tgtEl>
                                          <p:spTgt spid="26"/>
                                        </p:tgtEl>
                                      </p:cBhvr>
                                      <p:by x="90000" y="90000"/>
                                    </p:animScale>
                                  </p:childTnLst>
                                </p:cTn>
                              </p:par>
                              <p:par>
                                <p:cTn id="77" presetID="6" presetClass="emph" presetSubtype="0" fill="hold" nodeType="withEffect">
                                  <p:stCondLst>
                                    <p:cond delay="400"/>
                                  </p:stCondLst>
                                  <p:childTnLst>
                                    <p:animScale>
                                      <p:cBhvr>
                                        <p:cTn id="78" dur="100" fill="hold"/>
                                        <p:tgtEl>
                                          <p:spTgt spid="26"/>
                                        </p:tgtEl>
                                      </p:cBhvr>
                                      <p:by x="105000" y="105000"/>
                                    </p:animScale>
                                  </p:childTnLst>
                                </p:cTn>
                              </p:par>
                              <p:par>
                                <p:cTn id="79" presetID="6" presetClass="emph" presetSubtype="0" fill="hold" nodeType="withEffect">
                                  <p:stCondLst>
                                    <p:cond delay="500"/>
                                  </p:stCondLst>
                                  <p:childTnLst>
                                    <p:animScale>
                                      <p:cBhvr>
                                        <p:cTn id="80" dur="200" fill="hold"/>
                                        <p:tgtEl>
                                          <p:spTgt spid="26"/>
                                        </p:tgtEl>
                                      </p:cBhvr>
                                      <p:by x="95000" y="95000"/>
                                    </p:animScale>
                                  </p:childTnLst>
                                </p:cTn>
                              </p:par>
                            </p:childTnLst>
                          </p:cTn>
                        </p:par>
                        <p:par>
                          <p:cTn id="81" fill="hold">
                            <p:stCondLst>
                              <p:cond delay="6000"/>
                            </p:stCondLst>
                            <p:childTnLst>
                              <p:par>
                                <p:cTn id="82" presetID="16" presetClass="entr" presetSubtype="42" fill="hold" nodeType="afterEffect">
                                  <p:stCondLst>
                                    <p:cond delay="0"/>
                                  </p:stCondLst>
                                  <p:childTnLst>
                                    <p:set>
                                      <p:cBhvr>
                                        <p:cTn id="83" dur="1" fill="hold">
                                          <p:stCondLst>
                                            <p:cond delay="0"/>
                                          </p:stCondLst>
                                        </p:cTn>
                                        <p:tgtEl>
                                          <p:spTgt spid="158"/>
                                        </p:tgtEl>
                                        <p:attrNameLst>
                                          <p:attrName>style.visibility</p:attrName>
                                        </p:attrNameLst>
                                      </p:cBhvr>
                                      <p:to>
                                        <p:strVal val="visible"/>
                                      </p:to>
                                    </p:set>
                                    <p:animEffect transition="in" filter="barn(outHorizontal)">
                                      <p:cBhvr>
                                        <p:cTn id="84" dur="500"/>
                                        <p:tgtEl>
                                          <p:spTgt spid="158"/>
                                        </p:tgtEl>
                                      </p:cBhvr>
                                    </p:animEffect>
                                  </p:childTnLst>
                                </p:cTn>
                              </p:par>
                            </p:childTnLst>
                          </p:cTn>
                        </p:par>
                        <p:par>
                          <p:cTn id="85" fill="hold">
                            <p:stCondLst>
                              <p:cond delay="6500"/>
                            </p:stCondLst>
                            <p:childTnLst>
                              <p:par>
                                <p:cTn id="86" presetID="2" presetClass="entr" presetSubtype="2" accel="50000" decel="50000" fill="hold" grpId="0" nodeType="afterEffect">
                                  <p:stCondLst>
                                    <p:cond delay="0"/>
                                  </p:stCondLst>
                                  <p:childTnLst>
                                    <p:set>
                                      <p:cBhvr>
                                        <p:cTn id="87" dur="1" fill="hold">
                                          <p:stCondLst>
                                            <p:cond delay="0"/>
                                          </p:stCondLst>
                                        </p:cTn>
                                        <p:tgtEl>
                                          <p:spTgt spid="151"/>
                                        </p:tgtEl>
                                        <p:attrNameLst>
                                          <p:attrName>style.visibility</p:attrName>
                                        </p:attrNameLst>
                                      </p:cBhvr>
                                      <p:to>
                                        <p:strVal val="visible"/>
                                      </p:to>
                                    </p:set>
                                    <p:anim calcmode="lin" valueType="num">
                                      <p:cBhvr additive="base">
                                        <p:cTn id="88" dur="1000" fill="hold"/>
                                        <p:tgtEl>
                                          <p:spTgt spid="151"/>
                                        </p:tgtEl>
                                        <p:attrNameLst>
                                          <p:attrName>ppt_x</p:attrName>
                                        </p:attrNameLst>
                                      </p:cBhvr>
                                      <p:tavLst>
                                        <p:tav tm="0">
                                          <p:val>
                                            <p:strVal val="1+#ppt_w/2"/>
                                          </p:val>
                                        </p:tav>
                                        <p:tav tm="100000">
                                          <p:val>
                                            <p:strVal val="#ppt_x"/>
                                          </p:val>
                                        </p:tav>
                                      </p:tavLst>
                                    </p:anim>
                                    <p:anim calcmode="lin" valueType="num">
                                      <p:cBhvr additive="base">
                                        <p:cTn id="89" dur="1000" fill="hold"/>
                                        <p:tgtEl>
                                          <p:spTgt spid="151"/>
                                        </p:tgtEl>
                                        <p:attrNameLst>
                                          <p:attrName>ppt_y</p:attrName>
                                        </p:attrNameLst>
                                      </p:cBhvr>
                                      <p:tavLst>
                                        <p:tav tm="0">
                                          <p:val>
                                            <p:strVal val="#ppt_y"/>
                                          </p:val>
                                        </p:tav>
                                        <p:tav tm="100000">
                                          <p:val>
                                            <p:strVal val="#ppt_y"/>
                                          </p:val>
                                        </p:tav>
                                      </p:tavLst>
                                    </p:anim>
                                  </p:childTnLst>
                                </p:cTn>
                              </p:par>
                              <p:par>
                                <p:cTn id="90" presetID="2" presetClass="entr" presetSubtype="2" accel="50000" decel="50000" fill="hold" nodeType="withEffect">
                                  <p:stCondLst>
                                    <p:cond delay="0"/>
                                  </p:stCondLst>
                                  <p:childTnLst>
                                    <p:set>
                                      <p:cBhvr>
                                        <p:cTn id="91" dur="1" fill="hold">
                                          <p:stCondLst>
                                            <p:cond delay="0"/>
                                          </p:stCondLst>
                                        </p:cTn>
                                        <p:tgtEl>
                                          <p:spTgt spid="145"/>
                                        </p:tgtEl>
                                        <p:attrNameLst>
                                          <p:attrName>style.visibility</p:attrName>
                                        </p:attrNameLst>
                                      </p:cBhvr>
                                      <p:to>
                                        <p:strVal val="visible"/>
                                      </p:to>
                                    </p:set>
                                    <p:anim calcmode="lin" valueType="num">
                                      <p:cBhvr additive="base">
                                        <p:cTn id="92" dur="1000" fill="hold"/>
                                        <p:tgtEl>
                                          <p:spTgt spid="145"/>
                                        </p:tgtEl>
                                        <p:attrNameLst>
                                          <p:attrName>ppt_x</p:attrName>
                                        </p:attrNameLst>
                                      </p:cBhvr>
                                      <p:tavLst>
                                        <p:tav tm="0">
                                          <p:val>
                                            <p:strVal val="1+#ppt_w/2"/>
                                          </p:val>
                                        </p:tav>
                                        <p:tav tm="100000">
                                          <p:val>
                                            <p:strVal val="#ppt_x"/>
                                          </p:val>
                                        </p:tav>
                                      </p:tavLst>
                                    </p:anim>
                                    <p:anim calcmode="lin" valueType="num">
                                      <p:cBhvr additive="base">
                                        <p:cTn id="93" dur="1000" fill="hold"/>
                                        <p:tgtEl>
                                          <p:spTgt spid="1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ldLvl="0" animBg="1"/>
      <p:bldP spid="135" grpId="0"/>
      <p:bldP spid="143" grpId="0"/>
      <p:bldP spid="1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淘宝店chenying0907出品 1"/>
          <p:cNvSpPr/>
          <p:nvPr/>
        </p:nvSpPr>
        <p:spPr>
          <a:xfrm>
            <a:off x="2077990" y="2042483"/>
            <a:ext cx="7488832" cy="624069"/>
          </a:xfrm>
          <a:prstGeom prst="round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endParaRPr>
          </a:p>
        </p:txBody>
      </p:sp>
      <p:grpSp>
        <p:nvGrpSpPr>
          <p:cNvPr id="3" name="淘宝店chenying0907出品 2"/>
          <p:cNvGrpSpPr/>
          <p:nvPr/>
        </p:nvGrpSpPr>
        <p:grpSpPr>
          <a:xfrm>
            <a:off x="2507330" y="2121196"/>
            <a:ext cx="5328608" cy="492443"/>
            <a:chOff x="2167226" y="1730685"/>
            <a:chExt cx="3996456" cy="369332"/>
          </a:xfrm>
        </p:grpSpPr>
        <p:sp>
          <p:nvSpPr>
            <p:cNvPr id="4" name="TextBox 4"/>
            <p:cNvSpPr txBox="1"/>
            <p:nvPr/>
          </p:nvSpPr>
          <p:spPr>
            <a:xfrm>
              <a:off x="2595617" y="1730685"/>
              <a:ext cx="3568065" cy="315278"/>
            </a:xfrm>
            <a:prstGeom prst="rect">
              <a:avLst/>
            </a:prstGeom>
            <a:noFill/>
          </p:spPr>
          <p:txBody>
            <a:bodyPr wrap="none" rtlCol="0">
              <a:spAutoFit/>
            </a:bodyPr>
            <a:lstStyle/>
            <a:p>
              <a:r>
                <a:rPr lang="zh-CN" altLang="en-US" sz="2135" dirty="0">
                  <a:solidFill>
                    <a:schemeClr val="accent1"/>
                  </a:solidFill>
                  <a:latin typeface="微软雅黑" panose="020B0503020204020204" charset="-122"/>
                  <a:ea typeface="微软雅黑" panose="020B0503020204020204" charset="-122"/>
                </a:rPr>
                <a:t>添加目录一标题 </a:t>
              </a:r>
              <a:r>
                <a:rPr lang="en-US" altLang="zh-CN" sz="1465" dirty="0">
                  <a:solidFill>
                    <a:schemeClr val="tx2"/>
                  </a:solidFill>
                  <a:latin typeface="微软雅黑" panose="020B0503020204020204" charset="-122"/>
                  <a:ea typeface="微软雅黑" panose="020B0503020204020204" charset="-122"/>
                </a:rPr>
                <a:t>ADD DIRECTORY ONE TITLES</a:t>
              </a:r>
              <a:endParaRPr lang="zh-CN" altLang="en-US" sz="1465" dirty="0">
                <a:solidFill>
                  <a:schemeClr val="tx2"/>
                </a:solidFill>
                <a:latin typeface="微软雅黑" panose="020B0503020204020204" charset="-122"/>
                <a:ea typeface="微软雅黑" panose="020B0503020204020204" charset="-122"/>
              </a:endParaRPr>
            </a:p>
          </p:txBody>
        </p:sp>
        <p:sp>
          <p:nvSpPr>
            <p:cNvPr id="5" name="椭圆 4"/>
            <p:cNvSpPr/>
            <p:nvPr/>
          </p:nvSpPr>
          <p:spPr>
            <a:xfrm>
              <a:off x="2195969" y="1730685"/>
              <a:ext cx="369332" cy="369332"/>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a:solidFill>
                  <a:schemeClr val="tx2"/>
                </a:solidFill>
              </a:endParaRPr>
            </a:p>
          </p:txBody>
        </p:sp>
        <p:sp>
          <p:nvSpPr>
            <p:cNvPr id="6" name="TextBox 4"/>
            <p:cNvSpPr txBox="1"/>
            <p:nvPr/>
          </p:nvSpPr>
          <p:spPr>
            <a:xfrm>
              <a:off x="2167226" y="1755069"/>
              <a:ext cx="376238" cy="315278"/>
            </a:xfrm>
            <a:prstGeom prst="rect">
              <a:avLst/>
            </a:prstGeom>
            <a:noFill/>
          </p:spPr>
          <p:txBody>
            <a:bodyPr wrap="none" rtlCol="0">
              <a:spAutoFit/>
            </a:bodyPr>
            <a:lstStyle/>
            <a:p>
              <a:r>
                <a:rPr lang="en-US" altLang="zh-CN" sz="2135" dirty="0">
                  <a:solidFill>
                    <a:srgbClr val="FFFFFF"/>
                  </a:solidFill>
                  <a:latin typeface="微软雅黑" panose="020B0503020204020204" charset="-122"/>
                  <a:ea typeface="微软雅黑" panose="020B0503020204020204" charset="-122"/>
                </a:rPr>
                <a:t>01</a:t>
              </a:r>
              <a:endParaRPr lang="zh-CN" altLang="en-US" sz="1465" dirty="0">
                <a:solidFill>
                  <a:srgbClr val="FFFFFF"/>
                </a:solidFill>
                <a:latin typeface="微软雅黑" panose="020B0503020204020204" charset="-122"/>
                <a:ea typeface="微软雅黑" panose="020B0503020204020204" charset="-122"/>
              </a:endParaRPr>
            </a:p>
          </p:txBody>
        </p:sp>
      </p:grpSp>
      <p:sp>
        <p:nvSpPr>
          <p:cNvPr id="7" name="圆角淘宝店chenying0907出品 6"/>
          <p:cNvSpPr/>
          <p:nvPr/>
        </p:nvSpPr>
        <p:spPr>
          <a:xfrm>
            <a:off x="2077990" y="2971881"/>
            <a:ext cx="7488832" cy="624069"/>
          </a:xfrm>
          <a:prstGeom prst="round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endParaRPr>
          </a:p>
        </p:txBody>
      </p:sp>
      <p:grpSp>
        <p:nvGrpSpPr>
          <p:cNvPr id="8" name="淘宝店chenying0907出品 7"/>
          <p:cNvGrpSpPr/>
          <p:nvPr/>
        </p:nvGrpSpPr>
        <p:grpSpPr>
          <a:xfrm>
            <a:off x="2507330" y="3050595"/>
            <a:ext cx="5328608" cy="492443"/>
            <a:chOff x="2167226" y="1730685"/>
            <a:chExt cx="3996456" cy="369332"/>
          </a:xfrm>
        </p:grpSpPr>
        <p:sp>
          <p:nvSpPr>
            <p:cNvPr id="9" name="TextBox 4"/>
            <p:cNvSpPr txBox="1"/>
            <p:nvPr/>
          </p:nvSpPr>
          <p:spPr>
            <a:xfrm>
              <a:off x="2595617" y="1730685"/>
              <a:ext cx="3568065" cy="315278"/>
            </a:xfrm>
            <a:prstGeom prst="rect">
              <a:avLst/>
            </a:prstGeom>
            <a:noFill/>
          </p:spPr>
          <p:txBody>
            <a:bodyPr wrap="none" rtlCol="0">
              <a:spAutoFit/>
            </a:bodyPr>
            <a:lstStyle/>
            <a:p>
              <a:r>
                <a:rPr lang="zh-CN" altLang="en-US" sz="2135" dirty="0">
                  <a:solidFill>
                    <a:schemeClr val="accent2"/>
                  </a:solidFill>
                  <a:latin typeface="微软雅黑" panose="020B0503020204020204" charset="-122"/>
                  <a:ea typeface="微软雅黑" panose="020B0503020204020204" charset="-122"/>
                </a:rPr>
                <a:t>添加目录二标题 </a:t>
              </a:r>
              <a:r>
                <a:rPr lang="en-US" altLang="zh-CN" sz="1465" dirty="0">
                  <a:solidFill>
                    <a:schemeClr val="tx2"/>
                  </a:solidFill>
                  <a:latin typeface="微软雅黑" panose="020B0503020204020204" charset="-122"/>
                  <a:ea typeface="微软雅黑" panose="020B0503020204020204" charset="-122"/>
                </a:rPr>
                <a:t>ADD DIRECTORY ONE TITLES</a:t>
              </a:r>
              <a:endParaRPr lang="zh-CN" altLang="en-US" sz="1465" dirty="0">
                <a:solidFill>
                  <a:schemeClr val="tx2"/>
                </a:solidFill>
                <a:latin typeface="微软雅黑" panose="020B0503020204020204" charset="-122"/>
                <a:ea typeface="微软雅黑" panose="020B0503020204020204" charset="-122"/>
              </a:endParaRPr>
            </a:p>
          </p:txBody>
        </p:sp>
        <p:sp>
          <p:nvSpPr>
            <p:cNvPr id="10" name="椭圆 9"/>
            <p:cNvSpPr/>
            <p:nvPr/>
          </p:nvSpPr>
          <p:spPr>
            <a:xfrm>
              <a:off x="2195969" y="1730685"/>
              <a:ext cx="369332" cy="369332"/>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a:solidFill>
                  <a:schemeClr val="tx2"/>
                </a:solidFill>
              </a:endParaRPr>
            </a:p>
          </p:txBody>
        </p:sp>
        <p:sp>
          <p:nvSpPr>
            <p:cNvPr id="11" name="TextBox 4"/>
            <p:cNvSpPr txBox="1"/>
            <p:nvPr/>
          </p:nvSpPr>
          <p:spPr>
            <a:xfrm>
              <a:off x="2167226" y="1749933"/>
              <a:ext cx="376238" cy="315278"/>
            </a:xfrm>
            <a:prstGeom prst="rect">
              <a:avLst/>
            </a:prstGeom>
            <a:noFill/>
          </p:spPr>
          <p:txBody>
            <a:bodyPr wrap="none" rtlCol="0">
              <a:spAutoFit/>
            </a:bodyPr>
            <a:lstStyle/>
            <a:p>
              <a:r>
                <a:rPr lang="en-US" altLang="zh-CN" sz="2135" dirty="0">
                  <a:solidFill>
                    <a:srgbClr val="FFFFFF"/>
                  </a:solidFill>
                  <a:latin typeface="微软雅黑" panose="020B0503020204020204" charset="-122"/>
                  <a:ea typeface="微软雅黑" panose="020B0503020204020204" charset="-122"/>
                </a:rPr>
                <a:t>02</a:t>
              </a:r>
              <a:endParaRPr lang="zh-CN" altLang="en-US" sz="1465" dirty="0">
                <a:solidFill>
                  <a:srgbClr val="FFFFFF"/>
                </a:solidFill>
                <a:latin typeface="微软雅黑" panose="020B0503020204020204" charset="-122"/>
                <a:ea typeface="微软雅黑" panose="020B0503020204020204" charset="-122"/>
              </a:endParaRPr>
            </a:p>
          </p:txBody>
        </p:sp>
      </p:grpSp>
      <p:sp>
        <p:nvSpPr>
          <p:cNvPr id="12" name="圆角淘宝店chenying0907出品 11"/>
          <p:cNvSpPr/>
          <p:nvPr/>
        </p:nvSpPr>
        <p:spPr>
          <a:xfrm>
            <a:off x="2077990" y="3893405"/>
            <a:ext cx="7488832" cy="624069"/>
          </a:xfrm>
          <a:prstGeom prst="roundRect">
            <a:avLst/>
          </a:prstGeom>
          <a:no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endParaRPr>
          </a:p>
        </p:txBody>
      </p:sp>
      <p:grpSp>
        <p:nvGrpSpPr>
          <p:cNvPr id="13" name="淘宝店chenying0907出品 12"/>
          <p:cNvGrpSpPr/>
          <p:nvPr/>
        </p:nvGrpSpPr>
        <p:grpSpPr>
          <a:xfrm>
            <a:off x="2507330" y="3972119"/>
            <a:ext cx="5328608" cy="492443"/>
            <a:chOff x="2167226" y="1730685"/>
            <a:chExt cx="3996456" cy="369332"/>
          </a:xfrm>
        </p:grpSpPr>
        <p:sp>
          <p:nvSpPr>
            <p:cNvPr id="14" name="TextBox 4"/>
            <p:cNvSpPr txBox="1"/>
            <p:nvPr/>
          </p:nvSpPr>
          <p:spPr>
            <a:xfrm>
              <a:off x="2595617" y="1730685"/>
              <a:ext cx="3568065" cy="315278"/>
            </a:xfrm>
            <a:prstGeom prst="rect">
              <a:avLst/>
            </a:prstGeom>
            <a:noFill/>
          </p:spPr>
          <p:txBody>
            <a:bodyPr wrap="none" rtlCol="0">
              <a:spAutoFit/>
            </a:bodyPr>
            <a:lstStyle/>
            <a:p>
              <a:r>
                <a:rPr lang="zh-CN" altLang="en-US" sz="2135" dirty="0">
                  <a:solidFill>
                    <a:schemeClr val="accent3"/>
                  </a:solidFill>
                  <a:latin typeface="微软雅黑" panose="020B0503020204020204" charset="-122"/>
                  <a:ea typeface="微软雅黑" panose="020B0503020204020204" charset="-122"/>
                </a:rPr>
                <a:t>添加目录三标题 </a:t>
              </a:r>
              <a:r>
                <a:rPr lang="en-US" altLang="zh-CN" sz="1465" dirty="0">
                  <a:solidFill>
                    <a:schemeClr val="tx2"/>
                  </a:solidFill>
                  <a:latin typeface="微软雅黑" panose="020B0503020204020204" charset="-122"/>
                  <a:ea typeface="微软雅黑" panose="020B0503020204020204" charset="-122"/>
                </a:rPr>
                <a:t>ADD DIRECTORY ONE TITLES</a:t>
              </a:r>
              <a:endParaRPr lang="zh-CN" altLang="en-US" sz="1465" dirty="0">
                <a:solidFill>
                  <a:schemeClr val="tx2"/>
                </a:solidFill>
                <a:latin typeface="微软雅黑" panose="020B0503020204020204" charset="-122"/>
                <a:ea typeface="微软雅黑" panose="020B0503020204020204" charset="-122"/>
              </a:endParaRPr>
            </a:p>
          </p:txBody>
        </p:sp>
        <p:sp>
          <p:nvSpPr>
            <p:cNvPr id="15" name="椭圆 14"/>
            <p:cNvSpPr/>
            <p:nvPr/>
          </p:nvSpPr>
          <p:spPr>
            <a:xfrm>
              <a:off x="2195969" y="1730685"/>
              <a:ext cx="369332" cy="369332"/>
            </a:xfrm>
            <a:prstGeom prst="ellipse">
              <a:avLst/>
            </a:prstGeom>
            <a:solidFill>
              <a:schemeClr val="accent3"/>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a:solidFill>
                  <a:schemeClr val="tx2"/>
                </a:solidFill>
              </a:endParaRPr>
            </a:p>
          </p:txBody>
        </p:sp>
        <p:sp>
          <p:nvSpPr>
            <p:cNvPr id="16" name="TextBox 4"/>
            <p:cNvSpPr txBox="1"/>
            <p:nvPr/>
          </p:nvSpPr>
          <p:spPr>
            <a:xfrm>
              <a:off x="2167226" y="1743602"/>
              <a:ext cx="376238" cy="315278"/>
            </a:xfrm>
            <a:prstGeom prst="rect">
              <a:avLst/>
            </a:prstGeom>
            <a:noFill/>
          </p:spPr>
          <p:txBody>
            <a:bodyPr wrap="none" rtlCol="0">
              <a:spAutoFit/>
            </a:bodyPr>
            <a:lstStyle/>
            <a:p>
              <a:r>
                <a:rPr lang="en-US" altLang="zh-CN" sz="2135" dirty="0">
                  <a:solidFill>
                    <a:srgbClr val="FFFFFF"/>
                  </a:solidFill>
                  <a:latin typeface="微软雅黑" panose="020B0503020204020204" charset="-122"/>
                  <a:ea typeface="微软雅黑" panose="020B0503020204020204" charset="-122"/>
                </a:rPr>
                <a:t>03</a:t>
              </a:r>
              <a:endParaRPr lang="zh-CN" altLang="en-US" sz="1465" dirty="0">
                <a:solidFill>
                  <a:srgbClr val="FFFFFF"/>
                </a:solidFill>
                <a:latin typeface="微软雅黑" panose="020B0503020204020204" charset="-122"/>
                <a:ea typeface="微软雅黑" panose="020B0503020204020204" charset="-122"/>
              </a:endParaRPr>
            </a:p>
          </p:txBody>
        </p:sp>
      </p:grpSp>
      <p:sp>
        <p:nvSpPr>
          <p:cNvPr id="17" name="圆角淘宝店chenying0907出品 16"/>
          <p:cNvSpPr/>
          <p:nvPr/>
        </p:nvSpPr>
        <p:spPr>
          <a:xfrm>
            <a:off x="2077990" y="4802365"/>
            <a:ext cx="7488832" cy="624069"/>
          </a:xfrm>
          <a:prstGeom prst="roundRect">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65" dirty="0">
              <a:solidFill>
                <a:schemeClr val="tx2"/>
              </a:solidFill>
            </a:endParaRPr>
          </a:p>
        </p:txBody>
      </p:sp>
      <p:grpSp>
        <p:nvGrpSpPr>
          <p:cNvPr id="18" name="淘宝店chenying0907出品 17"/>
          <p:cNvGrpSpPr/>
          <p:nvPr/>
        </p:nvGrpSpPr>
        <p:grpSpPr>
          <a:xfrm>
            <a:off x="2491486" y="4881079"/>
            <a:ext cx="5344452" cy="492443"/>
            <a:chOff x="2155343" y="1730685"/>
            <a:chExt cx="4008339" cy="369332"/>
          </a:xfrm>
        </p:grpSpPr>
        <p:sp>
          <p:nvSpPr>
            <p:cNvPr id="19" name="TextBox 4"/>
            <p:cNvSpPr txBox="1"/>
            <p:nvPr/>
          </p:nvSpPr>
          <p:spPr>
            <a:xfrm>
              <a:off x="2595617" y="1730685"/>
              <a:ext cx="3568065" cy="315278"/>
            </a:xfrm>
            <a:prstGeom prst="rect">
              <a:avLst/>
            </a:prstGeom>
            <a:noFill/>
          </p:spPr>
          <p:txBody>
            <a:bodyPr wrap="none" rtlCol="0">
              <a:spAutoFit/>
            </a:bodyPr>
            <a:lstStyle/>
            <a:p>
              <a:r>
                <a:rPr lang="zh-CN" altLang="en-US" sz="2135" dirty="0">
                  <a:solidFill>
                    <a:schemeClr val="accent4"/>
                  </a:solidFill>
                  <a:latin typeface="微软雅黑" panose="020B0503020204020204" charset="-122"/>
                  <a:ea typeface="微软雅黑" panose="020B0503020204020204" charset="-122"/>
                </a:rPr>
                <a:t>添加目录四标题 </a:t>
              </a:r>
              <a:r>
                <a:rPr lang="en-US" altLang="zh-CN" sz="1465" dirty="0">
                  <a:solidFill>
                    <a:schemeClr val="tx2"/>
                  </a:solidFill>
                  <a:latin typeface="微软雅黑" panose="020B0503020204020204" charset="-122"/>
                  <a:ea typeface="微软雅黑" panose="020B0503020204020204" charset="-122"/>
                </a:rPr>
                <a:t>ADD DIRECTORY ONE TITLES</a:t>
              </a:r>
              <a:endParaRPr lang="zh-CN" altLang="en-US" sz="1465" dirty="0">
                <a:solidFill>
                  <a:schemeClr val="tx2"/>
                </a:solidFill>
                <a:latin typeface="微软雅黑" panose="020B0503020204020204" charset="-122"/>
                <a:ea typeface="微软雅黑" panose="020B0503020204020204" charset="-122"/>
              </a:endParaRPr>
            </a:p>
          </p:txBody>
        </p:sp>
        <p:sp>
          <p:nvSpPr>
            <p:cNvPr id="20" name="椭圆 19"/>
            <p:cNvSpPr/>
            <p:nvPr/>
          </p:nvSpPr>
          <p:spPr>
            <a:xfrm>
              <a:off x="2195969" y="1730685"/>
              <a:ext cx="369332" cy="369332"/>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1865">
                <a:solidFill>
                  <a:schemeClr val="tx2"/>
                </a:solidFill>
              </a:endParaRPr>
            </a:p>
          </p:txBody>
        </p:sp>
        <p:sp>
          <p:nvSpPr>
            <p:cNvPr id="21" name="TextBox 4"/>
            <p:cNvSpPr txBox="1"/>
            <p:nvPr/>
          </p:nvSpPr>
          <p:spPr>
            <a:xfrm>
              <a:off x="2155343" y="1750160"/>
              <a:ext cx="376238" cy="315278"/>
            </a:xfrm>
            <a:prstGeom prst="rect">
              <a:avLst/>
            </a:prstGeom>
            <a:noFill/>
          </p:spPr>
          <p:txBody>
            <a:bodyPr wrap="none" rtlCol="0">
              <a:spAutoFit/>
            </a:bodyPr>
            <a:lstStyle/>
            <a:p>
              <a:r>
                <a:rPr lang="en-US" altLang="zh-CN" sz="2135" dirty="0">
                  <a:solidFill>
                    <a:srgbClr val="FFFFFF"/>
                  </a:solidFill>
                  <a:latin typeface="微软雅黑" panose="020B0503020204020204" charset="-122"/>
                  <a:ea typeface="微软雅黑" panose="020B0503020204020204" charset="-122"/>
                </a:rPr>
                <a:t>04</a:t>
              </a:r>
              <a:endParaRPr lang="zh-CN" altLang="en-US" sz="1465" dirty="0">
                <a:solidFill>
                  <a:srgbClr val="FFFFFF"/>
                </a:solidFill>
                <a:latin typeface="微软雅黑" panose="020B0503020204020204" charset="-122"/>
                <a:ea typeface="微软雅黑" panose="020B0503020204020204" charset="-122"/>
              </a:endParaRPr>
            </a:p>
          </p:txBody>
        </p:sp>
      </p:grpSp>
      <p:sp>
        <p:nvSpPr>
          <p:cNvPr id="27" name="Title 2"/>
          <p:cNvSpPr txBox="1"/>
          <p:nvPr/>
        </p:nvSpPr>
        <p:spPr>
          <a:xfrm>
            <a:off x="817151" y="807840"/>
            <a:ext cx="3637157" cy="609399"/>
          </a:xfrm>
          <a:prstGeom prst="rect">
            <a:avLst/>
          </a:prstGeom>
        </p:spPr>
        <p:txBody>
          <a:bodyPr vert="horz" lIns="121920" tIns="60960" rIns="121920" bIns="60960" rtlCol="0" anchor="ctr">
            <a:normAutofit fontScale="87500" lnSpcReduction="10000"/>
          </a:bodyPr>
          <a:lstStyle>
            <a:lvl1pPr algn="l" defTabSz="914400" rtl="0" eaLnBrk="1" latinLnBrk="0" hangingPunct="1">
              <a:spcBef>
                <a:spcPct val="0"/>
              </a:spcBef>
              <a:buNone/>
              <a:defRPr sz="2800" kern="1200">
                <a:solidFill>
                  <a:schemeClr val="tx1"/>
                </a:solidFill>
                <a:latin typeface="微软雅黑" panose="020B0503020204020204" charset="-122"/>
                <a:ea typeface="微软雅黑" panose="020B0503020204020204" charset="-122"/>
                <a:cs typeface="+mj-cs"/>
              </a:defRPr>
            </a:lvl1pPr>
          </a:lstStyle>
          <a:p>
            <a:r>
              <a:rPr lang="zh-CN" altLang="en-US" sz="3735" dirty="0">
                <a:solidFill>
                  <a:schemeClr val="tx2"/>
                </a:solidFill>
              </a:rPr>
              <a:t>目录 </a:t>
            </a:r>
            <a:r>
              <a:rPr lang="en-US" altLang="zh-CN" sz="3735" dirty="0">
                <a:solidFill>
                  <a:schemeClr val="tx2"/>
                </a:solidFill>
              </a:rPr>
              <a:t>CONTENTS</a:t>
            </a:r>
            <a:endParaRPr lang="en-US" sz="3735" dirty="0">
              <a:solidFill>
                <a:schemeClr val="tx2"/>
              </a:solidFill>
            </a:endParaRPr>
          </a:p>
        </p:txBody>
      </p:sp>
      <p:pic>
        <p:nvPicPr>
          <p:cNvPr id="22" name="图片 21" descr="dabcd06a6544a19734e2cd66cdc765b5"/>
          <p:cNvPicPr>
            <a:picLocks noChangeAspect="1"/>
          </p:cNvPicPr>
          <p:nvPr/>
        </p:nvPicPr>
        <p:blipFill>
          <a:blip r:embed="rId2" cstate="screen"/>
          <a:stretch>
            <a:fillRect/>
          </a:stretch>
        </p:blipFill>
        <p:spPr>
          <a:xfrm>
            <a:off x="8487410" y="2971800"/>
            <a:ext cx="3167380" cy="3745230"/>
          </a:xfrm>
          <a:prstGeom prst="rect">
            <a:avLst/>
          </a:prstGeom>
        </p:spPr>
      </p:pic>
    </p:spTree>
  </p:cSld>
  <p:clrMapOvr>
    <a:masterClrMapping/>
  </p:clrMapOvr>
  <p:transition advTm="8096">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500"/>
                                        <p:tgtEl>
                                          <p:spTgt spid="2"/>
                                        </p:tgtEl>
                                      </p:cBhvr>
                                    </p:animEffect>
                                  </p:childTnLst>
                                </p:cTn>
                              </p:par>
                            </p:childTnLst>
                          </p:cTn>
                        </p:par>
                        <p:par>
                          <p:cTn id="18" fill="hold">
                            <p:stCondLst>
                              <p:cond delay="2000"/>
                            </p:stCondLst>
                            <p:childTnLst>
                              <p:par>
                                <p:cTn id="19" presetID="26" presetClass="emph" presetSubtype="0" fill="hold" grpId="1" nodeType="afterEffect">
                                  <p:stCondLst>
                                    <p:cond delay="0"/>
                                  </p:stCondLst>
                                  <p:childTnLst>
                                    <p:animEffect transition="out" filter="fade">
                                      <p:cBhvr>
                                        <p:cTn id="20" dur="500" tmFilter="0, 0; .2, .5; .8, .5; 1, 0"/>
                                        <p:tgtEl>
                                          <p:spTgt spid="2"/>
                                        </p:tgtEl>
                                      </p:cBhvr>
                                    </p:animEffect>
                                    <p:animScale>
                                      <p:cBhvr>
                                        <p:cTn id="21" dur="250" autoRev="1" fill="hold"/>
                                        <p:tgtEl>
                                          <p:spTgt spid="2"/>
                                        </p:tgtEl>
                                      </p:cBhvr>
                                      <p:by x="105000" y="105000"/>
                                    </p:animScale>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16" presetClass="entr" presetSubtype="37"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outVertical)">
                                      <p:cBhvr>
                                        <p:cTn id="29" dur="500"/>
                                        <p:tgtEl>
                                          <p:spTgt spid="7"/>
                                        </p:tgtEl>
                                      </p:cBhvr>
                                    </p:animEffect>
                                  </p:childTnLst>
                                </p:cTn>
                              </p:par>
                            </p:childTnLst>
                          </p:cTn>
                        </p:par>
                        <p:par>
                          <p:cTn id="30" fill="hold">
                            <p:stCondLst>
                              <p:cond delay="3500"/>
                            </p:stCondLst>
                            <p:childTnLst>
                              <p:par>
                                <p:cTn id="31" presetID="26" presetClass="emph" presetSubtype="0" fill="hold" grpId="1" nodeType="afterEffect">
                                  <p:stCondLst>
                                    <p:cond delay="0"/>
                                  </p:stCondLst>
                                  <p:childTnLst>
                                    <p:animEffect transition="out" filter="fade">
                                      <p:cBhvr>
                                        <p:cTn id="32" dur="500" tmFilter="0, 0; .2, .5; .8, .5; 1, 0"/>
                                        <p:tgtEl>
                                          <p:spTgt spid="7"/>
                                        </p:tgtEl>
                                      </p:cBhvr>
                                    </p:animEffect>
                                    <p:animScale>
                                      <p:cBhvr>
                                        <p:cTn id="33" dur="250" autoRev="1" fill="hold"/>
                                        <p:tgtEl>
                                          <p:spTgt spid="7"/>
                                        </p:tgtEl>
                                      </p:cBhvr>
                                      <p:by x="105000" y="105000"/>
                                    </p:animScale>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par>
                          <p:cTn id="38" fill="hold">
                            <p:stCondLst>
                              <p:cond delay="4500"/>
                            </p:stCondLst>
                            <p:childTnLst>
                              <p:par>
                                <p:cTn id="39" presetID="16" presetClass="entr" presetSubtype="37"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outVertical)">
                                      <p:cBhvr>
                                        <p:cTn id="41" dur="500"/>
                                        <p:tgtEl>
                                          <p:spTgt spid="12"/>
                                        </p:tgtEl>
                                      </p:cBhvr>
                                    </p:animEffect>
                                  </p:childTnLst>
                                </p:cTn>
                              </p:par>
                            </p:childTnLst>
                          </p:cTn>
                        </p:par>
                        <p:par>
                          <p:cTn id="42" fill="hold">
                            <p:stCondLst>
                              <p:cond delay="5000"/>
                            </p:stCondLst>
                            <p:childTnLst>
                              <p:par>
                                <p:cTn id="43" presetID="26" presetClass="emph" presetSubtype="0" fill="hold" grpId="1" nodeType="afterEffect">
                                  <p:stCondLst>
                                    <p:cond delay="0"/>
                                  </p:stCondLst>
                                  <p:childTnLst>
                                    <p:animEffect transition="out" filter="fade">
                                      <p:cBhvr>
                                        <p:cTn id="44" dur="500" tmFilter="0, 0; .2, .5; .8, .5; 1, 0"/>
                                        <p:tgtEl>
                                          <p:spTgt spid="12"/>
                                        </p:tgtEl>
                                      </p:cBhvr>
                                    </p:animEffect>
                                    <p:animScale>
                                      <p:cBhvr>
                                        <p:cTn id="45" dur="250" autoRev="1" fill="hold"/>
                                        <p:tgtEl>
                                          <p:spTgt spid="12"/>
                                        </p:tgtEl>
                                      </p:cBhvr>
                                      <p:by x="105000" y="105000"/>
                                    </p:animScale>
                                  </p:childTnLst>
                                </p:cTn>
                              </p:par>
                            </p:childTnLst>
                          </p:cTn>
                        </p:par>
                        <p:par>
                          <p:cTn id="46" fill="hold">
                            <p:stCondLst>
                              <p:cond delay="5500"/>
                            </p:stCondLst>
                            <p:childTnLst>
                              <p:par>
                                <p:cTn id="47" presetID="22" presetClass="entr" presetSubtype="8"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6000"/>
                            </p:stCondLst>
                            <p:childTnLst>
                              <p:par>
                                <p:cTn id="51" presetID="16" presetClass="entr" presetSubtype="37"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outVertical)">
                                      <p:cBhvr>
                                        <p:cTn id="53" dur="500"/>
                                        <p:tgtEl>
                                          <p:spTgt spid="17"/>
                                        </p:tgtEl>
                                      </p:cBhvr>
                                    </p:animEffect>
                                  </p:childTnLst>
                                </p:cTn>
                              </p:par>
                            </p:childTnLst>
                          </p:cTn>
                        </p:par>
                        <p:par>
                          <p:cTn id="54" fill="hold">
                            <p:stCondLst>
                              <p:cond delay="6500"/>
                            </p:stCondLst>
                            <p:childTnLst>
                              <p:par>
                                <p:cTn id="55" presetID="26" presetClass="emph" presetSubtype="0" fill="hold" grpId="1" nodeType="afterEffect">
                                  <p:stCondLst>
                                    <p:cond delay="0"/>
                                  </p:stCondLst>
                                  <p:childTnLst>
                                    <p:animEffect transition="out" filter="fade">
                                      <p:cBhvr>
                                        <p:cTn id="56" dur="500" tmFilter="0, 0; .2, .5; .8, .5; 1, 0"/>
                                        <p:tgtEl>
                                          <p:spTgt spid="17"/>
                                        </p:tgtEl>
                                      </p:cBhvr>
                                    </p:animEffect>
                                    <p:animScale>
                                      <p:cBhvr>
                                        <p:cTn id="57" dur="250" autoRev="1" fill="hold"/>
                                        <p:tgtEl>
                                          <p:spTgt spid="17"/>
                                        </p:tgtEl>
                                      </p:cBhvr>
                                      <p:by x="105000" y="105000"/>
                                    </p:animScale>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7" grpId="0" bldLvl="0" animBg="1"/>
      <p:bldP spid="7" grpId="1" bldLvl="0" animBg="1"/>
      <p:bldP spid="12" grpId="0" bldLvl="0" animBg="1"/>
      <p:bldP spid="12" grpId="1" bldLvl="0" animBg="1"/>
      <p:bldP spid="17" grpId="0" bldLvl="0" animBg="1"/>
      <p:bldP spid="17" grpId="1" bldLvl="0" animBg="1"/>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20" name="组合 19"/>
          <p:cNvGrpSpPr/>
          <p:nvPr/>
        </p:nvGrpSpPr>
        <p:grpSpPr>
          <a:xfrm>
            <a:off x="1347128" y="1898731"/>
            <a:ext cx="2099808" cy="2099808"/>
            <a:chOff x="1700542" y="2014192"/>
            <a:chExt cx="2099808" cy="2099808"/>
          </a:xfrm>
        </p:grpSpPr>
        <p:sp>
          <p:nvSpPr>
            <p:cNvPr id="24" name="椭圆 23"/>
            <p:cNvSpPr/>
            <p:nvPr/>
          </p:nvSpPr>
          <p:spPr>
            <a:xfrm>
              <a:off x="1700542" y="2014192"/>
              <a:ext cx="2099808" cy="2099808"/>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latin typeface="微软雅黑" panose="020B0503020204020204" charset="-122"/>
                <a:ea typeface="微软雅黑" panose="020B0503020204020204" charset="-122"/>
              </a:endParaRPr>
            </a:p>
          </p:txBody>
        </p:sp>
        <p:sp>
          <p:nvSpPr>
            <p:cNvPr id="25" name="饼形 24"/>
            <p:cNvSpPr/>
            <p:nvPr/>
          </p:nvSpPr>
          <p:spPr>
            <a:xfrm>
              <a:off x="1703333" y="2016983"/>
              <a:ext cx="2094226" cy="2094226"/>
            </a:xfrm>
            <a:prstGeom prst="pie">
              <a:avLst>
                <a:gd name="adj1" fmla="val 8513754"/>
                <a:gd name="adj2" fmla="val 16200000"/>
              </a:avLst>
            </a:prstGeom>
            <a:solidFill>
              <a:schemeClr val="accent1"/>
            </a:solidFill>
            <a:ln>
              <a:noFill/>
            </a:ln>
            <a:effectLst>
              <a:innerShdw blurRad="63500" dist="50800" dir="126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solidFill>
                  <a:schemeClr val="tx1"/>
                </a:solidFill>
                <a:latin typeface="微软雅黑" panose="020B0503020204020204" charset="-122"/>
                <a:ea typeface="微软雅黑" panose="020B0503020204020204" charset="-122"/>
              </a:endParaRPr>
            </a:p>
          </p:txBody>
        </p:sp>
        <p:grpSp>
          <p:nvGrpSpPr>
            <p:cNvPr id="27" name="组合 26"/>
            <p:cNvGrpSpPr/>
            <p:nvPr/>
          </p:nvGrpSpPr>
          <p:grpSpPr>
            <a:xfrm>
              <a:off x="2006264" y="2319914"/>
              <a:ext cx="1488364" cy="1488364"/>
              <a:chOff x="2727446" y="2928691"/>
              <a:chExt cx="1782374" cy="1782374"/>
            </a:xfrm>
          </p:grpSpPr>
          <p:sp>
            <p:nvSpPr>
              <p:cNvPr id="28" name="椭圆 27"/>
              <p:cNvSpPr/>
              <p:nvPr/>
            </p:nvSpPr>
            <p:spPr>
              <a:xfrm>
                <a:off x="2727446" y="2928691"/>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charset="-122"/>
                  <a:ea typeface="微软雅黑" panose="020B0503020204020204" charset="-122"/>
                </a:endParaRPr>
              </a:p>
            </p:txBody>
          </p:sp>
          <p:sp>
            <p:nvSpPr>
              <p:cNvPr id="29" name="文本框 3"/>
              <p:cNvSpPr txBox="1"/>
              <p:nvPr/>
            </p:nvSpPr>
            <p:spPr>
              <a:xfrm>
                <a:off x="3092125" y="3435155"/>
                <a:ext cx="1361422" cy="774007"/>
              </a:xfrm>
              <a:prstGeom prst="rect">
                <a:avLst/>
              </a:prstGeom>
              <a:noFill/>
            </p:spPr>
            <p:txBody>
              <a:bodyPr wrap="none" rtlCol="0">
                <a:spAutoFit/>
              </a:bodyPr>
              <a:lstStyle/>
              <a:p>
                <a:r>
                  <a:rPr lang="en-US" altLang="zh-CN" sz="3600" dirty="0" smtClean="0">
                    <a:solidFill>
                      <a:schemeClr val="bg1">
                        <a:lumMod val="50000"/>
                      </a:schemeClr>
                    </a:solidFill>
                    <a:latin typeface="微软雅黑" panose="020B0503020204020204" charset="-122"/>
                    <a:ea typeface="微软雅黑" panose="020B0503020204020204" charset="-122"/>
                  </a:rPr>
                  <a:t>36%</a:t>
                </a:r>
              </a:p>
            </p:txBody>
          </p:sp>
        </p:grpSp>
      </p:grpSp>
      <p:grpSp>
        <p:nvGrpSpPr>
          <p:cNvPr id="30" name="组合 29"/>
          <p:cNvGrpSpPr/>
          <p:nvPr/>
        </p:nvGrpSpPr>
        <p:grpSpPr>
          <a:xfrm>
            <a:off x="3826998" y="1898731"/>
            <a:ext cx="2099808" cy="2099808"/>
            <a:chOff x="1700542" y="2014192"/>
            <a:chExt cx="2099808" cy="2099808"/>
          </a:xfrm>
        </p:grpSpPr>
        <p:sp>
          <p:nvSpPr>
            <p:cNvPr id="31" name="椭圆 30"/>
            <p:cNvSpPr/>
            <p:nvPr/>
          </p:nvSpPr>
          <p:spPr>
            <a:xfrm>
              <a:off x="1700542" y="2014192"/>
              <a:ext cx="2099808" cy="2099808"/>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latin typeface="微软雅黑" panose="020B0503020204020204" charset="-122"/>
                <a:ea typeface="微软雅黑" panose="020B0503020204020204" charset="-122"/>
              </a:endParaRPr>
            </a:p>
          </p:txBody>
        </p:sp>
        <p:sp>
          <p:nvSpPr>
            <p:cNvPr id="32" name="饼形 31"/>
            <p:cNvSpPr/>
            <p:nvPr/>
          </p:nvSpPr>
          <p:spPr>
            <a:xfrm>
              <a:off x="1703333" y="2016983"/>
              <a:ext cx="2094226" cy="2094226"/>
            </a:xfrm>
            <a:prstGeom prst="pie">
              <a:avLst>
                <a:gd name="adj1" fmla="val 5437694"/>
                <a:gd name="adj2" fmla="val 16200000"/>
              </a:avLst>
            </a:prstGeom>
            <a:solidFill>
              <a:schemeClr val="accent2"/>
            </a:solidFill>
            <a:ln>
              <a:noFill/>
            </a:ln>
            <a:effectLst>
              <a:innerShdw blurRad="63500" dist="50800" dir="126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solidFill>
                  <a:schemeClr val="tx1"/>
                </a:solidFill>
                <a:latin typeface="微软雅黑" panose="020B0503020204020204" charset="-122"/>
                <a:ea typeface="微软雅黑" panose="020B0503020204020204" charset="-122"/>
              </a:endParaRPr>
            </a:p>
          </p:txBody>
        </p:sp>
        <p:grpSp>
          <p:nvGrpSpPr>
            <p:cNvPr id="33" name="组合 32"/>
            <p:cNvGrpSpPr/>
            <p:nvPr/>
          </p:nvGrpSpPr>
          <p:grpSpPr>
            <a:xfrm>
              <a:off x="2006264" y="2319914"/>
              <a:ext cx="1488364" cy="1488364"/>
              <a:chOff x="2727446" y="2928691"/>
              <a:chExt cx="1782374" cy="1782374"/>
            </a:xfrm>
          </p:grpSpPr>
          <p:sp>
            <p:nvSpPr>
              <p:cNvPr id="34" name="椭圆 33"/>
              <p:cNvSpPr/>
              <p:nvPr/>
            </p:nvSpPr>
            <p:spPr>
              <a:xfrm>
                <a:off x="2727446" y="2928691"/>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charset="-122"/>
                  <a:ea typeface="微软雅黑" panose="020B0503020204020204" charset="-122"/>
                </a:endParaRPr>
              </a:p>
            </p:txBody>
          </p:sp>
          <p:sp>
            <p:nvSpPr>
              <p:cNvPr id="35" name="文本框 13"/>
              <p:cNvSpPr txBox="1"/>
              <p:nvPr/>
            </p:nvSpPr>
            <p:spPr>
              <a:xfrm>
                <a:off x="3092125" y="3435155"/>
                <a:ext cx="1361422" cy="774007"/>
              </a:xfrm>
              <a:prstGeom prst="rect">
                <a:avLst/>
              </a:prstGeom>
              <a:noFill/>
            </p:spPr>
            <p:txBody>
              <a:bodyPr wrap="none" rtlCol="0">
                <a:spAutoFit/>
              </a:bodyPr>
              <a:lstStyle/>
              <a:p>
                <a:r>
                  <a:rPr lang="en-US" altLang="zh-CN" sz="3600" dirty="0" smtClean="0">
                    <a:solidFill>
                      <a:schemeClr val="bg1">
                        <a:lumMod val="50000"/>
                      </a:schemeClr>
                    </a:solidFill>
                    <a:latin typeface="微软雅黑" panose="020B0503020204020204" charset="-122"/>
                    <a:ea typeface="微软雅黑" panose="020B0503020204020204" charset="-122"/>
                  </a:rPr>
                  <a:t>50%</a:t>
                </a:r>
              </a:p>
            </p:txBody>
          </p:sp>
        </p:grpSp>
      </p:grpSp>
      <p:grpSp>
        <p:nvGrpSpPr>
          <p:cNvPr id="36" name="组合 35"/>
          <p:cNvGrpSpPr/>
          <p:nvPr/>
        </p:nvGrpSpPr>
        <p:grpSpPr>
          <a:xfrm>
            <a:off x="6306868" y="1898731"/>
            <a:ext cx="2099808" cy="2099808"/>
            <a:chOff x="1700542" y="2014192"/>
            <a:chExt cx="2099808" cy="2099808"/>
          </a:xfrm>
        </p:grpSpPr>
        <p:sp>
          <p:nvSpPr>
            <p:cNvPr id="37" name="椭圆 36"/>
            <p:cNvSpPr/>
            <p:nvPr/>
          </p:nvSpPr>
          <p:spPr>
            <a:xfrm>
              <a:off x="1700542" y="2014192"/>
              <a:ext cx="2099808" cy="2099808"/>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latin typeface="微软雅黑" panose="020B0503020204020204" charset="-122"/>
                <a:ea typeface="微软雅黑" panose="020B0503020204020204" charset="-122"/>
              </a:endParaRPr>
            </a:p>
          </p:txBody>
        </p:sp>
        <p:sp>
          <p:nvSpPr>
            <p:cNvPr id="38" name="饼形 37"/>
            <p:cNvSpPr/>
            <p:nvPr/>
          </p:nvSpPr>
          <p:spPr>
            <a:xfrm>
              <a:off x="1703333" y="2016983"/>
              <a:ext cx="2094226" cy="2094226"/>
            </a:xfrm>
            <a:prstGeom prst="pie">
              <a:avLst>
                <a:gd name="adj1" fmla="val 1008999"/>
                <a:gd name="adj2" fmla="val 16200000"/>
              </a:avLst>
            </a:prstGeom>
            <a:solidFill>
              <a:schemeClr val="accent3"/>
            </a:solidFill>
            <a:ln>
              <a:noFill/>
            </a:ln>
            <a:effectLst>
              <a:innerShdw blurRad="63500" dist="50800" dir="126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solidFill>
                  <a:schemeClr val="tx1"/>
                </a:solidFill>
                <a:latin typeface="微软雅黑" panose="020B0503020204020204" charset="-122"/>
                <a:ea typeface="微软雅黑" panose="020B0503020204020204" charset="-122"/>
              </a:endParaRPr>
            </a:p>
          </p:txBody>
        </p:sp>
        <p:grpSp>
          <p:nvGrpSpPr>
            <p:cNvPr id="39" name="组合 38"/>
            <p:cNvGrpSpPr/>
            <p:nvPr/>
          </p:nvGrpSpPr>
          <p:grpSpPr>
            <a:xfrm>
              <a:off x="2006264" y="2319914"/>
              <a:ext cx="1488364" cy="1488364"/>
              <a:chOff x="2727446" y="2928691"/>
              <a:chExt cx="1782374" cy="1782374"/>
            </a:xfrm>
          </p:grpSpPr>
          <p:sp>
            <p:nvSpPr>
              <p:cNvPr id="40" name="椭圆 39"/>
              <p:cNvSpPr/>
              <p:nvPr/>
            </p:nvSpPr>
            <p:spPr>
              <a:xfrm>
                <a:off x="2727446" y="2928691"/>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charset="-122"/>
                  <a:ea typeface="微软雅黑" panose="020B0503020204020204" charset="-122"/>
                </a:endParaRPr>
              </a:p>
            </p:txBody>
          </p:sp>
          <p:sp>
            <p:nvSpPr>
              <p:cNvPr id="41" name="文本框 19"/>
              <p:cNvSpPr txBox="1"/>
              <p:nvPr/>
            </p:nvSpPr>
            <p:spPr>
              <a:xfrm>
                <a:off x="3092125" y="3435155"/>
                <a:ext cx="1361422" cy="774007"/>
              </a:xfrm>
              <a:prstGeom prst="rect">
                <a:avLst/>
              </a:prstGeom>
              <a:noFill/>
            </p:spPr>
            <p:txBody>
              <a:bodyPr wrap="none" rtlCol="0">
                <a:spAutoFit/>
              </a:bodyPr>
              <a:lstStyle/>
              <a:p>
                <a:r>
                  <a:rPr lang="en-US" altLang="zh-CN" sz="3600" dirty="0" smtClean="0">
                    <a:solidFill>
                      <a:schemeClr val="bg1">
                        <a:lumMod val="50000"/>
                      </a:schemeClr>
                    </a:solidFill>
                    <a:latin typeface="微软雅黑" panose="020B0503020204020204" charset="-122"/>
                    <a:ea typeface="微软雅黑" panose="020B0503020204020204" charset="-122"/>
                  </a:rPr>
                  <a:t>72%</a:t>
                </a:r>
              </a:p>
            </p:txBody>
          </p:sp>
        </p:grpSp>
      </p:grpSp>
      <p:grpSp>
        <p:nvGrpSpPr>
          <p:cNvPr id="42" name="组合 41"/>
          <p:cNvGrpSpPr/>
          <p:nvPr/>
        </p:nvGrpSpPr>
        <p:grpSpPr>
          <a:xfrm>
            <a:off x="8786737" y="1898731"/>
            <a:ext cx="2099808" cy="2099808"/>
            <a:chOff x="1700542" y="2014192"/>
            <a:chExt cx="2099808" cy="2099808"/>
          </a:xfrm>
        </p:grpSpPr>
        <p:sp>
          <p:nvSpPr>
            <p:cNvPr id="43" name="椭圆 42"/>
            <p:cNvSpPr/>
            <p:nvPr/>
          </p:nvSpPr>
          <p:spPr>
            <a:xfrm>
              <a:off x="1700542" y="2014192"/>
              <a:ext cx="2099808" cy="2099808"/>
            </a:xfrm>
            <a:prstGeom prst="ellipse">
              <a:avLst/>
            </a:prstGeom>
            <a:solidFill>
              <a:schemeClr val="bg1">
                <a:lumMod val="85000"/>
              </a:schemeClr>
            </a:solidFill>
            <a:ln>
              <a:noFill/>
            </a:ln>
            <a:effectLst>
              <a:innerShdw blurRad="2286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latin typeface="微软雅黑" panose="020B0503020204020204" charset="-122"/>
                <a:ea typeface="微软雅黑" panose="020B0503020204020204" charset="-122"/>
              </a:endParaRPr>
            </a:p>
          </p:txBody>
        </p:sp>
        <p:sp>
          <p:nvSpPr>
            <p:cNvPr id="44" name="饼形 43"/>
            <p:cNvSpPr/>
            <p:nvPr/>
          </p:nvSpPr>
          <p:spPr>
            <a:xfrm>
              <a:off x="1703333" y="2016983"/>
              <a:ext cx="2094226" cy="2094226"/>
            </a:xfrm>
            <a:prstGeom prst="pie">
              <a:avLst>
                <a:gd name="adj1" fmla="val 18475869"/>
                <a:gd name="adj2" fmla="val 16200000"/>
              </a:avLst>
            </a:prstGeom>
            <a:solidFill>
              <a:schemeClr val="accent5"/>
            </a:solidFill>
            <a:ln>
              <a:noFill/>
            </a:ln>
            <a:effectLst>
              <a:innerShdw blurRad="63500" dist="50800" dir="126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a:solidFill>
                  <a:schemeClr val="tx1"/>
                </a:solidFill>
                <a:latin typeface="微软雅黑" panose="020B0503020204020204" charset="-122"/>
                <a:ea typeface="微软雅黑" panose="020B0503020204020204" charset="-122"/>
              </a:endParaRPr>
            </a:p>
          </p:txBody>
        </p:sp>
        <p:grpSp>
          <p:nvGrpSpPr>
            <p:cNvPr id="45" name="组合 44"/>
            <p:cNvGrpSpPr/>
            <p:nvPr/>
          </p:nvGrpSpPr>
          <p:grpSpPr>
            <a:xfrm>
              <a:off x="2006264" y="2319914"/>
              <a:ext cx="1488364" cy="1488364"/>
              <a:chOff x="2727446" y="2928691"/>
              <a:chExt cx="1782374" cy="1782374"/>
            </a:xfrm>
          </p:grpSpPr>
          <p:sp>
            <p:nvSpPr>
              <p:cNvPr id="46" name="椭圆 45"/>
              <p:cNvSpPr/>
              <p:nvPr/>
            </p:nvSpPr>
            <p:spPr>
              <a:xfrm>
                <a:off x="2727446" y="2928691"/>
                <a:ext cx="1782374" cy="1782374"/>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charset="-122"/>
                  <a:ea typeface="微软雅黑" panose="020B0503020204020204" charset="-122"/>
                </a:endParaRPr>
              </a:p>
            </p:txBody>
          </p:sp>
          <p:sp>
            <p:nvSpPr>
              <p:cNvPr id="47" name="文本框 25"/>
              <p:cNvSpPr txBox="1"/>
              <p:nvPr/>
            </p:nvSpPr>
            <p:spPr>
              <a:xfrm>
                <a:off x="3092125" y="3435155"/>
                <a:ext cx="1361422" cy="774007"/>
              </a:xfrm>
              <a:prstGeom prst="rect">
                <a:avLst/>
              </a:prstGeom>
              <a:noFill/>
            </p:spPr>
            <p:txBody>
              <a:bodyPr wrap="none" rtlCol="0">
                <a:spAutoFit/>
              </a:bodyPr>
              <a:lstStyle/>
              <a:p>
                <a:r>
                  <a:rPr lang="en-US" altLang="zh-CN" sz="3600" dirty="0" smtClean="0">
                    <a:solidFill>
                      <a:schemeClr val="bg1">
                        <a:lumMod val="50000"/>
                      </a:schemeClr>
                    </a:solidFill>
                    <a:latin typeface="微软雅黑" panose="020B0503020204020204" charset="-122"/>
                    <a:ea typeface="微软雅黑" panose="020B0503020204020204" charset="-122"/>
                  </a:rPr>
                  <a:t>93%</a:t>
                </a:r>
              </a:p>
            </p:txBody>
          </p:sp>
        </p:grpSp>
      </p:grpSp>
      <p:grpSp>
        <p:nvGrpSpPr>
          <p:cNvPr id="48" name="组合 47"/>
          <p:cNvGrpSpPr/>
          <p:nvPr/>
        </p:nvGrpSpPr>
        <p:grpSpPr>
          <a:xfrm>
            <a:off x="1219200" y="4246457"/>
            <a:ext cx="2143125" cy="1539146"/>
            <a:chOff x="1219200" y="4246457"/>
            <a:chExt cx="2143125" cy="1539146"/>
          </a:xfrm>
        </p:grpSpPr>
        <p:sp>
          <p:nvSpPr>
            <p:cNvPr id="49" name="MH_SubTitle_1"/>
            <p:cNvSpPr>
              <a:spLocks noChangeArrowheads="1"/>
            </p:cNvSpPr>
            <p:nvPr/>
          </p:nvSpPr>
          <p:spPr bwMode="auto">
            <a:xfrm flipH="1">
              <a:off x="1417665" y="4246457"/>
              <a:ext cx="1723549" cy="400110"/>
            </a:xfrm>
            <a:prstGeom prst="rect">
              <a:avLst/>
            </a:prstGeom>
            <a:noFill/>
          </p:spPr>
          <p:txBody>
            <a:bodyPr wrap="none" rtlCol="0">
              <a:spAutoFit/>
            </a:bodyPr>
            <a:lstStyle/>
            <a:p>
              <a:r>
                <a:rPr lang="zh-CN" altLang="en-US" sz="2000" dirty="0" smtClean="0">
                  <a:solidFill>
                    <a:schemeClr val="accent1"/>
                  </a:solidFill>
                  <a:latin typeface="微软雅黑" panose="020B0503020204020204" charset="-122"/>
                  <a:ea typeface="微软雅黑" panose="020B0503020204020204" charset="-122"/>
                </a:rPr>
                <a:t>单击添加标题</a:t>
              </a:r>
            </a:p>
          </p:txBody>
        </p:sp>
        <p:sp>
          <p:nvSpPr>
            <p:cNvPr id="50" name="Rectangle 5"/>
            <p:cNvSpPr/>
            <p:nvPr/>
          </p:nvSpPr>
          <p:spPr bwMode="auto">
            <a:xfrm>
              <a:off x="1299503" y="4872157"/>
              <a:ext cx="2014468" cy="91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a:t>
              </a:r>
              <a:endParaRPr lang="en-US" altLang="zh-CN" sz="12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cxnSp>
          <p:nvCxnSpPr>
            <p:cNvPr id="51" name="直接连接符 50"/>
            <p:cNvCxnSpPr/>
            <p:nvPr/>
          </p:nvCxnSpPr>
          <p:spPr>
            <a:xfrm>
              <a:off x="1219200" y="4709427"/>
              <a:ext cx="2143125" cy="0"/>
            </a:xfrm>
            <a:prstGeom prst="line">
              <a:avLst/>
            </a:prstGeom>
            <a:ln w="19050">
              <a:solidFill>
                <a:schemeClr val="bg2">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a:off x="3746695" y="4246457"/>
            <a:ext cx="2143125" cy="1539146"/>
            <a:chOff x="3746695" y="4246457"/>
            <a:chExt cx="2143125" cy="1539146"/>
          </a:xfrm>
        </p:grpSpPr>
        <p:sp>
          <p:nvSpPr>
            <p:cNvPr id="53" name="MH_SubTitle_1"/>
            <p:cNvSpPr>
              <a:spLocks noChangeArrowheads="1"/>
            </p:cNvSpPr>
            <p:nvPr/>
          </p:nvSpPr>
          <p:spPr bwMode="auto">
            <a:xfrm flipH="1">
              <a:off x="3936732" y="4246457"/>
              <a:ext cx="1723549" cy="400110"/>
            </a:xfrm>
            <a:prstGeom prst="rect">
              <a:avLst/>
            </a:prstGeom>
            <a:noFill/>
          </p:spPr>
          <p:txBody>
            <a:bodyPr wrap="none" rtlCol="0">
              <a:spAutoFit/>
            </a:bodyPr>
            <a:lstStyle/>
            <a:p>
              <a:r>
                <a:rPr lang="zh-CN" altLang="en-US" sz="2000" dirty="0" smtClean="0">
                  <a:solidFill>
                    <a:schemeClr val="accent2"/>
                  </a:solidFill>
                  <a:latin typeface="微软雅黑" panose="020B0503020204020204" charset="-122"/>
                  <a:ea typeface="微软雅黑" panose="020B0503020204020204" charset="-122"/>
                </a:rPr>
                <a:t>单击添加标题</a:t>
              </a:r>
            </a:p>
          </p:txBody>
        </p:sp>
        <p:sp>
          <p:nvSpPr>
            <p:cNvPr id="54" name="Rectangle 5"/>
            <p:cNvSpPr/>
            <p:nvPr/>
          </p:nvSpPr>
          <p:spPr bwMode="auto">
            <a:xfrm>
              <a:off x="3826998" y="4872157"/>
              <a:ext cx="2014468" cy="91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a:t>
              </a:r>
              <a:endParaRPr lang="en-US" altLang="zh-CN" sz="12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cxnSp>
          <p:nvCxnSpPr>
            <p:cNvPr id="55" name="直接连接符 54"/>
            <p:cNvCxnSpPr/>
            <p:nvPr/>
          </p:nvCxnSpPr>
          <p:spPr>
            <a:xfrm>
              <a:off x="3746695" y="4709427"/>
              <a:ext cx="2143125" cy="0"/>
            </a:xfrm>
            <a:prstGeom prst="line">
              <a:avLst/>
            </a:prstGeom>
            <a:ln w="19050">
              <a:solidFill>
                <a:schemeClr val="bg2">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6" name="组合 55"/>
          <p:cNvGrpSpPr/>
          <p:nvPr/>
        </p:nvGrpSpPr>
        <p:grpSpPr>
          <a:xfrm>
            <a:off x="6306868" y="4246457"/>
            <a:ext cx="2143125" cy="1539146"/>
            <a:chOff x="6306868" y="4246457"/>
            <a:chExt cx="2143125" cy="1539146"/>
          </a:xfrm>
        </p:grpSpPr>
        <p:sp>
          <p:nvSpPr>
            <p:cNvPr id="57" name="MH_SubTitle_1"/>
            <p:cNvSpPr>
              <a:spLocks noChangeArrowheads="1"/>
            </p:cNvSpPr>
            <p:nvPr/>
          </p:nvSpPr>
          <p:spPr bwMode="auto">
            <a:xfrm flipH="1">
              <a:off x="6455799" y="4246457"/>
              <a:ext cx="1723549" cy="400110"/>
            </a:xfrm>
            <a:prstGeom prst="rect">
              <a:avLst/>
            </a:prstGeom>
            <a:noFill/>
          </p:spPr>
          <p:txBody>
            <a:bodyPr wrap="none" rtlCol="0">
              <a:spAutoFit/>
            </a:bodyPr>
            <a:lstStyle/>
            <a:p>
              <a:r>
                <a:rPr lang="zh-CN" altLang="en-US" sz="2000" dirty="0" smtClean="0">
                  <a:solidFill>
                    <a:schemeClr val="accent3"/>
                  </a:solidFill>
                  <a:latin typeface="微软雅黑" panose="020B0503020204020204" charset="-122"/>
                  <a:ea typeface="微软雅黑" panose="020B0503020204020204" charset="-122"/>
                </a:rPr>
                <a:t>单击添加标题</a:t>
              </a:r>
            </a:p>
          </p:txBody>
        </p:sp>
        <p:sp>
          <p:nvSpPr>
            <p:cNvPr id="58" name="Rectangle 5"/>
            <p:cNvSpPr/>
            <p:nvPr/>
          </p:nvSpPr>
          <p:spPr bwMode="auto">
            <a:xfrm>
              <a:off x="6387171" y="4872157"/>
              <a:ext cx="2014468" cy="91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a:t>
              </a:r>
              <a:endParaRPr lang="en-US" altLang="zh-CN" sz="12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cxnSp>
          <p:nvCxnSpPr>
            <p:cNvPr id="59" name="直接连接符 58"/>
            <p:cNvCxnSpPr/>
            <p:nvPr/>
          </p:nvCxnSpPr>
          <p:spPr>
            <a:xfrm>
              <a:off x="6306868" y="4709427"/>
              <a:ext cx="2143125" cy="0"/>
            </a:xfrm>
            <a:prstGeom prst="line">
              <a:avLst/>
            </a:prstGeom>
            <a:ln w="19050">
              <a:solidFill>
                <a:schemeClr val="bg2">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8788983" y="4246457"/>
            <a:ext cx="2143125" cy="1539146"/>
            <a:chOff x="8788983" y="4246457"/>
            <a:chExt cx="2143125" cy="1539146"/>
          </a:xfrm>
        </p:grpSpPr>
        <p:sp>
          <p:nvSpPr>
            <p:cNvPr id="61" name="MH_SubTitle_1"/>
            <p:cNvSpPr>
              <a:spLocks noChangeArrowheads="1"/>
            </p:cNvSpPr>
            <p:nvPr/>
          </p:nvSpPr>
          <p:spPr bwMode="auto">
            <a:xfrm flipH="1">
              <a:off x="8974866" y="4246457"/>
              <a:ext cx="1723549" cy="400110"/>
            </a:xfrm>
            <a:prstGeom prst="rect">
              <a:avLst/>
            </a:prstGeom>
            <a:noFill/>
          </p:spPr>
          <p:txBody>
            <a:bodyPr wrap="none" rtlCol="0">
              <a:spAutoFit/>
            </a:bodyPr>
            <a:lstStyle/>
            <a:p>
              <a:r>
                <a:rPr lang="zh-CN" altLang="en-US" sz="2000" dirty="0" smtClean="0">
                  <a:solidFill>
                    <a:schemeClr val="accent5"/>
                  </a:solidFill>
                  <a:latin typeface="微软雅黑" panose="020B0503020204020204" charset="-122"/>
                  <a:ea typeface="微软雅黑" panose="020B0503020204020204" charset="-122"/>
                </a:rPr>
                <a:t>单击添加标题</a:t>
              </a:r>
            </a:p>
          </p:txBody>
        </p:sp>
        <p:sp>
          <p:nvSpPr>
            <p:cNvPr id="62" name="Rectangle 5"/>
            <p:cNvSpPr/>
            <p:nvPr/>
          </p:nvSpPr>
          <p:spPr bwMode="auto">
            <a:xfrm>
              <a:off x="8869286" y="4872157"/>
              <a:ext cx="2014468" cy="913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a:t>
              </a:r>
              <a:endParaRPr lang="en-US" altLang="zh-CN" sz="12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cxnSp>
          <p:nvCxnSpPr>
            <p:cNvPr id="63" name="直接连接符 62"/>
            <p:cNvCxnSpPr/>
            <p:nvPr/>
          </p:nvCxnSpPr>
          <p:spPr>
            <a:xfrm>
              <a:off x="8788983" y="4709427"/>
              <a:ext cx="2143125" cy="0"/>
            </a:xfrm>
            <a:prstGeom prst="line">
              <a:avLst/>
            </a:prstGeom>
            <a:ln w="19050">
              <a:solidFill>
                <a:schemeClr val="bg2">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Tm="2247">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2" presetClass="entr" presetSubtype="1" fill="hold" nodeType="withEffect">
                                  <p:stCondLst>
                                    <p:cond delay="500"/>
                                  </p:stCondLst>
                                  <p:childTnLst>
                                    <p:set>
                                      <p:cBhvr>
                                        <p:cTn id="10" dur="1" fill="hold">
                                          <p:stCondLst>
                                            <p:cond delay="0"/>
                                          </p:stCondLst>
                                        </p:cTn>
                                        <p:tgtEl>
                                          <p:spTgt spid="48"/>
                                        </p:tgtEl>
                                        <p:attrNameLst>
                                          <p:attrName>style.visibility</p:attrName>
                                        </p:attrNameLst>
                                      </p:cBhvr>
                                      <p:to>
                                        <p:strVal val="visible"/>
                                      </p:to>
                                    </p:set>
                                    <p:animEffect transition="in" filter="wipe(up)">
                                      <p:cBhvr>
                                        <p:cTn id="11" dur="500"/>
                                        <p:tgtEl>
                                          <p:spTgt spid="48"/>
                                        </p:tgtEl>
                                      </p:cBhvr>
                                    </p:animEffect>
                                  </p:childTnLst>
                                </p:cTn>
                              </p:par>
                              <p:par>
                                <p:cTn id="12" presetID="2" presetClass="entr" presetSubtype="1" decel="100000" fill="hold" nodeType="withEffect">
                                  <p:stCondLst>
                                    <p:cond delay="20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0-#ppt_h/2"/>
                                          </p:val>
                                        </p:tav>
                                        <p:tav tm="100000">
                                          <p:val>
                                            <p:strVal val="#ppt_y"/>
                                          </p:val>
                                        </p:tav>
                                      </p:tavLst>
                                    </p:anim>
                                  </p:childTnLst>
                                </p:cTn>
                              </p:par>
                              <p:par>
                                <p:cTn id="16" presetID="22" presetClass="entr" presetSubtype="1" fill="hold" nodeType="withEffect">
                                  <p:stCondLst>
                                    <p:cond delay="700"/>
                                  </p:stCondLst>
                                  <p:childTnLst>
                                    <p:set>
                                      <p:cBhvr>
                                        <p:cTn id="17" dur="1" fill="hold">
                                          <p:stCondLst>
                                            <p:cond delay="0"/>
                                          </p:stCondLst>
                                        </p:cTn>
                                        <p:tgtEl>
                                          <p:spTgt spid="52"/>
                                        </p:tgtEl>
                                        <p:attrNameLst>
                                          <p:attrName>style.visibility</p:attrName>
                                        </p:attrNameLst>
                                      </p:cBhvr>
                                      <p:to>
                                        <p:strVal val="visible"/>
                                      </p:to>
                                    </p:set>
                                    <p:animEffect transition="in" filter="wipe(up)">
                                      <p:cBhvr>
                                        <p:cTn id="18" dur="500"/>
                                        <p:tgtEl>
                                          <p:spTgt spid="52"/>
                                        </p:tgtEl>
                                      </p:cBhvr>
                                    </p:animEffect>
                                  </p:childTnLst>
                                </p:cTn>
                              </p:par>
                              <p:par>
                                <p:cTn id="19" presetID="2" presetClass="entr" presetSubtype="1" decel="100000" fill="hold" nodeType="withEffect">
                                  <p:stCondLst>
                                    <p:cond delay="40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0-#ppt_h/2"/>
                                          </p:val>
                                        </p:tav>
                                        <p:tav tm="100000">
                                          <p:val>
                                            <p:strVal val="#ppt_y"/>
                                          </p:val>
                                        </p:tav>
                                      </p:tavLst>
                                    </p:anim>
                                  </p:childTnLst>
                                </p:cTn>
                              </p:par>
                              <p:par>
                                <p:cTn id="23" presetID="22" presetClass="entr" presetSubtype="1" fill="hold" nodeType="withEffect">
                                  <p:stCondLst>
                                    <p:cond delay="900"/>
                                  </p:stCondLst>
                                  <p:childTnLst>
                                    <p:set>
                                      <p:cBhvr>
                                        <p:cTn id="24" dur="1" fill="hold">
                                          <p:stCondLst>
                                            <p:cond delay="0"/>
                                          </p:stCondLst>
                                        </p:cTn>
                                        <p:tgtEl>
                                          <p:spTgt spid="56"/>
                                        </p:tgtEl>
                                        <p:attrNameLst>
                                          <p:attrName>style.visibility</p:attrName>
                                        </p:attrNameLst>
                                      </p:cBhvr>
                                      <p:to>
                                        <p:strVal val="visible"/>
                                      </p:to>
                                    </p:set>
                                    <p:animEffect transition="in" filter="wipe(up)">
                                      <p:cBhvr>
                                        <p:cTn id="25" dur="500"/>
                                        <p:tgtEl>
                                          <p:spTgt spid="56"/>
                                        </p:tgtEl>
                                      </p:cBhvr>
                                    </p:animEffect>
                                  </p:childTnLst>
                                </p:cTn>
                              </p:par>
                              <p:par>
                                <p:cTn id="26" presetID="2" presetClass="entr" presetSubtype="1" decel="100000" fill="hold" nodeType="withEffect">
                                  <p:stCondLst>
                                    <p:cond delay="70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ppt_x"/>
                                          </p:val>
                                        </p:tav>
                                        <p:tav tm="100000">
                                          <p:val>
                                            <p:strVal val="#ppt_x"/>
                                          </p:val>
                                        </p:tav>
                                      </p:tavLst>
                                    </p:anim>
                                    <p:anim calcmode="lin" valueType="num">
                                      <p:cBhvr additive="base">
                                        <p:cTn id="29" dur="500" fill="hold"/>
                                        <p:tgtEl>
                                          <p:spTgt spid="42"/>
                                        </p:tgtEl>
                                        <p:attrNameLst>
                                          <p:attrName>ppt_y</p:attrName>
                                        </p:attrNameLst>
                                      </p:cBhvr>
                                      <p:tavLst>
                                        <p:tav tm="0">
                                          <p:val>
                                            <p:strVal val="0-#ppt_h/2"/>
                                          </p:val>
                                        </p:tav>
                                        <p:tav tm="100000">
                                          <p:val>
                                            <p:strVal val="#ppt_y"/>
                                          </p:val>
                                        </p:tav>
                                      </p:tavLst>
                                    </p:anim>
                                  </p:childTnLst>
                                </p:cTn>
                              </p:par>
                              <p:par>
                                <p:cTn id="30" presetID="22" presetClass="entr" presetSubtype="1" fill="hold" nodeType="withEffect">
                                  <p:stCondLst>
                                    <p:cond delay="1100"/>
                                  </p:stCondLst>
                                  <p:childTnLst>
                                    <p:set>
                                      <p:cBhvr>
                                        <p:cTn id="31" dur="1" fill="hold">
                                          <p:stCondLst>
                                            <p:cond delay="0"/>
                                          </p:stCondLst>
                                        </p:cTn>
                                        <p:tgtEl>
                                          <p:spTgt spid="60"/>
                                        </p:tgtEl>
                                        <p:attrNameLst>
                                          <p:attrName>style.visibility</p:attrName>
                                        </p:attrNameLst>
                                      </p:cBhvr>
                                      <p:to>
                                        <p:strVal val="visible"/>
                                      </p:to>
                                    </p:set>
                                    <p:animEffect transition="in" filter="wipe(up)">
                                      <p:cBhvr>
                                        <p:cTn id="3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4bcac6b5be13ddbc994b6a8663d829f"/>
          <p:cNvPicPr>
            <a:picLocks noChangeAspect="1"/>
          </p:cNvPicPr>
          <p:nvPr/>
        </p:nvPicPr>
        <p:blipFill>
          <a:blip r:embed="rId2" cstate="screen"/>
          <a:stretch>
            <a:fillRect/>
          </a:stretch>
        </p:blipFill>
        <p:spPr>
          <a:xfrm>
            <a:off x="1602740" y="1292225"/>
            <a:ext cx="2459990" cy="4188460"/>
          </a:xfrm>
          <a:prstGeom prst="rect">
            <a:avLst/>
          </a:prstGeom>
        </p:spPr>
      </p:pic>
      <p:sp>
        <p:nvSpPr>
          <p:cNvPr id="29" name="任意多边形 28"/>
          <p:cNvSpPr/>
          <p:nvPr/>
        </p:nvSpPr>
        <p:spPr bwMode="auto">
          <a:xfrm>
            <a:off x="4357799" y="3559046"/>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3" name="任意多边形 32"/>
          <p:cNvSpPr/>
          <p:nvPr/>
        </p:nvSpPr>
        <p:spPr bwMode="auto">
          <a:xfrm>
            <a:off x="4183306" y="2264012"/>
            <a:ext cx="6265567"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4" name="Rectangle 11"/>
          <p:cNvSpPr>
            <a:spLocks noChangeArrowheads="1"/>
          </p:cNvSpPr>
          <p:nvPr/>
        </p:nvSpPr>
        <p:spPr bwMode="gray">
          <a:xfrm>
            <a:off x="6094531" y="2456423"/>
            <a:ext cx="3705399" cy="676910"/>
          </a:xfrm>
          <a:prstGeom prst="rect">
            <a:avLst/>
          </a:prstGeom>
          <a:noFill/>
          <a:ln>
            <a:noFill/>
          </a:ln>
        </p:spPr>
        <p:txBody>
          <a:bodyPr wrap="square" lIns="0" tIns="0" rIns="0" bIns="0">
            <a:spAutoFit/>
          </a:bodyPr>
          <a:lstStyle/>
          <a:p>
            <a:r>
              <a:rPr lang="zh-CN" altLang="en-US" sz="4400" dirty="0" smtClean="0">
                <a:solidFill>
                  <a:schemeClr val="bg1"/>
                </a:solidFill>
                <a:latin typeface="微软雅黑" panose="020B0503020204020204" charset="-122"/>
                <a:ea typeface="微软雅黑" panose="020B0503020204020204" charset="-122"/>
              </a:rPr>
              <a:t>此处添加名称</a:t>
            </a:r>
          </a:p>
        </p:txBody>
      </p:sp>
      <p:sp>
        <p:nvSpPr>
          <p:cNvPr id="35" name="Freeform 5"/>
          <p:cNvSpPr/>
          <p:nvPr/>
        </p:nvSpPr>
        <p:spPr bwMode="auto">
          <a:xfrm rot="10800000">
            <a:off x="5089893" y="2444801"/>
            <a:ext cx="700352" cy="700352"/>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6" name="TextBox 12"/>
          <p:cNvSpPr txBox="1"/>
          <p:nvPr/>
        </p:nvSpPr>
        <p:spPr>
          <a:xfrm>
            <a:off x="5168105" y="2487201"/>
            <a:ext cx="529951" cy="6153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charset="-122"/>
              </a:defRPr>
            </a:lvl1pPr>
          </a:lstStyle>
          <a:p>
            <a:r>
              <a:rPr lang="en-US" altLang="zh-CN" sz="4000" b="0" dirty="0" smtClean="0">
                <a:ln w="12700">
                  <a:noFill/>
                </a:ln>
                <a:solidFill>
                  <a:schemeClr val="accent1">
                    <a:lumMod val="75000"/>
                  </a:schemeClr>
                </a:solidFill>
                <a:effectLst/>
              </a:rPr>
              <a:t>0</a:t>
            </a:r>
            <a:r>
              <a:rPr lang="en-US" sz="4000" b="0" dirty="0" smtClean="0">
                <a:ln w="12700">
                  <a:noFill/>
                </a:ln>
                <a:solidFill>
                  <a:schemeClr val="accent1">
                    <a:lumMod val="75000"/>
                  </a:schemeClr>
                </a:solidFill>
                <a:effectLst/>
              </a:rPr>
              <a:t>4</a:t>
            </a:r>
            <a:endParaRPr lang="en-US" sz="4000" b="0" dirty="0">
              <a:ln w="12700">
                <a:noFill/>
              </a:ln>
              <a:solidFill>
                <a:schemeClr val="accent1">
                  <a:lumMod val="75000"/>
                </a:schemeClr>
              </a:solidFill>
              <a:effectLst/>
            </a:endParaRPr>
          </a:p>
        </p:txBody>
      </p:sp>
      <p:sp>
        <p:nvSpPr>
          <p:cNvPr id="37" name="任意多边形 36"/>
          <p:cNvSpPr/>
          <p:nvPr/>
        </p:nvSpPr>
        <p:spPr bwMode="auto">
          <a:xfrm>
            <a:off x="4357799" y="4222079"/>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8" name="Rectangle 11"/>
          <p:cNvSpPr>
            <a:spLocks noChangeArrowheads="1"/>
          </p:cNvSpPr>
          <p:nvPr/>
        </p:nvSpPr>
        <p:spPr bwMode="gray">
          <a:xfrm>
            <a:off x="5060563" y="3654465"/>
            <a:ext cx="2088232" cy="307340"/>
          </a:xfrm>
          <a:prstGeom prst="rect">
            <a:avLst/>
          </a:prstGeom>
          <a:noFill/>
          <a:ln>
            <a:noFill/>
          </a:ln>
        </p:spPr>
        <p:txBody>
          <a:bodyPr wrap="square" lIns="0" tIns="0" rIns="0" bIns="0">
            <a:spAutoFit/>
          </a:bodyPr>
          <a:lstStyle/>
          <a:p>
            <a:pPr marL="342900" indent="-342900">
              <a:buFont typeface="Wingdings" panose="05000000000000000000" pitchFamily="2" charset="2"/>
              <a:buChar char="l"/>
            </a:pPr>
            <a:r>
              <a:rPr lang="zh-CN" altLang="en-US" sz="2000" dirty="0" smtClean="0">
                <a:solidFill>
                  <a:schemeClr val="tx2">
                    <a:lumMod val="75000"/>
                  </a:schemeClr>
                </a:solidFill>
                <a:latin typeface="微软雅黑" panose="020B0503020204020204" charset="-122"/>
                <a:ea typeface="微软雅黑" panose="020B0503020204020204" charset="-122"/>
              </a:rPr>
              <a:t>添加标题</a:t>
            </a:r>
          </a:p>
        </p:txBody>
      </p:sp>
      <p:sp>
        <p:nvSpPr>
          <p:cNvPr id="39" name="Rectangle 11"/>
          <p:cNvSpPr>
            <a:spLocks noChangeArrowheads="1"/>
          </p:cNvSpPr>
          <p:nvPr/>
        </p:nvSpPr>
        <p:spPr bwMode="gray">
          <a:xfrm>
            <a:off x="6736731"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0" name="Rectangle 11"/>
          <p:cNvSpPr>
            <a:spLocks noChangeArrowheads="1"/>
          </p:cNvSpPr>
          <p:nvPr/>
        </p:nvSpPr>
        <p:spPr bwMode="gray">
          <a:xfrm>
            <a:off x="5060563"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1" name="Rectangle 11"/>
          <p:cNvSpPr>
            <a:spLocks noChangeArrowheads="1"/>
          </p:cNvSpPr>
          <p:nvPr/>
        </p:nvSpPr>
        <p:spPr bwMode="gray">
          <a:xfrm>
            <a:off x="673673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6" name="Rectangle 11"/>
          <p:cNvSpPr>
            <a:spLocks noChangeArrowheads="1"/>
          </p:cNvSpPr>
          <p:nvPr/>
        </p:nvSpPr>
        <p:spPr bwMode="gray">
          <a:xfrm>
            <a:off x="8444939"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5" name="Rectangle 11"/>
          <p:cNvSpPr>
            <a:spLocks noChangeArrowheads="1"/>
          </p:cNvSpPr>
          <p:nvPr/>
        </p:nvSpPr>
        <p:spPr bwMode="gray">
          <a:xfrm>
            <a:off x="844488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Tree>
  </p:cSld>
  <p:clrMapOvr>
    <a:masterClrMapping/>
  </p:clrMapOvr>
  <p:transition advTm="5757">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strVal val="#ppt_w*0.70"/>
                                          </p:val>
                                        </p:tav>
                                        <p:tav tm="100000">
                                          <p:val>
                                            <p:strVal val="#ppt_w"/>
                                          </p:val>
                                        </p:tav>
                                      </p:tavLst>
                                    </p:anim>
                                    <p:anim calcmode="lin" valueType="num">
                                      <p:cBhvr>
                                        <p:cTn id="14" dur="1000" fill="hold"/>
                                        <p:tgtEl>
                                          <p:spTgt spid="33"/>
                                        </p:tgtEl>
                                        <p:attrNameLst>
                                          <p:attrName>ppt_h</p:attrName>
                                        </p:attrNameLst>
                                      </p:cBhvr>
                                      <p:tavLst>
                                        <p:tav tm="0">
                                          <p:val>
                                            <p:strVal val="#ppt_h"/>
                                          </p:val>
                                        </p:tav>
                                        <p:tav tm="100000">
                                          <p:val>
                                            <p:strVal val="#ppt_h"/>
                                          </p:val>
                                        </p:tav>
                                      </p:tavLst>
                                    </p:anim>
                                    <p:animEffect transition="in" filter="fade">
                                      <p:cBhvr>
                                        <p:cTn id="15" dur="1000"/>
                                        <p:tgtEl>
                                          <p:spTgt spid="3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par>
                          <p:cTn id="27" fill="hold">
                            <p:stCondLst>
                              <p:cond delay="25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3250"/>
                            </p:stCondLst>
                            <p:childTnLst>
                              <p:par>
                                <p:cTn id="32" presetID="55"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strVal val="#ppt_w*0.70"/>
                                          </p:val>
                                        </p:tav>
                                        <p:tav tm="100000">
                                          <p:val>
                                            <p:strVal val="#ppt_w"/>
                                          </p:val>
                                        </p:tav>
                                      </p:tavLst>
                                    </p:anim>
                                    <p:anim calcmode="lin" valueType="num">
                                      <p:cBhvr>
                                        <p:cTn id="35" dur="500" fill="hold"/>
                                        <p:tgtEl>
                                          <p:spTgt spid="29"/>
                                        </p:tgtEl>
                                        <p:attrNameLst>
                                          <p:attrName>ppt_h</p:attrName>
                                        </p:attrNameLst>
                                      </p:cBhvr>
                                      <p:tavLst>
                                        <p:tav tm="0">
                                          <p:val>
                                            <p:strVal val="#ppt_h"/>
                                          </p:val>
                                        </p:tav>
                                        <p:tav tm="100000">
                                          <p:val>
                                            <p:strVal val="#ppt_h"/>
                                          </p:val>
                                        </p:tav>
                                      </p:tavLst>
                                    </p:anim>
                                    <p:animEffect transition="in" filter="fade">
                                      <p:cBhvr>
                                        <p:cTn id="36" dur="500"/>
                                        <p:tgtEl>
                                          <p:spTgt spid="29"/>
                                        </p:tgtEl>
                                      </p:cBhvr>
                                    </p:animEffect>
                                  </p:childTnLst>
                                </p:cTn>
                              </p:par>
                              <p:par>
                                <p:cTn id="37" presetID="55" presetClass="entr" presetSubtype="0" fill="hold" grpId="0" nodeType="withEffect">
                                  <p:stCondLst>
                                    <p:cond delay="25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strVal val="#ppt_w*0.70"/>
                                          </p:val>
                                        </p:tav>
                                        <p:tav tm="100000">
                                          <p:val>
                                            <p:strVal val="#ppt_w"/>
                                          </p:val>
                                        </p:tav>
                                      </p:tavLst>
                                    </p:anim>
                                    <p:anim calcmode="lin" valueType="num">
                                      <p:cBhvr>
                                        <p:cTn id="40" dur="500" fill="hold"/>
                                        <p:tgtEl>
                                          <p:spTgt spid="37"/>
                                        </p:tgtEl>
                                        <p:attrNameLst>
                                          <p:attrName>ppt_h</p:attrName>
                                        </p:attrNameLst>
                                      </p:cBhvr>
                                      <p:tavLst>
                                        <p:tav tm="0">
                                          <p:val>
                                            <p:strVal val="#ppt_h"/>
                                          </p:val>
                                        </p:tav>
                                        <p:tav tm="100000">
                                          <p:val>
                                            <p:strVal val="#ppt_h"/>
                                          </p:val>
                                        </p:tav>
                                      </p:tavLst>
                                    </p:anim>
                                    <p:animEffect transition="in" filter="fade">
                                      <p:cBhvr>
                                        <p:cTn id="41" dur="500"/>
                                        <p:tgtEl>
                                          <p:spTgt spid="37"/>
                                        </p:tgtEl>
                                      </p:cBhvr>
                                    </p:animEffect>
                                  </p:childTnLst>
                                </p:cTn>
                              </p:par>
                            </p:childTnLst>
                          </p:cTn>
                        </p:par>
                        <p:par>
                          <p:cTn id="42" fill="hold">
                            <p:stCondLst>
                              <p:cond delay="3750"/>
                            </p:stCondLst>
                            <p:childTnLst>
                              <p:par>
                                <p:cTn id="43" presetID="10"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60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60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3" grpId="0" bldLvl="0" animBg="1"/>
      <p:bldP spid="34" grpId="0"/>
      <p:bldP spid="35" grpId="0" bldLvl="0" animBg="1"/>
      <p:bldP spid="36" grpId="0"/>
      <p:bldP spid="37" grpId="0" bldLvl="0" animBg="1"/>
      <p:bldP spid="38" grpId="0"/>
      <p:bldP spid="39" grpId="0"/>
      <p:bldP spid="40" grpId="0"/>
      <p:bldP spid="41" grpId="0"/>
      <p:bldP spid="46"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27" name="任意多边形 26"/>
          <p:cNvSpPr/>
          <p:nvPr/>
        </p:nvSpPr>
        <p:spPr>
          <a:xfrm flipH="1">
            <a:off x="5776363" y="4770921"/>
            <a:ext cx="5280338" cy="1437342"/>
          </a:xfrm>
          <a:custGeom>
            <a:avLst/>
            <a:gdLst>
              <a:gd name="connsiteX0" fmla="*/ 316448 w 5318974"/>
              <a:gd name="connsiteY0" fmla="*/ 0 h 1431654"/>
              <a:gd name="connsiteX1" fmla="*/ 5318974 w 5318974"/>
              <a:gd name="connsiteY1" fmla="*/ 0 h 1431654"/>
              <a:gd name="connsiteX2" fmla="*/ 5318974 w 5318974"/>
              <a:gd name="connsiteY2" fmla="*/ 791135 h 1431654"/>
              <a:gd name="connsiteX3" fmla="*/ 5002526 w 5318974"/>
              <a:gd name="connsiteY3" fmla="*/ 1107583 h 1431654"/>
              <a:gd name="connsiteX4" fmla="*/ 1309304 w 5318974"/>
              <a:gd name="connsiteY4" fmla="*/ 1107584 h 1431654"/>
              <a:gd name="connsiteX5" fmla="*/ 985234 w 5318974"/>
              <a:gd name="connsiteY5" fmla="*/ 1431654 h 1431654"/>
              <a:gd name="connsiteX6" fmla="*/ 661164 w 5318974"/>
              <a:gd name="connsiteY6" fmla="*/ 1107584 h 1431654"/>
              <a:gd name="connsiteX7" fmla="*/ 0 w 5318974"/>
              <a:gd name="connsiteY7" fmla="*/ 1107583 h 1431654"/>
              <a:gd name="connsiteX8" fmla="*/ 0 w 5318974"/>
              <a:gd name="connsiteY8" fmla="*/ 316449 h 1431654"/>
              <a:gd name="connsiteX9" fmla="*/ 316448 w 5318974"/>
              <a:gd name="connsiteY9" fmla="*/ 0 h 14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974" h="1431654">
                <a:moveTo>
                  <a:pt x="316448" y="0"/>
                </a:moveTo>
                <a:lnTo>
                  <a:pt x="5318974" y="0"/>
                </a:lnTo>
                <a:lnTo>
                  <a:pt x="5318974" y="791135"/>
                </a:lnTo>
                <a:lnTo>
                  <a:pt x="5002526" y="1107583"/>
                </a:lnTo>
                <a:lnTo>
                  <a:pt x="1309304" y="1107584"/>
                </a:lnTo>
                <a:lnTo>
                  <a:pt x="985234" y="1431654"/>
                </a:lnTo>
                <a:lnTo>
                  <a:pt x="661164" y="1107584"/>
                </a:lnTo>
                <a:lnTo>
                  <a:pt x="0" y="1107583"/>
                </a:lnTo>
                <a:lnTo>
                  <a:pt x="0" y="316449"/>
                </a:lnTo>
                <a:lnTo>
                  <a:pt x="316448" y="0"/>
                </a:lnTo>
                <a:close/>
              </a:path>
            </a:pathLst>
          </a:custGeom>
          <a:solidFill>
            <a:schemeClr val="accent5"/>
          </a:solidFill>
          <a:ln>
            <a:noFill/>
          </a:ln>
          <a:effectLst>
            <a:outerShdw blurRad="762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charset="-122"/>
              <a:ea typeface="微软雅黑" panose="020B0503020204020204" charset="-122"/>
              <a:cs typeface="+mn-ea"/>
              <a:sym typeface="+mn-lt"/>
            </a:endParaRPr>
          </a:p>
        </p:txBody>
      </p:sp>
      <p:grpSp>
        <p:nvGrpSpPr>
          <p:cNvPr id="28" name="组合 27"/>
          <p:cNvGrpSpPr>
            <a:grpSpLocks noChangeAspect="1"/>
          </p:cNvGrpSpPr>
          <p:nvPr/>
        </p:nvGrpSpPr>
        <p:grpSpPr>
          <a:xfrm>
            <a:off x="6164776" y="5123482"/>
            <a:ext cx="485380" cy="491681"/>
            <a:chOff x="2665061" y="4979202"/>
            <a:chExt cx="284308" cy="288000"/>
          </a:xfrm>
          <a:solidFill>
            <a:schemeClr val="bg1"/>
          </a:solidFill>
        </p:grpSpPr>
        <p:sp>
          <p:nvSpPr>
            <p:cNvPr id="29"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30"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grpSp>
      <p:sp>
        <p:nvSpPr>
          <p:cNvPr id="31" name="矩形 30"/>
          <p:cNvSpPr/>
          <p:nvPr/>
        </p:nvSpPr>
        <p:spPr>
          <a:xfrm>
            <a:off x="7040008" y="4891337"/>
            <a:ext cx="3086218" cy="397510"/>
          </a:xfrm>
          <a:prstGeom prst="rect">
            <a:avLst/>
          </a:prstGeom>
        </p:spPr>
        <p:txBody>
          <a:bodyPr wrap="square" lIns="91431" tIns="45716" rIns="91431" bIns="45716">
            <a:spAutoFit/>
          </a:bodyPr>
          <a:lstStyle/>
          <a:p>
            <a:r>
              <a:rPr lang="zh-CN" altLang="en-US" sz="2000" b="1" dirty="0" smtClean="0">
                <a:solidFill>
                  <a:schemeClr val="bg1"/>
                </a:solidFill>
                <a:latin typeface="微软雅黑" panose="020B0503020204020204" charset="-122"/>
                <a:ea typeface="微软雅黑" panose="020B0503020204020204" charset="-122"/>
                <a:cs typeface="+mn-ea"/>
                <a:sym typeface="+mn-lt"/>
              </a:rPr>
              <a:t>添加标题</a:t>
            </a:r>
          </a:p>
        </p:txBody>
      </p:sp>
      <p:sp>
        <p:nvSpPr>
          <p:cNvPr id="32" name="矩形 31"/>
          <p:cNvSpPr>
            <a:spLocks noChangeArrowheads="1"/>
          </p:cNvSpPr>
          <p:nvPr/>
        </p:nvSpPr>
        <p:spPr bwMode="auto">
          <a:xfrm>
            <a:off x="7040008" y="5266965"/>
            <a:ext cx="37278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bg1"/>
                </a:solidFill>
                <a:cs typeface="+mn-ea"/>
                <a:sym typeface="+mn-lt"/>
              </a:rPr>
              <a:t>在此录入上述图表的综合描述说明，在此录入上述图表的综合描述说明，在此录入</a:t>
            </a:r>
          </a:p>
        </p:txBody>
      </p:sp>
      <p:sp>
        <p:nvSpPr>
          <p:cNvPr id="33" name="矩形 47"/>
          <p:cNvSpPr>
            <a:spLocks noChangeArrowheads="1"/>
          </p:cNvSpPr>
          <p:nvPr/>
        </p:nvSpPr>
        <p:spPr bwMode="auto">
          <a:xfrm>
            <a:off x="1211656" y="3912337"/>
            <a:ext cx="3947148" cy="138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tx2">
                    <a:lumMod val="75000"/>
                  </a:schemeClr>
                </a:solidFill>
                <a:cs typeface="+mn-ea"/>
                <a:sym typeface="+mn-lt"/>
              </a:rPr>
              <a:t>在此录入上述图表的综合描述说明，在此录入上述图表的综合描述说明，在此</a:t>
            </a:r>
            <a:r>
              <a:rPr lang="zh-CN" altLang="en-US" sz="1400" dirty="0" smtClean="0">
                <a:solidFill>
                  <a:schemeClr val="tx2">
                    <a:lumMod val="75000"/>
                  </a:schemeClr>
                </a:solidFill>
                <a:cs typeface="+mn-ea"/>
                <a:sym typeface="+mn-lt"/>
              </a:rPr>
              <a:t>录入</a:t>
            </a:r>
            <a:r>
              <a:rPr lang="zh-CN" altLang="en-US" sz="1400" dirty="0">
                <a:solidFill>
                  <a:schemeClr val="tx2">
                    <a:lumMod val="75000"/>
                  </a:schemeClr>
                </a:solidFill>
                <a:cs typeface="+mn-ea"/>
                <a:sym typeface="+mn-lt"/>
              </a:rPr>
              <a:t>在此录入上述图表的综合描述说明，在此录入上述图表的综合描述说明，在此录入</a:t>
            </a:r>
          </a:p>
          <a:p>
            <a:pPr>
              <a:lnSpc>
                <a:spcPct val="120000"/>
              </a:lnSpc>
              <a:spcBef>
                <a:spcPct val="0"/>
              </a:spcBef>
              <a:buNone/>
            </a:pPr>
            <a:endParaRPr lang="zh-CN" altLang="en-US" sz="1400" dirty="0">
              <a:solidFill>
                <a:schemeClr val="tx2">
                  <a:lumMod val="75000"/>
                </a:schemeClr>
              </a:solidFill>
              <a:cs typeface="+mn-ea"/>
              <a:sym typeface="+mn-lt"/>
            </a:endParaRPr>
          </a:p>
        </p:txBody>
      </p:sp>
      <p:sp>
        <p:nvSpPr>
          <p:cNvPr id="34" name="任意多边形 33"/>
          <p:cNvSpPr/>
          <p:nvPr/>
        </p:nvSpPr>
        <p:spPr>
          <a:xfrm>
            <a:off x="5776363" y="3684529"/>
            <a:ext cx="5280338" cy="1437342"/>
          </a:xfrm>
          <a:custGeom>
            <a:avLst/>
            <a:gdLst>
              <a:gd name="connsiteX0" fmla="*/ 316448 w 5318974"/>
              <a:gd name="connsiteY0" fmla="*/ 0 h 1431654"/>
              <a:gd name="connsiteX1" fmla="*/ 5318974 w 5318974"/>
              <a:gd name="connsiteY1" fmla="*/ 0 h 1431654"/>
              <a:gd name="connsiteX2" fmla="*/ 5318974 w 5318974"/>
              <a:gd name="connsiteY2" fmla="*/ 791135 h 1431654"/>
              <a:gd name="connsiteX3" fmla="*/ 5002526 w 5318974"/>
              <a:gd name="connsiteY3" fmla="*/ 1107583 h 1431654"/>
              <a:gd name="connsiteX4" fmla="*/ 1309304 w 5318974"/>
              <a:gd name="connsiteY4" fmla="*/ 1107584 h 1431654"/>
              <a:gd name="connsiteX5" fmla="*/ 985234 w 5318974"/>
              <a:gd name="connsiteY5" fmla="*/ 1431654 h 1431654"/>
              <a:gd name="connsiteX6" fmla="*/ 661164 w 5318974"/>
              <a:gd name="connsiteY6" fmla="*/ 1107584 h 1431654"/>
              <a:gd name="connsiteX7" fmla="*/ 0 w 5318974"/>
              <a:gd name="connsiteY7" fmla="*/ 1107583 h 1431654"/>
              <a:gd name="connsiteX8" fmla="*/ 0 w 5318974"/>
              <a:gd name="connsiteY8" fmla="*/ 316449 h 1431654"/>
              <a:gd name="connsiteX9" fmla="*/ 316448 w 5318974"/>
              <a:gd name="connsiteY9" fmla="*/ 0 h 14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974" h="1431654">
                <a:moveTo>
                  <a:pt x="316448" y="0"/>
                </a:moveTo>
                <a:lnTo>
                  <a:pt x="5318974" y="0"/>
                </a:lnTo>
                <a:lnTo>
                  <a:pt x="5318974" y="791135"/>
                </a:lnTo>
                <a:lnTo>
                  <a:pt x="5002526" y="1107583"/>
                </a:lnTo>
                <a:lnTo>
                  <a:pt x="1309304" y="1107584"/>
                </a:lnTo>
                <a:lnTo>
                  <a:pt x="985234" y="1431654"/>
                </a:lnTo>
                <a:lnTo>
                  <a:pt x="661164" y="1107584"/>
                </a:lnTo>
                <a:lnTo>
                  <a:pt x="0" y="1107583"/>
                </a:lnTo>
                <a:lnTo>
                  <a:pt x="0" y="316449"/>
                </a:lnTo>
                <a:lnTo>
                  <a:pt x="316448" y="0"/>
                </a:lnTo>
                <a:close/>
              </a:path>
            </a:pathLst>
          </a:custGeom>
          <a:solidFill>
            <a:schemeClr val="accent3"/>
          </a:solidFill>
          <a:ln>
            <a:noFill/>
          </a:ln>
          <a:effectLst>
            <a:outerShdw blurRad="762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mn-ea"/>
              <a:sym typeface="+mn-lt"/>
            </a:endParaRPr>
          </a:p>
        </p:txBody>
      </p:sp>
      <p:grpSp>
        <p:nvGrpSpPr>
          <p:cNvPr id="35" name="组合 34"/>
          <p:cNvGrpSpPr>
            <a:grpSpLocks noChangeAspect="1"/>
          </p:cNvGrpSpPr>
          <p:nvPr/>
        </p:nvGrpSpPr>
        <p:grpSpPr>
          <a:xfrm>
            <a:off x="10138891" y="3981618"/>
            <a:ext cx="637193" cy="615519"/>
            <a:chOff x="7493000" y="1820863"/>
            <a:chExt cx="233363" cy="225425"/>
          </a:xfrm>
          <a:solidFill>
            <a:schemeClr val="bg1"/>
          </a:solidFill>
        </p:grpSpPr>
        <p:sp>
          <p:nvSpPr>
            <p:cNvPr id="36" name="Freeform 315"/>
            <p:cNvSpPr/>
            <p:nvPr/>
          </p:nvSpPr>
          <p:spPr bwMode="auto">
            <a:xfrm>
              <a:off x="7624763" y="1947863"/>
              <a:ext cx="93663" cy="98425"/>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37" name="Freeform 316"/>
            <p:cNvSpPr/>
            <p:nvPr/>
          </p:nvSpPr>
          <p:spPr bwMode="auto">
            <a:xfrm>
              <a:off x="7651750" y="1884363"/>
              <a:ext cx="74613" cy="873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38" name="Freeform 317"/>
            <p:cNvSpPr/>
            <p:nvPr/>
          </p:nvSpPr>
          <p:spPr bwMode="auto">
            <a:xfrm>
              <a:off x="7493000" y="1906588"/>
              <a:ext cx="95250" cy="101600"/>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39" name="Freeform 318"/>
            <p:cNvSpPr/>
            <p:nvPr/>
          </p:nvSpPr>
          <p:spPr bwMode="auto">
            <a:xfrm>
              <a:off x="7546975" y="1978025"/>
              <a:ext cx="74613" cy="46038"/>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40" name="Freeform 319"/>
            <p:cNvSpPr/>
            <p:nvPr/>
          </p:nvSpPr>
          <p:spPr bwMode="auto">
            <a:xfrm>
              <a:off x="7588250" y="1820863"/>
              <a:ext cx="107950" cy="74613"/>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41" name="Freeform 320"/>
            <p:cNvSpPr/>
            <p:nvPr/>
          </p:nvSpPr>
          <p:spPr bwMode="auto">
            <a:xfrm>
              <a:off x="7535863" y="1828800"/>
              <a:ext cx="74613" cy="857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sp>
        <p:nvSpPr>
          <p:cNvPr id="42" name="矩形 41"/>
          <p:cNvSpPr/>
          <p:nvPr/>
        </p:nvSpPr>
        <p:spPr>
          <a:xfrm>
            <a:off x="7040008" y="3789714"/>
            <a:ext cx="2655915" cy="397510"/>
          </a:xfrm>
          <a:prstGeom prst="rect">
            <a:avLst/>
          </a:prstGeom>
        </p:spPr>
        <p:txBody>
          <a:bodyPr wrap="square" lIns="91431" tIns="45716" rIns="91431" bIns="45716">
            <a:spAutoFit/>
          </a:bodyPr>
          <a:lstStyle/>
          <a:p>
            <a:pPr algn="r"/>
            <a:r>
              <a:rPr lang="zh-CN" altLang="en-US" sz="2000" b="1" dirty="0" smtClean="0">
                <a:solidFill>
                  <a:schemeClr val="bg1"/>
                </a:solidFill>
                <a:latin typeface="微软雅黑" panose="020B0503020204020204" charset="-122"/>
                <a:ea typeface="微软雅黑" panose="020B0503020204020204" charset="-122"/>
                <a:cs typeface="+mn-ea"/>
                <a:sym typeface="+mn-lt"/>
              </a:rPr>
              <a:t>添加标题</a:t>
            </a:r>
          </a:p>
        </p:txBody>
      </p:sp>
      <p:sp>
        <p:nvSpPr>
          <p:cNvPr id="43" name="矩形 42"/>
          <p:cNvSpPr>
            <a:spLocks noChangeArrowheads="1"/>
          </p:cNvSpPr>
          <p:nvPr/>
        </p:nvSpPr>
        <p:spPr bwMode="auto">
          <a:xfrm>
            <a:off x="5968070" y="4165342"/>
            <a:ext cx="3727853" cy="83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14000"/>
              </a:lnSpc>
              <a:spcBef>
                <a:spcPct val="0"/>
              </a:spcBef>
              <a:buNone/>
            </a:pPr>
            <a:r>
              <a:rPr lang="zh-CN" altLang="en-US" sz="1400" dirty="0">
                <a:solidFill>
                  <a:schemeClr val="bg1"/>
                </a:solidFill>
                <a:cs typeface="+mn-ea"/>
                <a:sym typeface="+mn-lt"/>
              </a:rPr>
              <a:t>在此录入上述图表的综合描述说明，在此录入上述图表的综合描述说明，在此录入</a:t>
            </a:r>
          </a:p>
          <a:p>
            <a:pPr algn="r">
              <a:lnSpc>
                <a:spcPct val="114000"/>
              </a:lnSpc>
              <a:spcBef>
                <a:spcPct val="0"/>
              </a:spcBef>
              <a:buNone/>
            </a:pPr>
            <a:r>
              <a:rPr lang="zh-CN" altLang="en-US" sz="1400" dirty="0" smtClean="0">
                <a:solidFill>
                  <a:schemeClr val="bg1"/>
                </a:solidFill>
                <a:cs typeface="+mn-ea"/>
                <a:sym typeface="+mn-lt"/>
              </a:rPr>
              <a:t>。</a:t>
            </a:r>
            <a:endParaRPr lang="zh-CN" altLang="en-US" sz="1400" dirty="0">
              <a:solidFill>
                <a:schemeClr val="bg1"/>
              </a:solidFill>
              <a:cs typeface="+mn-ea"/>
              <a:sym typeface="+mn-lt"/>
            </a:endParaRPr>
          </a:p>
        </p:txBody>
      </p:sp>
      <p:sp>
        <p:nvSpPr>
          <p:cNvPr id="44" name="TextBox 29"/>
          <p:cNvSpPr txBox="1"/>
          <p:nvPr/>
        </p:nvSpPr>
        <p:spPr>
          <a:xfrm flipH="1">
            <a:off x="1801536" y="3372311"/>
            <a:ext cx="3414821" cy="4603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400" i="0" u="none" strike="noStrike" kern="0" cap="none" spc="0" normalizeH="0" baseline="0" noProof="0" dirty="0" smtClean="0">
                <a:ln w="18415" cmpd="sng">
                  <a:noFill/>
                  <a:prstDash val="solid"/>
                </a:ln>
                <a:solidFill>
                  <a:schemeClr val="tx2">
                    <a:lumMod val="75000"/>
                  </a:schemeClr>
                </a:solidFill>
                <a:uLnTx/>
                <a:uFillTx/>
                <a:latin typeface="微软雅黑" panose="020B0503020204020204" charset="-122"/>
                <a:cs typeface="+mn-ea"/>
                <a:sym typeface="+mn-lt"/>
              </a:rPr>
              <a:t>添加标题</a:t>
            </a:r>
          </a:p>
        </p:txBody>
      </p:sp>
      <p:sp>
        <p:nvSpPr>
          <p:cNvPr id="45" name="任意多边形 44"/>
          <p:cNvSpPr/>
          <p:nvPr/>
        </p:nvSpPr>
        <p:spPr>
          <a:xfrm flipH="1">
            <a:off x="5776363" y="2598138"/>
            <a:ext cx="5280338" cy="1437342"/>
          </a:xfrm>
          <a:custGeom>
            <a:avLst/>
            <a:gdLst>
              <a:gd name="connsiteX0" fmla="*/ 316448 w 5318974"/>
              <a:gd name="connsiteY0" fmla="*/ 0 h 1431654"/>
              <a:gd name="connsiteX1" fmla="*/ 5318974 w 5318974"/>
              <a:gd name="connsiteY1" fmla="*/ 0 h 1431654"/>
              <a:gd name="connsiteX2" fmla="*/ 5318974 w 5318974"/>
              <a:gd name="connsiteY2" fmla="*/ 791135 h 1431654"/>
              <a:gd name="connsiteX3" fmla="*/ 5002526 w 5318974"/>
              <a:gd name="connsiteY3" fmla="*/ 1107583 h 1431654"/>
              <a:gd name="connsiteX4" fmla="*/ 1309304 w 5318974"/>
              <a:gd name="connsiteY4" fmla="*/ 1107584 h 1431654"/>
              <a:gd name="connsiteX5" fmla="*/ 985234 w 5318974"/>
              <a:gd name="connsiteY5" fmla="*/ 1431654 h 1431654"/>
              <a:gd name="connsiteX6" fmla="*/ 661164 w 5318974"/>
              <a:gd name="connsiteY6" fmla="*/ 1107584 h 1431654"/>
              <a:gd name="connsiteX7" fmla="*/ 0 w 5318974"/>
              <a:gd name="connsiteY7" fmla="*/ 1107583 h 1431654"/>
              <a:gd name="connsiteX8" fmla="*/ 0 w 5318974"/>
              <a:gd name="connsiteY8" fmla="*/ 316449 h 1431654"/>
              <a:gd name="connsiteX9" fmla="*/ 316448 w 5318974"/>
              <a:gd name="connsiteY9" fmla="*/ 0 h 14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974" h="1431654">
                <a:moveTo>
                  <a:pt x="316448" y="0"/>
                </a:moveTo>
                <a:lnTo>
                  <a:pt x="5318974" y="0"/>
                </a:lnTo>
                <a:lnTo>
                  <a:pt x="5318974" y="791135"/>
                </a:lnTo>
                <a:lnTo>
                  <a:pt x="5002526" y="1107583"/>
                </a:lnTo>
                <a:lnTo>
                  <a:pt x="1309304" y="1107584"/>
                </a:lnTo>
                <a:lnTo>
                  <a:pt x="985234" y="1431654"/>
                </a:lnTo>
                <a:lnTo>
                  <a:pt x="661164" y="1107584"/>
                </a:lnTo>
                <a:lnTo>
                  <a:pt x="0" y="1107583"/>
                </a:lnTo>
                <a:lnTo>
                  <a:pt x="0" y="316449"/>
                </a:lnTo>
                <a:lnTo>
                  <a:pt x="316448" y="0"/>
                </a:lnTo>
                <a:close/>
              </a:path>
            </a:pathLst>
          </a:custGeom>
          <a:solidFill>
            <a:schemeClr val="accent2"/>
          </a:solidFill>
          <a:ln>
            <a:noFill/>
          </a:ln>
          <a:effectLst>
            <a:outerShdw blurRad="762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mn-ea"/>
              <a:sym typeface="+mn-lt"/>
            </a:endParaRPr>
          </a:p>
        </p:txBody>
      </p:sp>
      <p:grpSp>
        <p:nvGrpSpPr>
          <p:cNvPr id="46" name="组合 45"/>
          <p:cNvGrpSpPr>
            <a:grpSpLocks noChangeAspect="1"/>
          </p:cNvGrpSpPr>
          <p:nvPr/>
        </p:nvGrpSpPr>
        <p:grpSpPr>
          <a:xfrm>
            <a:off x="6077211" y="2935640"/>
            <a:ext cx="660510" cy="506393"/>
            <a:chOff x="5611813" y="1835150"/>
            <a:chExt cx="285750" cy="219076"/>
          </a:xfrm>
          <a:solidFill>
            <a:schemeClr val="bg1"/>
          </a:solidFill>
        </p:grpSpPr>
        <p:sp>
          <p:nvSpPr>
            <p:cNvPr id="47"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49" name="Rectangle 58"/>
            <p:cNvSpPr>
              <a:spLocks noChangeArrowheads="1"/>
            </p:cNvSpPr>
            <p:nvPr/>
          </p:nvSpPr>
          <p:spPr bwMode="auto">
            <a:xfrm>
              <a:off x="5648326" y="1884363"/>
              <a:ext cx="41275" cy="139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51" name="Rectangle 59"/>
            <p:cNvSpPr>
              <a:spLocks noChangeArrowheads="1"/>
            </p:cNvSpPr>
            <p:nvPr/>
          </p:nvSpPr>
          <p:spPr bwMode="auto">
            <a:xfrm>
              <a:off x="5708651" y="1835150"/>
              <a:ext cx="41275"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52" name="Rectangle 60"/>
            <p:cNvSpPr>
              <a:spLocks noChangeArrowheads="1"/>
            </p:cNvSpPr>
            <p:nvPr/>
          </p:nvSpPr>
          <p:spPr bwMode="auto">
            <a:xfrm>
              <a:off x="5765801" y="1895475"/>
              <a:ext cx="41275"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sp>
          <p:nvSpPr>
            <p:cNvPr id="53" name="Rectangle 61"/>
            <p:cNvSpPr>
              <a:spLocks noChangeArrowheads="1"/>
            </p:cNvSpPr>
            <p:nvPr/>
          </p:nvSpPr>
          <p:spPr bwMode="auto">
            <a:xfrm>
              <a:off x="5829301" y="1936750"/>
              <a:ext cx="41275"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sp>
        <p:nvSpPr>
          <p:cNvPr id="55" name="矩形 54"/>
          <p:cNvSpPr/>
          <p:nvPr/>
        </p:nvSpPr>
        <p:spPr>
          <a:xfrm>
            <a:off x="7040008" y="2695091"/>
            <a:ext cx="2458834" cy="397510"/>
          </a:xfrm>
          <a:prstGeom prst="rect">
            <a:avLst/>
          </a:prstGeom>
        </p:spPr>
        <p:txBody>
          <a:bodyPr wrap="square" lIns="91431" tIns="45716" rIns="91431" bIns="45716">
            <a:spAutoFit/>
          </a:bodyPr>
          <a:lstStyle/>
          <a:p>
            <a:r>
              <a:rPr lang="zh-CN" altLang="en-US" sz="2000" b="1" dirty="0" smtClean="0">
                <a:solidFill>
                  <a:schemeClr val="bg1"/>
                </a:solidFill>
                <a:latin typeface="微软雅黑" panose="020B0503020204020204" charset="-122"/>
                <a:ea typeface="微软雅黑" panose="020B0503020204020204" charset="-122"/>
                <a:cs typeface="+mn-ea"/>
                <a:sym typeface="+mn-lt"/>
              </a:rPr>
              <a:t>添加标题</a:t>
            </a:r>
          </a:p>
        </p:txBody>
      </p:sp>
      <p:sp>
        <p:nvSpPr>
          <p:cNvPr id="58" name="矩形 57"/>
          <p:cNvSpPr>
            <a:spLocks noChangeArrowheads="1"/>
          </p:cNvSpPr>
          <p:nvPr/>
        </p:nvSpPr>
        <p:spPr bwMode="auto">
          <a:xfrm>
            <a:off x="7040008" y="3070719"/>
            <a:ext cx="37278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spcBef>
                <a:spcPct val="0"/>
              </a:spcBef>
              <a:buNone/>
            </a:pPr>
            <a:r>
              <a:rPr lang="zh-CN" altLang="en-US" sz="1400" dirty="0">
                <a:solidFill>
                  <a:schemeClr val="bg1"/>
                </a:solidFill>
                <a:cs typeface="+mn-ea"/>
                <a:sym typeface="+mn-lt"/>
              </a:rPr>
              <a:t>在此录入上述图表的综合描述说明，在此录入上述图表的综合描述说明，在此录入</a:t>
            </a:r>
          </a:p>
        </p:txBody>
      </p:sp>
      <p:sp>
        <p:nvSpPr>
          <p:cNvPr id="61" name="任意多边形 60"/>
          <p:cNvSpPr/>
          <p:nvPr/>
        </p:nvSpPr>
        <p:spPr>
          <a:xfrm>
            <a:off x="5776363" y="1511747"/>
            <a:ext cx="5280338" cy="1437342"/>
          </a:xfrm>
          <a:custGeom>
            <a:avLst/>
            <a:gdLst>
              <a:gd name="connsiteX0" fmla="*/ 316448 w 5318974"/>
              <a:gd name="connsiteY0" fmla="*/ 0 h 1431654"/>
              <a:gd name="connsiteX1" fmla="*/ 5318974 w 5318974"/>
              <a:gd name="connsiteY1" fmla="*/ 0 h 1431654"/>
              <a:gd name="connsiteX2" fmla="*/ 5318974 w 5318974"/>
              <a:gd name="connsiteY2" fmla="*/ 791135 h 1431654"/>
              <a:gd name="connsiteX3" fmla="*/ 5002526 w 5318974"/>
              <a:gd name="connsiteY3" fmla="*/ 1107583 h 1431654"/>
              <a:gd name="connsiteX4" fmla="*/ 1309304 w 5318974"/>
              <a:gd name="connsiteY4" fmla="*/ 1107584 h 1431654"/>
              <a:gd name="connsiteX5" fmla="*/ 985234 w 5318974"/>
              <a:gd name="connsiteY5" fmla="*/ 1431654 h 1431654"/>
              <a:gd name="connsiteX6" fmla="*/ 661164 w 5318974"/>
              <a:gd name="connsiteY6" fmla="*/ 1107584 h 1431654"/>
              <a:gd name="connsiteX7" fmla="*/ 0 w 5318974"/>
              <a:gd name="connsiteY7" fmla="*/ 1107583 h 1431654"/>
              <a:gd name="connsiteX8" fmla="*/ 0 w 5318974"/>
              <a:gd name="connsiteY8" fmla="*/ 316449 h 1431654"/>
              <a:gd name="connsiteX9" fmla="*/ 316448 w 5318974"/>
              <a:gd name="connsiteY9" fmla="*/ 0 h 143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8974" h="1431654">
                <a:moveTo>
                  <a:pt x="316448" y="0"/>
                </a:moveTo>
                <a:lnTo>
                  <a:pt x="5318974" y="0"/>
                </a:lnTo>
                <a:lnTo>
                  <a:pt x="5318974" y="791135"/>
                </a:lnTo>
                <a:lnTo>
                  <a:pt x="5002526" y="1107583"/>
                </a:lnTo>
                <a:lnTo>
                  <a:pt x="1309304" y="1107584"/>
                </a:lnTo>
                <a:lnTo>
                  <a:pt x="985234" y="1431654"/>
                </a:lnTo>
                <a:lnTo>
                  <a:pt x="661164" y="1107584"/>
                </a:lnTo>
                <a:lnTo>
                  <a:pt x="0" y="1107583"/>
                </a:lnTo>
                <a:lnTo>
                  <a:pt x="0" y="316449"/>
                </a:lnTo>
                <a:lnTo>
                  <a:pt x="316448" y="0"/>
                </a:lnTo>
                <a:close/>
              </a:path>
            </a:pathLst>
          </a:custGeom>
          <a:ln>
            <a:noFill/>
          </a:ln>
          <a:effectLst>
            <a:outerShdw blurRad="762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cs typeface="+mn-ea"/>
              <a:sym typeface="+mn-lt"/>
            </a:endParaRPr>
          </a:p>
        </p:txBody>
      </p:sp>
      <p:sp>
        <p:nvSpPr>
          <p:cNvPr id="77" name="矩形 76"/>
          <p:cNvSpPr/>
          <p:nvPr/>
        </p:nvSpPr>
        <p:spPr>
          <a:xfrm>
            <a:off x="5776364" y="1593468"/>
            <a:ext cx="3919560" cy="397510"/>
          </a:xfrm>
          <a:prstGeom prst="rect">
            <a:avLst/>
          </a:prstGeom>
        </p:spPr>
        <p:txBody>
          <a:bodyPr wrap="square" lIns="91431" tIns="45716" rIns="91431" bIns="45716">
            <a:spAutoFit/>
          </a:bodyPr>
          <a:lstStyle/>
          <a:p>
            <a:pPr algn="r"/>
            <a:r>
              <a:rPr lang="zh-CN" altLang="en-US" sz="2000" b="1" dirty="0" smtClean="0">
                <a:solidFill>
                  <a:schemeClr val="bg1"/>
                </a:solidFill>
                <a:latin typeface="微软雅黑" panose="020B0503020204020204" charset="-122"/>
                <a:ea typeface="微软雅黑" panose="020B0503020204020204" charset="-122"/>
                <a:cs typeface="+mn-ea"/>
                <a:sym typeface="+mn-lt"/>
              </a:rPr>
              <a:t>添加标题</a:t>
            </a:r>
          </a:p>
        </p:txBody>
      </p:sp>
      <p:sp>
        <p:nvSpPr>
          <p:cNvPr id="78" name="矩形 77"/>
          <p:cNvSpPr>
            <a:spLocks noChangeArrowheads="1"/>
          </p:cNvSpPr>
          <p:nvPr/>
        </p:nvSpPr>
        <p:spPr bwMode="auto">
          <a:xfrm>
            <a:off x="5968070" y="1969096"/>
            <a:ext cx="37278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r">
              <a:lnSpc>
                <a:spcPct val="120000"/>
              </a:lnSpc>
              <a:spcBef>
                <a:spcPct val="0"/>
              </a:spcBef>
              <a:buNone/>
            </a:pPr>
            <a:r>
              <a:rPr lang="zh-CN" altLang="en-US" sz="1400" dirty="0">
                <a:solidFill>
                  <a:schemeClr val="bg1"/>
                </a:solidFill>
                <a:cs typeface="+mn-ea"/>
                <a:sym typeface="+mn-lt"/>
              </a:rPr>
              <a:t>在此录入上述图表的综合描述说明，在此录入上述图表的综合描述说明，在此录入</a:t>
            </a:r>
          </a:p>
        </p:txBody>
      </p:sp>
      <p:grpSp>
        <p:nvGrpSpPr>
          <p:cNvPr id="79" name="组合 78"/>
          <p:cNvGrpSpPr/>
          <p:nvPr/>
        </p:nvGrpSpPr>
        <p:grpSpPr>
          <a:xfrm>
            <a:off x="10126226" y="1721224"/>
            <a:ext cx="662523" cy="613414"/>
            <a:chOff x="3187086" y="1563639"/>
            <a:chExt cx="2814585" cy="2605955"/>
          </a:xfrm>
          <a:solidFill>
            <a:schemeClr val="bg1"/>
          </a:solidFill>
        </p:grpSpPr>
        <p:sp>
          <p:nvSpPr>
            <p:cNvPr id="80" name="任意多边形 79"/>
            <p:cNvSpPr/>
            <p:nvPr/>
          </p:nvSpPr>
          <p:spPr>
            <a:xfrm>
              <a:off x="4151342" y="1934716"/>
              <a:ext cx="491234" cy="2234878"/>
            </a:xfrm>
            <a:custGeom>
              <a:avLst/>
              <a:gdLst>
                <a:gd name="connsiteX0" fmla="*/ 401234 w 491234"/>
                <a:gd name="connsiteY0" fmla="*/ 0 h 2234878"/>
                <a:gd name="connsiteX1" fmla="*/ 491234 w 491234"/>
                <a:gd name="connsiteY1" fmla="*/ 0 h 2234878"/>
                <a:gd name="connsiteX2" fmla="*/ 491234 w 491234"/>
                <a:gd name="connsiteY2" fmla="*/ 2005186 h 2234878"/>
                <a:gd name="connsiteX3" fmla="*/ 488498 w 491234"/>
                <a:gd name="connsiteY3" fmla="*/ 2005186 h 2234878"/>
                <a:gd name="connsiteX4" fmla="*/ 486034 w 491234"/>
                <a:gd name="connsiteY4" fmla="*/ 2039575 h 2234878"/>
                <a:gd name="connsiteX5" fmla="*/ 377257 w 491234"/>
                <a:gd name="connsiteY5" fmla="*/ 2196624 h 2234878"/>
                <a:gd name="connsiteX6" fmla="*/ 127307 w 491234"/>
                <a:gd name="connsiteY6" fmla="*/ 2204506 h 2234878"/>
                <a:gd name="connsiteX7" fmla="*/ 1 w 491234"/>
                <a:gd name="connsiteY7" fmla="*/ 1989262 h 2234878"/>
                <a:gd name="connsiteX8" fmla="*/ 2244 w 491234"/>
                <a:gd name="connsiteY8" fmla="*/ 1989262 h 2234878"/>
                <a:gd name="connsiteX9" fmla="*/ 0 w 491234"/>
                <a:gd name="connsiteY9" fmla="*/ 1983846 h 2234878"/>
                <a:gd name="connsiteX10" fmla="*/ 0 w 491234"/>
                <a:gd name="connsiteY10" fmla="*/ 1967512 h 2234878"/>
                <a:gd name="connsiteX11" fmla="*/ 45000 w 491234"/>
                <a:gd name="connsiteY11" fmla="*/ 1922512 h 2234878"/>
                <a:gd name="connsiteX12" fmla="*/ 90000 w 491234"/>
                <a:gd name="connsiteY12" fmla="*/ 1967512 h 2234878"/>
                <a:gd name="connsiteX13" fmla="*/ 90000 w 491234"/>
                <a:gd name="connsiteY13" fmla="*/ 1983846 h 2234878"/>
                <a:gd name="connsiteX14" fmla="*/ 87756 w 491234"/>
                <a:gd name="connsiteY14" fmla="*/ 1989263 h 2234878"/>
                <a:gd name="connsiteX15" fmla="*/ 88890 w 491234"/>
                <a:gd name="connsiteY15" fmla="*/ 1989263 h 2234878"/>
                <a:gd name="connsiteX16" fmla="*/ 170124 w 491234"/>
                <a:gd name="connsiteY16" fmla="*/ 2126610 h 2234878"/>
                <a:gd name="connsiteX17" fmla="*/ 329617 w 491234"/>
                <a:gd name="connsiteY17" fmla="*/ 2121580 h 2234878"/>
                <a:gd name="connsiteX18" fmla="*/ 399027 w 491234"/>
                <a:gd name="connsiteY18" fmla="*/ 2021367 h 2234878"/>
                <a:gd name="connsiteX19" fmla="*/ 401234 w 491234"/>
                <a:gd name="connsiteY19" fmla="*/ 1990565 h 223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234" h="2234878">
                  <a:moveTo>
                    <a:pt x="401234" y="0"/>
                  </a:moveTo>
                  <a:lnTo>
                    <a:pt x="491234" y="0"/>
                  </a:lnTo>
                  <a:lnTo>
                    <a:pt x="491234" y="2005186"/>
                  </a:lnTo>
                  <a:lnTo>
                    <a:pt x="488498" y="2005186"/>
                  </a:lnTo>
                  <a:lnTo>
                    <a:pt x="486034" y="2039575"/>
                  </a:lnTo>
                  <a:cubicBezTo>
                    <a:pt x="472637" y="2103568"/>
                    <a:pt x="433989" y="2160609"/>
                    <a:pt x="377257" y="2196624"/>
                  </a:cubicBezTo>
                  <a:cubicBezTo>
                    <a:pt x="301614" y="2244643"/>
                    <a:pt x="205825" y="2247664"/>
                    <a:pt x="127307" y="2204506"/>
                  </a:cubicBezTo>
                  <a:cubicBezTo>
                    <a:pt x="48789" y="2161348"/>
                    <a:pt x="1" y="2078859"/>
                    <a:pt x="1" y="1989262"/>
                  </a:cubicBezTo>
                  <a:lnTo>
                    <a:pt x="2244" y="1989262"/>
                  </a:lnTo>
                  <a:lnTo>
                    <a:pt x="0" y="1983846"/>
                  </a:lnTo>
                  <a:lnTo>
                    <a:pt x="0" y="1967512"/>
                  </a:lnTo>
                  <a:cubicBezTo>
                    <a:pt x="0" y="1942659"/>
                    <a:pt x="20147" y="1922512"/>
                    <a:pt x="45000" y="1922512"/>
                  </a:cubicBezTo>
                  <a:cubicBezTo>
                    <a:pt x="69853" y="1922512"/>
                    <a:pt x="90000" y="1942659"/>
                    <a:pt x="90000" y="1967512"/>
                  </a:cubicBezTo>
                  <a:lnTo>
                    <a:pt x="90000" y="1983846"/>
                  </a:lnTo>
                  <a:lnTo>
                    <a:pt x="87756" y="1989263"/>
                  </a:lnTo>
                  <a:lnTo>
                    <a:pt x="88890" y="1989263"/>
                  </a:lnTo>
                  <a:cubicBezTo>
                    <a:pt x="88890" y="2046435"/>
                    <a:pt x="120022" y="2099071"/>
                    <a:pt x="170124" y="2126610"/>
                  </a:cubicBezTo>
                  <a:cubicBezTo>
                    <a:pt x="220227" y="2154149"/>
                    <a:pt x="281350" y="2152221"/>
                    <a:pt x="329617" y="2121580"/>
                  </a:cubicBezTo>
                  <a:cubicBezTo>
                    <a:pt x="365818" y="2098599"/>
                    <a:pt x="390479" y="2062201"/>
                    <a:pt x="399027" y="2021367"/>
                  </a:cubicBezTo>
                  <a:lnTo>
                    <a:pt x="401234" y="1990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zh-CN" altLang="en-US">
                <a:latin typeface="微软雅黑" panose="020B0503020204020204" charset="-122"/>
                <a:ea typeface="微软雅黑" panose="020B0503020204020204" charset="-122"/>
                <a:cs typeface="+mn-ea"/>
                <a:sym typeface="+mn-lt"/>
              </a:endParaRPr>
            </a:p>
          </p:txBody>
        </p:sp>
        <p:sp>
          <p:nvSpPr>
            <p:cNvPr id="81" name="任意多边形 80"/>
            <p:cNvSpPr/>
            <p:nvPr/>
          </p:nvSpPr>
          <p:spPr>
            <a:xfrm>
              <a:off x="4592571" y="1563639"/>
              <a:ext cx="1409100" cy="1305334"/>
            </a:xfrm>
            <a:custGeom>
              <a:avLst/>
              <a:gdLst>
                <a:gd name="connsiteX0" fmla="*/ 0 w 1409098"/>
                <a:gd name="connsiteY0" fmla="*/ 0 h 1305334"/>
                <a:gd name="connsiteX1" fmla="*/ 128021 w 1409098"/>
                <a:gd name="connsiteY1" fmla="*/ 7185 h 1305334"/>
                <a:gd name="connsiteX2" fmla="*/ 1408475 w 1409098"/>
                <a:gd name="connsiteY2" fmla="*/ 1200496 h 1305334"/>
                <a:gd name="connsiteX3" fmla="*/ 1409098 w 1409098"/>
                <a:gd name="connsiteY3" fmla="*/ 1203406 h 1305334"/>
                <a:gd name="connsiteX4" fmla="*/ 1392082 w 1409098"/>
                <a:gd name="connsiteY4" fmla="*/ 1178200 h 1305334"/>
                <a:gd name="connsiteX5" fmla="*/ 1090129 w 1409098"/>
                <a:gd name="connsiteY5" fmla="*/ 1012606 h 1305334"/>
                <a:gd name="connsiteX6" fmla="*/ 708249 w 1409098"/>
                <a:gd name="connsiteY6" fmla="*/ 1296597 h 1305334"/>
                <a:gd name="connsiteX7" fmla="*/ 704234 w 1409098"/>
                <a:gd name="connsiteY7" fmla="*/ 1305334 h 1305334"/>
                <a:gd name="connsiteX8" fmla="*/ 698325 w 1409098"/>
                <a:gd name="connsiteY8" fmla="*/ 1260320 h 1305334"/>
                <a:gd name="connsiteX9" fmla="*/ 162629 w 1409098"/>
                <a:gd name="connsiteY9" fmla="*/ 155333 h 1305334"/>
                <a:gd name="connsiteX10" fmla="*/ 0 w 1409098"/>
                <a:gd name="connsiteY10" fmla="*/ 0 h 130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098" h="1305334">
                  <a:moveTo>
                    <a:pt x="0" y="0"/>
                  </a:moveTo>
                  <a:lnTo>
                    <a:pt x="128021" y="7185"/>
                  </a:lnTo>
                  <a:cubicBezTo>
                    <a:pt x="741076" y="76383"/>
                    <a:pt x="1244274" y="559025"/>
                    <a:pt x="1408475" y="1200496"/>
                  </a:cubicBezTo>
                  <a:lnTo>
                    <a:pt x="1409098" y="1203406"/>
                  </a:lnTo>
                  <a:lnTo>
                    <a:pt x="1392082" y="1178200"/>
                  </a:lnTo>
                  <a:cubicBezTo>
                    <a:pt x="1305888" y="1073653"/>
                    <a:pt x="1201979" y="1012606"/>
                    <a:pt x="1090129" y="1012606"/>
                  </a:cubicBezTo>
                  <a:cubicBezTo>
                    <a:pt x="940996" y="1012606"/>
                    <a:pt x="805981" y="1121133"/>
                    <a:pt x="708249" y="1296597"/>
                  </a:cubicBezTo>
                  <a:lnTo>
                    <a:pt x="704234" y="1305334"/>
                  </a:lnTo>
                  <a:lnTo>
                    <a:pt x="698325" y="1260320"/>
                  </a:lnTo>
                  <a:cubicBezTo>
                    <a:pt x="625977" y="839435"/>
                    <a:pt x="439220" y="452606"/>
                    <a:pt x="162629" y="155333"/>
                  </a:cubicBez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34" tIns="45717" rIns="91434" bIns="45717" rtlCol="0" anchor="ctr">
              <a:noAutofit/>
            </a:bodyPr>
            <a:lstStyle/>
            <a:p>
              <a:pPr algn="ctr"/>
              <a:endParaRPr lang="zh-CN" altLang="en-US">
                <a:latin typeface="微软雅黑" panose="020B0503020204020204" charset="-122"/>
                <a:ea typeface="微软雅黑" panose="020B0503020204020204" charset="-122"/>
                <a:cs typeface="+mn-ea"/>
                <a:sym typeface="+mn-lt"/>
              </a:endParaRPr>
            </a:p>
          </p:txBody>
        </p:sp>
        <p:sp>
          <p:nvSpPr>
            <p:cNvPr id="82" name="任意多边形 81"/>
            <p:cNvSpPr/>
            <p:nvPr/>
          </p:nvSpPr>
          <p:spPr>
            <a:xfrm>
              <a:off x="4586361" y="1563639"/>
              <a:ext cx="730750" cy="1363294"/>
            </a:xfrm>
            <a:custGeom>
              <a:avLst/>
              <a:gdLst>
                <a:gd name="connsiteX0" fmla="*/ 0 w 730749"/>
                <a:gd name="connsiteY0" fmla="*/ 0 h 1363293"/>
                <a:gd name="connsiteX1" fmla="*/ 24187 w 730749"/>
                <a:gd name="connsiteY1" fmla="*/ 1357 h 1363293"/>
                <a:gd name="connsiteX2" fmla="*/ 186816 w 730749"/>
                <a:gd name="connsiteY2" fmla="*/ 156690 h 1363293"/>
                <a:gd name="connsiteX3" fmla="*/ 722512 w 730749"/>
                <a:gd name="connsiteY3" fmla="*/ 1261677 h 1363293"/>
                <a:gd name="connsiteX4" fmla="*/ 730749 w 730749"/>
                <a:gd name="connsiteY4" fmla="*/ 1324425 h 1363293"/>
                <a:gd name="connsiteX5" fmla="*/ 680990 w 730749"/>
                <a:gd name="connsiteY5" fmla="*/ 1250717 h 1363293"/>
                <a:gd name="connsiteX6" fmla="*/ 379037 w 730749"/>
                <a:gd name="connsiteY6" fmla="*/ 1085123 h 1363293"/>
                <a:gd name="connsiteX7" fmla="*/ 77084 w 730749"/>
                <a:gd name="connsiteY7" fmla="*/ 1250717 h 1363293"/>
                <a:gd name="connsiteX8" fmla="*/ 1087 w 730749"/>
                <a:gd name="connsiteY8" fmla="*/ 1363293 h 1363293"/>
                <a:gd name="connsiteX9" fmla="*/ 0 w 730749"/>
                <a:gd name="connsiteY9" fmla="*/ 0 h 136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749" h="1363293">
                  <a:moveTo>
                    <a:pt x="0" y="0"/>
                  </a:moveTo>
                  <a:lnTo>
                    <a:pt x="24187" y="1357"/>
                  </a:lnTo>
                  <a:lnTo>
                    <a:pt x="186816" y="156690"/>
                  </a:lnTo>
                  <a:cubicBezTo>
                    <a:pt x="463407" y="453963"/>
                    <a:pt x="650164" y="840792"/>
                    <a:pt x="722512" y="1261677"/>
                  </a:cubicBezTo>
                  <a:lnTo>
                    <a:pt x="730749" y="1324425"/>
                  </a:lnTo>
                  <a:lnTo>
                    <a:pt x="680990" y="1250717"/>
                  </a:lnTo>
                  <a:cubicBezTo>
                    <a:pt x="594796" y="1146170"/>
                    <a:pt x="490887" y="1085123"/>
                    <a:pt x="379037" y="1085123"/>
                  </a:cubicBezTo>
                  <a:cubicBezTo>
                    <a:pt x="267187" y="1085123"/>
                    <a:pt x="163279" y="1146170"/>
                    <a:pt x="77084" y="1250717"/>
                  </a:cubicBezTo>
                  <a:lnTo>
                    <a:pt x="1087" y="1363293"/>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34" tIns="45717" rIns="91434" bIns="45717" rtlCol="0" anchor="ctr">
              <a:noAutofit/>
            </a:bodyPr>
            <a:lstStyle/>
            <a:p>
              <a:pPr algn="ctr"/>
              <a:endParaRPr lang="zh-CN" altLang="en-US">
                <a:latin typeface="微软雅黑" panose="020B0503020204020204" charset="-122"/>
                <a:ea typeface="微软雅黑" panose="020B0503020204020204" charset="-122"/>
                <a:cs typeface="+mn-ea"/>
                <a:sym typeface="+mn-lt"/>
              </a:endParaRPr>
            </a:p>
          </p:txBody>
        </p:sp>
        <p:sp>
          <p:nvSpPr>
            <p:cNvPr id="83" name="任意多边形 82"/>
            <p:cNvSpPr/>
            <p:nvPr/>
          </p:nvSpPr>
          <p:spPr>
            <a:xfrm>
              <a:off x="3865818" y="1563639"/>
              <a:ext cx="728951" cy="1368725"/>
            </a:xfrm>
            <a:custGeom>
              <a:avLst/>
              <a:gdLst>
                <a:gd name="connsiteX0" fmla="*/ 728951 w 728951"/>
                <a:gd name="connsiteY0" fmla="*/ 0 h 1368725"/>
                <a:gd name="connsiteX1" fmla="*/ 727861 w 728951"/>
                <a:gd name="connsiteY1" fmla="*/ 1368725 h 1368725"/>
                <a:gd name="connsiteX2" fmla="*/ 648196 w 728951"/>
                <a:gd name="connsiteY2" fmla="*/ 1250717 h 1368725"/>
                <a:gd name="connsiteX3" fmla="*/ 346243 w 728951"/>
                <a:gd name="connsiteY3" fmla="*/ 1085123 h 1368725"/>
                <a:gd name="connsiteX4" fmla="*/ 44290 w 728951"/>
                <a:gd name="connsiteY4" fmla="*/ 1250717 h 1368725"/>
                <a:gd name="connsiteX5" fmla="*/ 0 w 728951"/>
                <a:gd name="connsiteY5" fmla="*/ 1316325 h 1368725"/>
                <a:gd name="connsiteX6" fmla="*/ 11012 w 728951"/>
                <a:gd name="connsiteY6" fmla="*/ 1235951 h 1368725"/>
                <a:gd name="connsiteX7" fmla="*/ 542135 w 728951"/>
                <a:gd name="connsiteY7" fmla="*/ 156690 h 1368725"/>
                <a:gd name="connsiteX8" fmla="*/ 704764 w 728951"/>
                <a:gd name="connsiteY8" fmla="*/ 1357 h 1368725"/>
                <a:gd name="connsiteX9" fmla="*/ 728951 w 728951"/>
                <a:gd name="connsiteY9" fmla="*/ 0 h 136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51" h="1368725">
                  <a:moveTo>
                    <a:pt x="728951" y="0"/>
                  </a:moveTo>
                  <a:lnTo>
                    <a:pt x="727861" y="1368725"/>
                  </a:lnTo>
                  <a:lnTo>
                    <a:pt x="648196" y="1250717"/>
                  </a:lnTo>
                  <a:cubicBezTo>
                    <a:pt x="562002" y="1146170"/>
                    <a:pt x="458093" y="1085123"/>
                    <a:pt x="346243" y="1085123"/>
                  </a:cubicBezTo>
                  <a:cubicBezTo>
                    <a:pt x="234393" y="1085123"/>
                    <a:pt x="130485" y="1146170"/>
                    <a:pt x="44290" y="1250717"/>
                  </a:cubicBezTo>
                  <a:lnTo>
                    <a:pt x="0" y="1316325"/>
                  </a:lnTo>
                  <a:lnTo>
                    <a:pt x="11012" y="1235951"/>
                  </a:lnTo>
                  <a:cubicBezTo>
                    <a:pt x="86448" y="825040"/>
                    <a:pt x="271189" y="447896"/>
                    <a:pt x="542135" y="156690"/>
                  </a:cubicBezTo>
                  <a:lnTo>
                    <a:pt x="704764" y="1357"/>
                  </a:lnTo>
                  <a:lnTo>
                    <a:pt x="728951"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34" tIns="45717" rIns="91434" bIns="45717" rtlCol="0" anchor="ctr">
              <a:noAutofit/>
            </a:bodyPr>
            <a:lstStyle/>
            <a:p>
              <a:pPr algn="ctr"/>
              <a:endParaRPr lang="zh-CN" altLang="en-US">
                <a:latin typeface="微软雅黑" panose="020B0503020204020204" charset="-122"/>
                <a:ea typeface="微软雅黑" panose="020B0503020204020204" charset="-122"/>
                <a:cs typeface="+mn-ea"/>
                <a:sym typeface="+mn-lt"/>
              </a:endParaRPr>
            </a:p>
          </p:txBody>
        </p:sp>
        <p:sp>
          <p:nvSpPr>
            <p:cNvPr id="84" name="任意多边形 83"/>
            <p:cNvSpPr/>
            <p:nvPr/>
          </p:nvSpPr>
          <p:spPr>
            <a:xfrm>
              <a:off x="3187086" y="1563639"/>
              <a:ext cx="1407683" cy="1318857"/>
            </a:xfrm>
            <a:custGeom>
              <a:avLst/>
              <a:gdLst>
                <a:gd name="connsiteX0" fmla="*/ 1407683 w 1407683"/>
                <a:gd name="connsiteY0" fmla="*/ 0 h 1318857"/>
                <a:gd name="connsiteX1" fmla="*/ 718085 w 1407683"/>
                <a:gd name="connsiteY1" fmla="*/ 1206657 h 1318857"/>
                <a:gd name="connsiteX2" fmla="*/ 701230 w 1407683"/>
                <a:gd name="connsiteY2" fmla="*/ 1318857 h 1318857"/>
                <a:gd name="connsiteX3" fmla="*/ 691623 w 1407683"/>
                <a:gd name="connsiteY3" fmla="*/ 1297953 h 1318857"/>
                <a:gd name="connsiteX4" fmla="*/ 309743 w 1407683"/>
                <a:gd name="connsiteY4" fmla="*/ 1013962 h 1318857"/>
                <a:gd name="connsiteX5" fmla="*/ 7790 w 1407683"/>
                <a:gd name="connsiteY5" fmla="*/ 1179556 h 1318857"/>
                <a:gd name="connsiteX6" fmla="*/ 0 w 1407683"/>
                <a:gd name="connsiteY6" fmla="*/ 1191095 h 1318857"/>
                <a:gd name="connsiteX7" fmla="*/ 1732 w 1407683"/>
                <a:gd name="connsiteY7" fmla="*/ 1183184 h 1318857"/>
                <a:gd name="connsiteX8" fmla="*/ 1407683 w 1407683"/>
                <a:gd name="connsiteY8" fmla="*/ 0 h 13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683" h="1318857">
                  <a:moveTo>
                    <a:pt x="1407683" y="0"/>
                  </a:moveTo>
                  <a:cubicBezTo>
                    <a:pt x="1054244" y="299337"/>
                    <a:pt x="812151" y="729171"/>
                    <a:pt x="718085" y="1206657"/>
                  </a:cubicBezTo>
                  <a:lnTo>
                    <a:pt x="701230" y="1318857"/>
                  </a:lnTo>
                  <a:lnTo>
                    <a:pt x="691623" y="1297953"/>
                  </a:lnTo>
                  <a:cubicBezTo>
                    <a:pt x="593892" y="1122489"/>
                    <a:pt x="458877" y="1013962"/>
                    <a:pt x="309743" y="1013962"/>
                  </a:cubicBezTo>
                  <a:cubicBezTo>
                    <a:pt x="197893" y="1013962"/>
                    <a:pt x="93985" y="1075009"/>
                    <a:pt x="7790" y="1179556"/>
                  </a:cubicBezTo>
                  <a:lnTo>
                    <a:pt x="0" y="1191095"/>
                  </a:lnTo>
                  <a:lnTo>
                    <a:pt x="1732" y="1183184"/>
                  </a:lnTo>
                  <a:cubicBezTo>
                    <a:pt x="181979" y="498964"/>
                    <a:pt x="743230" y="0"/>
                    <a:pt x="1407683" y="0"/>
                  </a:cubicBez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34" tIns="45717" rIns="91434" bIns="45717" rtlCol="0" anchor="ctr">
              <a:noAutofit/>
            </a:bodyPr>
            <a:lstStyle/>
            <a:p>
              <a:pPr algn="ctr"/>
              <a:endParaRPr lang="zh-CN" altLang="en-US">
                <a:latin typeface="微软雅黑" panose="020B0503020204020204" charset="-122"/>
                <a:ea typeface="微软雅黑" panose="020B0503020204020204" charset="-122"/>
                <a:cs typeface="+mn-ea"/>
                <a:sym typeface="+mn-lt"/>
              </a:endParaRPr>
            </a:p>
          </p:txBody>
        </p:sp>
      </p:grpSp>
      <p:grpSp>
        <p:nvGrpSpPr>
          <p:cNvPr id="85" name="组合 84"/>
          <p:cNvGrpSpPr/>
          <p:nvPr/>
        </p:nvGrpSpPr>
        <p:grpSpPr>
          <a:xfrm>
            <a:off x="1324526" y="3451140"/>
            <a:ext cx="304005" cy="304005"/>
            <a:chOff x="6056956" y="3167604"/>
            <a:chExt cx="409123" cy="409123"/>
          </a:xfrm>
        </p:grpSpPr>
        <p:sp>
          <p:nvSpPr>
            <p:cNvPr id="86" name="Freeform 34"/>
            <p:cNvSpPr/>
            <p:nvPr/>
          </p:nvSpPr>
          <p:spPr bwMode="auto">
            <a:xfrm>
              <a:off x="6056956" y="3167604"/>
              <a:ext cx="409123" cy="409123"/>
            </a:xfrm>
            <a:prstGeom prst="ellipse">
              <a:avLst/>
            </a:prstGeom>
            <a:gradFill rotWithShape="1">
              <a:gsLst>
                <a:gs pos="66000">
                  <a:srgbClr val="ECECEC"/>
                </a:gs>
                <a:gs pos="100000">
                  <a:srgbClr val="F7F7F7"/>
                </a:gs>
                <a:gs pos="7000">
                  <a:srgbClr val="BEBEBE"/>
                </a:gs>
              </a:gsLst>
              <a:lin ang="7800000" scaled="0"/>
            </a:gradFill>
            <a:ln w="25400">
              <a:gradFill>
                <a:gsLst>
                  <a:gs pos="0">
                    <a:schemeClr val="bg1"/>
                  </a:gs>
                  <a:gs pos="100000">
                    <a:schemeClr val="bg1">
                      <a:lumMod val="85000"/>
                    </a:schemeClr>
                  </a:gs>
                </a:gsLst>
                <a:lin ang="7800000" scaled="0"/>
              </a:gradFill>
            </a:ln>
            <a:effectLst>
              <a:outerShdw blurRad="203200" dist="127000" dir="7200000" sx="102000" sy="102000" algn="ctr" rotWithShape="0">
                <a:schemeClr val="tx1">
                  <a:lumMod val="90000"/>
                  <a:lumOff val="10000"/>
                  <a:alpha val="40000"/>
                </a:schemeClr>
              </a:outerShdw>
            </a:effectLst>
          </p:spPr>
          <p:txBody>
            <a:bodyPr wrap="none" anchor="ctr"/>
            <a:lstStyle/>
            <a:p>
              <a:pPr latinLnBrk="1"/>
              <a:endParaRPr kumimoji="1" lang="zh-CN" altLang="en-US" sz="2400">
                <a:solidFill>
                  <a:srgbClr val="000000"/>
                </a:solidFill>
                <a:latin typeface="微软雅黑" panose="020B0503020204020204" charset="-122"/>
                <a:ea typeface="微软雅黑" panose="020B0503020204020204" charset="-122"/>
                <a:cs typeface="+mn-ea"/>
                <a:sym typeface="+mn-lt"/>
              </a:endParaRPr>
            </a:p>
          </p:txBody>
        </p:sp>
        <p:sp>
          <p:nvSpPr>
            <p:cNvPr id="87" name="Freeform 30"/>
            <p:cNvSpPr/>
            <p:nvPr/>
          </p:nvSpPr>
          <p:spPr bwMode="auto">
            <a:xfrm>
              <a:off x="6165495" y="3276142"/>
              <a:ext cx="192046" cy="192048"/>
            </a:xfrm>
            <a:prstGeom prst="ellipse">
              <a:avLst/>
            </a:prstGeom>
            <a:solidFill>
              <a:schemeClr val="accent1"/>
            </a:solidFill>
            <a:ln w="28575">
              <a:noFill/>
            </a:ln>
            <a:effectLst>
              <a:innerShdw blurRad="63500" dist="50800" dir="18900000">
                <a:prstClr val="black">
                  <a:alpha val="50000"/>
                </a:prstClr>
              </a:innerShdw>
            </a:effectLst>
          </p:spPr>
          <p:txBody>
            <a:bodyPr wrap="none" anchor="ctr"/>
            <a:lstStyle/>
            <a:p>
              <a:pPr latinLnBrk="1"/>
              <a:endParaRPr kumimoji="1" lang="zh-CN" altLang="en-US" sz="2400">
                <a:solidFill>
                  <a:srgbClr val="000000"/>
                </a:solidFill>
                <a:latin typeface="微软雅黑" panose="020B0503020204020204" charset="-122"/>
                <a:ea typeface="微软雅黑" panose="020B0503020204020204" charset="-122"/>
                <a:cs typeface="+mn-ea"/>
                <a:sym typeface="+mn-lt"/>
              </a:endParaRPr>
            </a:p>
          </p:txBody>
        </p:sp>
      </p:grpSp>
    </p:spTree>
  </p:cSld>
  <p:clrMapOvr>
    <a:masterClrMapping/>
  </p:clrMapOvr>
  <p:transition advTm="2059">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500" fill="hold"/>
                                        <p:tgtEl>
                                          <p:spTgt spid="85"/>
                                        </p:tgtEl>
                                        <p:attrNameLst>
                                          <p:attrName>ppt_x</p:attrName>
                                        </p:attrNameLst>
                                      </p:cBhvr>
                                      <p:tavLst>
                                        <p:tav tm="0">
                                          <p:val>
                                            <p:strVal val="0-#ppt_w/2"/>
                                          </p:val>
                                        </p:tav>
                                        <p:tav tm="100000">
                                          <p:val>
                                            <p:strVal val="#ppt_x"/>
                                          </p:val>
                                        </p:tav>
                                      </p:tavLst>
                                    </p:anim>
                                    <p:anim calcmode="lin" valueType="num">
                                      <p:cBhvr additive="base">
                                        <p:cTn id="16" dur="500" fill="hold"/>
                                        <p:tgtEl>
                                          <p:spTgt spid="85"/>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47"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1000"/>
                                        <p:tgtEl>
                                          <p:spTgt spid="42"/>
                                        </p:tgtEl>
                                      </p:cBhvr>
                                    </p:animEffect>
                                    <p:anim calcmode="lin" valueType="num">
                                      <p:cBhvr>
                                        <p:cTn id="51" dur="1000" fill="hold"/>
                                        <p:tgtEl>
                                          <p:spTgt spid="42"/>
                                        </p:tgtEl>
                                        <p:attrNameLst>
                                          <p:attrName>ppt_x</p:attrName>
                                        </p:attrNameLst>
                                      </p:cBhvr>
                                      <p:tavLst>
                                        <p:tav tm="0">
                                          <p:val>
                                            <p:strVal val="#ppt_x"/>
                                          </p:val>
                                        </p:tav>
                                        <p:tav tm="100000">
                                          <p:val>
                                            <p:strVal val="#ppt_x"/>
                                          </p:val>
                                        </p:tav>
                                      </p:tavLst>
                                    </p:anim>
                                    <p:anim calcmode="lin" valueType="num">
                                      <p:cBhvr>
                                        <p:cTn id="52" dur="1000" fill="hold"/>
                                        <p:tgtEl>
                                          <p:spTgt spid="42"/>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1000"/>
                                        <p:tgtEl>
                                          <p:spTgt spid="45"/>
                                        </p:tgtEl>
                                      </p:cBhvr>
                                    </p:animEffect>
                                    <p:anim calcmode="lin" valueType="num">
                                      <p:cBhvr>
                                        <p:cTn id="61" dur="1000" fill="hold"/>
                                        <p:tgtEl>
                                          <p:spTgt spid="45"/>
                                        </p:tgtEl>
                                        <p:attrNameLst>
                                          <p:attrName>ppt_x</p:attrName>
                                        </p:attrNameLst>
                                      </p:cBhvr>
                                      <p:tavLst>
                                        <p:tav tm="0">
                                          <p:val>
                                            <p:strVal val="#ppt_x"/>
                                          </p:val>
                                        </p:tav>
                                        <p:tav tm="100000">
                                          <p:val>
                                            <p:strVal val="#ppt_x"/>
                                          </p:val>
                                        </p:tav>
                                      </p:tavLst>
                                    </p:anim>
                                    <p:anim calcmode="lin" valueType="num">
                                      <p:cBhvr>
                                        <p:cTn id="62" dur="1000" fill="hold"/>
                                        <p:tgtEl>
                                          <p:spTgt spid="45"/>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1000"/>
                                        <p:tgtEl>
                                          <p:spTgt spid="55"/>
                                        </p:tgtEl>
                                      </p:cBhvr>
                                    </p:animEffect>
                                    <p:anim calcmode="lin" valueType="num">
                                      <p:cBhvr>
                                        <p:cTn id="71" dur="1000" fill="hold"/>
                                        <p:tgtEl>
                                          <p:spTgt spid="55"/>
                                        </p:tgtEl>
                                        <p:attrNameLst>
                                          <p:attrName>ppt_x</p:attrName>
                                        </p:attrNameLst>
                                      </p:cBhvr>
                                      <p:tavLst>
                                        <p:tav tm="0">
                                          <p:val>
                                            <p:strVal val="#ppt_x"/>
                                          </p:val>
                                        </p:tav>
                                        <p:tav tm="100000">
                                          <p:val>
                                            <p:strVal val="#ppt_x"/>
                                          </p:val>
                                        </p:tav>
                                      </p:tavLst>
                                    </p:anim>
                                    <p:anim calcmode="lin" valueType="num">
                                      <p:cBhvr>
                                        <p:cTn id="72" dur="1000" fill="hold"/>
                                        <p:tgtEl>
                                          <p:spTgt spid="55"/>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1000"/>
                                        <p:tgtEl>
                                          <p:spTgt spid="61"/>
                                        </p:tgtEl>
                                      </p:cBhvr>
                                    </p:animEffect>
                                    <p:anim calcmode="lin" valueType="num">
                                      <p:cBhvr>
                                        <p:cTn id="81" dur="1000" fill="hold"/>
                                        <p:tgtEl>
                                          <p:spTgt spid="61"/>
                                        </p:tgtEl>
                                        <p:attrNameLst>
                                          <p:attrName>ppt_x</p:attrName>
                                        </p:attrNameLst>
                                      </p:cBhvr>
                                      <p:tavLst>
                                        <p:tav tm="0">
                                          <p:val>
                                            <p:strVal val="#ppt_x"/>
                                          </p:val>
                                        </p:tav>
                                        <p:tav tm="100000">
                                          <p:val>
                                            <p:strVal val="#ppt_x"/>
                                          </p:val>
                                        </p:tav>
                                      </p:tavLst>
                                    </p:anim>
                                    <p:anim calcmode="lin" valueType="num">
                                      <p:cBhvr>
                                        <p:cTn id="82" dur="1000" fill="hold"/>
                                        <p:tgtEl>
                                          <p:spTgt spid="6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1000"/>
                                        <p:tgtEl>
                                          <p:spTgt spid="78"/>
                                        </p:tgtEl>
                                      </p:cBhvr>
                                    </p:animEffect>
                                    <p:anim calcmode="lin" valueType="num">
                                      <p:cBhvr>
                                        <p:cTn id="91" dur="1000" fill="hold"/>
                                        <p:tgtEl>
                                          <p:spTgt spid="78"/>
                                        </p:tgtEl>
                                        <p:attrNameLst>
                                          <p:attrName>ppt_x</p:attrName>
                                        </p:attrNameLst>
                                      </p:cBhvr>
                                      <p:tavLst>
                                        <p:tav tm="0">
                                          <p:val>
                                            <p:strVal val="#ppt_x"/>
                                          </p:val>
                                        </p:tav>
                                        <p:tav tm="100000">
                                          <p:val>
                                            <p:strVal val="#ppt_x"/>
                                          </p:val>
                                        </p:tav>
                                      </p:tavLst>
                                    </p:anim>
                                    <p:anim calcmode="lin" valueType="num">
                                      <p:cBhvr>
                                        <p:cTn id="92" dur="1000" fill="hold"/>
                                        <p:tgtEl>
                                          <p:spTgt spid="78"/>
                                        </p:tgtEl>
                                        <p:attrNameLst>
                                          <p:attrName>ppt_y</p:attrName>
                                        </p:attrNameLst>
                                      </p:cBhvr>
                                      <p:tavLst>
                                        <p:tav tm="0">
                                          <p:val>
                                            <p:strVal val="#ppt_y-.1"/>
                                          </p:val>
                                        </p:tav>
                                        <p:tav tm="100000">
                                          <p:val>
                                            <p:strVal val="#ppt_y"/>
                                          </p:val>
                                        </p:tav>
                                      </p:tavLst>
                                    </p:anim>
                                  </p:childTnLst>
                                </p:cTn>
                              </p:par>
                              <p:par>
                                <p:cTn id="93" presetID="47" presetClass="entr" presetSubtype="0" fill="hold" nodeType="with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fade">
                                      <p:cBhvr>
                                        <p:cTn id="95" dur="1000"/>
                                        <p:tgtEl>
                                          <p:spTgt spid="79"/>
                                        </p:tgtEl>
                                      </p:cBhvr>
                                    </p:animEffect>
                                    <p:anim calcmode="lin" valueType="num">
                                      <p:cBhvr>
                                        <p:cTn id="96" dur="1000" fill="hold"/>
                                        <p:tgtEl>
                                          <p:spTgt spid="79"/>
                                        </p:tgtEl>
                                        <p:attrNameLst>
                                          <p:attrName>ppt_x</p:attrName>
                                        </p:attrNameLst>
                                      </p:cBhvr>
                                      <p:tavLst>
                                        <p:tav tm="0">
                                          <p:val>
                                            <p:strVal val="#ppt_x"/>
                                          </p:val>
                                        </p:tav>
                                        <p:tav tm="100000">
                                          <p:val>
                                            <p:strVal val="#ppt_x"/>
                                          </p:val>
                                        </p:tav>
                                      </p:tavLst>
                                    </p:anim>
                                    <p:anim calcmode="lin" valueType="num">
                                      <p:cBhvr>
                                        <p:cTn id="97"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2" grpId="0"/>
      <p:bldP spid="33" grpId="0"/>
      <p:bldP spid="34" grpId="0" animBg="1"/>
      <p:bldP spid="42" grpId="0"/>
      <p:bldP spid="43" grpId="0"/>
      <p:bldP spid="44" grpId="0"/>
      <p:bldP spid="45" grpId="0" animBg="1"/>
      <p:bldP spid="55" grpId="0"/>
      <p:bldP spid="58" grpId="0"/>
      <p:bldP spid="61" grpId="0" animBg="1"/>
      <p:bldP spid="77" grpId="0"/>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27" name="组合 26"/>
          <p:cNvGrpSpPr/>
          <p:nvPr/>
        </p:nvGrpSpPr>
        <p:grpSpPr>
          <a:xfrm>
            <a:off x="1982026" y="3184590"/>
            <a:ext cx="1210032" cy="2498976"/>
            <a:chOff x="3423739" y="1553028"/>
            <a:chExt cx="1335315" cy="2757714"/>
          </a:xfrm>
          <a:effectLst>
            <a:outerShdw blurRad="215900" dist="50800" dir="2700000" algn="tl" rotWithShape="0">
              <a:prstClr val="black">
                <a:alpha val="25000"/>
              </a:prstClr>
            </a:outerShdw>
          </a:effectLst>
        </p:grpSpPr>
        <p:sp>
          <p:nvSpPr>
            <p:cNvPr id="28" name="圆角矩形 27"/>
            <p:cNvSpPr/>
            <p:nvPr/>
          </p:nvSpPr>
          <p:spPr>
            <a:xfrm>
              <a:off x="3423739" y="1553028"/>
              <a:ext cx="1335315" cy="2757714"/>
            </a:xfrm>
            <a:prstGeom prst="roundRect">
              <a:avLst>
                <a:gd name="adj" fmla="val 12319"/>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9" name="圆角矩形 28"/>
            <p:cNvSpPr/>
            <p:nvPr/>
          </p:nvSpPr>
          <p:spPr>
            <a:xfrm>
              <a:off x="3423739" y="1553028"/>
              <a:ext cx="1335315" cy="2757714"/>
            </a:xfrm>
            <a:prstGeom prst="roundRect">
              <a:avLst>
                <a:gd name="adj" fmla="val 12319"/>
              </a:avLst>
            </a:prstGeom>
            <a:gradFill flip="none" rotWithShape="1">
              <a:gsLst>
                <a:gs pos="54000">
                  <a:schemeClr val="tx1">
                    <a:lumMod val="100000"/>
                    <a:alpha val="12000"/>
                  </a:schemeClr>
                </a:gs>
                <a:gs pos="46000">
                  <a:schemeClr val="bg1">
                    <a:alpha val="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30" name="组合 29"/>
          <p:cNvGrpSpPr/>
          <p:nvPr/>
        </p:nvGrpSpPr>
        <p:grpSpPr>
          <a:xfrm>
            <a:off x="1765301" y="3199327"/>
            <a:ext cx="1959534" cy="3206329"/>
            <a:chOff x="1765301" y="2428721"/>
            <a:chExt cx="1959534" cy="3206329"/>
          </a:xfrm>
        </p:grpSpPr>
        <p:sp>
          <p:nvSpPr>
            <p:cNvPr id="31" name="任意多边形 30"/>
            <p:cNvSpPr/>
            <p:nvPr/>
          </p:nvSpPr>
          <p:spPr>
            <a:xfrm flipH="1" flipV="1">
              <a:off x="1765301" y="2428721"/>
              <a:ext cx="1959534" cy="3206329"/>
            </a:xfrm>
            <a:custGeom>
              <a:avLst/>
              <a:gdLst>
                <a:gd name="connsiteX0" fmla="*/ 666749 w 2160310"/>
                <a:gd name="connsiteY0" fmla="*/ 3500538 h 3500538"/>
                <a:gd name="connsiteX1" fmla="*/ 0 w 2160310"/>
                <a:gd name="connsiteY1" fmla="*/ 3195738 h 3500538"/>
                <a:gd name="connsiteX2" fmla="*/ 0 w 2160310"/>
                <a:gd name="connsiteY2" fmla="*/ 290613 h 3500538"/>
                <a:gd name="connsiteX3" fmla="*/ 300903 w 2160310"/>
                <a:gd name="connsiteY3" fmla="*/ 320212 h 3500538"/>
                <a:gd name="connsiteX4" fmla="*/ 300903 w 2160310"/>
                <a:gd name="connsiteY4" fmla="*/ 0 h 3500538"/>
                <a:gd name="connsiteX5" fmla="*/ 2160310 w 2160310"/>
                <a:gd name="connsiteY5" fmla="*/ 582775 h 3500538"/>
                <a:gd name="connsiteX6" fmla="*/ 857957 w 2160310"/>
                <a:gd name="connsiteY6" fmla="*/ 582775 h 3500538"/>
                <a:gd name="connsiteX0-1" fmla="*/ 666749 w 2160310"/>
                <a:gd name="connsiteY0-2" fmla="*/ 3500538 h 3500538"/>
                <a:gd name="connsiteX1-3" fmla="*/ 0 w 2160310"/>
                <a:gd name="connsiteY1-4" fmla="*/ 3195738 h 3500538"/>
                <a:gd name="connsiteX2-5" fmla="*/ 0 w 2160310"/>
                <a:gd name="connsiteY2-6" fmla="*/ 290613 h 3500538"/>
                <a:gd name="connsiteX3-7" fmla="*/ 300903 w 2160310"/>
                <a:gd name="connsiteY3-8" fmla="*/ 0 h 3500538"/>
                <a:gd name="connsiteX4-9" fmla="*/ 2160310 w 2160310"/>
                <a:gd name="connsiteY4-10" fmla="*/ 582775 h 3500538"/>
                <a:gd name="connsiteX5-11" fmla="*/ 857957 w 2160310"/>
                <a:gd name="connsiteY5-12" fmla="*/ 582775 h 3500538"/>
                <a:gd name="connsiteX6-13" fmla="*/ 666749 w 2160310"/>
                <a:gd name="connsiteY6-14" fmla="*/ 3500538 h 3500538"/>
                <a:gd name="connsiteX0-15" fmla="*/ 666821 w 2160382"/>
                <a:gd name="connsiteY0-16" fmla="*/ 3500538 h 3500538"/>
                <a:gd name="connsiteX1-17" fmla="*/ 72 w 2160382"/>
                <a:gd name="connsiteY1-18" fmla="*/ 3195738 h 3500538"/>
                <a:gd name="connsiteX2-19" fmla="*/ 72 w 2160382"/>
                <a:gd name="connsiteY2-20" fmla="*/ 290613 h 3500538"/>
                <a:gd name="connsiteX3-21" fmla="*/ 300975 w 2160382"/>
                <a:gd name="connsiteY3-22" fmla="*/ 0 h 3500538"/>
                <a:gd name="connsiteX4-23" fmla="*/ 2160382 w 2160382"/>
                <a:gd name="connsiteY4-24" fmla="*/ 582775 h 3500538"/>
                <a:gd name="connsiteX5-25" fmla="*/ 858029 w 2160382"/>
                <a:gd name="connsiteY5-26" fmla="*/ 582775 h 3500538"/>
                <a:gd name="connsiteX6-27" fmla="*/ 666821 w 2160382"/>
                <a:gd name="connsiteY6-28" fmla="*/ 3500538 h 3500538"/>
                <a:gd name="connsiteX0-29" fmla="*/ 668858 w 2162419"/>
                <a:gd name="connsiteY0-30" fmla="*/ 3538305 h 3538305"/>
                <a:gd name="connsiteX1-31" fmla="*/ 2109 w 2162419"/>
                <a:gd name="connsiteY1-32" fmla="*/ 3233505 h 3538305"/>
                <a:gd name="connsiteX2-33" fmla="*/ 2109 w 2162419"/>
                <a:gd name="connsiteY2-34" fmla="*/ 328380 h 3538305"/>
                <a:gd name="connsiteX3-35" fmla="*/ 303012 w 2162419"/>
                <a:gd name="connsiteY3-36" fmla="*/ 37767 h 3538305"/>
                <a:gd name="connsiteX4-37" fmla="*/ 2162419 w 2162419"/>
                <a:gd name="connsiteY4-38" fmla="*/ 620542 h 3538305"/>
                <a:gd name="connsiteX5-39" fmla="*/ 860066 w 2162419"/>
                <a:gd name="connsiteY5-40" fmla="*/ 620542 h 3538305"/>
                <a:gd name="connsiteX6-41" fmla="*/ 668858 w 2162419"/>
                <a:gd name="connsiteY6-42" fmla="*/ 3538305 h 353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2419" h="3538305">
                  <a:moveTo>
                    <a:pt x="668858" y="3538305"/>
                  </a:moveTo>
                  <a:lnTo>
                    <a:pt x="2109" y="3233505"/>
                  </a:lnTo>
                  <a:lnTo>
                    <a:pt x="2109" y="328380"/>
                  </a:lnTo>
                  <a:cubicBezTo>
                    <a:pt x="-2365" y="-6616"/>
                    <a:pt x="-25889" y="-46337"/>
                    <a:pt x="303012" y="37767"/>
                  </a:cubicBezTo>
                  <a:lnTo>
                    <a:pt x="2162419" y="620542"/>
                  </a:lnTo>
                  <a:lnTo>
                    <a:pt x="860066" y="620542"/>
                  </a:lnTo>
                  <a:lnTo>
                    <a:pt x="668858" y="3538305"/>
                  </a:lnTo>
                  <a:close/>
                </a:path>
              </a:pathLst>
            </a:custGeom>
            <a:gradFill>
              <a:gsLst>
                <a:gs pos="76000">
                  <a:schemeClr val="tx1">
                    <a:lumMod val="100000"/>
                    <a:alpha val="28000"/>
                  </a:schemeClr>
                </a:gs>
                <a:gs pos="34000">
                  <a:srgbClr val="808080">
                    <a:alpha val="27000"/>
                  </a:srgbClr>
                </a:gs>
                <a:gs pos="0">
                  <a:schemeClr val="bg1">
                    <a:alpha val="700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32" name="组合 31"/>
            <p:cNvGrpSpPr/>
            <p:nvPr/>
          </p:nvGrpSpPr>
          <p:grpSpPr>
            <a:xfrm>
              <a:off x="1927563" y="4211470"/>
              <a:ext cx="1318956" cy="890030"/>
              <a:chOff x="2911451" y="3596106"/>
              <a:chExt cx="1576117" cy="982182"/>
            </a:xfrm>
            <a:effectLst>
              <a:outerShdw blurRad="228600" dist="50800" dir="2700000" algn="tl" rotWithShape="0">
                <a:prstClr val="black">
                  <a:alpha val="25000"/>
                </a:prstClr>
              </a:outerShdw>
            </a:effectLst>
          </p:grpSpPr>
          <p:sp>
            <p:nvSpPr>
              <p:cNvPr id="33" name="同侧圆角矩形 32"/>
              <p:cNvSpPr/>
              <p:nvPr/>
            </p:nvSpPr>
            <p:spPr>
              <a:xfrm flipV="1">
                <a:off x="2911451" y="3596106"/>
                <a:ext cx="1576117" cy="982182"/>
              </a:xfrm>
              <a:prstGeom prst="round2SameRect">
                <a:avLst/>
              </a:prstGeom>
              <a:gradFill flip="none" rotWithShape="1">
                <a:gsLst>
                  <a:gs pos="100000">
                    <a:schemeClr val="bg1"/>
                  </a:gs>
                  <a:gs pos="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4" name="同侧圆角矩形 33"/>
              <p:cNvSpPr/>
              <p:nvPr/>
            </p:nvSpPr>
            <p:spPr>
              <a:xfrm flipV="1">
                <a:off x="2911451" y="3596106"/>
                <a:ext cx="1576117" cy="982182"/>
              </a:xfrm>
              <a:prstGeom prst="round2SameRect">
                <a:avLst/>
              </a:prstGeom>
              <a:gradFill>
                <a:gsLst>
                  <a:gs pos="54000">
                    <a:schemeClr val="tx1">
                      <a:lumMod val="100000"/>
                      <a:alpha val="12000"/>
                    </a:schemeClr>
                  </a:gs>
                  <a:gs pos="46000">
                    <a:schemeClr val="bg1">
                      <a:alpha val="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grpSp>
        <p:nvGrpSpPr>
          <p:cNvPr id="35" name="组合 34"/>
          <p:cNvGrpSpPr/>
          <p:nvPr/>
        </p:nvGrpSpPr>
        <p:grpSpPr>
          <a:xfrm>
            <a:off x="4283714" y="3184590"/>
            <a:ext cx="1210032" cy="2498976"/>
            <a:chOff x="3423739" y="1553028"/>
            <a:chExt cx="1335315" cy="2757714"/>
          </a:xfrm>
          <a:effectLst>
            <a:outerShdw blurRad="215900" dist="50800" dir="2700000" algn="tl" rotWithShape="0">
              <a:prstClr val="black">
                <a:alpha val="25000"/>
              </a:prstClr>
            </a:outerShdw>
          </a:effectLst>
        </p:grpSpPr>
        <p:sp>
          <p:nvSpPr>
            <p:cNvPr id="36" name="圆角矩形 35"/>
            <p:cNvSpPr/>
            <p:nvPr/>
          </p:nvSpPr>
          <p:spPr>
            <a:xfrm>
              <a:off x="3423739" y="1553028"/>
              <a:ext cx="1335315" cy="2757714"/>
            </a:xfrm>
            <a:prstGeom prst="roundRect">
              <a:avLst>
                <a:gd name="adj" fmla="val 12319"/>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圆角矩形 36"/>
            <p:cNvSpPr/>
            <p:nvPr/>
          </p:nvSpPr>
          <p:spPr>
            <a:xfrm>
              <a:off x="3423739" y="1553028"/>
              <a:ext cx="1335315" cy="2757714"/>
            </a:xfrm>
            <a:prstGeom prst="roundRect">
              <a:avLst>
                <a:gd name="adj" fmla="val 12319"/>
              </a:avLst>
            </a:prstGeom>
            <a:gradFill flip="none" rotWithShape="1">
              <a:gsLst>
                <a:gs pos="54000">
                  <a:schemeClr val="tx1">
                    <a:lumMod val="100000"/>
                    <a:alpha val="12000"/>
                  </a:schemeClr>
                </a:gs>
                <a:gs pos="46000">
                  <a:schemeClr val="bg1">
                    <a:alpha val="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38" name="组合 37"/>
          <p:cNvGrpSpPr/>
          <p:nvPr/>
        </p:nvGrpSpPr>
        <p:grpSpPr>
          <a:xfrm>
            <a:off x="4066989" y="3199327"/>
            <a:ext cx="1959534" cy="3206329"/>
            <a:chOff x="4066989" y="2428721"/>
            <a:chExt cx="1959534" cy="3206329"/>
          </a:xfrm>
        </p:grpSpPr>
        <p:sp>
          <p:nvSpPr>
            <p:cNvPr id="39" name="任意多边形 38"/>
            <p:cNvSpPr/>
            <p:nvPr/>
          </p:nvSpPr>
          <p:spPr>
            <a:xfrm flipH="1" flipV="1">
              <a:off x="4066989" y="2428721"/>
              <a:ext cx="1959534" cy="3206329"/>
            </a:xfrm>
            <a:custGeom>
              <a:avLst/>
              <a:gdLst>
                <a:gd name="connsiteX0" fmla="*/ 666749 w 2160310"/>
                <a:gd name="connsiteY0" fmla="*/ 3500538 h 3500538"/>
                <a:gd name="connsiteX1" fmla="*/ 0 w 2160310"/>
                <a:gd name="connsiteY1" fmla="*/ 3195738 h 3500538"/>
                <a:gd name="connsiteX2" fmla="*/ 0 w 2160310"/>
                <a:gd name="connsiteY2" fmla="*/ 290613 h 3500538"/>
                <a:gd name="connsiteX3" fmla="*/ 300903 w 2160310"/>
                <a:gd name="connsiteY3" fmla="*/ 320212 h 3500538"/>
                <a:gd name="connsiteX4" fmla="*/ 300903 w 2160310"/>
                <a:gd name="connsiteY4" fmla="*/ 0 h 3500538"/>
                <a:gd name="connsiteX5" fmla="*/ 2160310 w 2160310"/>
                <a:gd name="connsiteY5" fmla="*/ 582775 h 3500538"/>
                <a:gd name="connsiteX6" fmla="*/ 857957 w 2160310"/>
                <a:gd name="connsiteY6" fmla="*/ 582775 h 3500538"/>
                <a:gd name="connsiteX0-1" fmla="*/ 666749 w 2160310"/>
                <a:gd name="connsiteY0-2" fmla="*/ 3500538 h 3500538"/>
                <a:gd name="connsiteX1-3" fmla="*/ 0 w 2160310"/>
                <a:gd name="connsiteY1-4" fmla="*/ 3195738 h 3500538"/>
                <a:gd name="connsiteX2-5" fmla="*/ 0 w 2160310"/>
                <a:gd name="connsiteY2-6" fmla="*/ 290613 h 3500538"/>
                <a:gd name="connsiteX3-7" fmla="*/ 300903 w 2160310"/>
                <a:gd name="connsiteY3-8" fmla="*/ 0 h 3500538"/>
                <a:gd name="connsiteX4-9" fmla="*/ 2160310 w 2160310"/>
                <a:gd name="connsiteY4-10" fmla="*/ 582775 h 3500538"/>
                <a:gd name="connsiteX5-11" fmla="*/ 857957 w 2160310"/>
                <a:gd name="connsiteY5-12" fmla="*/ 582775 h 3500538"/>
                <a:gd name="connsiteX6-13" fmla="*/ 666749 w 2160310"/>
                <a:gd name="connsiteY6-14" fmla="*/ 3500538 h 3500538"/>
                <a:gd name="connsiteX0-15" fmla="*/ 666821 w 2160382"/>
                <a:gd name="connsiteY0-16" fmla="*/ 3500538 h 3500538"/>
                <a:gd name="connsiteX1-17" fmla="*/ 72 w 2160382"/>
                <a:gd name="connsiteY1-18" fmla="*/ 3195738 h 3500538"/>
                <a:gd name="connsiteX2-19" fmla="*/ 72 w 2160382"/>
                <a:gd name="connsiteY2-20" fmla="*/ 290613 h 3500538"/>
                <a:gd name="connsiteX3-21" fmla="*/ 300975 w 2160382"/>
                <a:gd name="connsiteY3-22" fmla="*/ 0 h 3500538"/>
                <a:gd name="connsiteX4-23" fmla="*/ 2160382 w 2160382"/>
                <a:gd name="connsiteY4-24" fmla="*/ 582775 h 3500538"/>
                <a:gd name="connsiteX5-25" fmla="*/ 858029 w 2160382"/>
                <a:gd name="connsiteY5-26" fmla="*/ 582775 h 3500538"/>
                <a:gd name="connsiteX6-27" fmla="*/ 666821 w 2160382"/>
                <a:gd name="connsiteY6-28" fmla="*/ 3500538 h 3500538"/>
                <a:gd name="connsiteX0-29" fmla="*/ 668858 w 2162419"/>
                <a:gd name="connsiteY0-30" fmla="*/ 3538305 h 3538305"/>
                <a:gd name="connsiteX1-31" fmla="*/ 2109 w 2162419"/>
                <a:gd name="connsiteY1-32" fmla="*/ 3233505 h 3538305"/>
                <a:gd name="connsiteX2-33" fmla="*/ 2109 w 2162419"/>
                <a:gd name="connsiteY2-34" fmla="*/ 328380 h 3538305"/>
                <a:gd name="connsiteX3-35" fmla="*/ 303012 w 2162419"/>
                <a:gd name="connsiteY3-36" fmla="*/ 37767 h 3538305"/>
                <a:gd name="connsiteX4-37" fmla="*/ 2162419 w 2162419"/>
                <a:gd name="connsiteY4-38" fmla="*/ 620542 h 3538305"/>
                <a:gd name="connsiteX5-39" fmla="*/ 860066 w 2162419"/>
                <a:gd name="connsiteY5-40" fmla="*/ 620542 h 3538305"/>
                <a:gd name="connsiteX6-41" fmla="*/ 668858 w 2162419"/>
                <a:gd name="connsiteY6-42" fmla="*/ 3538305 h 353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2419" h="3538305">
                  <a:moveTo>
                    <a:pt x="668858" y="3538305"/>
                  </a:moveTo>
                  <a:lnTo>
                    <a:pt x="2109" y="3233505"/>
                  </a:lnTo>
                  <a:lnTo>
                    <a:pt x="2109" y="328380"/>
                  </a:lnTo>
                  <a:cubicBezTo>
                    <a:pt x="-2365" y="-6616"/>
                    <a:pt x="-25889" y="-46337"/>
                    <a:pt x="303012" y="37767"/>
                  </a:cubicBezTo>
                  <a:lnTo>
                    <a:pt x="2162419" y="620542"/>
                  </a:lnTo>
                  <a:lnTo>
                    <a:pt x="860066" y="620542"/>
                  </a:lnTo>
                  <a:lnTo>
                    <a:pt x="668858" y="3538305"/>
                  </a:lnTo>
                  <a:close/>
                </a:path>
              </a:pathLst>
            </a:custGeom>
            <a:gradFill>
              <a:gsLst>
                <a:gs pos="76000">
                  <a:schemeClr val="tx1">
                    <a:lumMod val="100000"/>
                    <a:alpha val="28000"/>
                  </a:schemeClr>
                </a:gs>
                <a:gs pos="34000">
                  <a:srgbClr val="808080">
                    <a:alpha val="27000"/>
                  </a:srgbClr>
                </a:gs>
                <a:gs pos="0">
                  <a:schemeClr val="bg1">
                    <a:alpha val="700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40" name="组合 39"/>
            <p:cNvGrpSpPr/>
            <p:nvPr/>
          </p:nvGrpSpPr>
          <p:grpSpPr>
            <a:xfrm>
              <a:off x="4229251" y="4211470"/>
              <a:ext cx="1318956" cy="890030"/>
              <a:chOff x="2911451" y="3596106"/>
              <a:chExt cx="1576117" cy="982182"/>
            </a:xfrm>
            <a:effectLst>
              <a:outerShdw blurRad="228600" dist="50800" dir="2700000" algn="tl" rotWithShape="0">
                <a:prstClr val="black">
                  <a:alpha val="25000"/>
                </a:prstClr>
              </a:outerShdw>
            </a:effectLst>
          </p:grpSpPr>
          <p:sp>
            <p:nvSpPr>
              <p:cNvPr id="41" name="同侧圆角矩形 40"/>
              <p:cNvSpPr/>
              <p:nvPr/>
            </p:nvSpPr>
            <p:spPr>
              <a:xfrm flipV="1">
                <a:off x="2911451" y="3596106"/>
                <a:ext cx="1576117" cy="982182"/>
              </a:xfrm>
              <a:prstGeom prst="round2SameRect">
                <a:avLst/>
              </a:prstGeom>
              <a:gradFill flip="none" rotWithShape="1">
                <a:gsLst>
                  <a:gs pos="100000">
                    <a:schemeClr val="bg1"/>
                  </a:gs>
                  <a:gs pos="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同侧圆角矩形 41"/>
              <p:cNvSpPr/>
              <p:nvPr/>
            </p:nvSpPr>
            <p:spPr>
              <a:xfrm flipV="1">
                <a:off x="2911451" y="3596106"/>
                <a:ext cx="1576117" cy="982182"/>
              </a:xfrm>
              <a:prstGeom prst="round2SameRect">
                <a:avLst/>
              </a:prstGeom>
              <a:gradFill>
                <a:gsLst>
                  <a:gs pos="54000">
                    <a:schemeClr val="tx1">
                      <a:lumMod val="100000"/>
                      <a:alpha val="12000"/>
                    </a:schemeClr>
                  </a:gs>
                  <a:gs pos="46000">
                    <a:schemeClr val="bg1">
                      <a:alpha val="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grpSp>
        <p:nvGrpSpPr>
          <p:cNvPr id="43" name="组合 42"/>
          <p:cNvGrpSpPr/>
          <p:nvPr/>
        </p:nvGrpSpPr>
        <p:grpSpPr>
          <a:xfrm>
            <a:off x="6585403" y="3184590"/>
            <a:ext cx="1210032" cy="2498976"/>
            <a:chOff x="3423739" y="1553028"/>
            <a:chExt cx="1335315" cy="2757714"/>
          </a:xfrm>
          <a:effectLst>
            <a:outerShdw blurRad="215900" dist="50800" dir="2700000" algn="tl" rotWithShape="0">
              <a:prstClr val="black">
                <a:alpha val="25000"/>
              </a:prstClr>
            </a:outerShdw>
          </a:effectLst>
        </p:grpSpPr>
        <p:sp>
          <p:nvSpPr>
            <p:cNvPr id="44" name="圆角矩形 43"/>
            <p:cNvSpPr/>
            <p:nvPr/>
          </p:nvSpPr>
          <p:spPr>
            <a:xfrm>
              <a:off x="3423739" y="1553028"/>
              <a:ext cx="1335315" cy="2757714"/>
            </a:xfrm>
            <a:prstGeom prst="roundRect">
              <a:avLst>
                <a:gd name="adj" fmla="val 12319"/>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5" name="圆角矩形 44"/>
            <p:cNvSpPr/>
            <p:nvPr/>
          </p:nvSpPr>
          <p:spPr>
            <a:xfrm>
              <a:off x="3423739" y="1553028"/>
              <a:ext cx="1335315" cy="2757714"/>
            </a:xfrm>
            <a:prstGeom prst="roundRect">
              <a:avLst>
                <a:gd name="adj" fmla="val 12319"/>
              </a:avLst>
            </a:prstGeom>
            <a:gradFill flip="none" rotWithShape="1">
              <a:gsLst>
                <a:gs pos="54000">
                  <a:schemeClr val="tx1">
                    <a:lumMod val="100000"/>
                    <a:alpha val="12000"/>
                  </a:schemeClr>
                </a:gs>
                <a:gs pos="46000">
                  <a:schemeClr val="bg1">
                    <a:alpha val="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48" name="组合 47"/>
          <p:cNvGrpSpPr/>
          <p:nvPr/>
        </p:nvGrpSpPr>
        <p:grpSpPr>
          <a:xfrm>
            <a:off x="6368678" y="3199327"/>
            <a:ext cx="1959534" cy="3206329"/>
            <a:chOff x="6368678" y="2428721"/>
            <a:chExt cx="1959534" cy="3206329"/>
          </a:xfrm>
        </p:grpSpPr>
        <p:sp>
          <p:nvSpPr>
            <p:cNvPr id="49" name="任意多边形 48"/>
            <p:cNvSpPr/>
            <p:nvPr/>
          </p:nvSpPr>
          <p:spPr>
            <a:xfrm flipH="1" flipV="1">
              <a:off x="6368678" y="2428721"/>
              <a:ext cx="1959534" cy="3206329"/>
            </a:xfrm>
            <a:custGeom>
              <a:avLst/>
              <a:gdLst>
                <a:gd name="connsiteX0" fmla="*/ 666749 w 2160310"/>
                <a:gd name="connsiteY0" fmla="*/ 3500538 h 3500538"/>
                <a:gd name="connsiteX1" fmla="*/ 0 w 2160310"/>
                <a:gd name="connsiteY1" fmla="*/ 3195738 h 3500538"/>
                <a:gd name="connsiteX2" fmla="*/ 0 w 2160310"/>
                <a:gd name="connsiteY2" fmla="*/ 290613 h 3500538"/>
                <a:gd name="connsiteX3" fmla="*/ 300903 w 2160310"/>
                <a:gd name="connsiteY3" fmla="*/ 320212 h 3500538"/>
                <a:gd name="connsiteX4" fmla="*/ 300903 w 2160310"/>
                <a:gd name="connsiteY4" fmla="*/ 0 h 3500538"/>
                <a:gd name="connsiteX5" fmla="*/ 2160310 w 2160310"/>
                <a:gd name="connsiteY5" fmla="*/ 582775 h 3500538"/>
                <a:gd name="connsiteX6" fmla="*/ 857957 w 2160310"/>
                <a:gd name="connsiteY6" fmla="*/ 582775 h 3500538"/>
                <a:gd name="connsiteX0-1" fmla="*/ 666749 w 2160310"/>
                <a:gd name="connsiteY0-2" fmla="*/ 3500538 h 3500538"/>
                <a:gd name="connsiteX1-3" fmla="*/ 0 w 2160310"/>
                <a:gd name="connsiteY1-4" fmla="*/ 3195738 h 3500538"/>
                <a:gd name="connsiteX2-5" fmla="*/ 0 w 2160310"/>
                <a:gd name="connsiteY2-6" fmla="*/ 290613 h 3500538"/>
                <a:gd name="connsiteX3-7" fmla="*/ 300903 w 2160310"/>
                <a:gd name="connsiteY3-8" fmla="*/ 0 h 3500538"/>
                <a:gd name="connsiteX4-9" fmla="*/ 2160310 w 2160310"/>
                <a:gd name="connsiteY4-10" fmla="*/ 582775 h 3500538"/>
                <a:gd name="connsiteX5-11" fmla="*/ 857957 w 2160310"/>
                <a:gd name="connsiteY5-12" fmla="*/ 582775 h 3500538"/>
                <a:gd name="connsiteX6-13" fmla="*/ 666749 w 2160310"/>
                <a:gd name="connsiteY6-14" fmla="*/ 3500538 h 3500538"/>
                <a:gd name="connsiteX0-15" fmla="*/ 666821 w 2160382"/>
                <a:gd name="connsiteY0-16" fmla="*/ 3500538 h 3500538"/>
                <a:gd name="connsiteX1-17" fmla="*/ 72 w 2160382"/>
                <a:gd name="connsiteY1-18" fmla="*/ 3195738 h 3500538"/>
                <a:gd name="connsiteX2-19" fmla="*/ 72 w 2160382"/>
                <a:gd name="connsiteY2-20" fmla="*/ 290613 h 3500538"/>
                <a:gd name="connsiteX3-21" fmla="*/ 300975 w 2160382"/>
                <a:gd name="connsiteY3-22" fmla="*/ 0 h 3500538"/>
                <a:gd name="connsiteX4-23" fmla="*/ 2160382 w 2160382"/>
                <a:gd name="connsiteY4-24" fmla="*/ 582775 h 3500538"/>
                <a:gd name="connsiteX5-25" fmla="*/ 858029 w 2160382"/>
                <a:gd name="connsiteY5-26" fmla="*/ 582775 h 3500538"/>
                <a:gd name="connsiteX6-27" fmla="*/ 666821 w 2160382"/>
                <a:gd name="connsiteY6-28" fmla="*/ 3500538 h 3500538"/>
                <a:gd name="connsiteX0-29" fmla="*/ 668858 w 2162419"/>
                <a:gd name="connsiteY0-30" fmla="*/ 3538305 h 3538305"/>
                <a:gd name="connsiteX1-31" fmla="*/ 2109 w 2162419"/>
                <a:gd name="connsiteY1-32" fmla="*/ 3233505 h 3538305"/>
                <a:gd name="connsiteX2-33" fmla="*/ 2109 w 2162419"/>
                <a:gd name="connsiteY2-34" fmla="*/ 328380 h 3538305"/>
                <a:gd name="connsiteX3-35" fmla="*/ 303012 w 2162419"/>
                <a:gd name="connsiteY3-36" fmla="*/ 37767 h 3538305"/>
                <a:gd name="connsiteX4-37" fmla="*/ 2162419 w 2162419"/>
                <a:gd name="connsiteY4-38" fmla="*/ 620542 h 3538305"/>
                <a:gd name="connsiteX5-39" fmla="*/ 860066 w 2162419"/>
                <a:gd name="connsiteY5-40" fmla="*/ 620542 h 3538305"/>
                <a:gd name="connsiteX6-41" fmla="*/ 668858 w 2162419"/>
                <a:gd name="connsiteY6-42" fmla="*/ 3538305 h 353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2419" h="3538305">
                  <a:moveTo>
                    <a:pt x="668858" y="3538305"/>
                  </a:moveTo>
                  <a:lnTo>
                    <a:pt x="2109" y="3233505"/>
                  </a:lnTo>
                  <a:lnTo>
                    <a:pt x="2109" y="328380"/>
                  </a:lnTo>
                  <a:cubicBezTo>
                    <a:pt x="-2365" y="-6616"/>
                    <a:pt x="-25889" y="-46337"/>
                    <a:pt x="303012" y="37767"/>
                  </a:cubicBezTo>
                  <a:lnTo>
                    <a:pt x="2162419" y="620542"/>
                  </a:lnTo>
                  <a:lnTo>
                    <a:pt x="860066" y="620542"/>
                  </a:lnTo>
                  <a:lnTo>
                    <a:pt x="668858" y="3538305"/>
                  </a:lnTo>
                  <a:close/>
                </a:path>
              </a:pathLst>
            </a:custGeom>
            <a:gradFill>
              <a:gsLst>
                <a:gs pos="76000">
                  <a:schemeClr val="tx1">
                    <a:lumMod val="100000"/>
                    <a:alpha val="28000"/>
                  </a:schemeClr>
                </a:gs>
                <a:gs pos="34000">
                  <a:srgbClr val="808080">
                    <a:alpha val="27000"/>
                  </a:srgbClr>
                </a:gs>
                <a:gs pos="0">
                  <a:schemeClr val="bg1">
                    <a:alpha val="700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50" name="组合 49"/>
            <p:cNvGrpSpPr/>
            <p:nvPr/>
          </p:nvGrpSpPr>
          <p:grpSpPr>
            <a:xfrm>
              <a:off x="6530940" y="4211470"/>
              <a:ext cx="1318956" cy="890030"/>
              <a:chOff x="2911451" y="3596106"/>
              <a:chExt cx="1576117" cy="982182"/>
            </a:xfrm>
            <a:effectLst>
              <a:outerShdw blurRad="228600" dist="50800" dir="2700000" algn="tl" rotWithShape="0">
                <a:prstClr val="black">
                  <a:alpha val="25000"/>
                </a:prstClr>
              </a:outerShdw>
            </a:effectLst>
          </p:grpSpPr>
          <p:sp>
            <p:nvSpPr>
              <p:cNvPr id="51" name="同侧圆角矩形 50"/>
              <p:cNvSpPr/>
              <p:nvPr/>
            </p:nvSpPr>
            <p:spPr>
              <a:xfrm flipV="1">
                <a:off x="2911451" y="3596106"/>
                <a:ext cx="1576117" cy="982182"/>
              </a:xfrm>
              <a:prstGeom prst="round2SameRect">
                <a:avLst/>
              </a:prstGeom>
              <a:gradFill flip="none" rotWithShape="1">
                <a:gsLst>
                  <a:gs pos="100000">
                    <a:schemeClr val="bg1"/>
                  </a:gs>
                  <a:gs pos="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2" name="同侧圆角矩形 51"/>
              <p:cNvSpPr/>
              <p:nvPr/>
            </p:nvSpPr>
            <p:spPr>
              <a:xfrm flipV="1">
                <a:off x="2911451" y="3596106"/>
                <a:ext cx="1576117" cy="982182"/>
              </a:xfrm>
              <a:prstGeom prst="round2SameRect">
                <a:avLst/>
              </a:prstGeom>
              <a:gradFill>
                <a:gsLst>
                  <a:gs pos="54000">
                    <a:schemeClr val="tx1">
                      <a:lumMod val="100000"/>
                      <a:alpha val="12000"/>
                    </a:schemeClr>
                  </a:gs>
                  <a:gs pos="46000">
                    <a:schemeClr val="bg1">
                      <a:alpha val="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grpSp>
        <p:nvGrpSpPr>
          <p:cNvPr id="53" name="组合 52"/>
          <p:cNvGrpSpPr/>
          <p:nvPr/>
        </p:nvGrpSpPr>
        <p:grpSpPr>
          <a:xfrm>
            <a:off x="8887092" y="3184590"/>
            <a:ext cx="1210032" cy="2498976"/>
            <a:chOff x="3423739" y="1553028"/>
            <a:chExt cx="1335315" cy="2757714"/>
          </a:xfrm>
          <a:effectLst>
            <a:outerShdw blurRad="215900" dist="50800" dir="2700000" algn="tl" rotWithShape="0">
              <a:prstClr val="black">
                <a:alpha val="25000"/>
              </a:prstClr>
            </a:outerShdw>
          </a:effectLst>
        </p:grpSpPr>
        <p:sp>
          <p:nvSpPr>
            <p:cNvPr id="54" name="圆角矩形 53"/>
            <p:cNvSpPr/>
            <p:nvPr/>
          </p:nvSpPr>
          <p:spPr>
            <a:xfrm>
              <a:off x="3423739" y="1553028"/>
              <a:ext cx="1335315" cy="2757714"/>
            </a:xfrm>
            <a:prstGeom prst="roundRect">
              <a:avLst>
                <a:gd name="adj" fmla="val 12319"/>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5" name="圆角矩形 54"/>
            <p:cNvSpPr/>
            <p:nvPr/>
          </p:nvSpPr>
          <p:spPr>
            <a:xfrm>
              <a:off x="3423739" y="1553028"/>
              <a:ext cx="1335315" cy="2757714"/>
            </a:xfrm>
            <a:prstGeom prst="roundRect">
              <a:avLst>
                <a:gd name="adj" fmla="val 12319"/>
              </a:avLst>
            </a:prstGeom>
            <a:gradFill flip="none" rotWithShape="1">
              <a:gsLst>
                <a:gs pos="54000">
                  <a:schemeClr val="tx1">
                    <a:lumMod val="100000"/>
                    <a:alpha val="12000"/>
                  </a:schemeClr>
                </a:gs>
                <a:gs pos="46000">
                  <a:schemeClr val="bg1">
                    <a:alpha val="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nvGrpSpPr>
          <p:cNvPr id="56" name="组合 55"/>
          <p:cNvGrpSpPr/>
          <p:nvPr/>
        </p:nvGrpSpPr>
        <p:grpSpPr>
          <a:xfrm>
            <a:off x="8670367" y="3199327"/>
            <a:ext cx="1959534" cy="3206329"/>
            <a:chOff x="8670367" y="2428721"/>
            <a:chExt cx="1959534" cy="3206329"/>
          </a:xfrm>
        </p:grpSpPr>
        <p:sp>
          <p:nvSpPr>
            <p:cNvPr id="57" name="任意多边形 56"/>
            <p:cNvSpPr/>
            <p:nvPr/>
          </p:nvSpPr>
          <p:spPr>
            <a:xfrm flipH="1" flipV="1">
              <a:off x="8670367" y="2428721"/>
              <a:ext cx="1959534" cy="3206329"/>
            </a:xfrm>
            <a:custGeom>
              <a:avLst/>
              <a:gdLst>
                <a:gd name="connsiteX0" fmla="*/ 666749 w 2160310"/>
                <a:gd name="connsiteY0" fmla="*/ 3500538 h 3500538"/>
                <a:gd name="connsiteX1" fmla="*/ 0 w 2160310"/>
                <a:gd name="connsiteY1" fmla="*/ 3195738 h 3500538"/>
                <a:gd name="connsiteX2" fmla="*/ 0 w 2160310"/>
                <a:gd name="connsiteY2" fmla="*/ 290613 h 3500538"/>
                <a:gd name="connsiteX3" fmla="*/ 300903 w 2160310"/>
                <a:gd name="connsiteY3" fmla="*/ 320212 h 3500538"/>
                <a:gd name="connsiteX4" fmla="*/ 300903 w 2160310"/>
                <a:gd name="connsiteY4" fmla="*/ 0 h 3500538"/>
                <a:gd name="connsiteX5" fmla="*/ 2160310 w 2160310"/>
                <a:gd name="connsiteY5" fmla="*/ 582775 h 3500538"/>
                <a:gd name="connsiteX6" fmla="*/ 857957 w 2160310"/>
                <a:gd name="connsiteY6" fmla="*/ 582775 h 3500538"/>
                <a:gd name="connsiteX0-1" fmla="*/ 666749 w 2160310"/>
                <a:gd name="connsiteY0-2" fmla="*/ 3500538 h 3500538"/>
                <a:gd name="connsiteX1-3" fmla="*/ 0 w 2160310"/>
                <a:gd name="connsiteY1-4" fmla="*/ 3195738 h 3500538"/>
                <a:gd name="connsiteX2-5" fmla="*/ 0 w 2160310"/>
                <a:gd name="connsiteY2-6" fmla="*/ 290613 h 3500538"/>
                <a:gd name="connsiteX3-7" fmla="*/ 300903 w 2160310"/>
                <a:gd name="connsiteY3-8" fmla="*/ 0 h 3500538"/>
                <a:gd name="connsiteX4-9" fmla="*/ 2160310 w 2160310"/>
                <a:gd name="connsiteY4-10" fmla="*/ 582775 h 3500538"/>
                <a:gd name="connsiteX5-11" fmla="*/ 857957 w 2160310"/>
                <a:gd name="connsiteY5-12" fmla="*/ 582775 h 3500538"/>
                <a:gd name="connsiteX6-13" fmla="*/ 666749 w 2160310"/>
                <a:gd name="connsiteY6-14" fmla="*/ 3500538 h 3500538"/>
                <a:gd name="connsiteX0-15" fmla="*/ 666821 w 2160382"/>
                <a:gd name="connsiteY0-16" fmla="*/ 3500538 h 3500538"/>
                <a:gd name="connsiteX1-17" fmla="*/ 72 w 2160382"/>
                <a:gd name="connsiteY1-18" fmla="*/ 3195738 h 3500538"/>
                <a:gd name="connsiteX2-19" fmla="*/ 72 w 2160382"/>
                <a:gd name="connsiteY2-20" fmla="*/ 290613 h 3500538"/>
                <a:gd name="connsiteX3-21" fmla="*/ 300975 w 2160382"/>
                <a:gd name="connsiteY3-22" fmla="*/ 0 h 3500538"/>
                <a:gd name="connsiteX4-23" fmla="*/ 2160382 w 2160382"/>
                <a:gd name="connsiteY4-24" fmla="*/ 582775 h 3500538"/>
                <a:gd name="connsiteX5-25" fmla="*/ 858029 w 2160382"/>
                <a:gd name="connsiteY5-26" fmla="*/ 582775 h 3500538"/>
                <a:gd name="connsiteX6-27" fmla="*/ 666821 w 2160382"/>
                <a:gd name="connsiteY6-28" fmla="*/ 3500538 h 3500538"/>
                <a:gd name="connsiteX0-29" fmla="*/ 668858 w 2162419"/>
                <a:gd name="connsiteY0-30" fmla="*/ 3538305 h 3538305"/>
                <a:gd name="connsiteX1-31" fmla="*/ 2109 w 2162419"/>
                <a:gd name="connsiteY1-32" fmla="*/ 3233505 h 3538305"/>
                <a:gd name="connsiteX2-33" fmla="*/ 2109 w 2162419"/>
                <a:gd name="connsiteY2-34" fmla="*/ 328380 h 3538305"/>
                <a:gd name="connsiteX3-35" fmla="*/ 303012 w 2162419"/>
                <a:gd name="connsiteY3-36" fmla="*/ 37767 h 3538305"/>
                <a:gd name="connsiteX4-37" fmla="*/ 2162419 w 2162419"/>
                <a:gd name="connsiteY4-38" fmla="*/ 620542 h 3538305"/>
                <a:gd name="connsiteX5-39" fmla="*/ 860066 w 2162419"/>
                <a:gd name="connsiteY5-40" fmla="*/ 620542 h 3538305"/>
                <a:gd name="connsiteX6-41" fmla="*/ 668858 w 2162419"/>
                <a:gd name="connsiteY6-42" fmla="*/ 3538305 h 3538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2419" h="3538305">
                  <a:moveTo>
                    <a:pt x="668858" y="3538305"/>
                  </a:moveTo>
                  <a:lnTo>
                    <a:pt x="2109" y="3233505"/>
                  </a:lnTo>
                  <a:lnTo>
                    <a:pt x="2109" y="328380"/>
                  </a:lnTo>
                  <a:cubicBezTo>
                    <a:pt x="-2365" y="-6616"/>
                    <a:pt x="-25889" y="-46337"/>
                    <a:pt x="303012" y="37767"/>
                  </a:cubicBezTo>
                  <a:lnTo>
                    <a:pt x="2162419" y="620542"/>
                  </a:lnTo>
                  <a:lnTo>
                    <a:pt x="860066" y="620542"/>
                  </a:lnTo>
                  <a:lnTo>
                    <a:pt x="668858" y="3538305"/>
                  </a:lnTo>
                  <a:close/>
                </a:path>
              </a:pathLst>
            </a:custGeom>
            <a:gradFill>
              <a:gsLst>
                <a:gs pos="76000">
                  <a:schemeClr val="tx1">
                    <a:lumMod val="100000"/>
                    <a:alpha val="28000"/>
                  </a:schemeClr>
                </a:gs>
                <a:gs pos="34000">
                  <a:srgbClr val="808080">
                    <a:alpha val="27000"/>
                  </a:srgbClr>
                </a:gs>
                <a:gs pos="0">
                  <a:schemeClr val="bg1">
                    <a:alpha val="7000"/>
                  </a:schemeClr>
                </a:gs>
              </a:gsLst>
              <a:lin ang="0" scaled="0"/>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58" name="组合 57"/>
            <p:cNvGrpSpPr/>
            <p:nvPr/>
          </p:nvGrpSpPr>
          <p:grpSpPr>
            <a:xfrm>
              <a:off x="8832629" y="4211470"/>
              <a:ext cx="1318956" cy="890030"/>
              <a:chOff x="2911451" y="3596106"/>
              <a:chExt cx="1576117" cy="982182"/>
            </a:xfrm>
            <a:effectLst>
              <a:outerShdw blurRad="228600" dist="50800" dir="2700000" algn="tl" rotWithShape="0">
                <a:prstClr val="black">
                  <a:alpha val="25000"/>
                </a:prstClr>
              </a:outerShdw>
            </a:effectLst>
          </p:grpSpPr>
          <p:sp>
            <p:nvSpPr>
              <p:cNvPr id="59" name="同侧圆角矩形 58"/>
              <p:cNvSpPr/>
              <p:nvPr/>
            </p:nvSpPr>
            <p:spPr>
              <a:xfrm flipV="1">
                <a:off x="2911451" y="3596106"/>
                <a:ext cx="1576117" cy="982182"/>
              </a:xfrm>
              <a:prstGeom prst="round2SameRect">
                <a:avLst/>
              </a:prstGeom>
              <a:gradFill flip="none" rotWithShape="1">
                <a:gsLst>
                  <a:gs pos="100000">
                    <a:schemeClr val="bg1"/>
                  </a:gs>
                  <a:gs pos="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60" name="同侧圆角矩形 59"/>
              <p:cNvSpPr/>
              <p:nvPr/>
            </p:nvSpPr>
            <p:spPr>
              <a:xfrm flipV="1">
                <a:off x="2911451" y="3596106"/>
                <a:ext cx="1576117" cy="982182"/>
              </a:xfrm>
              <a:prstGeom prst="round2SameRect">
                <a:avLst/>
              </a:prstGeom>
              <a:gradFill>
                <a:gsLst>
                  <a:gs pos="54000">
                    <a:schemeClr val="tx1">
                      <a:lumMod val="100000"/>
                      <a:alpha val="12000"/>
                    </a:schemeClr>
                  </a:gs>
                  <a:gs pos="46000">
                    <a:schemeClr val="bg1">
                      <a:alpha val="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grpSp>
      <p:grpSp>
        <p:nvGrpSpPr>
          <p:cNvPr id="61" name="组合 60"/>
          <p:cNvGrpSpPr/>
          <p:nvPr/>
        </p:nvGrpSpPr>
        <p:grpSpPr>
          <a:xfrm>
            <a:off x="2238345" y="3801459"/>
            <a:ext cx="961332" cy="1210128"/>
            <a:chOff x="2238345" y="3373753"/>
            <a:chExt cx="961332" cy="1210128"/>
          </a:xfrm>
        </p:grpSpPr>
        <p:sp>
          <p:nvSpPr>
            <p:cNvPr id="62" name="文本框 43"/>
            <p:cNvSpPr txBox="1"/>
            <p:nvPr/>
          </p:nvSpPr>
          <p:spPr>
            <a:xfrm>
              <a:off x="2580115" y="3373753"/>
              <a:ext cx="61956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charset="-122"/>
                  <a:ea typeface="微软雅黑" panose="020B0503020204020204" charset="-122"/>
                </a:rPr>
                <a:t>01</a:t>
              </a:r>
            </a:p>
          </p:txBody>
        </p:sp>
        <p:sp>
          <p:nvSpPr>
            <p:cNvPr id="63" name="文本框 47"/>
            <p:cNvSpPr txBox="1"/>
            <p:nvPr/>
          </p:nvSpPr>
          <p:spPr>
            <a:xfrm>
              <a:off x="2238345" y="3712802"/>
              <a:ext cx="400110" cy="871079"/>
            </a:xfrm>
            <a:prstGeom prst="rect">
              <a:avLst/>
            </a:prstGeom>
            <a:noFill/>
          </p:spPr>
          <p:txBody>
            <a:bodyPr vert="vert" wrap="square" rtlCol="0">
              <a:spAutoFit/>
            </a:bodyPr>
            <a:lstStyle/>
            <a:p>
              <a:pPr algn="ctr"/>
              <a:r>
                <a:rPr lang="en-US" altLang="zh-CN" sz="1400" dirty="0" smtClean="0">
                  <a:solidFill>
                    <a:schemeClr val="bg1"/>
                  </a:solidFill>
                  <a:latin typeface="微软雅黑" panose="020B0503020204020204" charset="-122"/>
                  <a:ea typeface="微软雅黑" panose="020B0503020204020204" charset="-122"/>
                </a:rPr>
                <a:t>OPTION</a:t>
              </a:r>
            </a:p>
          </p:txBody>
        </p:sp>
      </p:grpSp>
      <p:grpSp>
        <p:nvGrpSpPr>
          <p:cNvPr id="64" name="组合 63"/>
          <p:cNvGrpSpPr/>
          <p:nvPr/>
        </p:nvGrpSpPr>
        <p:grpSpPr>
          <a:xfrm>
            <a:off x="4537045" y="3801459"/>
            <a:ext cx="947541" cy="1210128"/>
            <a:chOff x="4537045" y="3373753"/>
            <a:chExt cx="947541" cy="1210128"/>
          </a:xfrm>
        </p:grpSpPr>
        <p:sp>
          <p:nvSpPr>
            <p:cNvPr id="65" name="文本框 44"/>
            <p:cNvSpPr txBox="1"/>
            <p:nvPr/>
          </p:nvSpPr>
          <p:spPr>
            <a:xfrm>
              <a:off x="4865024" y="3373753"/>
              <a:ext cx="61956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charset="-122"/>
                  <a:ea typeface="微软雅黑" panose="020B0503020204020204" charset="-122"/>
                </a:rPr>
                <a:t>02</a:t>
              </a:r>
            </a:p>
          </p:txBody>
        </p:sp>
        <p:sp>
          <p:nvSpPr>
            <p:cNvPr id="68" name="文本框 48"/>
            <p:cNvSpPr txBox="1"/>
            <p:nvPr/>
          </p:nvSpPr>
          <p:spPr>
            <a:xfrm>
              <a:off x="4537045" y="3712802"/>
              <a:ext cx="400110" cy="871079"/>
            </a:xfrm>
            <a:prstGeom prst="rect">
              <a:avLst/>
            </a:prstGeom>
            <a:noFill/>
          </p:spPr>
          <p:txBody>
            <a:bodyPr vert="vert" wrap="square" rtlCol="0">
              <a:spAutoFit/>
            </a:bodyPr>
            <a:lstStyle/>
            <a:p>
              <a:pPr algn="ctr"/>
              <a:r>
                <a:rPr lang="en-US" altLang="zh-CN" sz="1400" dirty="0" smtClean="0">
                  <a:solidFill>
                    <a:schemeClr val="bg1"/>
                  </a:solidFill>
                  <a:latin typeface="微软雅黑" panose="020B0503020204020204" charset="-122"/>
                  <a:ea typeface="微软雅黑" panose="020B0503020204020204" charset="-122"/>
                </a:rPr>
                <a:t>OPTION</a:t>
              </a:r>
            </a:p>
          </p:txBody>
        </p:sp>
      </p:grpSp>
      <p:grpSp>
        <p:nvGrpSpPr>
          <p:cNvPr id="69" name="组合 68"/>
          <p:cNvGrpSpPr/>
          <p:nvPr/>
        </p:nvGrpSpPr>
        <p:grpSpPr>
          <a:xfrm>
            <a:off x="6835745" y="3801459"/>
            <a:ext cx="935519" cy="1210128"/>
            <a:chOff x="6835745" y="3373753"/>
            <a:chExt cx="935519" cy="1210128"/>
          </a:xfrm>
        </p:grpSpPr>
        <p:sp>
          <p:nvSpPr>
            <p:cNvPr id="70" name="文本框 45"/>
            <p:cNvSpPr txBox="1"/>
            <p:nvPr/>
          </p:nvSpPr>
          <p:spPr>
            <a:xfrm>
              <a:off x="7151702" y="3373753"/>
              <a:ext cx="61956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charset="-122"/>
                  <a:ea typeface="微软雅黑" panose="020B0503020204020204" charset="-122"/>
                </a:rPr>
                <a:t>03</a:t>
              </a:r>
            </a:p>
          </p:txBody>
        </p:sp>
        <p:sp>
          <p:nvSpPr>
            <p:cNvPr id="73" name="文本框 49"/>
            <p:cNvSpPr txBox="1"/>
            <p:nvPr/>
          </p:nvSpPr>
          <p:spPr>
            <a:xfrm>
              <a:off x="6835745" y="3712802"/>
              <a:ext cx="400110" cy="871079"/>
            </a:xfrm>
            <a:prstGeom prst="rect">
              <a:avLst/>
            </a:prstGeom>
            <a:noFill/>
          </p:spPr>
          <p:txBody>
            <a:bodyPr vert="vert" wrap="square" rtlCol="0">
              <a:spAutoFit/>
            </a:bodyPr>
            <a:lstStyle/>
            <a:p>
              <a:pPr algn="ctr"/>
              <a:r>
                <a:rPr lang="en-US" altLang="zh-CN" sz="1400" dirty="0" smtClean="0">
                  <a:solidFill>
                    <a:schemeClr val="bg1"/>
                  </a:solidFill>
                  <a:latin typeface="微软雅黑" panose="020B0503020204020204" charset="-122"/>
                  <a:ea typeface="微软雅黑" panose="020B0503020204020204" charset="-122"/>
                </a:rPr>
                <a:t>OPTION</a:t>
              </a:r>
            </a:p>
          </p:txBody>
        </p:sp>
      </p:grpSp>
      <p:grpSp>
        <p:nvGrpSpPr>
          <p:cNvPr id="74" name="组合 73"/>
          <p:cNvGrpSpPr/>
          <p:nvPr/>
        </p:nvGrpSpPr>
        <p:grpSpPr>
          <a:xfrm>
            <a:off x="9134445" y="3801459"/>
            <a:ext cx="955647" cy="1210128"/>
            <a:chOff x="9134445" y="3373753"/>
            <a:chExt cx="955647" cy="1210128"/>
          </a:xfrm>
        </p:grpSpPr>
        <p:sp>
          <p:nvSpPr>
            <p:cNvPr id="75" name="文本框 46"/>
            <p:cNvSpPr txBox="1"/>
            <p:nvPr/>
          </p:nvSpPr>
          <p:spPr>
            <a:xfrm>
              <a:off x="9470530" y="3373753"/>
              <a:ext cx="61956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charset="-122"/>
                  <a:ea typeface="微软雅黑" panose="020B0503020204020204" charset="-122"/>
                </a:rPr>
                <a:t>04</a:t>
              </a:r>
            </a:p>
          </p:txBody>
        </p:sp>
        <p:sp>
          <p:nvSpPr>
            <p:cNvPr id="76" name="文本框 50"/>
            <p:cNvSpPr txBox="1"/>
            <p:nvPr/>
          </p:nvSpPr>
          <p:spPr>
            <a:xfrm>
              <a:off x="9134445" y="3712802"/>
              <a:ext cx="400110" cy="871079"/>
            </a:xfrm>
            <a:prstGeom prst="rect">
              <a:avLst/>
            </a:prstGeom>
            <a:noFill/>
          </p:spPr>
          <p:txBody>
            <a:bodyPr vert="vert" wrap="square" rtlCol="0">
              <a:spAutoFit/>
            </a:bodyPr>
            <a:lstStyle/>
            <a:p>
              <a:pPr algn="ctr"/>
              <a:r>
                <a:rPr lang="en-US" altLang="zh-CN" sz="1400" dirty="0" smtClean="0">
                  <a:solidFill>
                    <a:schemeClr val="bg1"/>
                  </a:solidFill>
                  <a:latin typeface="微软雅黑" panose="020B0503020204020204" charset="-122"/>
                  <a:ea typeface="微软雅黑" panose="020B0503020204020204" charset="-122"/>
                </a:rPr>
                <a:t>OPTION</a:t>
              </a:r>
            </a:p>
          </p:txBody>
        </p:sp>
      </p:grpSp>
      <p:grpSp>
        <p:nvGrpSpPr>
          <p:cNvPr id="77" name="Group 4"/>
          <p:cNvGrpSpPr>
            <a:grpSpLocks noChangeAspect="1"/>
          </p:cNvGrpSpPr>
          <p:nvPr/>
        </p:nvGrpSpPr>
        <p:grpSpPr bwMode="auto">
          <a:xfrm>
            <a:off x="2120971" y="5303531"/>
            <a:ext cx="287266" cy="336642"/>
            <a:chOff x="1776" y="1776"/>
            <a:chExt cx="64" cy="75"/>
          </a:xfrm>
          <a:solidFill>
            <a:schemeClr val="accent1"/>
          </a:solidFill>
          <a:effectLst>
            <a:reflection blurRad="6350" stA="52000" endA="300" endPos="35000" dir="5400000" sy="-100000" algn="bl" rotWithShape="0"/>
          </a:effectLst>
        </p:grpSpPr>
        <p:sp>
          <p:nvSpPr>
            <p:cNvPr id="83"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0"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8"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9"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grpSp>
      <p:grpSp>
        <p:nvGrpSpPr>
          <p:cNvPr id="100" name="Group 18"/>
          <p:cNvGrpSpPr>
            <a:grpSpLocks noChangeAspect="1"/>
          </p:cNvGrpSpPr>
          <p:nvPr/>
        </p:nvGrpSpPr>
        <p:grpSpPr bwMode="auto">
          <a:xfrm>
            <a:off x="9025093" y="5350461"/>
            <a:ext cx="320918" cy="299035"/>
            <a:chOff x="3802" y="2858"/>
            <a:chExt cx="616" cy="574"/>
          </a:xfrm>
          <a:solidFill>
            <a:schemeClr val="accent5"/>
          </a:solidFill>
          <a:effectLst>
            <a:reflection blurRad="6350" stA="52000" endA="300" endPos="35000" dir="5400000" sy="-100000" algn="bl" rotWithShape="0"/>
          </a:effectLst>
        </p:grpSpPr>
        <p:sp>
          <p:nvSpPr>
            <p:cNvPr id="101"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2"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3"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4"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5"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grpSp>
      <p:grpSp>
        <p:nvGrpSpPr>
          <p:cNvPr id="106" name="Group 13"/>
          <p:cNvGrpSpPr>
            <a:grpSpLocks noChangeAspect="1"/>
          </p:cNvGrpSpPr>
          <p:nvPr/>
        </p:nvGrpSpPr>
        <p:grpSpPr bwMode="auto">
          <a:xfrm>
            <a:off x="4371341" y="5314177"/>
            <a:ext cx="350312" cy="354448"/>
            <a:chOff x="2426" y="2781"/>
            <a:chExt cx="593" cy="600"/>
          </a:xfrm>
          <a:solidFill>
            <a:schemeClr val="accent2"/>
          </a:solidFill>
          <a:effectLst>
            <a:reflection blurRad="6350" stA="52000" endA="300" endPos="35000" dir="5400000" sy="-100000" algn="bl" rotWithShape="0"/>
          </a:effectLst>
        </p:grpSpPr>
        <p:sp>
          <p:nvSpPr>
            <p:cNvPr id="10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grpSp>
      <p:grpSp>
        <p:nvGrpSpPr>
          <p:cNvPr id="109" name="组合 108"/>
          <p:cNvGrpSpPr/>
          <p:nvPr/>
        </p:nvGrpSpPr>
        <p:grpSpPr>
          <a:xfrm>
            <a:off x="6714208" y="5302457"/>
            <a:ext cx="331151" cy="360360"/>
            <a:chOff x="4873620" y="1965325"/>
            <a:chExt cx="269882" cy="293688"/>
          </a:xfrm>
          <a:solidFill>
            <a:schemeClr val="accent4"/>
          </a:solidFill>
          <a:effectLst>
            <a:reflection blurRad="6350" stA="52000" endA="300" endPos="35000" dir="5400000" sy="-100000" algn="bl" rotWithShape="0"/>
          </a:effectLst>
        </p:grpSpPr>
        <p:sp>
          <p:nvSpPr>
            <p:cNvPr id="110"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1"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2"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3"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grpSp>
      <p:sp>
        <p:nvSpPr>
          <p:cNvPr id="115" name="文本框 71"/>
          <p:cNvSpPr txBox="1"/>
          <p:nvPr/>
        </p:nvSpPr>
        <p:spPr>
          <a:xfrm>
            <a:off x="1631504" y="1555346"/>
            <a:ext cx="1923123" cy="398780"/>
          </a:xfrm>
          <a:prstGeom prst="rect">
            <a:avLst/>
          </a:prstGeom>
          <a:noFill/>
        </p:spPr>
        <p:txBody>
          <a:bodyPr wrap="square" rtlCol="0">
            <a:spAutoFit/>
          </a:bodyPr>
          <a:lstStyle/>
          <a:p>
            <a:pPr algn="ctr"/>
            <a:r>
              <a:rPr lang="zh-CN" altLang="en-US" sz="2000" b="1" dirty="0">
                <a:solidFill>
                  <a:schemeClr val="accent1"/>
                </a:solidFill>
                <a:latin typeface="微软雅黑" panose="020B0503020204020204" charset="-122"/>
                <a:ea typeface="微软雅黑" panose="020B0503020204020204" charset="-122"/>
              </a:rPr>
              <a:t>此处添加名称</a:t>
            </a:r>
          </a:p>
        </p:txBody>
      </p:sp>
      <p:sp>
        <p:nvSpPr>
          <p:cNvPr id="116" name="文本框 72"/>
          <p:cNvSpPr txBox="1"/>
          <p:nvPr/>
        </p:nvSpPr>
        <p:spPr>
          <a:xfrm>
            <a:off x="1813407" y="2088689"/>
            <a:ext cx="1559316" cy="954107"/>
          </a:xfrm>
          <a:prstGeom prst="rect">
            <a:avLst/>
          </a:prstGeom>
          <a:noFill/>
        </p:spPr>
        <p:txBody>
          <a:bodyPr wrap="square" rtlCol="0">
            <a:spAutoFit/>
          </a:bodyPr>
          <a:lstStyle/>
          <a:p>
            <a:pPr algn="ctr"/>
            <a:r>
              <a:rPr lang="zh-CN" altLang="en-US" sz="14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sp>
        <p:nvSpPr>
          <p:cNvPr id="118" name="文本框 74"/>
          <p:cNvSpPr txBox="1"/>
          <p:nvPr/>
        </p:nvSpPr>
        <p:spPr>
          <a:xfrm>
            <a:off x="3955604" y="1555346"/>
            <a:ext cx="1923123" cy="398780"/>
          </a:xfrm>
          <a:prstGeom prst="rect">
            <a:avLst/>
          </a:prstGeom>
          <a:noFill/>
        </p:spPr>
        <p:txBody>
          <a:bodyPr wrap="square" rtlCol="0">
            <a:spAutoFit/>
          </a:bodyPr>
          <a:lstStyle/>
          <a:p>
            <a:pPr algn="ctr"/>
            <a:r>
              <a:rPr lang="zh-CN" altLang="en-US" sz="2000" b="1" dirty="0">
                <a:solidFill>
                  <a:schemeClr val="accent2"/>
                </a:solidFill>
                <a:latin typeface="微软雅黑" panose="020B0503020204020204" charset="-122"/>
                <a:ea typeface="微软雅黑" panose="020B0503020204020204" charset="-122"/>
              </a:rPr>
              <a:t>此处添加名称</a:t>
            </a:r>
          </a:p>
        </p:txBody>
      </p:sp>
      <p:sp>
        <p:nvSpPr>
          <p:cNvPr id="119" name="文本框 75"/>
          <p:cNvSpPr txBox="1"/>
          <p:nvPr/>
        </p:nvSpPr>
        <p:spPr>
          <a:xfrm>
            <a:off x="4137507" y="2088689"/>
            <a:ext cx="1559316" cy="954107"/>
          </a:xfrm>
          <a:prstGeom prst="rect">
            <a:avLst/>
          </a:prstGeom>
          <a:noFill/>
        </p:spPr>
        <p:txBody>
          <a:bodyPr wrap="square" rtlCol="0">
            <a:spAutoFit/>
          </a:bodyPr>
          <a:lstStyle/>
          <a:p>
            <a:pPr algn="ctr"/>
            <a:r>
              <a:rPr lang="zh-CN" altLang="en-US" sz="14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sp>
        <p:nvSpPr>
          <p:cNvPr id="121" name="文本框 77"/>
          <p:cNvSpPr txBox="1"/>
          <p:nvPr/>
        </p:nvSpPr>
        <p:spPr>
          <a:xfrm>
            <a:off x="6279704" y="1555346"/>
            <a:ext cx="1923123" cy="398780"/>
          </a:xfrm>
          <a:prstGeom prst="rect">
            <a:avLst/>
          </a:prstGeom>
          <a:noFill/>
        </p:spPr>
        <p:txBody>
          <a:bodyPr wrap="square" rtlCol="0">
            <a:spAutoFit/>
          </a:bodyPr>
          <a:lstStyle/>
          <a:p>
            <a:pPr algn="ctr"/>
            <a:r>
              <a:rPr lang="zh-CN" altLang="en-US" sz="2000" b="1" dirty="0">
                <a:solidFill>
                  <a:schemeClr val="accent4"/>
                </a:solidFill>
                <a:latin typeface="微软雅黑" panose="020B0503020204020204" charset="-122"/>
                <a:ea typeface="微软雅黑" panose="020B0503020204020204" charset="-122"/>
              </a:rPr>
              <a:t>此处添加名称</a:t>
            </a:r>
          </a:p>
        </p:txBody>
      </p:sp>
      <p:sp>
        <p:nvSpPr>
          <p:cNvPr id="122" name="文本框 78"/>
          <p:cNvSpPr txBox="1"/>
          <p:nvPr/>
        </p:nvSpPr>
        <p:spPr>
          <a:xfrm>
            <a:off x="6461607" y="2088689"/>
            <a:ext cx="1559316" cy="954107"/>
          </a:xfrm>
          <a:prstGeom prst="rect">
            <a:avLst/>
          </a:prstGeom>
          <a:noFill/>
        </p:spPr>
        <p:txBody>
          <a:bodyPr wrap="square" rtlCol="0">
            <a:spAutoFit/>
          </a:bodyPr>
          <a:lstStyle/>
          <a:p>
            <a:pPr algn="ctr"/>
            <a:r>
              <a:rPr lang="zh-CN" altLang="en-US" sz="14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sp>
        <p:nvSpPr>
          <p:cNvPr id="124" name="文本框 91"/>
          <p:cNvSpPr txBox="1"/>
          <p:nvPr/>
        </p:nvSpPr>
        <p:spPr>
          <a:xfrm>
            <a:off x="8472264" y="1555346"/>
            <a:ext cx="1923123" cy="398780"/>
          </a:xfrm>
          <a:prstGeom prst="rect">
            <a:avLst/>
          </a:prstGeom>
          <a:noFill/>
        </p:spPr>
        <p:txBody>
          <a:bodyPr wrap="square" rtlCol="0">
            <a:spAutoFit/>
          </a:bodyPr>
          <a:lstStyle/>
          <a:p>
            <a:pPr algn="ctr"/>
            <a:r>
              <a:rPr lang="zh-CN" altLang="en-US" sz="2000" b="1" dirty="0">
                <a:solidFill>
                  <a:schemeClr val="accent5"/>
                </a:solidFill>
                <a:latin typeface="微软雅黑" panose="020B0503020204020204" charset="-122"/>
                <a:ea typeface="微软雅黑" panose="020B0503020204020204" charset="-122"/>
              </a:rPr>
              <a:t>此处添加名称</a:t>
            </a:r>
          </a:p>
        </p:txBody>
      </p:sp>
      <p:sp>
        <p:nvSpPr>
          <p:cNvPr id="125" name="文本框 92"/>
          <p:cNvSpPr txBox="1"/>
          <p:nvPr/>
        </p:nvSpPr>
        <p:spPr>
          <a:xfrm>
            <a:off x="8654167" y="2088689"/>
            <a:ext cx="1559316" cy="954107"/>
          </a:xfrm>
          <a:prstGeom prst="rect">
            <a:avLst/>
          </a:prstGeom>
          <a:noFill/>
        </p:spPr>
        <p:txBody>
          <a:bodyPr wrap="square" rtlCol="0">
            <a:spAutoFit/>
          </a:bodyPr>
          <a:lstStyle/>
          <a:p>
            <a:pPr algn="ctr"/>
            <a:r>
              <a:rPr lang="zh-CN" altLang="en-US" sz="14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spTree>
  </p:cSld>
  <p:clrMapOvr>
    <a:masterClrMapping/>
  </p:clrMapOvr>
  <p:transition advTm="12543">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900" decel="100000" fill="hold"/>
                                        <p:tgtEl>
                                          <p:spTgt spid="3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900" decel="100000" fill="hold"/>
                                        <p:tgtEl>
                                          <p:spTgt spid="4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900" decel="100000" fill="hold"/>
                                        <p:tgtEl>
                                          <p:spTgt spid="5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9" fill="hold">
                            <p:stCondLst>
                              <p:cond delay="1000"/>
                            </p:stCondLst>
                            <p:childTnLst>
                              <p:par>
                                <p:cTn id="30" presetID="14" presetClass="entr" presetSubtype="10" fill="hold" nodeType="after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randombar(horizontal)">
                                      <p:cBhvr>
                                        <p:cTn id="32" dur="500"/>
                                        <p:tgtEl>
                                          <p:spTgt spid="77"/>
                                        </p:tgtEl>
                                      </p:cBhvr>
                                    </p:animEffect>
                                  </p:childTnLst>
                                </p:cTn>
                              </p:par>
                              <p:par>
                                <p:cTn id="33" presetID="14" presetClass="entr" presetSubtype="10" fill="hold" nodeType="with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randombar(horizontal)">
                                      <p:cBhvr>
                                        <p:cTn id="35" dur="500"/>
                                        <p:tgtEl>
                                          <p:spTgt spid="106"/>
                                        </p:tgtEl>
                                      </p:cBhvr>
                                    </p:animEffect>
                                  </p:childTnLst>
                                </p:cTn>
                              </p:par>
                              <p:par>
                                <p:cTn id="36" presetID="14" presetClass="entr" presetSubtype="10" fill="hold" nodeType="with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randombar(horizontal)">
                                      <p:cBhvr>
                                        <p:cTn id="38" dur="500"/>
                                        <p:tgtEl>
                                          <p:spTgt spid="109"/>
                                        </p:tgtEl>
                                      </p:cBhvr>
                                    </p:animEffect>
                                  </p:childTnLst>
                                </p:cTn>
                              </p:par>
                              <p:par>
                                <p:cTn id="39" presetID="14" presetClass="entr" presetSubtype="10" fill="hold" nodeType="with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randombar(horizontal)">
                                      <p:cBhvr>
                                        <p:cTn id="41" dur="500"/>
                                        <p:tgtEl>
                                          <p:spTgt spid="100"/>
                                        </p:tgtEl>
                                      </p:cBhvr>
                                    </p:animEffect>
                                  </p:childTnLst>
                                </p:cTn>
                              </p:par>
                            </p:childTnLst>
                          </p:cTn>
                        </p:par>
                        <p:par>
                          <p:cTn id="42" fill="hold">
                            <p:stCondLst>
                              <p:cond delay="1500"/>
                            </p:stCondLst>
                            <p:childTnLst>
                              <p:par>
                                <p:cTn id="43" presetID="22" presetClass="entr" presetSubtype="4"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down)">
                                      <p:cBhvr>
                                        <p:cTn id="45" dur="500"/>
                                        <p:tgtEl>
                                          <p:spTgt spid="27"/>
                                        </p:tgtEl>
                                      </p:cBhvr>
                                    </p:animEffect>
                                  </p:childTnLst>
                                </p:cTn>
                              </p:par>
                            </p:childTnLst>
                          </p:cTn>
                        </p:par>
                        <p:par>
                          <p:cTn id="46" fill="hold">
                            <p:stCondLst>
                              <p:cond delay="2000"/>
                            </p:stCondLst>
                            <p:childTnLst>
                              <p:par>
                                <p:cTn id="47" presetID="22" presetClass="entr" presetSubtype="4"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down)">
                                      <p:cBhvr>
                                        <p:cTn id="49" dur="500"/>
                                        <p:tgtEl>
                                          <p:spTgt spid="35"/>
                                        </p:tgtEl>
                                      </p:cBhvr>
                                    </p:animEffect>
                                  </p:childTnLst>
                                </p:cTn>
                              </p:par>
                            </p:childTnLst>
                          </p:cTn>
                        </p:par>
                        <p:par>
                          <p:cTn id="50" fill="hold">
                            <p:stCondLst>
                              <p:cond delay="2500"/>
                            </p:stCondLst>
                            <p:childTnLst>
                              <p:par>
                                <p:cTn id="51" presetID="22" presetClass="entr" presetSubtype="4"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down)">
                                      <p:cBhvr>
                                        <p:cTn id="53" dur="500"/>
                                        <p:tgtEl>
                                          <p:spTgt spid="43"/>
                                        </p:tgtEl>
                                      </p:cBhvr>
                                    </p:animEffect>
                                  </p:childTnLst>
                                </p:cTn>
                              </p:par>
                            </p:childTnLst>
                          </p:cTn>
                        </p:par>
                        <p:par>
                          <p:cTn id="54" fill="hold">
                            <p:stCondLst>
                              <p:cond delay="3000"/>
                            </p:stCondLst>
                            <p:childTnLst>
                              <p:par>
                                <p:cTn id="55" presetID="22" presetClass="entr" presetSubtype="4" fill="hold"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down)">
                                      <p:cBhvr>
                                        <p:cTn id="57" dur="500"/>
                                        <p:tgtEl>
                                          <p:spTgt spid="53"/>
                                        </p:tgtEl>
                                      </p:cBhvr>
                                    </p:animEffect>
                                  </p:childTnLst>
                                </p:cTn>
                              </p:par>
                            </p:childTnLst>
                          </p:cTn>
                        </p:par>
                        <p:par>
                          <p:cTn id="58" fill="hold">
                            <p:stCondLst>
                              <p:cond delay="3500"/>
                            </p:stCondLst>
                            <p:childTnLst>
                              <p:par>
                                <p:cTn id="59" presetID="22" presetClass="entr" presetSubtype="4" fill="hold" nodeType="after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down)">
                                      <p:cBhvr>
                                        <p:cTn id="61" dur="500"/>
                                        <p:tgtEl>
                                          <p:spTgt spid="74"/>
                                        </p:tgtEl>
                                      </p:cBhvr>
                                    </p:animEffect>
                                  </p:childTnLst>
                                </p:cTn>
                              </p:par>
                            </p:childTnLst>
                          </p:cTn>
                        </p:par>
                        <p:par>
                          <p:cTn id="62" fill="hold">
                            <p:stCondLst>
                              <p:cond delay="4000"/>
                            </p:stCondLst>
                            <p:childTnLst>
                              <p:par>
                                <p:cTn id="63" presetID="22" presetClass="entr" presetSubtype="4" fill="hold" nodeType="after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wipe(down)">
                                      <p:cBhvr>
                                        <p:cTn id="65" dur="500"/>
                                        <p:tgtEl>
                                          <p:spTgt spid="69"/>
                                        </p:tgtEl>
                                      </p:cBhvr>
                                    </p:animEffect>
                                  </p:childTnLst>
                                </p:cTn>
                              </p:par>
                            </p:childTnLst>
                          </p:cTn>
                        </p:par>
                        <p:par>
                          <p:cTn id="66" fill="hold">
                            <p:stCondLst>
                              <p:cond delay="4500"/>
                            </p:stCondLst>
                            <p:childTnLst>
                              <p:par>
                                <p:cTn id="67" presetID="22" presetClass="entr" presetSubtype="4"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down)">
                                      <p:cBhvr>
                                        <p:cTn id="69" dur="500"/>
                                        <p:tgtEl>
                                          <p:spTgt spid="64"/>
                                        </p:tgtEl>
                                      </p:cBhvr>
                                    </p:animEffect>
                                  </p:childTnLst>
                                </p:cTn>
                              </p:par>
                            </p:childTnLst>
                          </p:cTn>
                        </p:par>
                        <p:par>
                          <p:cTn id="70" fill="hold">
                            <p:stCondLst>
                              <p:cond delay="5000"/>
                            </p:stCondLst>
                            <p:childTnLst>
                              <p:par>
                                <p:cTn id="71" presetID="22" presetClass="entr" presetSubtype="4"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down)">
                                      <p:cBhvr>
                                        <p:cTn id="73" dur="500"/>
                                        <p:tgtEl>
                                          <p:spTgt spid="61"/>
                                        </p:tgtEl>
                                      </p:cBhvr>
                                    </p:animEffect>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115"/>
                                        </p:tgtEl>
                                        <p:attrNameLst>
                                          <p:attrName>style.visibility</p:attrName>
                                        </p:attrNameLst>
                                      </p:cBhvr>
                                      <p:to>
                                        <p:strVal val="visible"/>
                                      </p:to>
                                    </p:set>
                                    <p:animEffect transition="in" filter="fade">
                                      <p:cBhvr>
                                        <p:cTn id="78" dur="1000"/>
                                        <p:tgtEl>
                                          <p:spTgt spid="115"/>
                                        </p:tgtEl>
                                      </p:cBhvr>
                                    </p:animEffect>
                                    <p:anim calcmode="lin" valueType="num">
                                      <p:cBhvr>
                                        <p:cTn id="79" dur="1000" fill="hold"/>
                                        <p:tgtEl>
                                          <p:spTgt spid="115"/>
                                        </p:tgtEl>
                                        <p:attrNameLst>
                                          <p:attrName>ppt_x</p:attrName>
                                        </p:attrNameLst>
                                      </p:cBhvr>
                                      <p:tavLst>
                                        <p:tav tm="0">
                                          <p:val>
                                            <p:strVal val="#ppt_x"/>
                                          </p:val>
                                        </p:tav>
                                        <p:tav tm="100000">
                                          <p:val>
                                            <p:strVal val="#ppt_x"/>
                                          </p:val>
                                        </p:tav>
                                      </p:tavLst>
                                    </p:anim>
                                    <p:anim calcmode="lin" valueType="num">
                                      <p:cBhvr>
                                        <p:cTn id="80" dur="1000" fill="hold"/>
                                        <p:tgtEl>
                                          <p:spTgt spid="115"/>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200"/>
                                  </p:stCondLst>
                                  <p:childTnLst>
                                    <p:set>
                                      <p:cBhvr>
                                        <p:cTn id="82" dur="1" fill="hold">
                                          <p:stCondLst>
                                            <p:cond delay="0"/>
                                          </p:stCondLst>
                                        </p:cTn>
                                        <p:tgtEl>
                                          <p:spTgt spid="118"/>
                                        </p:tgtEl>
                                        <p:attrNameLst>
                                          <p:attrName>style.visibility</p:attrName>
                                        </p:attrNameLst>
                                      </p:cBhvr>
                                      <p:to>
                                        <p:strVal val="visible"/>
                                      </p:to>
                                    </p:set>
                                    <p:animEffect transition="in" filter="fade">
                                      <p:cBhvr>
                                        <p:cTn id="83" dur="1000"/>
                                        <p:tgtEl>
                                          <p:spTgt spid="118"/>
                                        </p:tgtEl>
                                      </p:cBhvr>
                                    </p:animEffect>
                                    <p:anim calcmode="lin" valueType="num">
                                      <p:cBhvr>
                                        <p:cTn id="84" dur="1000" fill="hold"/>
                                        <p:tgtEl>
                                          <p:spTgt spid="118"/>
                                        </p:tgtEl>
                                        <p:attrNameLst>
                                          <p:attrName>ppt_x</p:attrName>
                                        </p:attrNameLst>
                                      </p:cBhvr>
                                      <p:tavLst>
                                        <p:tav tm="0">
                                          <p:val>
                                            <p:strVal val="#ppt_x"/>
                                          </p:val>
                                        </p:tav>
                                        <p:tav tm="100000">
                                          <p:val>
                                            <p:strVal val="#ppt_x"/>
                                          </p:val>
                                        </p:tav>
                                      </p:tavLst>
                                    </p:anim>
                                    <p:anim calcmode="lin" valueType="num">
                                      <p:cBhvr>
                                        <p:cTn id="85" dur="1000" fill="hold"/>
                                        <p:tgtEl>
                                          <p:spTgt spid="118"/>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400"/>
                                  </p:stCondLst>
                                  <p:childTnLst>
                                    <p:set>
                                      <p:cBhvr>
                                        <p:cTn id="87" dur="1" fill="hold">
                                          <p:stCondLst>
                                            <p:cond delay="0"/>
                                          </p:stCondLst>
                                        </p:cTn>
                                        <p:tgtEl>
                                          <p:spTgt spid="121"/>
                                        </p:tgtEl>
                                        <p:attrNameLst>
                                          <p:attrName>style.visibility</p:attrName>
                                        </p:attrNameLst>
                                      </p:cBhvr>
                                      <p:to>
                                        <p:strVal val="visible"/>
                                      </p:to>
                                    </p:set>
                                    <p:animEffect transition="in" filter="fade">
                                      <p:cBhvr>
                                        <p:cTn id="88" dur="1000"/>
                                        <p:tgtEl>
                                          <p:spTgt spid="121"/>
                                        </p:tgtEl>
                                      </p:cBhvr>
                                    </p:animEffect>
                                    <p:anim calcmode="lin" valueType="num">
                                      <p:cBhvr>
                                        <p:cTn id="89" dur="1000" fill="hold"/>
                                        <p:tgtEl>
                                          <p:spTgt spid="121"/>
                                        </p:tgtEl>
                                        <p:attrNameLst>
                                          <p:attrName>ppt_x</p:attrName>
                                        </p:attrNameLst>
                                      </p:cBhvr>
                                      <p:tavLst>
                                        <p:tav tm="0">
                                          <p:val>
                                            <p:strVal val="#ppt_x"/>
                                          </p:val>
                                        </p:tav>
                                        <p:tav tm="100000">
                                          <p:val>
                                            <p:strVal val="#ppt_x"/>
                                          </p:val>
                                        </p:tav>
                                      </p:tavLst>
                                    </p:anim>
                                    <p:anim calcmode="lin" valueType="num">
                                      <p:cBhvr>
                                        <p:cTn id="90" dur="1000" fill="hold"/>
                                        <p:tgtEl>
                                          <p:spTgt spid="121"/>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600"/>
                                  </p:stCondLst>
                                  <p:childTnLst>
                                    <p:set>
                                      <p:cBhvr>
                                        <p:cTn id="92" dur="1" fill="hold">
                                          <p:stCondLst>
                                            <p:cond delay="0"/>
                                          </p:stCondLst>
                                        </p:cTn>
                                        <p:tgtEl>
                                          <p:spTgt spid="124"/>
                                        </p:tgtEl>
                                        <p:attrNameLst>
                                          <p:attrName>style.visibility</p:attrName>
                                        </p:attrNameLst>
                                      </p:cBhvr>
                                      <p:to>
                                        <p:strVal val="visible"/>
                                      </p:to>
                                    </p:set>
                                    <p:animEffect transition="in" filter="fade">
                                      <p:cBhvr>
                                        <p:cTn id="93" dur="1000"/>
                                        <p:tgtEl>
                                          <p:spTgt spid="124"/>
                                        </p:tgtEl>
                                      </p:cBhvr>
                                    </p:animEffect>
                                    <p:anim calcmode="lin" valueType="num">
                                      <p:cBhvr>
                                        <p:cTn id="94" dur="1000" fill="hold"/>
                                        <p:tgtEl>
                                          <p:spTgt spid="124"/>
                                        </p:tgtEl>
                                        <p:attrNameLst>
                                          <p:attrName>ppt_x</p:attrName>
                                        </p:attrNameLst>
                                      </p:cBhvr>
                                      <p:tavLst>
                                        <p:tav tm="0">
                                          <p:val>
                                            <p:strVal val="#ppt_x"/>
                                          </p:val>
                                        </p:tav>
                                        <p:tav tm="100000">
                                          <p:val>
                                            <p:strVal val="#ppt_x"/>
                                          </p:val>
                                        </p:tav>
                                      </p:tavLst>
                                    </p:anim>
                                    <p:anim calcmode="lin" valueType="num">
                                      <p:cBhvr>
                                        <p:cTn id="95"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16"/>
                                        </p:tgtEl>
                                        <p:attrNameLst>
                                          <p:attrName>style.visibility</p:attrName>
                                        </p:attrNameLst>
                                      </p:cBhvr>
                                      <p:to>
                                        <p:strVal val="visible"/>
                                      </p:to>
                                    </p:set>
                                    <p:animEffect transition="in" filter="fade">
                                      <p:cBhvr>
                                        <p:cTn id="100" dur="1000"/>
                                        <p:tgtEl>
                                          <p:spTgt spid="116"/>
                                        </p:tgtEl>
                                      </p:cBhvr>
                                    </p:animEffect>
                                    <p:anim calcmode="lin" valueType="num">
                                      <p:cBhvr>
                                        <p:cTn id="101" dur="1000" fill="hold"/>
                                        <p:tgtEl>
                                          <p:spTgt spid="116"/>
                                        </p:tgtEl>
                                        <p:attrNameLst>
                                          <p:attrName>ppt_x</p:attrName>
                                        </p:attrNameLst>
                                      </p:cBhvr>
                                      <p:tavLst>
                                        <p:tav tm="0">
                                          <p:val>
                                            <p:strVal val="#ppt_x"/>
                                          </p:val>
                                        </p:tav>
                                        <p:tav tm="100000">
                                          <p:val>
                                            <p:strVal val="#ppt_x"/>
                                          </p:val>
                                        </p:tav>
                                      </p:tavLst>
                                    </p:anim>
                                    <p:anim calcmode="lin" valueType="num">
                                      <p:cBhvr>
                                        <p:cTn id="102" dur="1000" fill="hold"/>
                                        <p:tgtEl>
                                          <p:spTgt spid="116"/>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200"/>
                                  </p:stCondLst>
                                  <p:childTnLst>
                                    <p:set>
                                      <p:cBhvr>
                                        <p:cTn id="104" dur="1" fill="hold">
                                          <p:stCondLst>
                                            <p:cond delay="0"/>
                                          </p:stCondLst>
                                        </p:cTn>
                                        <p:tgtEl>
                                          <p:spTgt spid="119"/>
                                        </p:tgtEl>
                                        <p:attrNameLst>
                                          <p:attrName>style.visibility</p:attrName>
                                        </p:attrNameLst>
                                      </p:cBhvr>
                                      <p:to>
                                        <p:strVal val="visible"/>
                                      </p:to>
                                    </p:set>
                                    <p:animEffect transition="in" filter="fade">
                                      <p:cBhvr>
                                        <p:cTn id="105" dur="1000"/>
                                        <p:tgtEl>
                                          <p:spTgt spid="119"/>
                                        </p:tgtEl>
                                      </p:cBhvr>
                                    </p:animEffect>
                                    <p:anim calcmode="lin" valueType="num">
                                      <p:cBhvr>
                                        <p:cTn id="106" dur="1000" fill="hold"/>
                                        <p:tgtEl>
                                          <p:spTgt spid="119"/>
                                        </p:tgtEl>
                                        <p:attrNameLst>
                                          <p:attrName>ppt_x</p:attrName>
                                        </p:attrNameLst>
                                      </p:cBhvr>
                                      <p:tavLst>
                                        <p:tav tm="0">
                                          <p:val>
                                            <p:strVal val="#ppt_x"/>
                                          </p:val>
                                        </p:tav>
                                        <p:tav tm="100000">
                                          <p:val>
                                            <p:strVal val="#ppt_x"/>
                                          </p:val>
                                        </p:tav>
                                      </p:tavLst>
                                    </p:anim>
                                    <p:anim calcmode="lin" valueType="num">
                                      <p:cBhvr>
                                        <p:cTn id="107" dur="1000" fill="hold"/>
                                        <p:tgtEl>
                                          <p:spTgt spid="11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122"/>
                                        </p:tgtEl>
                                        <p:attrNameLst>
                                          <p:attrName>style.visibility</p:attrName>
                                        </p:attrNameLst>
                                      </p:cBhvr>
                                      <p:to>
                                        <p:strVal val="visible"/>
                                      </p:to>
                                    </p:set>
                                    <p:animEffect transition="in" filter="fade">
                                      <p:cBhvr>
                                        <p:cTn id="110" dur="1000"/>
                                        <p:tgtEl>
                                          <p:spTgt spid="122"/>
                                        </p:tgtEl>
                                      </p:cBhvr>
                                    </p:animEffect>
                                    <p:anim calcmode="lin" valueType="num">
                                      <p:cBhvr>
                                        <p:cTn id="111" dur="1000" fill="hold"/>
                                        <p:tgtEl>
                                          <p:spTgt spid="122"/>
                                        </p:tgtEl>
                                        <p:attrNameLst>
                                          <p:attrName>ppt_x</p:attrName>
                                        </p:attrNameLst>
                                      </p:cBhvr>
                                      <p:tavLst>
                                        <p:tav tm="0">
                                          <p:val>
                                            <p:strVal val="#ppt_x"/>
                                          </p:val>
                                        </p:tav>
                                        <p:tav tm="100000">
                                          <p:val>
                                            <p:strVal val="#ppt_x"/>
                                          </p:val>
                                        </p:tav>
                                      </p:tavLst>
                                    </p:anim>
                                    <p:anim calcmode="lin" valueType="num">
                                      <p:cBhvr>
                                        <p:cTn id="112" dur="1000" fill="hold"/>
                                        <p:tgtEl>
                                          <p:spTgt spid="122"/>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600"/>
                                  </p:stCondLst>
                                  <p:childTnLst>
                                    <p:set>
                                      <p:cBhvr>
                                        <p:cTn id="114" dur="1" fill="hold">
                                          <p:stCondLst>
                                            <p:cond delay="0"/>
                                          </p:stCondLst>
                                        </p:cTn>
                                        <p:tgtEl>
                                          <p:spTgt spid="125"/>
                                        </p:tgtEl>
                                        <p:attrNameLst>
                                          <p:attrName>style.visibility</p:attrName>
                                        </p:attrNameLst>
                                      </p:cBhvr>
                                      <p:to>
                                        <p:strVal val="visible"/>
                                      </p:to>
                                    </p:set>
                                    <p:animEffect transition="in" filter="fade">
                                      <p:cBhvr>
                                        <p:cTn id="115" dur="1000"/>
                                        <p:tgtEl>
                                          <p:spTgt spid="125"/>
                                        </p:tgtEl>
                                      </p:cBhvr>
                                    </p:animEffect>
                                    <p:anim calcmode="lin" valueType="num">
                                      <p:cBhvr>
                                        <p:cTn id="116" dur="1000" fill="hold"/>
                                        <p:tgtEl>
                                          <p:spTgt spid="125"/>
                                        </p:tgtEl>
                                        <p:attrNameLst>
                                          <p:attrName>ppt_x</p:attrName>
                                        </p:attrNameLst>
                                      </p:cBhvr>
                                      <p:tavLst>
                                        <p:tav tm="0">
                                          <p:val>
                                            <p:strVal val="#ppt_x"/>
                                          </p:val>
                                        </p:tav>
                                        <p:tav tm="100000">
                                          <p:val>
                                            <p:strVal val="#ppt_x"/>
                                          </p:val>
                                        </p:tav>
                                      </p:tavLst>
                                    </p:anim>
                                    <p:anim calcmode="lin" valueType="num">
                                      <p:cBhvr>
                                        <p:cTn id="117"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8" grpId="0"/>
      <p:bldP spid="119" grpId="0"/>
      <p:bldP spid="121" grpId="0"/>
      <p:bldP spid="122" grpId="0"/>
      <p:bldP spid="124" grpId="0"/>
      <p:bldP spid="1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5" name="组合 4"/>
          <p:cNvGrpSpPr/>
          <p:nvPr/>
        </p:nvGrpSpPr>
        <p:grpSpPr>
          <a:xfrm>
            <a:off x="278748" y="1828692"/>
            <a:ext cx="4338183" cy="2754847"/>
            <a:chOff x="1329038" y="2690377"/>
            <a:chExt cx="4338183" cy="2754847"/>
          </a:xfrm>
        </p:grpSpPr>
        <p:sp>
          <p:nvSpPr>
            <p:cNvPr id="40" name="等腰三角形 39"/>
            <p:cNvSpPr/>
            <p:nvPr/>
          </p:nvSpPr>
          <p:spPr>
            <a:xfrm flipV="1">
              <a:off x="3267514" y="3206410"/>
              <a:ext cx="1390115" cy="1509750"/>
            </a:xfrm>
            <a:prstGeom prst="triangle">
              <a:avLst/>
            </a:prstGeom>
            <a:gradFill flip="none" rotWithShape="1">
              <a:gsLst>
                <a:gs pos="40000">
                  <a:schemeClr val="accent2">
                    <a:lumMod val="40000"/>
                    <a:lumOff val="60000"/>
                  </a:schemeClr>
                </a:gs>
                <a:gs pos="0">
                  <a:schemeClr val="accent2">
                    <a:lumMod val="75000"/>
                  </a:schemeClr>
                </a:gs>
                <a:gs pos="64000">
                  <a:schemeClr val="accent2">
                    <a:lumMod val="75000"/>
                  </a:schemeClr>
                </a:gs>
                <a:gs pos="100000">
                  <a:schemeClr val="accent2">
                    <a:lumMod val="7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1" name="椭圆 40"/>
            <p:cNvSpPr/>
            <p:nvPr/>
          </p:nvSpPr>
          <p:spPr>
            <a:xfrm>
              <a:off x="3260564" y="2833707"/>
              <a:ext cx="1404016" cy="647640"/>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饼形 41"/>
            <p:cNvSpPr/>
            <p:nvPr/>
          </p:nvSpPr>
          <p:spPr>
            <a:xfrm>
              <a:off x="1329038" y="4113048"/>
              <a:ext cx="4338183" cy="1332176"/>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39" name="椭圆 38"/>
            <p:cNvSpPr/>
            <p:nvPr/>
          </p:nvSpPr>
          <p:spPr>
            <a:xfrm>
              <a:off x="3253613" y="3170568"/>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1" name="TextBox 30"/>
            <p:cNvSpPr txBox="1"/>
            <p:nvPr/>
          </p:nvSpPr>
          <p:spPr>
            <a:xfrm>
              <a:off x="3079182" y="2690377"/>
              <a:ext cx="1862834" cy="430530"/>
            </a:xfrm>
            <a:prstGeom prst="rect">
              <a:avLst/>
            </a:prstGeom>
            <a:noFill/>
          </p:spPr>
          <p:txBody>
            <a:bodyPr wrap="square" lIns="0" tIns="0" rIns="0" bIns="0" rtlCol="0">
              <a:spAutoFit/>
            </a:bodyPr>
            <a:lstStyle/>
            <a:p>
              <a:pPr algn="ctr"/>
              <a:r>
                <a:rPr lang="zh-CN" altLang="en-US" sz="2800" b="1" dirty="0" smtClean="0">
                  <a:solidFill>
                    <a:schemeClr val="accent2"/>
                  </a:solidFill>
                  <a:effectLst>
                    <a:reflection blurRad="6350" stA="50000" endA="300" endPos="50000" dist="60007" dir="5400000" sy="-100000" algn="bl" rotWithShape="0"/>
                  </a:effectLst>
                  <a:latin typeface="微软雅黑" panose="020B0503020204020204" charset="-122"/>
                  <a:ea typeface="微软雅黑" panose="020B0503020204020204" charset="-122"/>
                </a:rPr>
                <a:t>添加标题</a:t>
              </a:r>
            </a:p>
          </p:txBody>
        </p:sp>
      </p:grpSp>
      <p:grpSp>
        <p:nvGrpSpPr>
          <p:cNvPr id="6" name="组合 5"/>
          <p:cNvGrpSpPr/>
          <p:nvPr/>
        </p:nvGrpSpPr>
        <p:grpSpPr>
          <a:xfrm>
            <a:off x="2562753" y="1828692"/>
            <a:ext cx="4338183" cy="2754847"/>
            <a:chOff x="3613043" y="2690377"/>
            <a:chExt cx="4338183" cy="2754847"/>
          </a:xfrm>
        </p:grpSpPr>
        <p:sp>
          <p:nvSpPr>
            <p:cNvPr id="46" name="等腰三角形 45"/>
            <p:cNvSpPr/>
            <p:nvPr/>
          </p:nvSpPr>
          <p:spPr>
            <a:xfrm flipV="1">
              <a:off x="5551519" y="3206410"/>
              <a:ext cx="1390115" cy="1509750"/>
            </a:xfrm>
            <a:prstGeom prst="triangle">
              <a:avLst/>
            </a:prstGeom>
            <a:gradFill flip="none" rotWithShape="1">
              <a:gsLst>
                <a:gs pos="40000">
                  <a:schemeClr val="accent3">
                    <a:lumMod val="40000"/>
                    <a:lumOff val="60000"/>
                  </a:schemeClr>
                </a:gs>
                <a:gs pos="0">
                  <a:schemeClr val="accent3">
                    <a:lumMod val="75000"/>
                  </a:schemeClr>
                </a:gs>
                <a:gs pos="64000">
                  <a:schemeClr val="accent3">
                    <a:lumMod val="75000"/>
                  </a:schemeClr>
                </a:gs>
                <a:gs pos="100000">
                  <a:schemeClr val="accent3">
                    <a:lumMod val="7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7" name="椭圆 46"/>
            <p:cNvSpPr/>
            <p:nvPr/>
          </p:nvSpPr>
          <p:spPr>
            <a:xfrm>
              <a:off x="5544569" y="2833707"/>
              <a:ext cx="1404016" cy="647640"/>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8" name="饼形 47"/>
            <p:cNvSpPr/>
            <p:nvPr/>
          </p:nvSpPr>
          <p:spPr>
            <a:xfrm>
              <a:off x="3613043" y="4113048"/>
              <a:ext cx="4338183" cy="1332176"/>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45" name="椭圆 44"/>
            <p:cNvSpPr/>
            <p:nvPr/>
          </p:nvSpPr>
          <p:spPr>
            <a:xfrm>
              <a:off x="5580797" y="3170568"/>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5" name="TextBox 30"/>
            <p:cNvSpPr txBox="1"/>
            <p:nvPr/>
          </p:nvSpPr>
          <p:spPr>
            <a:xfrm>
              <a:off x="5336051" y="2690377"/>
              <a:ext cx="1862834" cy="430530"/>
            </a:xfrm>
            <a:prstGeom prst="rect">
              <a:avLst/>
            </a:prstGeom>
            <a:noFill/>
          </p:spPr>
          <p:txBody>
            <a:bodyPr wrap="square" lIns="0" tIns="0" rIns="0" bIns="0" rtlCol="0">
              <a:spAutoFit/>
            </a:bodyPr>
            <a:lstStyle/>
            <a:p>
              <a:pPr algn="ctr"/>
              <a:r>
                <a:rPr lang="zh-CN" altLang="en-US" sz="2800" b="1" dirty="0" smtClean="0">
                  <a:solidFill>
                    <a:schemeClr val="accent3"/>
                  </a:solidFill>
                  <a:effectLst>
                    <a:reflection blurRad="6350" stA="50000" endA="300" endPos="50000" dist="60007" dir="5400000" sy="-100000" algn="bl" rotWithShape="0"/>
                  </a:effectLst>
                  <a:latin typeface="微软雅黑" panose="020B0503020204020204" charset="-122"/>
                  <a:ea typeface="微软雅黑" panose="020B0503020204020204" charset="-122"/>
                </a:rPr>
                <a:t>添加标题</a:t>
              </a:r>
            </a:p>
          </p:txBody>
        </p:sp>
      </p:grpSp>
      <p:grpSp>
        <p:nvGrpSpPr>
          <p:cNvPr id="7" name="组合 6"/>
          <p:cNvGrpSpPr/>
          <p:nvPr/>
        </p:nvGrpSpPr>
        <p:grpSpPr>
          <a:xfrm>
            <a:off x="4788391" y="1828692"/>
            <a:ext cx="4338183" cy="2754847"/>
            <a:chOff x="5838681" y="2690377"/>
            <a:chExt cx="4338183" cy="2754847"/>
          </a:xfrm>
        </p:grpSpPr>
        <p:sp>
          <p:nvSpPr>
            <p:cNvPr id="52" name="等腰三角形 51"/>
            <p:cNvSpPr/>
            <p:nvPr/>
          </p:nvSpPr>
          <p:spPr>
            <a:xfrm flipV="1">
              <a:off x="7777157" y="3206410"/>
              <a:ext cx="1390115" cy="1509750"/>
            </a:xfrm>
            <a:prstGeom prst="triangle">
              <a:avLst/>
            </a:prstGeom>
            <a:gradFill flip="none" rotWithShape="1">
              <a:gsLst>
                <a:gs pos="40000">
                  <a:schemeClr val="accent4">
                    <a:lumMod val="40000"/>
                    <a:lumOff val="60000"/>
                  </a:schemeClr>
                </a:gs>
                <a:gs pos="0">
                  <a:schemeClr val="accent4">
                    <a:lumMod val="75000"/>
                  </a:schemeClr>
                </a:gs>
                <a:gs pos="64000">
                  <a:schemeClr val="accent4">
                    <a:lumMod val="75000"/>
                  </a:schemeClr>
                </a:gs>
                <a:gs pos="100000">
                  <a:schemeClr val="accent4">
                    <a:lumMod val="7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4" name="椭圆 53"/>
            <p:cNvSpPr/>
            <p:nvPr/>
          </p:nvSpPr>
          <p:spPr>
            <a:xfrm>
              <a:off x="7770207" y="2833707"/>
              <a:ext cx="1404016" cy="647640"/>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5" name="饼形 54"/>
            <p:cNvSpPr/>
            <p:nvPr/>
          </p:nvSpPr>
          <p:spPr>
            <a:xfrm>
              <a:off x="5838681" y="4113048"/>
              <a:ext cx="4338183" cy="1332176"/>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51" name="椭圆 50"/>
            <p:cNvSpPr/>
            <p:nvPr/>
          </p:nvSpPr>
          <p:spPr>
            <a:xfrm>
              <a:off x="7744219" y="3170568"/>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7" name="TextBox 30"/>
            <p:cNvSpPr txBox="1"/>
            <p:nvPr/>
          </p:nvSpPr>
          <p:spPr>
            <a:xfrm>
              <a:off x="7536160" y="2690377"/>
              <a:ext cx="1862834" cy="430530"/>
            </a:xfrm>
            <a:prstGeom prst="rect">
              <a:avLst/>
            </a:prstGeom>
            <a:noFill/>
          </p:spPr>
          <p:txBody>
            <a:bodyPr wrap="square" lIns="0" tIns="0" rIns="0" bIns="0" rtlCol="0">
              <a:spAutoFit/>
            </a:bodyPr>
            <a:lstStyle/>
            <a:p>
              <a:pPr algn="ctr"/>
              <a:r>
                <a:rPr lang="zh-CN" altLang="en-US" sz="2800" b="1" dirty="0" smtClean="0">
                  <a:solidFill>
                    <a:schemeClr val="accent4"/>
                  </a:solidFill>
                  <a:effectLst>
                    <a:reflection blurRad="6350" stA="50000" endA="300" endPos="50000" dist="60007" dir="5400000" sy="-100000" algn="bl" rotWithShape="0"/>
                  </a:effectLst>
                  <a:latin typeface="微软雅黑" panose="020B0503020204020204" charset="-122"/>
                  <a:ea typeface="微软雅黑" panose="020B0503020204020204" charset="-122"/>
                </a:rPr>
                <a:t>添加标题</a:t>
              </a:r>
            </a:p>
          </p:txBody>
        </p:sp>
      </p:grpSp>
      <p:grpSp>
        <p:nvGrpSpPr>
          <p:cNvPr id="9" name="组合 8"/>
          <p:cNvGrpSpPr/>
          <p:nvPr/>
        </p:nvGrpSpPr>
        <p:grpSpPr>
          <a:xfrm>
            <a:off x="7044231" y="1828692"/>
            <a:ext cx="4338183" cy="2705543"/>
            <a:chOff x="8094521" y="2690377"/>
            <a:chExt cx="4338183" cy="2705543"/>
          </a:xfrm>
        </p:grpSpPr>
        <p:sp>
          <p:nvSpPr>
            <p:cNvPr id="100" name="等腰三角形 99"/>
            <p:cNvSpPr/>
            <p:nvPr/>
          </p:nvSpPr>
          <p:spPr>
            <a:xfrm flipV="1">
              <a:off x="10032997" y="3157106"/>
              <a:ext cx="1390115" cy="1509750"/>
            </a:xfrm>
            <a:prstGeom prst="triangle">
              <a:avLst/>
            </a:prstGeom>
            <a:gradFill flip="none" rotWithShape="1">
              <a:gsLst>
                <a:gs pos="40000">
                  <a:schemeClr val="accent5">
                    <a:lumMod val="40000"/>
                    <a:lumOff val="60000"/>
                  </a:schemeClr>
                </a:gs>
                <a:gs pos="0">
                  <a:schemeClr val="accent5">
                    <a:lumMod val="75000"/>
                  </a:schemeClr>
                </a:gs>
                <a:gs pos="64000">
                  <a:schemeClr val="accent5">
                    <a:lumMod val="75000"/>
                  </a:schemeClr>
                </a:gs>
                <a:gs pos="100000">
                  <a:schemeClr val="accent5">
                    <a:lumMod val="75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1" name="椭圆 100"/>
            <p:cNvSpPr/>
            <p:nvPr/>
          </p:nvSpPr>
          <p:spPr>
            <a:xfrm>
              <a:off x="10026047" y="2784403"/>
              <a:ext cx="1404016" cy="647640"/>
            </a:xfrm>
            <a:prstGeom prst="ellipse">
              <a:avLst/>
            </a:prstGeom>
            <a:gradFill>
              <a:gsLst>
                <a:gs pos="0">
                  <a:schemeClr val="bg1"/>
                </a:gs>
                <a:gs pos="10000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2" name="饼形 101"/>
            <p:cNvSpPr/>
            <p:nvPr/>
          </p:nvSpPr>
          <p:spPr>
            <a:xfrm>
              <a:off x="8094521" y="4063744"/>
              <a:ext cx="4338183" cy="1332176"/>
            </a:xfrm>
            <a:prstGeom prst="pie">
              <a:avLst>
                <a:gd name="adj1" fmla="val 20666948"/>
                <a:gd name="adj2" fmla="val 850261"/>
              </a:avLst>
            </a:prstGeom>
            <a:gradFill>
              <a:gsLst>
                <a:gs pos="1000">
                  <a:schemeClr val="tx1"/>
                </a:gs>
                <a:gs pos="48000">
                  <a:srgbClr val="B9B9B7">
                    <a:alpha val="28000"/>
                  </a:srgbClr>
                </a:gs>
                <a:gs pos="27000">
                  <a:srgbClr val="7B7B7A">
                    <a:alpha val="41000"/>
                  </a:srgbClr>
                </a:gs>
                <a:gs pos="88000">
                  <a:srgbClr val="F6F6F4">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endParaRPr>
            </a:p>
          </p:txBody>
        </p:sp>
        <p:sp>
          <p:nvSpPr>
            <p:cNvPr id="99" name="椭圆 98"/>
            <p:cNvSpPr/>
            <p:nvPr/>
          </p:nvSpPr>
          <p:spPr>
            <a:xfrm>
              <a:off x="10000059" y="3121264"/>
              <a:ext cx="628160" cy="484481"/>
            </a:xfrm>
            <a:prstGeom prst="ellipse">
              <a:avLst/>
            </a:prstGeom>
            <a:gradFill flip="none" rotWithShape="1">
              <a:gsLst>
                <a:gs pos="10000">
                  <a:schemeClr val="bg1"/>
                </a:gs>
                <a:gs pos="100000">
                  <a:schemeClr val="bg1">
                    <a:alpha val="0"/>
                  </a:schemeClr>
                </a:gs>
              </a:gsLst>
              <a:path path="shape">
                <a:fillToRect l="50000" t="50000" r="50000" b="50000"/>
              </a:path>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9" name="TextBox 30"/>
            <p:cNvSpPr txBox="1"/>
            <p:nvPr/>
          </p:nvSpPr>
          <p:spPr>
            <a:xfrm>
              <a:off x="9849790" y="2690377"/>
              <a:ext cx="1862834" cy="430530"/>
            </a:xfrm>
            <a:prstGeom prst="rect">
              <a:avLst/>
            </a:prstGeom>
            <a:noFill/>
          </p:spPr>
          <p:txBody>
            <a:bodyPr wrap="square" lIns="0" tIns="0" rIns="0" bIns="0" rtlCol="0">
              <a:spAutoFit/>
            </a:bodyPr>
            <a:lstStyle/>
            <a:p>
              <a:pPr algn="ctr"/>
              <a:r>
                <a:rPr lang="zh-CN" altLang="en-US" sz="2800" b="1" dirty="0" smtClean="0">
                  <a:solidFill>
                    <a:schemeClr val="accent5"/>
                  </a:solidFill>
                  <a:effectLst>
                    <a:reflection blurRad="6350" stA="50000" endA="300" endPos="50000" dist="60007" dir="5400000" sy="-100000" algn="bl" rotWithShape="0"/>
                  </a:effectLst>
                  <a:latin typeface="微软雅黑" panose="020B0503020204020204" charset="-122"/>
                  <a:ea typeface="微软雅黑" panose="020B0503020204020204" charset="-122"/>
                </a:rPr>
                <a:t>添加标题</a:t>
              </a:r>
            </a:p>
          </p:txBody>
        </p:sp>
      </p:grpSp>
      <p:sp>
        <p:nvSpPr>
          <p:cNvPr id="104" name="Rectangle 5"/>
          <p:cNvSpPr/>
          <p:nvPr/>
        </p:nvSpPr>
        <p:spPr bwMode="auto">
          <a:xfrm>
            <a:off x="1718673" y="4583539"/>
            <a:ext cx="9129855"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nSpc>
                <a:spcPct val="150000"/>
              </a:lnSpc>
            </a:pPr>
            <a:r>
              <a:rPr lang="zh-CN" altLang="en-US" sz="16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a:t>
            </a:r>
            <a:r>
              <a:rPr lang="zh-CN" altLang="en-US" sz="1600" dirty="0" smtClean="0">
                <a:solidFill>
                  <a:schemeClr val="tx2">
                    <a:lumMod val="75000"/>
                  </a:schemeClr>
                </a:solidFill>
                <a:latin typeface="微软雅黑" panose="020B0503020204020204" charset="-122"/>
                <a:ea typeface="微软雅黑" panose="020B0503020204020204" charset="-122"/>
                <a:sym typeface="Gill Sans" charset="0"/>
              </a:rPr>
              <a:t>在 </a:t>
            </a:r>
            <a:r>
              <a:rPr lang="en-US" altLang="zh-CN" sz="1600" dirty="0" smtClean="0">
                <a:solidFill>
                  <a:schemeClr val="tx2">
                    <a:lumMod val="75000"/>
                  </a:schemeClr>
                </a:solidFill>
                <a:latin typeface="微软雅黑" panose="020B0503020204020204" charset="-122"/>
                <a:ea typeface="微软雅黑" panose="020B0503020204020204" charset="-122"/>
                <a:sym typeface="Gill Sans" charset="0"/>
              </a:rPr>
              <a:t>200</a:t>
            </a:r>
            <a:r>
              <a:rPr lang="zh-CN" altLang="en-US" sz="1600" dirty="0">
                <a:solidFill>
                  <a:schemeClr val="tx2">
                    <a:lumMod val="75000"/>
                  </a:schemeClr>
                </a:solidFill>
                <a:latin typeface="微软雅黑" panose="020B0503020204020204" charset="-122"/>
                <a:ea typeface="微软雅黑" panose="020B0503020204020204" charset="-122"/>
                <a:sym typeface="Gill Sans" charset="0"/>
              </a:rPr>
              <a:t>字</a:t>
            </a:r>
            <a:r>
              <a:rPr lang="zh-CN" altLang="en-US" sz="1600" dirty="0" smtClean="0">
                <a:solidFill>
                  <a:schemeClr val="tx2">
                    <a:lumMod val="75000"/>
                  </a:schemeClr>
                </a:solidFill>
                <a:latin typeface="微软雅黑" panose="020B0503020204020204" charset="-122"/>
                <a:ea typeface="微软雅黑" panose="020B0503020204020204" charset="-122"/>
                <a:sym typeface="Gill Sans" charset="0"/>
              </a:rPr>
              <a:t>以内。</a:t>
            </a:r>
            <a:r>
              <a:rPr lang="zh-CN" altLang="en-US" sz="16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1600" dirty="0">
                <a:solidFill>
                  <a:schemeClr val="tx2">
                    <a:lumMod val="75000"/>
                  </a:schemeClr>
                </a:solidFill>
                <a:latin typeface="微软雅黑" panose="020B0503020204020204" charset="-122"/>
                <a:ea typeface="微软雅黑" panose="020B0503020204020204" charset="-122"/>
                <a:sym typeface="Gill Sans" charset="0"/>
              </a:rPr>
              <a:t>200</a:t>
            </a:r>
            <a:r>
              <a:rPr lang="zh-CN" altLang="en-US" sz="1600" dirty="0">
                <a:solidFill>
                  <a:schemeClr val="tx2">
                    <a:lumMod val="75000"/>
                  </a:schemeClr>
                </a:solidFill>
                <a:latin typeface="微软雅黑" panose="020B0503020204020204" charset="-122"/>
                <a:ea typeface="微软雅黑" panose="020B0503020204020204" charset="-122"/>
                <a:sym typeface="Gill Sans" charset="0"/>
              </a:rPr>
              <a:t>字以内。</a:t>
            </a:r>
            <a:endParaRPr lang="en-US" altLang="zh-CN" sz="16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a:p>
            <a:pPr fontAlgn="base">
              <a:lnSpc>
                <a:spcPct val="150000"/>
              </a:lnSpc>
              <a:spcBef>
                <a:spcPct val="0"/>
              </a:spcBef>
              <a:spcAft>
                <a:spcPct val="0"/>
              </a:spcAft>
            </a:pPr>
            <a:endParaRPr lang="en-US" altLang="zh-CN" sz="16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spTree>
  </p:cSld>
  <p:clrMapOvr>
    <a:masterClrMapping/>
  </p:clrMapOvr>
  <p:transition advTm="3417">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4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8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1200"/>
                            </p:stCondLst>
                            <p:childTnLst>
                              <p:par>
                                <p:cTn id="26" presetID="42" presetClass="entr" presetSubtype="0" fill="hold" grpId="0" nodeType="after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1000"/>
                                        <p:tgtEl>
                                          <p:spTgt spid="104"/>
                                        </p:tgtEl>
                                      </p:cBhvr>
                                    </p:animEffect>
                                    <p:anim calcmode="lin" valueType="num">
                                      <p:cBhvr>
                                        <p:cTn id="29" dur="1000" fill="hold"/>
                                        <p:tgtEl>
                                          <p:spTgt spid="104"/>
                                        </p:tgtEl>
                                        <p:attrNameLst>
                                          <p:attrName>ppt_x</p:attrName>
                                        </p:attrNameLst>
                                      </p:cBhvr>
                                      <p:tavLst>
                                        <p:tav tm="0">
                                          <p:val>
                                            <p:strVal val="#ppt_x"/>
                                          </p:val>
                                        </p:tav>
                                        <p:tav tm="100000">
                                          <p:val>
                                            <p:strVal val="#ppt_x"/>
                                          </p:val>
                                        </p:tav>
                                      </p:tavLst>
                                    </p:anim>
                                    <p:anim calcmode="lin" valueType="num">
                                      <p:cBhvr>
                                        <p:cTn id="30"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37" name="TextBox 19"/>
          <p:cNvSpPr txBox="1"/>
          <p:nvPr/>
        </p:nvSpPr>
        <p:spPr>
          <a:xfrm>
            <a:off x="2001511" y="3340602"/>
            <a:ext cx="1156781" cy="1230630"/>
          </a:xfrm>
          <a:prstGeom prst="rect">
            <a:avLst/>
          </a:prstGeom>
          <a:noFill/>
        </p:spPr>
        <p:txBody>
          <a:bodyPr wrap="square" lIns="0" tIns="0" rIns="0" bIns="0" rtlCol="0">
            <a:spAutoFit/>
          </a:bodyPr>
          <a:lstStyle/>
          <a:p>
            <a:pPr algn="ctr"/>
            <a:r>
              <a:rPr lang="zh-CN" altLang="en-US" sz="4000" b="1" dirty="0" smtClean="0">
                <a:solidFill>
                  <a:schemeClr val="tx2">
                    <a:lumMod val="75000"/>
                  </a:schemeClr>
                </a:solidFill>
                <a:latin typeface="微软雅黑" panose="020B0503020204020204" charset="-122"/>
                <a:ea typeface="微软雅黑" panose="020B0503020204020204" charset="-122"/>
              </a:rPr>
              <a:t>添加标题</a:t>
            </a:r>
          </a:p>
        </p:txBody>
      </p:sp>
      <p:sp>
        <p:nvSpPr>
          <p:cNvPr id="18" name="任意多边形 17"/>
          <p:cNvSpPr/>
          <p:nvPr/>
        </p:nvSpPr>
        <p:spPr>
          <a:xfrm>
            <a:off x="2619375" y="2206624"/>
            <a:ext cx="5155565" cy="4114165"/>
          </a:xfrm>
          <a:custGeom>
            <a:avLst/>
            <a:gdLst>
              <a:gd name="connsiteX0" fmla="*/ 0 w 5283200"/>
              <a:gd name="connsiteY0" fmla="*/ 444500 h 4394200"/>
              <a:gd name="connsiteX1" fmla="*/ 0 w 5283200"/>
              <a:gd name="connsiteY1" fmla="*/ 0 h 4394200"/>
              <a:gd name="connsiteX2" fmla="*/ 2095500 w 5283200"/>
              <a:gd name="connsiteY2" fmla="*/ 0 h 4394200"/>
              <a:gd name="connsiteX3" fmla="*/ 2095500 w 5283200"/>
              <a:gd name="connsiteY3" fmla="*/ 914400 h 4394200"/>
              <a:gd name="connsiteX4" fmla="*/ 3162300 w 5283200"/>
              <a:gd name="connsiteY4" fmla="*/ 914400 h 4394200"/>
              <a:gd name="connsiteX5" fmla="*/ 3162300 w 5283200"/>
              <a:gd name="connsiteY5" fmla="*/ 1968500 h 4394200"/>
              <a:gd name="connsiteX6" fmla="*/ 4165600 w 5283200"/>
              <a:gd name="connsiteY6" fmla="*/ 1968500 h 4394200"/>
              <a:gd name="connsiteX7" fmla="*/ 4165600 w 5283200"/>
              <a:gd name="connsiteY7" fmla="*/ 3238500 h 4394200"/>
              <a:gd name="connsiteX8" fmla="*/ 5283200 w 5283200"/>
              <a:gd name="connsiteY8" fmla="*/ 3238500 h 4394200"/>
              <a:gd name="connsiteX9" fmla="*/ 5283200 w 5283200"/>
              <a:gd name="connsiteY9" fmla="*/ 4394200 h 4394200"/>
              <a:gd name="connsiteX0-1" fmla="*/ 0 w 5283200"/>
              <a:gd name="connsiteY0-2" fmla="*/ 444500 h 4394200"/>
              <a:gd name="connsiteX1-3" fmla="*/ 0 w 5283200"/>
              <a:gd name="connsiteY1-4" fmla="*/ 0 h 4394200"/>
              <a:gd name="connsiteX2-5" fmla="*/ 2095500 w 5283200"/>
              <a:gd name="connsiteY2-6" fmla="*/ 0 h 4394200"/>
              <a:gd name="connsiteX3-7" fmla="*/ 2095500 w 5283200"/>
              <a:gd name="connsiteY3-8" fmla="*/ 914400 h 4394200"/>
              <a:gd name="connsiteX4-9" fmla="*/ 3162300 w 5283200"/>
              <a:gd name="connsiteY4-10" fmla="*/ 914400 h 4394200"/>
              <a:gd name="connsiteX5-11" fmla="*/ 3162300 w 5283200"/>
              <a:gd name="connsiteY5-12" fmla="*/ 1968500 h 4394200"/>
              <a:gd name="connsiteX6-13" fmla="*/ 4165600 w 5283200"/>
              <a:gd name="connsiteY6-14" fmla="*/ 1968500 h 4394200"/>
              <a:gd name="connsiteX7-15" fmla="*/ 4165600 w 5283200"/>
              <a:gd name="connsiteY7-16" fmla="*/ 3238500 h 4394200"/>
              <a:gd name="connsiteX8-17" fmla="*/ 5153660 w 5283200"/>
              <a:gd name="connsiteY8-18" fmla="*/ 3238500 h 4394200"/>
              <a:gd name="connsiteX9-19" fmla="*/ 5283200 w 5283200"/>
              <a:gd name="connsiteY9-20" fmla="*/ 4394200 h 4394200"/>
              <a:gd name="connsiteX0-21" fmla="*/ 0 w 5168900"/>
              <a:gd name="connsiteY0-22" fmla="*/ 444500 h 4394200"/>
              <a:gd name="connsiteX1-23" fmla="*/ 0 w 5168900"/>
              <a:gd name="connsiteY1-24" fmla="*/ 0 h 4394200"/>
              <a:gd name="connsiteX2-25" fmla="*/ 2095500 w 5168900"/>
              <a:gd name="connsiteY2-26" fmla="*/ 0 h 4394200"/>
              <a:gd name="connsiteX3-27" fmla="*/ 2095500 w 5168900"/>
              <a:gd name="connsiteY3-28" fmla="*/ 914400 h 4394200"/>
              <a:gd name="connsiteX4-29" fmla="*/ 3162300 w 5168900"/>
              <a:gd name="connsiteY4-30" fmla="*/ 914400 h 4394200"/>
              <a:gd name="connsiteX5-31" fmla="*/ 3162300 w 5168900"/>
              <a:gd name="connsiteY5-32" fmla="*/ 1968500 h 4394200"/>
              <a:gd name="connsiteX6-33" fmla="*/ 4165600 w 5168900"/>
              <a:gd name="connsiteY6-34" fmla="*/ 1968500 h 4394200"/>
              <a:gd name="connsiteX7-35" fmla="*/ 4165600 w 5168900"/>
              <a:gd name="connsiteY7-36" fmla="*/ 3238500 h 4394200"/>
              <a:gd name="connsiteX8-37" fmla="*/ 5153660 w 5168900"/>
              <a:gd name="connsiteY8-38" fmla="*/ 3238500 h 4394200"/>
              <a:gd name="connsiteX9-39" fmla="*/ 5168900 w 5168900"/>
              <a:gd name="connsiteY9-40" fmla="*/ 4394200 h 4394200"/>
              <a:gd name="connsiteX0-41" fmla="*/ 0 w 5153660"/>
              <a:gd name="connsiteY0-42" fmla="*/ 444500 h 4333240"/>
              <a:gd name="connsiteX1-43" fmla="*/ 0 w 5153660"/>
              <a:gd name="connsiteY1-44" fmla="*/ 0 h 4333240"/>
              <a:gd name="connsiteX2-45" fmla="*/ 2095500 w 5153660"/>
              <a:gd name="connsiteY2-46" fmla="*/ 0 h 4333240"/>
              <a:gd name="connsiteX3-47" fmla="*/ 2095500 w 5153660"/>
              <a:gd name="connsiteY3-48" fmla="*/ 914400 h 4333240"/>
              <a:gd name="connsiteX4-49" fmla="*/ 3162300 w 5153660"/>
              <a:gd name="connsiteY4-50" fmla="*/ 914400 h 4333240"/>
              <a:gd name="connsiteX5-51" fmla="*/ 3162300 w 5153660"/>
              <a:gd name="connsiteY5-52" fmla="*/ 1968500 h 4333240"/>
              <a:gd name="connsiteX6-53" fmla="*/ 4165600 w 5153660"/>
              <a:gd name="connsiteY6-54" fmla="*/ 1968500 h 4333240"/>
              <a:gd name="connsiteX7-55" fmla="*/ 4165600 w 5153660"/>
              <a:gd name="connsiteY7-56" fmla="*/ 3238500 h 4333240"/>
              <a:gd name="connsiteX8-57" fmla="*/ 5153660 w 5153660"/>
              <a:gd name="connsiteY8-58" fmla="*/ 3238500 h 4333240"/>
              <a:gd name="connsiteX9-59" fmla="*/ 5146040 w 5153660"/>
              <a:gd name="connsiteY9-60" fmla="*/ 4333240 h 4333240"/>
              <a:gd name="connsiteX0-61" fmla="*/ 0 w 5153660"/>
              <a:gd name="connsiteY0-62" fmla="*/ 444500 h 4333240"/>
              <a:gd name="connsiteX1-63" fmla="*/ 0 w 5153660"/>
              <a:gd name="connsiteY1-64" fmla="*/ 0 h 4333240"/>
              <a:gd name="connsiteX2-65" fmla="*/ 2095500 w 5153660"/>
              <a:gd name="connsiteY2-66" fmla="*/ 0 h 4333240"/>
              <a:gd name="connsiteX3-67" fmla="*/ 2095500 w 5153660"/>
              <a:gd name="connsiteY3-68" fmla="*/ 914400 h 4333240"/>
              <a:gd name="connsiteX4-69" fmla="*/ 3162300 w 5153660"/>
              <a:gd name="connsiteY4-70" fmla="*/ 914400 h 4333240"/>
              <a:gd name="connsiteX5-71" fmla="*/ 3162300 w 5153660"/>
              <a:gd name="connsiteY5-72" fmla="*/ 1968500 h 4333240"/>
              <a:gd name="connsiteX6-73" fmla="*/ 4165600 w 5153660"/>
              <a:gd name="connsiteY6-74" fmla="*/ 1968500 h 4333240"/>
              <a:gd name="connsiteX7-75" fmla="*/ 4175125 w 5153660"/>
              <a:gd name="connsiteY7-76" fmla="*/ 2971800 h 4333240"/>
              <a:gd name="connsiteX8-77" fmla="*/ 5153660 w 5153660"/>
              <a:gd name="connsiteY8-78" fmla="*/ 3238500 h 4333240"/>
              <a:gd name="connsiteX9-79" fmla="*/ 5146040 w 5153660"/>
              <a:gd name="connsiteY9-80" fmla="*/ 4333240 h 4333240"/>
              <a:gd name="connsiteX0-81" fmla="*/ 0 w 5163185"/>
              <a:gd name="connsiteY0-82" fmla="*/ 444500 h 4333240"/>
              <a:gd name="connsiteX1-83" fmla="*/ 0 w 5163185"/>
              <a:gd name="connsiteY1-84" fmla="*/ 0 h 4333240"/>
              <a:gd name="connsiteX2-85" fmla="*/ 2095500 w 5163185"/>
              <a:gd name="connsiteY2-86" fmla="*/ 0 h 4333240"/>
              <a:gd name="connsiteX3-87" fmla="*/ 2095500 w 5163185"/>
              <a:gd name="connsiteY3-88" fmla="*/ 914400 h 4333240"/>
              <a:gd name="connsiteX4-89" fmla="*/ 3162300 w 5163185"/>
              <a:gd name="connsiteY4-90" fmla="*/ 914400 h 4333240"/>
              <a:gd name="connsiteX5-91" fmla="*/ 3162300 w 5163185"/>
              <a:gd name="connsiteY5-92" fmla="*/ 1968500 h 4333240"/>
              <a:gd name="connsiteX6-93" fmla="*/ 4165600 w 5163185"/>
              <a:gd name="connsiteY6-94" fmla="*/ 1968500 h 4333240"/>
              <a:gd name="connsiteX7-95" fmla="*/ 4175125 w 5163185"/>
              <a:gd name="connsiteY7-96" fmla="*/ 2971800 h 4333240"/>
              <a:gd name="connsiteX8-97" fmla="*/ 5163185 w 5163185"/>
              <a:gd name="connsiteY8-98" fmla="*/ 2981325 h 4333240"/>
              <a:gd name="connsiteX9-99" fmla="*/ 5146040 w 5163185"/>
              <a:gd name="connsiteY9-100" fmla="*/ 4333240 h 4333240"/>
              <a:gd name="connsiteX0-101" fmla="*/ 0 w 5153660"/>
              <a:gd name="connsiteY0-102" fmla="*/ 444500 h 4333240"/>
              <a:gd name="connsiteX1-103" fmla="*/ 0 w 5153660"/>
              <a:gd name="connsiteY1-104" fmla="*/ 0 h 4333240"/>
              <a:gd name="connsiteX2-105" fmla="*/ 2095500 w 5153660"/>
              <a:gd name="connsiteY2-106" fmla="*/ 0 h 4333240"/>
              <a:gd name="connsiteX3-107" fmla="*/ 2095500 w 5153660"/>
              <a:gd name="connsiteY3-108" fmla="*/ 914400 h 4333240"/>
              <a:gd name="connsiteX4-109" fmla="*/ 3162300 w 5153660"/>
              <a:gd name="connsiteY4-110" fmla="*/ 914400 h 4333240"/>
              <a:gd name="connsiteX5-111" fmla="*/ 3162300 w 5153660"/>
              <a:gd name="connsiteY5-112" fmla="*/ 1968500 h 4333240"/>
              <a:gd name="connsiteX6-113" fmla="*/ 4165600 w 5153660"/>
              <a:gd name="connsiteY6-114" fmla="*/ 1968500 h 4333240"/>
              <a:gd name="connsiteX7-115" fmla="*/ 4175125 w 5153660"/>
              <a:gd name="connsiteY7-116" fmla="*/ 2971800 h 4333240"/>
              <a:gd name="connsiteX8-117" fmla="*/ 5153660 w 5153660"/>
              <a:gd name="connsiteY8-118" fmla="*/ 2990850 h 4333240"/>
              <a:gd name="connsiteX9-119" fmla="*/ 5146040 w 5153660"/>
              <a:gd name="connsiteY9-120" fmla="*/ 4333240 h 4333240"/>
              <a:gd name="connsiteX0-121" fmla="*/ 0 w 5146040"/>
              <a:gd name="connsiteY0-122" fmla="*/ 444500 h 4333240"/>
              <a:gd name="connsiteX1-123" fmla="*/ 0 w 5146040"/>
              <a:gd name="connsiteY1-124" fmla="*/ 0 h 4333240"/>
              <a:gd name="connsiteX2-125" fmla="*/ 2095500 w 5146040"/>
              <a:gd name="connsiteY2-126" fmla="*/ 0 h 4333240"/>
              <a:gd name="connsiteX3-127" fmla="*/ 2095500 w 5146040"/>
              <a:gd name="connsiteY3-128" fmla="*/ 914400 h 4333240"/>
              <a:gd name="connsiteX4-129" fmla="*/ 3162300 w 5146040"/>
              <a:gd name="connsiteY4-130" fmla="*/ 914400 h 4333240"/>
              <a:gd name="connsiteX5-131" fmla="*/ 3162300 w 5146040"/>
              <a:gd name="connsiteY5-132" fmla="*/ 1968500 h 4333240"/>
              <a:gd name="connsiteX6-133" fmla="*/ 4165600 w 5146040"/>
              <a:gd name="connsiteY6-134" fmla="*/ 1968500 h 4333240"/>
              <a:gd name="connsiteX7-135" fmla="*/ 4175125 w 5146040"/>
              <a:gd name="connsiteY7-136" fmla="*/ 2971800 h 4333240"/>
              <a:gd name="connsiteX8-137" fmla="*/ 5144135 w 5146040"/>
              <a:gd name="connsiteY8-138" fmla="*/ 2981325 h 4333240"/>
              <a:gd name="connsiteX9-139" fmla="*/ 5146040 w 5146040"/>
              <a:gd name="connsiteY9-140" fmla="*/ 4333240 h 4333240"/>
              <a:gd name="connsiteX0-141" fmla="*/ 0 w 5146040"/>
              <a:gd name="connsiteY0-142" fmla="*/ 444500 h 4333240"/>
              <a:gd name="connsiteX1-143" fmla="*/ 0 w 5146040"/>
              <a:gd name="connsiteY1-144" fmla="*/ 0 h 4333240"/>
              <a:gd name="connsiteX2-145" fmla="*/ 2095500 w 5146040"/>
              <a:gd name="connsiteY2-146" fmla="*/ 0 h 4333240"/>
              <a:gd name="connsiteX3-147" fmla="*/ 2095500 w 5146040"/>
              <a:gd name="connsiteY3-148" fmla="*/ 914400 h 4333240"/>
              <a:gd name="connsiteX4-149" fmla="*/ 3162300 w 5146040"/>
              <a:gd name="connsiteY4-150" fmla="*/ 914400 h 4333240"/>
              <a:gd name="connsiteX5-151" fmla="*/ 3162300 w 5146040"/>
              <a:gd name="connsiteY5-152" fmla="*/ 1968500 h 4333240"/>
              <a:gd name="connsiteX6-153" fmla="*/ 4165600 w 5146040"/>
              <a:gd name="connsiteY6-154" fmla="*/ 1968500 h 4333240"/>
              <a:gd name="connsiteX7-155" fmla="*/ 4175125 w 5146040"/>
              <a:gd name="connsiteY7-156" fmla="*/ 3057525 h 4333240"/>
              <a:gd name="connsiteX8-157" fmla="*/ 5144135 w 5146040"/>
              <a:gd name="connsiteY8-158" fmla="*/ 2981325 h 4333240"/>
              <a:gd name="connsiteX9-159" fmla="*/ 5146040 w 5146040"/>
              <a:gd name="connsiteY9-160" fmla="*/ 4333240 h 4333240"/>
              <a:gd name="connsiteX0-161" fmla="*/ 0 w 5146040"/>
              <a:gd name="connsiteY0-162" fmla="*/ 444500 h 4333240"/>
              <a:gd name="connsiteX1-163" fmla="*/ 0 w 5146040"/>
              <a:gd name="connsiteY1-164" fmla="*/ 0 h 4333240"/>
              <a:gd name="connsiteX2-165" fmla="*/ 2095500 w 5146040"/>
              <a:gd name="connsiteY2-166" fmla="*/ 0 h 4333240"/>
              <a:gd name="connsiteX3-167" fmla="*/ 2095500 w 5146040"/>
              <a:gd name="connsiteY3-168" fmla="*/ 914400 h 4333240"/>
              <a:gd name="connsiteX4-169" fmla="*/ 3162300 w 5146040"/>
              <a:gd name="connsiteY4-170" fmla="*/ 914400 h 4333240"/>
              <a:gd name="connsiteX5-171" fmla="*/ 3162300 w 5146040"/>
              <a:gd name="connsiteY5-172" fmla="*/ 1968500 h 4333240"/>
              <a:gd name="connsiteX6-173" fmla="*/ 4165600 w 5146040"/>
              <a:gd name="connsiteY6-174" fmla="*/ 1968500 h 4333240"/>
              <a:gd name="connsiteX7-175" fmla="*/ 4175125 w 5146040"/>
              <a:gd name="connsiteY7-176" fmla="*/ 3057525 h 4333240"/>
              <a:gd name="connsiteX8-177" fmla="*/ 5144135 w 5146040"/>
              <a:gd name="connsiteY8-178" fmla="*/ 3038475 h 4333240"/>
              <a:gd name="connsiteX9-179" fmla="*/ 5146040 w 5146040"/>
              <a:gd name="connsiteY9-180" fmla="*/ 4333240 h 4333240"/>
              <a:gd name="connsiteX0-181" fmla="*/ 0 w 5146040"/>
              <a:gd name="connsiteY0-182" fmla="*/ 444500 h 4333240"/>
              <a:gd name="connsiteX1-183" fmla="*/ 0 w 5146040"/>
              <a:gd name="connsiteY1-184" fmla="*/ 0 h 4333240"/>
              <a:gd name="connsiteX2-185" fmla="*/ 2095500 w 5146040"/>
              <a:gd name="connsiteY2-186" fmla="*/ 0 h 4333240"/>
              <a:gd name="connsiteX3-187" fmla="*/ 2095500 w 5146040"/>
              <a:gd name="connsiteY3-188" fmla="*/ 914400 h 4333240"/>
              <a:gd name="connsiteX4-189" fmla="*/ 3162300 w 5146040"/>
              <a:gd name="connsiteY4-190" fmla="*/ 914400 h 4333240"/>
              <a:gd name="connsiteX5-191" fmla="*/ 3162300 w 5146040"/>
              <a:gd name="connsiteY5-192" fmla="*/ 1968500 h 4333240"/>
              <a:gd name="connsiteX6-193" fmla="*/ 4165600 w 5146040"/>
              <a:gd name="connsiteY6-194" fmla="*/ 1968500 h 4333240"/>
              <a:gd name="connsiteX7-195" fmla="*/ 4175125 w 5146040"/>
              <a:gd name="connsiteY7-196" fmla="*/ 3028950 h 4333240"/>
              <a:gd name="connsiteX8-197" fmla="*/ 5144135 w 5146040"/>
              <a:gd name="connsiteY8-198" fmla="*/ 3038475 h 4333240"/>
              <a:gd name="connsiteX9-199" fmla="*/ 5146040 w 5146040"/>
              <a:gd name="connsiteY9-200" fmla="*/ 4333240 h 4333240"/>
              <a:gd name="connsiteX0-201" fmla="*/ 0 w 5146040"/>
              <a:gd name="connsiteY0-202" fmla="*/ 444500 h 4333240"/>
              <a:gd name="connsiteX1-203" fmla="*/ 0 w 5146040"/>
              <a:gd name="connsiteY1-204" fmla="*/ 0 h 4333240"/>
              <a:gd name="connsiteX2-205" fmla="*/ 2095500 w 5146040"/>
              <a:gd name="connsiteY2-206" fmla="*/ 0 h 4333240"/>
              <a:gd name="connsiteX3-207" fmla="*/ 2095500 w 5146040"/>
              <a:gd name="connsiteY3-208" fmla="*/ 914400 h 4333240"/>
              <a:gd name="connsiteX4-209" fmla="*/ 3162300 w 5146040"/>
              <a:gd name="connsiteY4-210" fmla="*/ 914400 h 4333240"/>
              <a:gd name="connsiteX5-211" fmla="*/ 3162300 w 5146040"/>
              <a:gd name="connsiteY5-212" fmla="*/ 1968500 h 4333240"/>
              <a:gd name="connsiteX6-213" fmla="*/ 4165600 w 5146040"/>
              <a:gd name="connsiteY6-214" fmla="*/ 1968500 h 4333240"/>
              <a:gd name="connsiteX7-215" fmla="*/ 4175125 w 5146040"/>
              <a:gd name="connsiteY7-216" fmla="*/ 3028950 h 4333240"/>
              <a:gd name="connsiteX8-217" fmla="*/ 5144135 w 5146040"/>
              <a:gd name="connsiteY8-218" fmla="*/ 3019425 h 4333240"/>
              <a:gd name="connsiteX9-219" fmla="*/ 5146040 w 5146040"/>
              <a:gd name="connsiteY9-220" fmla="*/ 4333240 h 4333240"/>
              <a:gd name="connsiteX0-221" fmla="*/ 0 w 5155565"/>
              <a:gd name="connsiteY0-222" fmla="*/ 444500 h 4114165"/>
              <a:gd name="connsiteX1-223" fmla="*/ 0 w 5155565"/>
              <a:gd name="connsiteY1-224" fmla="*/ 0 h 4114165"/>
              <a:gd name="connsiteX2-225" fmla="*/ 2095500 w 5155565"/>
              <a:gd name="connsiteY2-226" fmla="*/ 0 h 4114165"/>
              <a:gd name="connsiteX3-227" fmla="*/ 2095500 w 5155565"/>
              <a:gd name="connsiteY3-228" fmla="*/ 914400 h 4114165"/>
              <a:gd name="connsiteX4-229" fmla="*/ 3162300 w 5155565"/>
              <a:gd name="connsiteY4-230" fmla="*/ 914400 h 4114165"/>
              <a:gd name="connsiteX5-231" fmla="*/ 3162300 w 5155565"/>
              <a:gd name="connsiteY5-232" fmla="*/ 1968500 h 4114165"/>
              <a:gd name="connsiteX6-233" fmla="*/ 4165600 w 5155565"/>
              <a:gd name="connsiteY6-234" fmla="*/ 1968500 h 4114165"/>
              <a:gd name="connsiteX7-235" fmla="*/ 4175125 w 5155565"/>
              <a:gd name="connsiteY7-236" fmla="*/ 3028950 h 4114165"/>
              <a:gd name="connsiteX8-237" fmla="*/ 5144135 w 5155565"/>
              <a:gd name="connsiteY8-238" fmla="*/ 3019425 h 4114165"/>
              <a:gd name="connsiteX9-239" fmla="*/ 5155565 w 5155565"/>
              <a:gd name="connsiteY9-240" fmla="*/ 4114165 h 41141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5155565" h="4114165">
                <a:moveTo>
                  <a:pt x="0" y="444500"/>
                </a:moveTo>
                <a:lnTo>
                  <a:pt x="0" y="0"/>
                </a:lnTo>
                <a:lnTo>
                  <a:pt x="2095500" y="0"/>
                </a:lnTo>
                <a:lnTo>
                  <a:pt x="2095500" y="914400"/>
                </a:lnTo>
                <a:lnTo>
                  <a:pt x="3162300" y="914400"/>
                </a:lnTo>
                <a:lnTo>
                  <a:pt x="3162300" y="1968500"/>
                </a:lnTo>
                <a:lnTo>
                  <a:pt x="4165600" y="1968500"/>
                </a:lnTo>
                <a:lnTo>
                  <a:pt x="4175125" y="3028950"/>
                </a:lnTo>
                <a:lnTo>
                  <a:pt x="5144135" y="3019425"/>
                </a:lnTo>
                <a:lnTo>
                  <a:pt x="5155565" y="4114165"/>
                </a:lnTo>
              </a:path>
            </a:pathLst>
          </a:custGeom>
          <a:noFill/>
          <a:ln w="317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19" name="Group 18"/>
          <p:cNvGrpSpPr>
            <a:grpSpLocks noChangeAspect="1"/>
          </p:cNvGrpSpPr>
          <p:nvPr/>
        </p:nvGrpSpPr>
        <p:grpSpPr bwMode="auto">
          <a:xfrm>
            <a:off x="5848974" y="1478695"/>
            <a:ext cx="461135" cy="271181"/>
            <a:chOff x="5315" y="1433"/>
            <a:chExt cx="2197" cy="1292"/>
          </a:xfrm>
          <a:solidFill>
            <a:schemeClr val="accent1"/>
          </a:solidFill>
        </p:grpSpPr>
        <p:sp>
          <p:nvSpPr>
            <p:cNvPr id="20" name="Freeform 19"/>
            <p:cNvSpPr/>
            <p:nvPr/>
          </p:nvSpPr>
          <p:spPr bwMode="auto">
            <a:xfrm>
              <a:off x="5915" y="1440"/>
              <a:ext cx="1014" cy="1278"/>
            </a:xfrm>
            <a:custGeom>
              <a:avLst/>
              <a:gdLst>
                <a:gd name="T0" fmla="*/ 221 w 428"/>
                <a:gd name="T1" fmla="*/ 231 h 538"/>
                <a:gd name="T2" fmla="*/ 324 w 428"/>
                <a:gd name="T3" fmla="*/ 115 h 538"/>
                <a:gd name="T4" fmla="*/ 207 w 428"/>
                <a:gd name="T5" fmla="*/ 1 h 538"/>
                <a:gd name="T6" fmla="*/ 93 w 428"/>
                <a:gd name="T7" fmla="*/ 118 h 538"/>
                <a:gd name="T8" fmla="*/ 200 w 428"/>
                <a:gd name="T9" fmla="*/ 231 h 538"/>
                <a:gd name="T10" fmla="*/ 2 w 428"/>
                <a:gd name="T11" fmla="*/ 446 h 538"/>
                <a:gd name="T12" fmla="*/ 216 w 428"/>
                <a:gd name="T13" fmla="*/ 537 h 538"/>
                <a:gd name="T14" fmla="*/ 426 w 428"/>
                <a:gd name="T15" fmla="*/ 439 h 538"/>
                <a:gd name="T16" fmla="*/ 221 w 428"/>
                <a:gd name="T17" fmla="*/ 231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538">
                  <a:moveTo>
                    <a:pt x="221" y="231"/>
                  </a:moveTo>
                  <a:cubicBezTo>
                    <a:pt x="280" y="224"/>
                    <a:pt x="325" y="175"/>
                    <a:pt x="324" y="115"/>
                  </a:cubicBezTo>
                  <a:cubicBezTo>
                    <a:pt x="323" y="51"/>
                    <a:pt x="270" y="0"/>
                    <a:pt x="207" y="1"/>
                  </a:cubicBezTo>
                  <a:cubicBezTo>
                    <a:pt x="143" y="2"/>
                    <a:pt x="92" y="55"/>
                    <a:pt x="93" y="118"/>
                  </a:cubicBezTo>
                  <a:cubicBezTo>
                    <a:pt x="94" y="178"/>
                    <a:pt x="141" y="226"/>
                    <a:pt x="200" y="231"/>
                  </a:cubicBezTo>
                  <a:cubicBezTo>
                    <a:pt x="88" y="239"/>
                    <a:pt x="0" y="333"/>
                    <a:pt x="2" y="446"/>
                  </a:cubicBezTo>
                  <a:cubicBezTo>
                    <a:pt x="3" y="511"/>
                    <a:pt x="110" y="538"/>
                    <a:pt x="216" y="537"/>
                  </a:cubicBezTo>
                  <a:cubicBezTo>
                    <a:pt x="321" y="535"/>
                    <a:pt x="428" y="504"/>
                    <a:pt x="426" y="439"/>
                  </a:cubicBezTo>
                  <a:cubicBezTo>
                    <a:pt x="425" y="326"/>
                    <a:pt x="334" y="235"/>
                    <a:pt x="221" y="2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1" name="Freeform 20"/>
            <p:cNvSpPr/>
            <p:nvPr/>
          </p:nvSpPr>
          <p:spPr bwMode="auto">
            <a:xfrm>
              <a:off x="6825" y="1501"/>
              <a:ext cx="678" cy="946"/>
            </a:xfrm>
            <a:custGeom>
              <a:avLst/>
              <a:gdLst>
                <a:gd name="T0" fmla="*/ 132 w 286"/>
                <a:gd name="T1" fmla="*/ 171 h 398"/>
                <a:gd name="T2" fmla="*/ 210 w 286"/>
                <a:gd name="T3" fmla="*/ 85 h 398"/>
                <a:gd name="T4" fmla="*/ 123 w 286"/>
                <a:gd name="T5" fmla="*/ 1 h 398"/>
                <a:gd name="T6" fmla="*/ 39 w 286"/>
                <a:gd name="T7" fmla="*/ 88 h 398"/>
                <a:gd name="T8" fmla="*/ 120 w 286"/>
                <a:gd name="T9" fmla="*/ 171 h 398"/>
                <a:gd name="T10" fmla="*/ 0 w 286"/>
                <a:gd name="T11" fmla="*/ 237 h 398"/>
                <a:gd name="T12" fmla="*/ 77 w 286"/>
                <a:gd name="T13" fmla="*/ 396 h 398"/>
                <a:gd name="T14" fmla="*/ 129 w 286"/>
                <a:gd name="T15" fmla="*/ 398 h 398"/>
                <a:gd name="T16" fmla="*/ 235 w 286"/>
                <a:gd name="T17" fmla="*/ 380 h 398"/>
                <a:gd name="T18" fmla="*/ 286 w 286"/>
                <a:gd name="T19" fmla="*/ 326 h 398"/>
                <a:gd name="T20" fmla="*/ 132 w 286"/>
                <a:gd name="T21" fmla="*/ 17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98">
                  <a:moveTo>
                    <a:pt x="132" y="171"/>
                  </a:moveTo>
                  <a:cubicBezTo>
                    <a:pt x="176" y="167"/>
                    <a:pt x="210" y="130"/>
                    <a:pt x="210" y="85"/>
                  </a:cubicBezTo>
                  <a:cubicBezTo>
                    <a:pt x="209" y="38"/>
                    <a:pt x="170" y="0"/>
                    <a:pt x="123" y="1"/>
                  </a:cubicBezTo>
                  <a:cubicBezTo>
                    <a:pt x="76" y="1"/>
                    <a:pt x="38" y="40"/>
                    <a:pt x="39" y="88"/>
                  </a:cubicBezTo>
                  <a:cubicBezTo>
                    <a:pt x="39" y="133"/>
                    <a:pt x="75" y="169"/>
                    <a:pt x="120" y="171"/>
                  </a:cubicBezTo>
                  <a:cubicBezTo>
                    <a:pt x="71" y="174"/>
                    <a:pt x="28" y="198"/>
                    <a:pt x="0" y="237"/>
                  </a:cubicBezTo>
                  <a:cubicBezTo>
                    <a:pt x="43" y="277"/>
                    <a:pt x="72" y="333"/>
                    <a:pt x="77" y="396"/>
                  </a:cubicBezTo>
                  <a:cubicBezTo>
                    <a:pt x="94" y="398"/>
                    <a:pt x="111" y="398"/>
                    <a:pt x="129" y="398"/>
                  </a:cubicBezTo>
                  <a:cubicBezTo>
                    <a:pt x="170" y="397"/>
                    <a:pt x="207" y="391"/>
                    <a:pt x="235" y="380"/>
                  </a:cubicBezTo>
                  <a:cubicBezTo>
                    <a:pt x="278" y="364"/>
                    <a:pt x="286" y="342"/>
                    <a:pt x="286" y="326"/>
                  </a:cubicBezTo>
                  <a:cubicBezTo>
                    <a:pt x="285" y="241"/>
                    <a:pt x="216" y="173"/>
                    <a:pt x="132"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2" name="Freeform 21"/>
            <p:cNvSpPr/>
            <p:nvPr/>
          </p:nvSpPr>
          <p:spPr bwMode="auto">
            <a:xfrm>
              <a:off x="5324" y="1520"/>
              <a:ext cx="678" cy="948"/>
            </a:xfrm>
            <a:custGeom>
              <a:avLst/>
              <a:gdLst>
                <a:gd name="T0" fmla="*/ 286 w 286"/>
                <a:gd name="T1" fmla="*/ 235 h 399"/>
                <a:gd name="T2" fmla="*/ 163 w 286"/>
                <a:gd name="T3" fmla="*/ 171 h 399"/>
                <a:gd name="T4" fmla="*/ 241 w 286"/>
                <a:gd name="T5" fmla="*/ 85 h 399"/>
                <a:gd name="T6" fmla="*/ 154 w 286"/>
                <a:gd name="T7" fmla="*/ 1 h 399"/>
                <a:gd name="T8" fmla="*/ 70 w 286"/>
                <a:gd name="T9" fmla="*/ 88 h 399"/>
                <a:gd name="T10" fmla="*/ 151 w 286"/>
                <a:gd name="T11" fmla="*/ 171 h 399"/>
                <a:gd name="T12" fmla="*/ 2 w 286"/>
                <a:gd name="T13" fmla="*/ 331 h 399"/>
                <a:gd name="T14" fmla="*/ 54 w 286"/>
                <a:gd name="T15" fmla="*/ 384 h 399"/>
                <a:gd name="T16" fmla="*/ 161 w 286"/>
                <a:gd name="T17" fmla="*/ 398 h 399"/>
                <a:gd name="T18" fmla="*/ 216 w 286"/>
                <a:gd name="T19" fmla="*/ 394 h 399"/>
                <a:gd name="T20" fmla="*/ 286 w 286"/>
                <a:gd name="T21" fmla="*/ 23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99">
                  <a:moveTo>
                    <a:pt x="286" y="235"/>
                  </a:moveTo>
                  <a:cubicBezTo>
                    <a:pt x="257" y="196"/>
                    <a:pt x="212" y="172"/>
                    <a:pt x="163" y="171"/>
                  </a:cubicBezTo>
                  <a:cubicBezTo>
                    <a:pt x="207" y="167"/>
                    <a:pt x="242" y="130"/>
                    <a:pt x="241" y="85"/>
                  </a:cubicBezTo>
                  <a:cubicBezTo>
                    <a:pt x="240" y="38"/>
                    <a:pt x="201" y="0"/>
                    <a:pt x="154" y="1"/>
                  </a:cubicBezTo>
                  <a:cubicBezTo>
                    <a:pt x="107" y="1"/>
                    <a:pt x="69" y="41"/>
                    <a:pt x="70" y="88"/>
                  </a:cubicBezTo>
                  <a:cubicBezTo>
                    <a:pt x="71" y="133"/>
                    <a:pt x="106" y="169"/>
                    <a:pt x="151" y="171"/>
                  </a:cubicBezTo>
                  <a:cubicBezTo>
                    <a:pt x="67" y="176"/>
                    <a:pt x="0" y="247"/>
                    <a:pt x="2" y="331"/>
                  </a:cubicBezTo>
                  <a:cubicBezTo>
                    <a:pt x="2" y="347"/>
                    <a:pt x="11" y="369"/>
                    <a:pt x="54" y="384"/>
                  </a:cubicBezTo>
                  <a:cubicBezTo>
                    <a:pt x="83" y="394"/>
                    <a:pt x="120" y="399"/>
                    <a:pt x="161" y="398"/>
                  </a:cubicBezTo>
                  <a:cubicBezTo>
                    <a:pt x="180" y="398"/>
                    <a:pt x="198" y="396"/>
                    <a:pt x="216" y="394"/>
                  </a:cubicBezTo>
                  <a:cubicBezTo>
                    <a:pt x="219" y="332"/>
                    <a:pt x="246" y="277"/>
                    <a:pt x="286" y="2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3" name="Freeform 22"/>
            <p:cNvSpPr/>
            <p:nvPr/>
          </p:nvSpPr>
          <p:spPr bwMode="auto">
            <a:xfrm>
              <a:off x="6837" y="1513"/>
              <a:ext cx="656" cy="925"/>
            </a:xfrm>
            <a:custGeom>
              <a:avLst/>
              <a:gdLst>
                <a:gd name="T0" fmla="*/ 127 w 277"/>
                <a:gd name="T1" fmla="*/ 170 h 389"/>
                <a:gd name="T2" fmla="*/ 127 w 277"/>
                <a:gd name="T3" fmla="*/ 162 h 389"/>
                <a:gd name="T4" fmla="*/ 201 w 277"/>
                <a:gd name="T5" fmla="*/ 80 h 389"/>
                <a:gd name="T6" fmla="*/ 119 w 277"/>
                <a:gd name="T7" fmla="*/ 0 h 389"/>
                <a:gd name="T8" fmla="*/ 118 w 277"/>
                <a:gd name="T9" fmla="*/ 0 h 389"/>
                <a:gd name="T10" fmla="*/ 61 w 277"/>
                <a:gd name="T11" fmla="*/ 24 h 389"/>
                <a:gd name="T12" fmla="*/ 38 w 277"/>
                <a:gd name="T13" fmla="*/ 82 h 389"/>
                <a:gd name="T14" fmla="*/ 115 w 277"/>
                <a:gd name="T15" fmla="*/ 162 h 389"/>
                <a:gd name="T16" fmla="*/ 115 w 277"/>
                <a:gd name="T17" fmla="*/ 170 h 389"/>
                <a:gd name="T18" fmla="*/ 0 w 277"/>
                <a:gd name="T19" fmla="*/ 231 h 389"/>
                <a:gd name="T20" fmla="*/ 76 w 277"/>
                <a:gd name="T21" fmla="*/ 387 h 389"/>
                <a:gd name="T22" fmla="*/ 124 w 277"/>
                <a:gd name="T23" fmla="*/ 389 h 389"/>
                <a:gd name="T24" fmla="*/ 229 w 277"/>
                <a:gd name="T25" fmla="*/ 372 h 389"/>
                <a:gd name="T26" fmla="*/ 277 w 277"/>
                <a:gd name="T27" fmla="*/ 321 h 389"/>
                <a:gd name="T28" fmla="*/ 127 w 277"/>
                <a:gd name="T29" fmla="*/ 17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7" h="389">
                  <a:moveTo>
                    <a:pt x="127" y="170"/>
                  </a:moveTo>
                  <a:cubicBezTo>
                    <a:pt x="127" y="162"/>
                    <a:pt x="127" y="162"/>
                    <a:pt x="127" y="162"/>
                  </a:cubicBezTo>
                  <a:cubicBezTo>
                    <a:pt x="169" y="158"/>
                    <a:pt x="201" y="122"/>
                    <a:pt x="201" y="80"/>
                  </a:cubicBez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4" name="Freeform 23"/>
            <p:cNvSpPr/>
            <p:nvPr/>
          </p:nvSpPr>
          <p:spPr bwMode="auto">
            <a:xfrm>
              <a:off x="5924" y="1452"/>
              <a:ext cx="993" cy="1254"/>
            </a:xfrm>
            <a:custGeom>
              <a:avLst/>
              <a:gdLst>
                <a:gd name="T0" fmla="*/ 217 w 419"/>
                <a:gd name="T1" fmla="*/ 230 h 528"/>
                <a:gd name="T2" fmla="*/ 217 w 419"/>
                <a:gd name="T3" fmla="*/ 222 h 528"/>
                <a:gd name="T4" fmla="*/ 316 w 419"/>
                <a:gd name="T5" fmla="*/ 110 h 528"/>
                <a:gd name="T6" fmla="*/ 205 w 419"/>
                <a:gd name="T7" fmla="*/ 0 h 528"/>
                <a:gd name="T8" fmla="*/ 203 w 419"/>
                <a:gd name="T9" fmla="*/ 0 h 528"/>
                <a:gd name="T10" fmla="*/ 93 w 419"/>
                <a:gd name="T11" fmla="*/ 113 h 528"/>
                <a:gd name="T12" fmla="*/ 196 w 419"/>
                <a:gd name="T13" fmla="*/ 222 h 528"/>
                <a:gd name="T14" fmla="*/ 196 w 419"/>
                <a:gd name="T15" fmla="*/ 230 h 528"/>
                <a:gd name="T16" fmla="*/ 2 w 419"/>
                <a:gd name="T17" fmla="*/ 441 h 528"/>
                <a:gd name="T18" fmla="*/ 202 w 419"/>
                <a:gd name="T19" fmla="*/ 528 h 528"/>
                <a:gd name="T20" fmla="*/ 202 w 419"/>
                <a:gd name="T21" fmla="*/ 528 h 528"/>
                <a:gd name="T22" fmla="*/ 211 w 419"/>
                <a:gd name="T23" fmla="*/ 528 h 528"/>
                <a:gd name="T24" fmla="*/ 418 w 419"/>
                <a:gd name="T25" fmla="*/ 434 h 528"/>
                <a:gd name="T26" fmla="*/ 217 w 419"/>
                <a:gd name="T27" fmla="*/ 23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9" h="528">
                  <a:moveTo>
                    <a:pt x="217" y="230"/>
                  </a:moveTo>
                  <a:cubicBezTo>
                    <a:pt x="217" y="222"/>
                    <a:pt x="217" y="222"/>
                    <a:pt x="217" y="222"/>
                  </a:cubicBezTo>
                  <a:cubicBezTo>
                    <a:pt x="274" y="215"/>
                    <a:pt x="317" y="167"/>
                    <a:pt x="316" y="110"/>
                  </a:cubicBezTo>
                  <a:cubicBezTo>
                    <a:pt x="315" y="49"/>
                    <a:pt x="265" y="0"/>
                    <a:pt x="205" y="0"/>
                  </a:cubicBezTo>
                  <a:cubicBezTo>
                    <a:pt x="204" y="0"/>
                    <a:pt x="203" y="0"/>
                    <a:pt x="203" y="0"/>
                  </a:cubicBezTo>
                  <a:cubicBezTo>
                    <a:pt x="141" y="1"/>
                    <a:pt x="92" y="52"/>
                    <a:pt x="93" y="113"/>
                  </a:cubicBezTo>
                  <a:cubicBezTo>
                    <a:pt x="94" y="171"/>
                    <a:pt x="138" y="217"/>
                    <a:pt x="196" y="222"/>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5" name="Freeform 24"/>
            <p:cNvSpPr/>
            <p:nvPr/>
          </p:nvSpPr>
          <p:spPr bwMode="auto">
            <a:xfrm>
              <a:off x="5334" y="1532"/>
              <a:ext cx="656" cy="927"/>
            </a:xfrm>
            <a:custGeom>
              <a:avLst/>
              <a:gdLst>
                <a:gd name="T0" fmla="*/ 159 w 277"/>
                <a:gd name="T1" fmla="*/ 170 h 390"/>
                <a:gd name="T2" fmla="*/ 159 w 277"/>
                <a:gd name="T3" fmla="*/ 162 h 390"/>
                <a:gd name="T4" fmla="*/ 233 w 277"/>
                <a:gd name="T5" fmla="*/ 80 h 390"/>
                <a:gd name="T6" fmla="*/ 152 w 277"/>
                <a:gd name="T7" fmla="*/ 0 h 390"/>
                <a:gd name="T8" fmla="*/ 150 w 277"/>
                <a:gd name="T9" fmla="*/ 0 h 390"/>
                <a:gd name="T10" fmla="*/ 70 w 277"/>
                <a:gd name="T11" fmla="*/ 83 h 390"/>
                <a:gd name="T12" fmla="*/ 147 w 277"/>
                <a:gd name="T13" fmla="*/ 162 h 390"/>
                <a:gd name="T14" fmla="*/ 147 w 277"/>
                <a:gd name="T15" fmla="*/ 170 h 390"/>
                <a:gd name="T16" fmla="*/ 2 w 277"/>
                <a:gd name="T17" fmla="*/ 326 h 390"/>
                <a:gd name="T18" fmla="*/ 52 w 277"/>
                <a:gd name="T19" fmla="*/ 375 h 390"/>
                <a:gd name="T20" fmla="*/ 157 w 277"/>
                <a:gd name="T21" fmla="*/ 389 h 390"/>
                <a:gd name="T22" fmla="*/ 208 w 277"/>
                <a:gd name="T23" fmla="*/ 385 h 390"/>
                <a:gd name="T24" fmla="*/ 277 w 277"/>
                <a:gd name="T25" fmla="*/ 230 h 390"/>
                <a:gd name="T26" fmla="*/ 159 w 277"/>
                <a:gd name="T27" fmla="*/ 17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390">
                  <a:moveTo>
                    <a:pt x="159" y="170"/>
                  </a:moveTo>
                  <a:cubicBezTo>
                    <a:pt x="159" y="162"/>
                    <a:pt x="159" y="162"/>
                    <a:pt x="159" y="162"/>
                  </a:cubicBezTo>
                  <a:cubicBezTo>
                    <a:pt x="201" y="159"/>
                    <a:pt x="234" y="122"/>
                    <a:pt x="233" y="80"/>
                  </a:cubicBezTo>
                  <a:cubicBezTo>
                    <a:pt x="232" y="36"/>
                    <a:pt x="196" y="0"/>
                    <a:pt x="152" y="0"/>
                  </a:cubicBezTo>
                  <a:cubicBezTo>
                    <a:pt x="150" y="0"/>
                    <a:pt x="150" y="0"/>
                    <a:pt x="150" y="0"/>
                  </a:cubicBezTo>
                  <a:cubicBezTo>
                    <a:pt x="105" y="0"/>
                    <a:pt x="69" y="38"/>
                    <a:pt x="70" y="83"/>
                  </a:cubicBezTo>
                  <a:cubicBezTo>
                    <a:pt x="71" y="125"/>
                    <a:pt x="104" y="160"/>
                    <a:pt x="147" y="162"/>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6" name="Freeform 25"/>
            <p:cNvSpPr/>
            <p:nvPr/>
          </p:nvSpPr>
          <p:spPr bwMode="auto">
            <a:xfrm>
              <a:off x="5334" y="1532"/>
              <a:ext cx="656" cy="927"/>
            </a:xfrm>
            <a:custGeom>
              <a:avLst/>
              <a:gdLst>
                <a:gd name="T0" fmla="*/ 233 w 277"/>
                <a:gd name="T1" fmla="*/ 80 h 390"/>
                <a:gd name="T2" fmla="*/ 152 w 277"/>
                <a:gd name="T3" fmla="*/ 0 h 390"/>
                <a:gd name="T4" fmla="*/ 150 w 277"/>
                <a:gd name="T5" fmla="*/ 0 h 390"/>
                <a:gd name="T6" fmla="*/ 70 w 277"/>
                <a:gd name="T7" fmla="*/ 83 h 390"/>
                <a:gd name="T8" fmla="*/ 147 w 277"/>
                <a:gd name="T9" fmla="*/ 162 h 390"/>
                <a:gd name="T10" fmla="*/ 147 w 277"/>
                <a:gd name="T11" fmla="*/ 166 h 390"/>
                <a:gd name="T12" fmla="*/ 149 w 277"/>
                <a:gd name="T13" fmla="*/ 167 h 390"/>
                <a:gd name="T14" fmla="*/ 147 w 277"/>
                <a:gd name="T15" fmla="*/ 166 h 390"/>
                <a:gd name="T16" fmla="*/ 147 w 277"/>
                <a:gd name="T17" fmla="*/ 170 h 390"/>
                <a:gd name="T18" fmla="*/ 2 w 277"/>
                <a:gd name="T19" fmla="*/ 326 h 390"/>
                <a:gd name="T20" fmla="*/ 52 w 277"/>
                <a:gd name="T21" fmla="*/ 375 h 390"/>
                <a:gd name="T22" fmla="*/ 157 w 277"/>
                <a:gd name="T23" fmla="*/ 389 h 390"/>
                <a:gd name="T24" fmla="*/ 208 w 277"/>
                <a:gd name="T25" fmla="*/ 385 h 390"/>
                <a:gd name="T26" fmla="*/ 277 w 277"/>
                <a:gd name="T27" fmla="*/ 230 h 390"/>
                <a:gd name="T28" fmla="*/ 159 w 277"/>
                <a:gd name="T29" fmla="*/ 170 h 390"/>
                <a:gd name="T30" fmla="*/ 159 w 277"/>
                <a:gd name="T31" fmla="*/ 166 h 390"/>
                <a:gd name="T32" fmla="*/ 156 w 277"/>
                <a:gd name="T33" fmla="*/ 167 h 390"/>
                <a:gd name="T34" fmla="*/ 159 w 277"/>
                <a:gd name="T35" fmla="*/ 166 h 390"/>
                <a:gd name="T36" fmla="*/ 159 w 277"/>
                <a:gd name="T37" fmla="*/ 162 h 390"/>
                <a:gd name="T38" fmla="*/ 233 w 277"/>
                <a:gd name="T39" fmla="*/ 8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7" h="390">
                  <a:moveTo>
                    <a:pt x="233" y="80"/>
                  </a:moveTo>
                  <a:cubicBezTo>
                    <a:pt x="232" y="36"/>
                    <a:pt x="196" y="0"/>
                    <a:pt x="152" y="0"/>
                  </a:cubicBezTo>
                  <a:cubicBezTo>
                    <a:pt x="150" y="0"/>
                    <a:pt x="150" y="0"/>
                    <a:pt x="150" y="0"/>
                  </a:cubicBezTo>
                  <a:cubicBezTo>
                    <a:pt x="105" y="0"/>
                    <a:pt x="69" y="38"/>
                    <a:pt x="70" y="83"/>
                  </a:cubicBezTo>
                  <a:cubicBezTo>
                    <a:pt x="71" y="125"/>
                    <a:pt x="104" y="160"/>
                    <a:pt x="147" y="162"/>
                  </a:cubicBezTo>
                  <a:cubicBezTo>
                    <a:pt x="147" y="166"/>
                    <a:pt x="147" y="166"/>
                    <a:pt x="147" y="166"/>
                  </a:cubicBezTo>
                  <a:cubicBezTo>
                    <a:pt x="149" y="167"/>
                    <a:pt x="149" y="167"/>
                    <a:pt x="149" y="167"/>
                  </a:cubicBezTo>
                  <a:cubicBezTo>
                    <a:pt x="147" y="166"/>
                    <a:pt x="147" y="166"/>
                    <a:pt x="147" y="166"/>
                  </a:cubicBezTo>
                  <a:cubicBezTo>
                    <a:pt x="147" y="170"/>
                    <a:pt x="147" y="170"/>
                    <a:pt x="147" y="170"/>
                  </a:cubicBezTo>
                  <a:cubicBezTo>
                    <a:pt x="64" y="175"/>
                    <a:pt x="0" y="244"/>
                    <a:pt x="2" y="326"/>
                  </a:cubicBezTo>
                  <a:cubicBezTo>
                    <a:pt x="2" y="341"/>
                    <a:pt x="11" y="361"/>
                    <a:pt x="52" y="375"/>
                  </a:cubicBezTo>
                  <a:cubicBezTo>
                    <a:pt x="79" y="385"/>
                    <a:pt x="117" y="390"/>
                    <a:pt x="157" y="389"/>
                  </a:cubicBezTo>
                  <a:cubicBezTo>
                    <a:pt x="174" y="389"/>
                    <a:pt x="191" y="388"/>
                    <a:pt x="208" y="385"/>
                  </a:cubicBezTo>
                  <a:cubicBezTo>
                    <a:pt x="212" y="327"/>
                    <a:pt x="237" y="272"/>
                    <a:pt x="277" y="230"/>
                  </a:cubicBezTo>
                  <a:cubicBezTo>
                    <a:pt x="249" y="193"/>
                    <a:pt x="206" y="171"/>
                    <a:pt x="159" y="170"/>
                  </a:cubicBezTo>
                  <a:cubicBezTo>
                    <a:pt x="159" y="166"/>
                    <a:pt x="159" y="166"/>
                    <a:pt x="159" y="166"/>
                  </a:cubicBezTo>
                  <a:cubicBezTo>
                    <a:pt x="156" y="167"/>
                    <a:pt x="156" y="167"/>
                    <a:pt x="156" y="167"/>
                  </a:cubicBezTo>
                  <a:cubicBezTo>
                    <a:pt x="159" y="166"/>
                    <a:pt x="159" y="166"/>
                    <a:pt x="159" y="166"/>
                  </a:cubicBezTo>
                  <a:cubicBezTo>
                    <a:pt x="159" y="162"/>
                    <a:pt x="159" y="162"/>
                    <a:pt x="159" y="162"/>
                  </a:cubicBezTo>
                  <a:cubicBezTo>
                    <a:pt x="201" y="159"/>
                    <a:pt x="234" y="122"/>
                    <a:pt x="233"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7" name="Freeform 26"/>
            <p:cNvSpPr/>
            <p:nvPr/>
          </p:nvSpPr>
          <p:spPr bwMode="auto">
            <a:xfrm>
              <a:off x="5315" y="1924"/>
              <a:ext cx="702" cy="552"/>
            </a:xfrm>
            <a:custGeom>
              <a:avLst/>
              <a:gdLst>
                <a:gd name="T0" fmla="*/ 294 w 296"/>
                <a:gd name="T1" fmla="*/ 63 h 232"/>
                <a:gd name="T2" fmla="*/ 192 w 296"/>
                <a:gd name="T3" fmla="*/ 0 h 232"/>
                <a:gd name="T4" fmla="*/ 167 w 296"/>
                <a:gd name="T5" fmla="*/ 1 h 232"/>
                <a:gd name="T6" fmla="*/ 167 w 296"/>
                <a:gd name="T7" fmla="*/ 5 h 232"/>
                <a:gd name="T8" fmla="*/ 285 w 296"/>
                <a:gd name="T9" fmla="*/ 65 h 232"/>
                <a:gd name="T10" fmla="*/ 216 w 296"/>
                <a:gd name="T11" fmla="*/ 220 h 232"/>
                <a:gd name="T12" fmla="*/ 165 w 296"/>
                <a:gd name="T13" fmla="*/ 224 h 232"/>
                <a:gd name="T14" fmla="*/ 60 w 296"/>
                <a:gd name="T15" fmla="*/ 210 h 232"/>
                <a:gd name="T16" fmla="*/ 10 w 296"/>
                <a:gd name="T17" fmla="*/ 161 h 232"/>
                <a:gd name="T18" fmla="*/ 155 w 296"/>
                <a:gd name="T19" fmla="*/ 5 h 232"/>
                <a:gd name="T20" fmla="*/ 155 w 296"/>
                <a:gd name="T21" fmla="*/ 1 h 232"/>
                <a:gd name="T22" fmla="*/ 130 w 296"/>
                <a:gd name="T23" fmla="*/ 1 h 232"/>
                <a:gd name="T24" fmla="*/ 155 w 296"/>
                <a:gd name="T25" fmla="*/ 1 h 232"/>
                <a:gd name="T26" fmla="*/ 130 w 296"/>
                <a:gd name="T27" fmla="*/ 1 h 232"/>
                <a:gd name="T28" fmla="*/ 2 w 296"/>
                <a:gd name="T29" fmla="*/ 161 h 232"/>
                <a:gd name="T30" fmla="*/ 57 w 296"/>
                <a:gd name="T31" fmla="*/ 218 h 232"/>
                <a:gd name="T32" fmla="*/ 157 w 296"/>
                <a:gd name="T33" fmla="*/ 232 h 232"/>
                <a:gd name="T34" fmla="*/ 165 w 296"/>
                <a:gd name="T35" fmla="*/ 232 h 232"/>
                <a:gd name="T36" fmla="*/ 220 w 296"/>
                <a:gd name="T37" fmla="*/ 228 h 232"/>
                <a:gd name="T38" fmla="*/ 224 w 296"/>
                <a:gd name="T39" fmla="*/ 227 h 232"/>
                <a:gd name="T40" fmla="*/ 224 w 296"/>
                <a:gd name="T41" fmla="*/ 224 h 232"/>
                <a:gd name="T42" fmla="*/ 293 w 296"/>
                <a:gd name="T43" fmla="*/ 68 h 232"/>
                <a:gd name="T44" fmla="*/ 296 w 296"/>
                <a:gd name="T45" fmla="*/ 66 h 232"/>
                <a:gd name="T46" fmla="*/ 294 w 296"/>
                <a:gd name="T47" fmla="*/ 6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6" h="232">
                  <a:moveTo>
                    <a:pt x="294" y="63"/>
                  </a:moveTo>
                  <a:cubicBezTo>
                    <a:pt x="269" y="29"/>
                    <a:pt x="232" y="7"/>
                    <a:pt x="192" y="0"/>
                  </a:cubicBezTo>
                  <a:cubicBezTo>
                    <a:pt x="167" y="1"/>
                    <a:pt x="167" y="1"/>
                    <a:pt x="167" y="1"/>
                  </a:cubicBezTo>
                  <a:cubicBezTo>
                    <a:pt x="167" y="5"/>
                    <a:pt x="167" y="5"/>
                    <a:pt x="167" y="5"/>
                  </a:cubicBezTo>
                  <a:cubicBezTo>
                    <a:pt x="214" y="6"/>
                    <a:pt x="257" y="28"/>
                    <a:pt x="285" y="65"/>
                  </a:cubicBezTo>
                  <a:cubicBezTo>
                    <a:pt x="245" y="107"/>
                    <a:pt x="220" y="162"/>
                    <a:pt x="216" y="220"/>
                  </a:cubicBezTo>
                  <a:cubicBezTo>
                    <a:pt x="199" y="223"/>
                    <a:pt x="182" y="224"/>
                    <a:pt x="165" y="224"/>
                  </a:cubicBezTo>
                  <a:cubicBezTo>
                    <a:pt x="125" y="225"/>
                    <a:pt x="87" y="220"/>
                    <a:pt x="60" y="210"/>
                  </a:cubicBezTo>
                  <a:cubicBezTo>
                    <a:pt x="19" y="196"/>
                    <a:pt x="10" y="176"/>
                    <a:pt x="10" y="161"/>
                  </a:cubicBezTo>
                  <a:cubicBezTo>
                    <a:pt x="8" y="79"/>
                    <a:pt x="72" y="10"/>
                    <a:pt x="155" y="5"/>
                  </a:cubicBezTo>
                  <a:cubicBezTo>
                    <a:pt x="155" y="1"/>
                    <a:pt x="155" y="1"/>
                    <a:pt x="155" y="1"/>
                  </a:cubicBezTo>
                  <a:cubicBezTo>
                    <a:pt x="130" y="1"/>
                    <a:pt x="130" y="1"/>
                    <a:pt x="130" y="1"/>
                  </a:cubicBezTo>
                  <a:cubicBezTo>
                    <a:pt x="155" y="1"/>
                    <a:pt x="155" y="1"/>
                    <a:pt x="155" y="1"/>
                  </a:cubicBezTo>
                  <a:cubicBezTo>
                    <a:pt x="130" y="1"/>
                    <a:pt x="130" y="1"/>
                    <a:pt x="130" y="1"/>
                  </a:cubicBezTo>
                  <a:cubicBezTo>
                    <a:pt x="55" y="16"/>
                    <a:pt x="0" y="83"/>
                    <a:pt x="2" y="161"/>
                  </a:cubicBezTo>
                  <a:cubicBezTo>
                    <a:pt x="2" y="178"/>
                    <a:pt x="12" y="202"/>
                    <a:pt x="57" y="218"/>
                  </a:cubicBezTo>
                  <a:cubicBezTo>
                    <a:pt x="84" y="227"/>
                    <a:pt x="119" y="232"/>
                    <a:pt x="157" y="232"/>
                  </a:cubicBezTo>
                  <a:cubicBezTo>
                    <a:pt x="160" y="232"/>
                    <a:pt x="162" y="232"/>
                    <a:pt x="165" y="232"/>
                  </a:cubicBezTo>
                  <a:cubicBezTo>
                    <a:pt x="183" y="232"/>
                    <a:pt x="202" y="230"/>
                    <a:pt x="220" y="228"/>
                  </a:cubicBezTo>
                  <a:cubicBezTo>
                    <a:pt x="224" y="227"/>
                    <a:pt x="224" y="227"/>
                    <a:pt x="224" y="227"/>
                  </a:cubicBezTo>
                  <a:cubicBezTo>
                    <a:pt x="224" y="224"/>
                    <a:pt x="224" y="224"/>
                    <a:pt x="224" y="224"/>
                  </a:cubicBezTo>
                  <a:cubicBezTo>
                    <a:pt x="227" y="165"/>
                    <a:pt x="252" y="110"/>
                    <a:pt x="293" y="68"/>
                  </a:cubicBezTo>
                  <a:cubicBezTo>
                    <a:pt x="296" y="66"/>
                    <a:pt x="296" y="66"/>
                    <a:pt x="296" y="66"/>
                  </a:cubicBezTo>
                  <a:lnTo>
                    <a:pt x="29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8" name="Freeform 27"/>
            <p:cNvSpPr/>
            <p:nvPr/>
          </p:nvSpPr>
          <p:spPr bwMode="auto">
            <a:xfrm>
              <a:off x="5479" y="1513"/>
              <a:ext cx="429" cy="414"/>
            </a:xfrm>
            <a:custGeom>
              <a:avLst/>
              <a:gdLst>
                <a:gd name="T0" fmla="*/ 86 w 181"/>
                <a:gd name="T1" fmla="*/ 170 h 174"/>
                <a:gd name="T2" fmla="*/ 9 w 181"/>
                <a:gd name="T3" fmla="*/ 91 h 174"/>
                <a:gd name="T4" fmla="*/ 89 w 181"/>
                <a:gd name="T5" fmla="*/ 8 h 174"/>
                <a:gd name="T6" fmla="*/ 91 w 181"/>
                <a:gd name="T7" fmla="*/ 8 h 174"/>
                <a:gd name="T8" fmla="*/ 172 w 181"/>
                <a:gd name="T9" fmla="*/ 88 h 174"/>
                <a:gd name="T10" fmla="*/ 98 w 181"/>
                <a:gd name="T11" fmla="*/ 170 h 174"/>
                <a:gd name="T12" fmla="*/ 98 w 181"/>
                <a:gd name="T13" fmla="*/ 174 h 174"/>
                <a:gd name="T14" fmla="*/ 123 w 181"/>
                <a:gd name="T15" fmla="*/ 173 h 174"/>
                <a:gd name="T16" fmla="*/ 98 w 181"/>
                <a:gd name="T17" fmla="*/ 174 h 174"/>
                <a:gd name="T18" fmla="*/ 123 w 181"/>
                <a:gd name="T19" fmla="*/ 173 h 174"/>
                <a:gd name="T20" fmla="*/ 180 w 181"/>
                <a:gd name="T21" fmla="*/ 88 h 174"/>
                <a:gd name="T22" fmla="*/ 91 w 181"/>
                <a:gd name="T23" fmla="*/ 0 h 174"/>
                <a:gd name="T24" fmla="*/ 89 w 181"/>
                <a:gd name="T25" fmla="*/ 0 h 174"/>
                <a:gd name="T26" fmla="*/ 1 w 181"/>
                <a:gd name="T27" fmla="*/ 91 h 174"/>
                <a:gd name="T28" fmla="*/ 61 w 181"/>
                <a:gd name="T29" fmla="*/ 174 h 174"/>
                <a:gd name="T30" fmla="*/ 86 w 181"/>
                <a:gd name="T31" fmla="*/ 174 h 174"/>
                <a:gd name="T32" fmla="*/ 86 w 181"/>
                <a:gd name="T33" fmla="*/ 17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174">
                  <a:moveTo>
                    <a:pt x="86" y="170"/>
                  </a:moveTo>
                  <a:cubicBezTo>
                    <a:pt x="43" y="168"/>
                    <a:pt x="10" y="133"/>
                    <a:pt x="9" y="91"/>
                  </a:cubicBezTo>
                  <a:cubicBezTo>
                    <a:pt x="8" y="46"/>
                    <a:pt x="44" y="8"/>
                    <a:pt x="89" y="8"/>
                  </a:cubicBezTo>
                  <a:cubicBezTo>
                    <a:pt x="91" y="8"/>
                    <a:pt x="91" y="8"/>
                    <a:pt x="91" y="8"/>
                  </a:cubicBezTo>
                  <a:cubicBezTo>
                    <a:pt x="135" y="8"/>
                    <a:pt x="171" y="44"/>
                    <a:pt x="172" y="88"/>
                  </a:cubicBezTo>
                  <a:cubicBezTo>
                    <a:pt x="173" y="130"/>
                    <a:pt x="140" y="167"/>
                    <a:pt x="98" y="170"/>
                  </a:cubicBezTo>
                  <a:cubicBezTo>
                    <a:pt x="98" y="174"/>
                    <a:pt x="98" y="174"/>
                    <a:pt x="98" y="174"/>
                  </a:cubicBezTo>
                  <a:cubicBezTo>
                    <a:pt x="123" y="173"/>
                    <a:pt x="123" y="173"/>
                    <a:pt x="123" y="173"/>
                  </a:cubicBezTo>
                  <a:cubicBezTo>
                    <a:pt x="98" y="174"/>
                    <a:pt x="98" y="174"/>
                    <a:pt x="98" y="174"/>
                  </a:cubicBezTo>
                  <a:cubicBezTo>
                    <a:pt x="123" y="173"/>
                    <a:pt x="123" y="173"/>
                    <a:pt x="123" y="173"/>
                  </a:cubicBezTo>
                  <a:cubicBezTo>
                    <a:pt x="157" y="159"/>
                    <a:pt x="181" y="126"/>
                    <a:pt x="180" y="88"/>
                  </a:cubicBezTo>
                  <a:cubicBezTo>
                    <a:pt x="179" y="39"/>
                    <a:pt x="139" y="0"/>
                    <a:pt x="91" y="0"/>
                  </a:cubicBezTo>
                  <a:cubicBezTo>
                    <a:pt x="89" y="0"/>
                    <a:pt x="89" y="0"/>
                    <a:pt x="89" y="0"/>
                  </a:cubicBezTo>
                  <a:cubicBezTo>
                    <a:pt x="40" y="0"/>
                    <a:pt x="0" y="41"/>
                    <a:pt x="1" y="91"/>
                  </a:cubicBezTo>
                  <a:cubicBezTo>
                    <a:pt x="2" y="129"/>
                    <a:pt x="27" y="162"/>
                    <a:pt x="61" y="174"/>
                  </a:cubicBezTo>
                  <a:cubicBezTo>
                    <a:pt x="86" y="174"/>
                    <a:pt x="86" y="174"/>
                    <a:pt x="86" y="174"/>
                  </a:cubicBezTo>
                  <a:lnTo>
                    <a:pt x="86"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29" name="Freeform 28"/>
            <p:cNvSpPr/>
            <p:nvPr/>
          </p:nvSpPr>
          <p:spPr bwMode="auto">
            <a:xfrm>
              <a:off x="5924" y="1452"/>
              <a:ext cx="993" cy="1254"/>
            </a:xfrm>
            <a:custGeom>
              <a:avLst/>
              <a:gdLst>
                <a:gd name="T0" fmla="*/ 316 w 419"/>
                <a:gd name="T1" fmla="*/ 110 h 528"/>
                <a:gd name="T2" fmla="*/ 205 w 419"/>
                <a:gd name="T3" fmla="*/ 0 h 528"/>
                <a:gd name="T4" fmla="*/ 203 w 419"/>
                <a:gd name="T5" fmla="*/ 0 h 528"/>
                <a:gd name="T6" fmla="*/ 93 w 419"/>
                <a:gd name="T7" fmla="*/ 113 h 528"/>
                <a:gd name="T8" fmla="*/ 196 w 419"/>
                <a:gd name="T9" fmla="*/ 222 h 528"/>
                <a:gd name="T10" fmla="*/ 196 w 419"/>
                <a:gd name="T11" fmla="*/ 226 h 528"/>
                <a:gd name="T12" fmla="*/ 198 w 419"/>
                <a:gd name="T13" fmla="*/ 226 h 528"/>
                <a:gd name="T14" fmla="*/ 196 w 419"/>
                <a:gd name="T15" fmla="*/ 226 h 528"/>
                <a:gd name="T16" fmla="*/ 196 w 419"/>
                <a:gd name="T17" fmla="*/ 230 h 528"/>
                <a:gd name="T18" fmla="*/ 2 w 419"/>
                <a:gd name="T19" fmla="*/ 441 h 528"/>
                <a:gd name="T20" fmla="*/ 202 w 419"/>
                <a:gd name="T21" fmla="*/ 528 h 528"/>
                <a:gd name="T22" fmla="*/ 202 w 419"/>
                <a:gd name="T23" fmla="*/ 528 h 528"/>
                <a:gd name="T24" fmla="*/ 211 w 419"/>
                <a:gd name="T25" fmla="*/ 528 h 528"/>
                <a:gd name="T26" fmla="*/ 418 w 419"/>
                <a:gd name="T27" fmla="*/ 434 h 528"/>
                <a:gd name="T28" fmla="*/ 217 w 419"/>
                <a:gd name="T29" fmla="*/ 230 h 528"/>
                <a:gd name="T30" fmla="*/ 217 w 419"/>
                <a:gd name="T31" fmla="*/ 226 h 528"/>
                <a:gd name="T32" fmla="*/ 213 w 419"/>
                <a:gd name="T33" fmla="*/ 226 h 528"/>
                <a:gd name="T34" fmla="*/ 217 w 419"/>
                <a:gd name="T35" fmla="*/ 226 h 528"/>
                <a:gd name="T36" fmla="*/ 217 w 419"/>
                <a:gd name="T37" fmla="*/ 222 h 528"/>
                <a:gd name="T38" fmla="*/ 316 w 419"/>
                <a:gd name="T39" fmla="*/ 11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9" h="528">
                  <a:moveTo>
                    <a:pt x="316" y="110"/>
                  </a:moveTo>
                  <a:cubicBezTo>
                    <a:pt x="315" y="49"/>
                    <a:pt x="265" y="0"/>
                    <a:pt x="205" y="0"/>
                  </a:cubicBezTo>
                  <a:cubicBezTo>
                    <a:pt x="204" y="0"/>
                    <a:pt x="203" y="0"/>
                    <a:pt x="203" y="0"/>
                  </a:cubicBezTo>
                  <a:cubicBezTo>
                    <a:pt x="141" y="1"/>
                    <a:pt x="92" y="52"/>
                    <a:pt x="93" y="113"/>
                  </a:cubicBezTo>
                  <a:cubicBezTo>
                    <a:pt x="94" y="171"/>
                    <a:pt x="138" y="217"/>
                    <a:pt x="196" y="222"/>
                  </a:cubicBezTo>
                  <a:cubicBezTo>
                    <a:pt x="196" y="226"/>
                    <a:pt x="196" y="226"/>
                    <a:pt x="196" y="226"/>
                  </a:cubicBezTo>
                  <a:cubicBezTo>
                    <a:pt x="198" y="226"/>
                    <a:pt x="198" y="226"/>
                    <a:pt x="198" y="226"/>
                  </a:cubicBezTo>
                  <a:cubicBezTo>
                    <a:pt x="196" y="226"/>
                    <a:pt x="196" y="226"/>
                    <a:pt x="196" y="226"/>
                  </a:cubicBezTo>
                  <a:cubicBezTo>
                    <a:pt x="196" y="230"/>
                    <a:pt x="196" y="230"/>
                    <a:pt x="196" y="230"/>
                  </a:cubicBezTo>
                  <a:cubicBezTo>
                    <a:pt x="85" y="238"/>
                    <a:pt x="0" y="330"/>
                    <a:pt x="2" y="441"/>
                  </a:cubicBezTo>
                  <a:cubicBezTo>
                    <a:pt x="3" y="501"/>
                    <a:pt x="103" y="528"/>
                    <a:pt x="202" y="528"/>
                  </a:cubicBezTo>
                  <a:cubicBezTo>
                    <a:pt x="202" y="528"/>
                    <a:pt x="202" y="528"/>
                    <a:pt x="202" y="528"/>
                  </a:cubicBezTo>
                  <a:cubicBezTo>
                    <a:pt x="205" y="528"/>
                    <a:pt x="208" y="528"/>
                    <a:pt x="211" y="528"/>
                  </a:cubicBezTo>
                  <a:cubicBezTo>
                    <a:pt x="315" y="526"/>
                    <a:pt x="419" y="496"/>
                    <a:pt x="418" y="434"/>
                  </a:cubicBezTo>
                  <a:cubicBezTo>
                    <a:pt x="417" y="323"/>
                    <a:pt x="328" y="234"/>
                    <a:pt x="217" y="230"/>
                  </a:cubicBezTo>
                  <a:cubicBezTo>
                    <a:pt x="217" y="226"/>
                    <a:pt x="217" y="226"/>
                    <a:pt x="217" y="226"/>
                  </a:cubicBezTo>
                  <a:cubicBezTo>
                    <a:pt x="213" y="226"/>
                    <a:pt x="213" y="226"/>
                    <a:pt x="213" y="226"/>
                  </a:cubicBezTo>
                  <a:cubicBezTo>
                    <a:pt x="217" y="226"/>
                    <a:pt x="217" y="226"/>
                    <a:pt x="217" y="226"/>
                  </a:cubicBezTo>
                  <a:cubicBezTo>
                    <a:pt x="217" y="222"/>
                    <a:pt x="217" y="222"/>
                    <a:pt x="217" y="222"/>
                  </a:cubicBezTo>
                  <a:cubicBezTo>
                    <a:pt x="274" y="215"/>
                    <a:pt x="317" y="167"/>
                    <a:pt x="316" y="1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0" name="Freeform 29"/>
            <p:cNvSpPr/>
            <p:nvPr/>
          </p:nvSpPr>
          <p:spPr bwMode="auto">
            <a:xfrm>
              <a:off x="5905" y="1984"/>
              <a:ext cx="1034" cy="741"/>
            </a:xfrm>
            <a:custGeom>
              <a:avLst/>
              <a:gdLst>
                <a:gd name="T0" fmla="*/ 251 w 436"/>
                <a:gd name="T1" fmla="*/ 0 h 312"/>
                <a:gd name="T2" fmla="*/ 225 w 436"/>
                <a:gd name="T3" fmla="*/ 2 h 312"/>
                <a:gd name="T4" fmla="*/ 225 w 436"/>
                <a:gd name="T5" fmla="*/ 6 h 312"/>
                <a:gd name="T6" fmla="*/ 426 w 436"/>
                <a:gd name="T7" fmla="*/ 210 h 312"/>
                <a:gd name="T8" fmla="*/ 219 w 436"/>
                <a:gd name="T9" fmla="*/ 304 h 312"/>
                <a:gd name="T10" fmla="*/ 210 w 436"/>
                <a:gd name="T11" fmla="*/ 304 h 312"/>
                <a:gd name="T12" fmla="*/ 210 w 436"/>
                <a:gd name="T13" fmla="*/ 304 h 312"/>
                <a:gd name="T14" fmla="*/ 10 w 436"/>
                <a:gd name="T15" fmla="*/ 217 h 312"/>
                <a:gd name="T16" fmla="*/ 204 w 436"/>
                <a:gd name="T17" fmla="*/ 6 h 312"/>
                <a:gd name="T18" fmla="*/ 204 w 436"/>
                <a:gd name="T19" fmla="*/ 2 h 312"/>
                <a:gd name="T20" fmla="*/ 178 w 436"/>
                <a:gd name="T21" fmla="*/ 1 h 312"/>
                <a:gd name="T22" fmla="*/ 204 w 436"/>
                <a:gd name="T23" fmla="*/ 2 h 312"/>
                <a:gd name="T24" fmla="*/ 178 w 436"/>
                <a:gd name="T25" fmla="*/ 1 h 312"/>
                <a:gd name="T26" fmla="*/ 2 w 436"/>
                <a:gd name="T27" fmla="*/ 217 h 312"/>
                <a:gd name="T28" fmla="*/ 210 w 436"/>
                <a:gd name="T29" fmla="*/ 312 h 312"/>
                <a:gd name="T30" fmla="*/ 210 w 436"/>
                <a:gd name="T31" fmla="*/ 312 h 312"/>
                <a:gd name="T32" fmla="*/ 220 w 436"/>
                <a:gd name="T33" fmla="*/ 312 h 312"/>
                <a:gd name="T34" fmla="*/ 435 w 436"/>
                <a:gd name="T35" fmla="*/ 210 h 312"/>
                <a:gd name="T36" fmla="*/ 251 w 436"/>
                <a:gd name="T3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6" h="312">
                  <a:moveTo>
                    <a:pt x="251" y="0"/>
                  </a:moveTo>
                  <a:cubicBezTo>
                    <a:pt x="225" y="2"/>
                    <a:pt x="225" y="2"/>
                    <a:pt x="225" y="2"/>
                  </a:cubicBezTo>
                  <a:cubicBezTo>
                    <a:pt x="225" y="6"/>
                    <a:pt x="225" y="6"/>
                    <a:pt x="225" y="6"/>
                  </a:cubicBezTo>
                  <a:cubicBezTo>
                    <a:pt x="336" y="10"/>
                    <a:pt x="425" y="99"/>
                    <a:pt x="426" y="210"/>
                  </a:cubicBezTo>
                  <a:cubicBezTo>
                    <a:pt x="427" y="272"/>
                    <a:pt x="323" y="302"/>
                    <a:pt x="219" y="304"/>
                  </a:cubicBezTo>
                  <a:cubicBezTo>
                    <a:pt x="216" y="304"/>
                    <a:pt x="213" y="304"/>
                    <a:pt x="210" y="304"/>
                  </a:cubicBezTo>
                  <a:cubicBezTo>
                    <a:pt x="210" y="304"/>
                    <a:pt x="210" y="304"/>
                    <a:pt x="210" y="304"/>
                  </a:cubicBezTo>
                  <a:cubicBezTo>
                    <a:pt x="111" y="304"/>
                    <a:pt x="11" y="277"/>
                    <a:pt x="10" y="217"/>
                  </a:cubicBezTo>
                  <a:cubicBezTo>
                    <a:pt x="8" y="106"/>
                    <a:pt x="93" y="14"/>
                    <a:pt x="204" y="6"/>
                  </a:cubicBezTo>
                  <a:cubicBezTo>
                    <a:pt x="204" y="2"/>
                    <a:pt x="204" y="2"/>
                    <a:pt x="204" y="2"/>
                  </a:cubicBezTo>
                  <a:cubicBezTo>
                    <a:pt x="178" y="1"/>
                    <a:pt x="178" y="1"/>
                    <a:pt x="178" y="1"/>
                  </a:cubicBezTo>
                  <a:cubicBezTo>
                    <a:pt x="204" y="2"/>
                    <a:pt x="204" y="2"/>
                    <a:pt x="204" y="2"/>
                  </a:cubicBezTo>
                  <a:cubicBezTo>
                    <a:pt x="178" y="1"/>
                    <a:pt x="178" y="1"/>
                    <a:pt x="178" y="1"/>
                  </a:cubicBezTo>
                  <a:cubicBezTo>
                    <a:pt x="75" y="20"/>
                    <a:pt x="0" y="111"/>
                    <a:pt x="2" y="217"/>
                  </a:cubicBezTo>
                  <a:cubicBezTo>
                    <a:pt x="3" y="287"/>
                    <a:pt x="115" y="312"/>
                    <a:pt x="210" y="312"/>
                  </a:cubicBezTo>
                  <a:cubicBezTo>
                    <a:pt x="210" y="312"/>
                    <a:pt x="210" y="312"/>
                    <a:pt x="210" y="312"/>
                  </a:cubicBezTo>
                  <a:cubicBezTo>
                    <a:pt x="213" y="312"/>
                    <a:pt x="216" y="312"/>
                    <a:pt x="220" y="312"/>
                  </a:cubicBezTo>
                  <a:cubicBezTo>
                    <a:pt x="327" y="310"/>
                    <a:pt x="436" y="278"/>
                    <a:pt x="435" y="210"/>
                  </a:cubicBezTo>
                  <a:cubicBezTo>
                    <a:pt x="433" y="104"/>
                    <a:pt x="354" y="16"/>
                    <a:pt x="2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1" name="Freeform 30"/>
            <p:cNvSpPr/>
            <p:nvPr/>
          </p:nvSpPr>
          <p:spPr bwMode="auto">
            <a:xfrm>
              <a:off x="6123" y="1433"/>
              <a:ext cx="571" cy="556"/>
            </a:xfrm>
            <a:custGeom>
              <a:avLst/>
              <a:gdLst>
                <a:gd name="T0" fmla="*/ 112 w 241"/>
                <a:gd name="T1" fmla="*/ 230 h 234"/>
                <a:gd name="T2" fmla="*/ 9 w 241"/>
                <a:gd name="T3" fmla="*/ 121 h 234"/>
                <a:gd name="T4" fmla="*/ 119 w 241"/>
                <a:gd name="T5" fmla="*/ 8 h 234"/>
                <a:gd name="T6" fmla="*/ 121 w 241"/>
                <a:gd name="T7" fmla="*/ 8 h 234"/>
                <a:gd name="T8" fmla="*/ 232 w 241"/>
                <a:gd name="T9" fmla="*/ 118 h 234"/>
                <a:gd name="T10" fmla="*/ 133 w 241"/>
                <a:gd name="T11" fmla="*/ 230 h 234"/>
                <a:gd name="T12" fmla="*/ 133 w 241"/>
                <a:gd name="T13" fmla="*/ 234 h 234"/>
                <a:gd name="T14" fmla="*/ 159 w 241"/>
                <a:gd name="T15" fmla="*/ 232 h 234"/>
                <a:gd name="T16" fmla="*/ 133 w 241"/>
                <a:gd name="T17" fmla="*/ 234 h 234"/>
                <a:gd name="T18" fmla="*/ 159 w 241"/>
                <a:gd name="T19" fmla="*/ 232 h 234"/>
                <a:gd name="T20" fmla="*/ 240 w 241"/>
                <a:gd name="T21" fmla="*/ 118 h 234"/>
                <a:gd name="T22" fmla="*/ 121 w 241"/>
                <a:gd name="T23" fmla="*/ 0 h 234"/>
                <a:gd name="T24" fmla="*/ 119 w 241"/>
                <a:gd name="T25" fmla="*/ 0 h 234"/>
                <a:gd name="T26" fmla="*/ 1 w 241"/>
                <a:gd name="T27" fmla="*/ 122 h 234"/>
                <a:gd name="T28" fmla="*/ 86 w 241"/>
                <a:gd name="T29" fmla="*/ 233 h 234"/>
                <a:gd name="T30" fmla="*/ 112 w 241"/>
                <a:gd name="T31" fmla="*/ 234 h 234"/>
                <a:gd name="T32" fmla="*/ 112 w 241"/>
                <a:gd name="T33" fmla="*/ 23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234">
                  <a:moveTo>
                    <a:pt x="112" y="230"/>
                  </a:moveTo>
                  <a:cubicBezTo>
                    <a:pt x="54" y="225"/>
                    <a:pt x="10" y="179"/>
                    <a:pt x="9" y="121"/>
                  </a:cubicBezTo>
                  <a:cubicBezTo>
                    <a:pt x="8" y="60"/>
                    <a:pt x="57" y="9"/>
                    <a:pt x="119" y="8"/>
                  </a:cubicBezTo>
                  <a:cubicBezTo>
                    <a:pt x="119" y="8"/>
                    <a:pt x="120" y="8"/>
                    <a:pt x="121" y="8"/>
                  </a:cubicBezTo>
                  <a:cubicBezTo>
                    <a:pt x="181" y="8"/>
                    <a:pt x="231" y="57"/>
                    <a:pt x="232" y="118"/>
                  </a:cubicBezTo>
                  <a:cubicBezTo>
                    <a:pt x="233" y="175"/>
                    <a:pt x="190" y="223"/>
                    <a:pt x="133" y="230"/>
                  </a:cubicBezTo>
                  <a:cubicBezTo>
                    <a:pt x="133" y="234"/>
                    <a:pt x="133" y="234"/>
                    <a:pt x="133" y="234"/>
                  </a:cubicBezTo>
                  <a:cubicBezTo>
                    <a:pt x="159" y="232"/>
                    <a:pt x="159" y="232"/>
                    <a:pt x="159" y="232"/>
                  </a:cubicBezTo>
                  <a:cubicBezTo>
                    <a:pt x="133" y="234"/>
                    <a:pt x="133" y="234"/>
                    <a:pt x="133" y="234"/>
                  </a:cubicBezTo>
                  <a:cubicBezTo>
                    <a:pt x="159" y="232"/>
                    <a:pt x="159" y="232"/>
                    <a:pt x="159" y="232"/>
                  </a:cubicBezTo>
                  <a:cubicBezTo>
                    <a:pt x="208" y="216"/>
                    <a:pt x="241" y="170"/>
                    <a:pt x="240" y="118"/>
                  </a:cubicBezTo>
                  <a:cubicBezTo>
                    <a:pt x="239" y="53"/>
                    <a:pt x="186" y="0"/>
                    <a:pt x="121" y="0"/>
                  </a:cubicBezTo>
                  <a:cubicBezTo>
                    <a:pt x="120" y="0"/>
                    <a:pt x="119" y="0"/>
                    <a:pt x="119" y="0"/>
                  </a:cubicBezTo>
                  <a:cubicBezTo>
                    <a:pt x="53" y="1"/>
                    <a:pt x="0" y="56"/>
                    <a:pt x="1" y="122"/>
                  </a:cubicBezTo>
                  <a:cubicBezTo>
                    <a:pt x="2" y="174"/>
                    <a:pt x="37" y="219"/>
                    <a:pt x="86" y="233"/>
                  </a:cubicBezTo>
                  <a:cubicBezTo>
                    <a:pt x="112" y="234"/>
                    <a:pt x="112" y="234"/>
                    <a:pt x="112" y="234"/>
                  </a:cubicBezTo>
                  <a:lnTo>
                    <a:pt x="112" y="2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3" name="Freeform 31"/>
            <p:cNvSpPr/>
            <p:nvPr/>
          </p:nvSpPr>
          <p:spPr bwMode="auto">
            <a:xfrm>
              <a:off x="6837" y="1513"/>
              <a:ext cx="656" cy="925"/>
            </a:xfrm>
            <a:custGeom>
              <a:avLst/>
              <a:gdLst>
                <a:gd name="T0" fmla="*/ 201 w 277"/>
                <a:gd name="T1" fmla="*/ 80 h 389"/>
                <a:gd name="T2" fmla="*/ 119 w 277"/>
                <a:gd name="T3" fmla="*/ 0 h 389"/>
                <a:gd name="T4" fmla="*/ 118 w 277"/>
                <a:gd name="T5" fmla="*/ 0 h 389"/>
                <a:gd name="T6" fmla="*/ 61 w 277"/>
                <a:gd name="T7" fmla="*/ 24 h 389"/>
                <a:gd name="T8" fmla="*/ 38 w 277"/>
                <a:gd name="T9" fmla="*/ 82 h 389"/>
                <a:gd name="T10" fmla="*/ 115 w 277"/>
                <a:gd name="T11" fmla="*/ 162 h 389"/>
                <a:gd name="T12" fmla="*/ 115 w 277"/>
                <a:gd name="T13" fmla="*/ 166 h 389"/>
                <a:gd name="T14" fmla="*/ 117 w 277"/>
                <a:gd name="T15" fmla="*/ 166 h 389"/>
                <a:gd name="T16" fmla="*/ 115 w 277"/>
                <a:gd name="T17" fmla="*/ 166 h 389"/>
                <a:gd name="T18" fmla="*/ 115 w 277"/>
                <a:gd name="T19" fmla="*/ 170 h 389"/>
                <a:gd name="T20" fmla="*/ 0 w 277"/>
                <a:gd name="T21" fmla="*/ 231 h 389"/>
                <a:gd name="T22" fmla="*/ 76 w 277"/>
                <a:gd name="T23" fmla="*/ 387 h 389"/>
                <a:gd name="T24" fmla="*/ 124 w 277"/>
                <a:gd name="T25" fmla="*/ 389 h 389"/>
                <a:gd name="T26" fmla="*/ 229 w 277"/>
                <a:gd name="T27" fmla="*/ 372 h 389"/>
                <a:gd name="T28" fmla="*/ 277 w 277"/>
                <a:gd name="T29" fmla="*/ 321 h 389"/>
                <a:gd name="T30" fmla="*/ 127 w 277"/>
                <a:gd name="T31" fmla="*/ 170 h 389"/>
                <a:gd name="T32" fmla="*/ 127 w 277"/>
                <a:gd name="T33" fmla="*/ 166 h 389"/>
                <a:gd name="T34" fmla="*/ 124 w 277"/>
                <a:gd name="T35" fmla="*/ 166 h 389"/>
                <a:gd name="T36" fmla="*/ 127 w 277"/>
                <a:gd name="T37" fmla="*/ 166 h 389"/>
                <a:gd name="T38" fmla="*/ 127 w 277"/>
                <a:gd name="T39" fmla="*/ 162 h 389"/>
                <a:gd name="T40" fmla="*/ 201 w 277"/>
                <a:gd name="T41" fmla="*/ 8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7" h="389">
                  <a:moveTo>
                    <a:pt x="201" y="80"/>
                  </a:moveTo>
                  <a:cubicBezTo>
                    <a:pt x="200" y="36"/>
                    <a:pt x="163" y="0"/>
                    <a:pt x="119" y="0"/>
                  </a:cubicBezTo>
                  <a:cubicBezTo>
                    <a:pt x="118" y="0"/>
                    <a:pt x="118" y="0"/>
                    <a:pt x="118" y="0"/>
                  </a:cubicBezTo>
                  <a:cubicBezTo>
                    <a:pt x="96" y="0"/>
                    <a:pt x="76" y="9"/>
                    <a:pt x="61" y="24"/>
                  </a:cubicBezTo>
                  <a:cubicBezTo>
                    <a:pt x="45" y="40"/>
                    <a:pt x="37" y="61"/>
                    <a:pt x="38" y="82"/>
                  </a:cubicBezTo>
                  <a:cubicBezTo>
                    <a:pt x="38" y="125"/>
                    <a:pt x="72" y="160"/>
                    <a:pt x="115" y="162"/>
                  </a:cubicBezTo>
                  <a:cubicBezTo>
                    <a:pt x="115" y="166"/>
                    <a:pt x="115" y="166"/>
                    <a:pt x="115" y="166"/>
                  </a:cubicBezTo>
                  <a:cubicBezTo>
                    <a:pt x="117" y="166"/>
                    <a:pt x="117" y="166"/>
                    <a:pt x="117" y="166"/>
                  </a:cubicBezTo>
                  <a:cubicBezTo>
                    <a:pt x="115" y="166"/>
                    <a:pt x="115" y="166"/>
                    <a:pt x="115" y="166"/>
                  </a:cubicBezTo>
                  <a:cubicBezTo>
                    <a:pt x="115" y="170"/>
                    <a:pt x="115" y="170"/>
                    <a:pt x="115" y="170"/>
                  </a:cubicBezTo>
                  <a:cubicBezTo>
                    <a:pt x="69" y="173"/>
                    <a:pt x="28" y="195"/>
                    <a:pt x="0" y="231"/>
                  </a:cubicBezTo>
                  <a:cubicBezTo>
                    <a:pt x="43" y="273"/>
                    <a:pt x="70" y="328"/>
                    <a:pt x="76" y="387"/>
                  </a:cubicBezTo>
                  <a:cubicBezTo>
                    <a:pt x="91" y="389"/>
                    <a:pt x="108" y="389"/>
                    <a:pt x="124" y="389"/>
                  </a:cubicBezTo>
                  <a:cubicBezTo>
                    <a:pt x="164" y="388"/>
                    <a:pt x="201" y="382"/>
                    <a:pt x="229" y="372"/>
                  </a:cubicBezTo>
                  <a:cubicBezTo>
                    <a:pt x="261" y="359"/>
                    <a:pt x="277" y="342"/>
                    <a:pt x="277" y="321"/>
                  </a:cubicBezTo>
                  <a:cubicBezTo>
                    <a:pt x="276" y="238"/>
                    <a:pt x="210" y="172"/>
                    <a:pt x="127" y="170"/>
                  </a:cubicBezTo>
                  <a:cubicBezTo>
                    <a:pt x="127" y="166"/>
                    <a:pt x="127" y="166"/>
                    <a:pt x="127" y="166"/>
                  </a:cubicBezTo>
                  <a:cubicBezTo>
                    <a:pt x="124" y="166"/>
                    <a:pt x="124" y="166"/>
                    <a:pt x="124" y="166"/>
                  </a:cubicBezTo>
                  <a:cubicBezTo>
                    <a:pt x="127" y="166"/>
                    <a:pt x="127" y="166"/>
                    <a:pt x="127" y="166"/>
                  </a:cubicBezTo>
                  <a:cubicBezTo>
                    <a:pt x="127" y="162"/>
                    <a:pt x="127" y="162"/>
                    <a:pt x="127" y="162"/>
                  </a:cubicBezTo>
                  <a:cubicBezTo>
                    <a:pt x="169" y="158"/>
                    <a:pt x="201" y="122"/>
                    <a:pt x="201"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4" name="Freeform 32"/>
            <p:cNvSpPr/>
            <p:nvPr/>
          </p:nvSpPr>
          <p:spPr bwMode="auto">
            <a:xfrm>
              <a:off x="6905" y="1492"/>
              <a:ext cx="427" cy="416"/>
            </a:xfrm>
            <a:custGeom>
              <a:avLst/>
              <a:gdLst>
                <a:gd name="T0" fmla="*/ 86 w 180"/>
                <a:gd name="T1" fmla="*/ 171 h 175"/>
                <a:gd name="T2" fmla="*/ 9 w 180"/>
                <a:gd name="T3" fmla="*/ 91 h 175"/>
                <a:gd name="T4" fmla="*/ 32 w 180"/>
                <a:gd name="T5" fmla="*/ 33 h 175"/>
                <a:gd name="T6" fmla="*/ 89 w 180"/>
                <a:gd name="T7" fmla="*/ 9 h 175"/>
                <a:gd name="T8" fmla="*/ 90 w 180"/>
                <a:gd name="T9" fmla="*/ 9 h 175"/>
                <a:gd name="T10" fmla="*/ 172 w 180"/>
                <a:gd name="T11" fmla="*/ 89 h 175"/>
                <a:gd name="T12" fmla="*/ 98 w 180"/>
                <a:gd name="T13" fmla="*/ 171 h 175"/>
                <a:gd name="T14" fmla="*/ 98 w 180"/>
                <a:gd name="T15" fmla="*/ 175 h 175"/>
                <a:gd name="T16" fmla="*/ 122 w 180"/>
                <a:gd name="T17" fmla="*/ 173 h 175"/>
                <a:gd name="T18" fmla="*/ 98 w 180"/>
                <a:gd name="T19" fmla="*/ 175 h 175"/>
                <a:gd name="T20" fmla="*/ 122 w 180"/>
                <a:gd name="T21" fmla="*/ 173 h 175"/>
                <a:gd name="T22" fmla="*/ 180 w 180"/>
                <a:gd name="T23" fmla="*/ 89 h 175"/>
                <a:gd name="T24" fmla="*/ 90 w 180"/>
                <a:gd name="T25" fmla="*/ 0 h 175"/>
                <a:gd name="T26" fmla="*/ 89 w 180"/>
                <a:gd name="T27" fmla="*/ 1 h 175"/>
                <a:gd name="T28" fmla="*/ 26 w 180"/>
                <a:gd name="T29" fmla="*/ 28 h 175"/>
                <a:gd name="T30" fmla="*/ 1 w 180"/>
                <a:gd name="T31" fmla="*/ 92 h 175"/>
                <a:gd name="T32" fmla="*/ 61 w 180"/>
                <a:gd name="T33" fmla="*/ 174 h 175"/>
                <a:gd name="T34" fmla="*/ 86 w 180"/>
                <a:gd name="T35" fmla="*/ 175 h 175"/>
                <a:gd name="T36" fmla="*/ 61 w 180"/>
                <a:gd name="T37" fmla="*/ 174 h 175"/>
                <a:gd name="T38" fmla="*/ 86 w 180"/>
                <a:gd name="T39" fmla="*/ 175 h 175"/>
                <a:gd name="T40" fmla="*/ 86 w 180"/>
                <a:gd name="T41" fmla="*/ 17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 h="175">
                  <a:moveTo>
                    <a:pt x="86" y="171"/>
                  </a:moveTo>
                  <a:cubicBezTo>
                    <a:pt x="43" y="169"/>
                    <a:pt x="9" y="134"/>
                    <a:pt x="9" y="91"/>
                  </a:cubicBezTo>
                  <a:cubicBezTo>
                    <a:pt x="8" y="70"/>
                    <a:pt x="16" y="49"/>
                    <a:pt x="32" y="33"/>
                  </a:cubicBezTo>
                  <a:cubicBezTo>
                    <a:pt x="47" y="18"/>
                    <a:pt x="67" y="9"/>
                    <a:pt x="89" y="9"/>
                  </a:cubicBezTo>
                  <a:cubicBezTo>
                    <a:pt x="90" y="9"/>
                    <a:pt x="90" y="9"/>
                    <a:pt x="90" y="9"/>
                  </a:cubicBezTo>
                  <a:cubicBezTo>
                    <a:pt x="134" y="9"/>
                    <a:pt x="171" y="45"/>
                    <a:pt x="172" y="89"/>
                  </a:cubicBezTo>
                  <a:cubicBezTo>
                    <a:pt x="172" y="131"/>
                    <a:pt x="140" y="167"/>
                    <a:pt x="98" y="171"/>
                  </a:cubicBezTo>
                  <a:cubicBezTo>
                    <a:pt x="98" y="175"/>
                    <a:pt x="98" y="175"/>
                    <a:pt x="98" y="175"/>
                  </a:cubicBezTo>
                  <a:cubicBezTo>
                    <a:pt x="122" y="173"/>
                    <a:pt x="122" y="173"/>
                    <a:pt x="122" y="173"/>
                  </a:cubicBezTo>
                  <a:cubicBezTo>
                    <a:pt x="98" y="175"/>
                    <a:pt x="98" y="175"/>
                    <a:pt x="98" y="175"/>
                  </a:cubicBezTo>
                  <a:cubicBezTo>
                    <a:pt x="122" y="173"/>
                    <a:pt x="122" y="173"/>
                    <a:pt x="122" y="173"/>
                  </a:cubicBezTo>
                  <a:cubicBezTo>
                    <a:pt x="156" y="160"/>
                    <a:pt x="180" y="127"/>
                    <a:pt x="180" y="89"/>
                  </a:cubicBezTo>
                  <a:cubicBezTo>
                    <a:pt x="179" y="40"/>
                    <a:pt x="139" y="0"/>
                    <a:pt x="90" y="0"/>
                  </a:cubicBezTo>
                  <a:cubicBezTo>
                    <a:pt x="89" y="1"/>
                    <a:pt x="89" y="1"/>
                    <a:pt x="89" y="1"/>
                  </a:cubicBezTo>
                  <a:cubicBezTo>
                    <a:pt x="65" y="1"/>
                    <a:pt x="42" y="11"/>
                    <a:pt x="26" y="28"/>
                  </a:cubicBezTo>
                  <a:cubicBezTo>
                    <a:pt x="9" y="45"/>
                    <a:pt x="0" y="68"/>
                    <a:pt x="1" y="92"/>
                  </a:cubicBezTo>
                  <a:cubicBezTo>
                    <a:pt x="1" y="130"/>
                    <a:pt x="26" y="162"/>
                    <a:pt x="61" y="174"/>
                  </a:cubicBezTo>
                  <a:cubicBezTo>
                    <a:pt x="86" y="175"/>
                    <a:pt x="86" y="175"/>
                    <a:pt x="86" y="175"/>
                  </a:cubicBezTo>
                  <a:cubicBezTo>
                    <a:pt x="61" y="174"/>
                    <a:pt x="61" y="174"/>
                    <a:pt x="61" y="174"/>
                  </a:cubicBezTo>
                  <a:cubicBezTo>
                    <a:pt x="86" y="175"/>
                    <a:pt x="86" y="175"/>
                    <a:pt x="86" y="175"/>
                  </a:cubicBezTo>
                  <a:lnTo>
                    <a:pt x="86" y="1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5" name="Freeform 33"/>
            <p:cNvSpPr/>
            <p:nvPr/>
          </p:nvSpPr>
          <p:spPr bwMode="auto">
            <a:xfrm>
              <a:off x="6813" y="1903"/>
              <a:ext cx="699" cy="554"/>
            </a:xfrm>
            <a:custGeom>
              <a:avLst/>
              <a:gdLst>
                <a:gd name="T0" fmla="*/ 161 w 295"/>
                <a:gd name="T1" fmla="*/ 0 h 233"/>
                <a:gd name="T2" fmla="*/ 137 w 295"/>
                <a:gd name="T3" fmla="*/ 2 h 233"/>
                <a:gd name="T4" fmla="*/ 137 w 295"/>
                <a:gd name="T5" fmla="*/ 6 h 233"/>
                <a:gd name="T6" fmla="*/ 287 w 295"/>
                <a:gd name="T7" fmla="*/ 157 h 233"/>
                <a:gd name="T8" fmla="*/ 239 w 295"/>
                <a:gd name="T9" fmla="*/ 208 h 233"/>
                <a:gd name="T10" fmla="*/ 134 w 295"/>
                <a:gd name="T11" fmla="*/ 225 h 233"/>
                <a:gd name="T12" fmla="*/ 86 w 295"/>
                <a:gd name="T13" fmla="*/ 223 h 233"/>
                <a:gd name="T14" fmla="*/ 10 w 295"/>
                <a:gd name="T15" fmla="*/ 67 h 233"/>
                <a:gd name="T16" fmla="*/ 125 w 295"/>
                <a:gd name="T17" fmla="*/ 6 h 233"/>
                <a:gd name="T18" fmla="*/ 125 w 295"/>
                <a:gd name="T19" fmla="*/ 2 h 233"/>
                <a:gd name="T20" fmla="*/ 100 w 295"/>
                <a:gd name="T21" fmla="*/ 1 h 233"/>
                <a:gd name="T22" fmla="*/ 2 w 295"/>
                <a:gd name="T23" fmla="*/ 65 h 233"/>
                <a:gd name="T24" fmla="*/ 0 w 295"/>
                <a:gd name="T25" fmla="*/ 68 h 233"/>
                <a:gd name="T26" fmla="*/ 2 w 295"/>
                <a:gd name="T27" fmla="*/ 71 h 233"/>
                <a:gd name="T28" fmla="*/ 78 w 295"/>
                <a:gd name="T29" fmla="*/ 227 h 233"/>
                <a:gd name="T30" fmla="*/ 78 w 295"/>
                <a:gd name="T31" fmla="*/ 230 h 233"/>
                <a:gd name="T32" fmla="*/ 81 w 295"/>
                <a:gd name="T33" fmla="*/ 231 h 233"/>
                <a:gd name="T34" fmla="*/ 127 w 295"/>
                <a:gd name="T35" fmla="*/ 233 h 233"/>
                <a:gd name="T36" fmla="*/ 134 w 295"/>
                <a:gd name="T37" fmla="*/ 233 h 233"/>
                <a:gd name="T38" fmla="*/ 242 w 295"/>
                <a:gd name="T39" fmla="*/ 215 h 233"/>
                <a:gd name="T40" fmla="*/ 295 w 295"/>
                <a:gd name="T41" fmla="*/ 157 h 233"/>
                <a:gd name="T42" fmla="*/ 161 w 295"/>
                <a:gd name="T4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33">
                  <a:moveTo>
                    <a:pt x="161" y="0"/>
                  </a:moveTo>
                  <a:cubicBezTo>
                    <a:pt x="137" y="2"/>
                    <a:pt x="137" y="2"/>
                    <a:pt x="137" y="2"/>
                  </a:cubicBezTo>
                  <a:cubicBezTo>
                    <a:pt x="137" y="6"/>
                    <a:pt x="137" y="6"/>
                    <a:pt x="137" y="6"/>
                  </a:cubicBezTo>
                  <a:cubicBezTo>
                    <a:pt x="220" y="8"/>
                    <a:pt x="286" y="74"/>
                    <a:pt x="287" y="157"/>
                  </a:cubicBezTo>
                  <a:cubicBezTo>
                    <a:pt x="287" y="178"/>
                    <a:pt x="271" y="195"/>
                    <a:pt x="239" y="208"/>
                  </a:cubicBezTo>
                  <a:cubicBezTo>
                    <a:pt x="211" y="218"/>
                    <a:pt x="174" y="224"/>
                    <a:pt x="134" y="225"/>
                  </a:cubicBezTo>
                  <a:cubicBezTo>
                    <a:pt x="118" y="225"/>
                    <a:pt x="101" y="225"/>
                    <a:pt x="86" y="223"/>
                  </a:cubicBezTo>
                  <a:cubicBezTo>
                    <a:pt x="80" y="164"/>
                    <a:pt x="53" y="109"/>
                    <a:pt x="10" y="67"/>
                  </a:cubicBezTo>
                  <a:cubicBezTo>
                    <a:pt x="38" y="31"/>
                    <a:pt x="79" y="9"/>
                    <a:pt x="125" y="6"/>
                  </a:cubicBezTo>
                  <a:cubicBezTo>
                    <a:pt x="125" y="2"/>
                    <a:pt x="125" y="2"/>
                    <a:pt x="125" y="2"/>
                  </a:cubicBezTo>
                  <a:cubicBezTo>
                    <a:pt x="100" y="1"/>
                    <a:pt x="100" y="1"/>
                    <a:pt x="100" y="1"/>
                  </a:cubicBezTo>
                  <a:cubicBezTo>
                    <a:pt x="60" y="10"/>
                    <a:pt x="26" y="32"/>
                    <a:pt x="2" y="65"/>
                  </a:cubicBezTo>
                  <a:cubicBezTo>
                    <a:pt x="0" y="68"/>
                    <a:pt x="0" y="68"/>
                    <a:pt x="0" y="68"/>
                  </a:cubicBezTo>
                  <a:cubicBezTo>
                    <a:pt x="2" y="71"/>
                    <a:pt x="2" y="71"/>
                    <a:pt x="2" y="71"/>
                  </a:cubicBezTo>
                  <a:cubicBezTo>
                    <a:pt x="46" y="112"/>
                    <a:pt x="73" y="167"/>
                    <a:pt x="78" y="227"/>
                  </a:cubicBezTo>
                  <a:cubicBezTo>
                    <a:pt x="78" y="230"/>
                    <a:pt x="78" y="230"/>
                    <a:pt x="78" y="230"/>
                  </a:cubicBezTo>
                  <a:cubicBezTo>
                    <a:pt x="81" y="231"/>
                    <a:pt x="81" y="231"/>
                    <a:pt x="81" y="231"/>
                  </a:cubicBezTo>
                  <a:cubicBezTo>
                    <a:pt x="96" y="232"/>
                    <a:pt x="112" y="233"/>
                    <a:pt x="127" y="233"/>
                  </a:cubicBezTo>
                  <a:cubicBezTo>
                    <a:pt x="130" y="233"/>
                    <a:pt x="132" y="233"/>
                    <a:pt x="134" y="233"/>
                  </a:cubicBezTo>
                  <a:cubicBezTo>
                    <a:pt x="175" y="233"/>
                    <a:pt x="213" y="226"/>
                    <a:pt x="242" y="215"/>
                  </a:cubicBezTo>
                  <a:cubicBezTo>
                    <a:pt x="286" y="198"/>
                    <a:pt x="295" y="174"/>
                    <a:pt x="295" y="157"/>
                  </a:cubicBezTo>
                  <a:cubicBezTo>
                    <a:pt x="294" y="78"/>
                    <a:pt x="237" y="14"/>
                    <a:pt x="1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6" name="Freeform 34"/>
            <p:cNvSpPr/>
            <p:nvPr/>
          </p:nvSpPr>
          <p:spPr bwMode="auto">
            <a:xfrm>
              <a:off x="6327" y="2038"/>
              <a:ext cx="173" cy="324"/>
            </a:xfrm>
            <a:custGeom>
              <a:avLst/>
              <a:gdLst>
                <a:gd name="T0" fmla="*/ 83 w 173"/>
                <a:gd name="T1" fmla="*/ 0 h 324"/>
                <a:gd name="T2" fmla="*/ 0 w 173"/>
                <a:gd name="T3" fmla="*/ 86 h 324"/>
                <a:gd name="T4" fmla="*/ 83 w 173"/>
                <a:gd name="T5" fmla="*/ 324 h 324"/>
                <a:gd name="T6" fmla="*/ 173 w 173"/>
                <a:gd name="T7" fmla="*/ 88 h 324"/>
                <a:gd name="T8" fmla="*/ 83 w 173"/>
                <a:gd name="T9" fmla="*/ 0 h 324"/>
              </a:gdLst>
              <a:ahLst/>
              <a:cxnLst>
                <a:cxn ang="0">
                  <a:pos x="T0" y="T1"/>
                </a:cxn>
                <a:cxn ang="0">
                  <a:pos x="T2" y="T3"/>
                </a:cxn>
                <a:cxn ang="0">
                  <a:pos x="T4" y="T5"/>
                </a:cxn>
                <a:cxn ang="0">
                  <a:pos x="T6" y="T7"/>
                </a:cxn>
                <a:cxn ang="0">
                  <a:pos x="T8" y="T9"/>
                </a:cxn>
              </a:cxnLst>
              <a:rect l="0" t="0" r="r" b="b"/>
              <a:pathLst>
                <a:path w="173" h="324">
                  <a:moveTo>
                    <a:pt x="83" y="0"/>
                  </a:moveTo>
                  <a:lnTo>
                    <a:pt x="0" y="86"/>
                  </a:lnTo>
                  <a:lnTo>
                    <a:pt x="83" y="324"/>
                  </a:lnTo>
                  <a:lnTo>
                    <a:pt x="173" y="88"/>
                  </a:lnTo>
                  <a:lnTo>
                    <a:pt x="8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38" name="Freeform 35"/>
            <p:cNvSpPr/>
            <p:nvPr/>
          </p:nvSpPr>
          <p:spPr bwMode="auto">
            <a:xfrm>
              <a:off x="6327" y="2038"/>
              <a:ext cx="173" cy="324"/>
            </a:xfrm>
            <a:custGeom>
              <a:avLst/>
              <a:gdLst>
                <a:gd name="T0" fmla="*/ 83 w 173"/>
                <a:gd name="T1" fmla="*/ 0 h 324"/>
                <a:gd name="T2" fmla="*/ 0 w 173"/>
                <a:gd name="T3" fmla="*/ 86 h 324"/>
                <a:gd name="T4" fmla="*/ 83 w 173"/>
                <a:gd name="T5" fmla="*/ 324 h 324"/>
                <a:gd name="T6" fmla="*/ 173 w 173"/>
                <a:gd name="T7" fmla="*/ 88 h 324"/>
                <a:gd name="T8" fmla="*/ 83 w 173"/>
                <a:gd name="T9" fmla="*/ 0 h 324"/>
              </a:gdLst>
              <a:ahLst/>
              <a:cxnLst>
                <a:cxn ang="0">
                  <a:pos x="T0" y="T1"/>
                </a:cxn>
                <a:cxn ang="0">
                  <a:pos x="T2" y="T3"/>
                </a:cxn>
                <a:cxn ang="0">
                  <a:pos x="T4" y="T5"/>
                </a:cxn>
                <a:cxn ang="0">
                  <a:pos x="T6" y="T7"/>
                </a:cxn>
                <a:cxn ang="0">
                  <a:pos x="T8" y="T9"/>
                </a:cxn>
              </a:cxnLst>
              <a:rect l="0" t="0" r="r" b="b"/>
              <a:pathLst>
                <a:path w="173" h="324">
                  <a:moveTo>
                    <a:pt x="83" y="0"/>
                  </a:moveTo>
                  <a:lnTo>
                    <a:pt x="0" y="86"/>
                  </a:lnTo>
                  <a:lnTo>
                    <a:pt x="83" y="324"/>
                  </a:lnTo>
                  <a:lnTo>
                    <a:pt x="173" y="88"/>
                  </a:lnTo>
                  <a:lnTo>
                    <a:pt x="8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nvGrpSpPr>
          <p:cNvPr id="39" name="Group 38"/>
          <p:cNvGrpSpPr>
            <a:grpSpLocks noChangeAspect="1"/>
          </p:cNvGrpSpPr>
          <p:nvPr/>
        </p:nvGrpSpPr>
        <p:grpSpPr bwMode="auto">
          <a:xfrm>
            <a:off x="7851692" y="3526083"/>
            <a:ext cx="400877" cy="331210"/>
            <a:chOff x="3136" y="1579"/>
            <a:chExt cx="1404" cy="1160"/>
          </a:xfrm>
          <a:solidFill>
            <a:schemeClr val="accent3"/>
          </a:solidFill>
        </p:grpSpPr>
        <p:sp>
          <p:nvSpPr>
            <p:cNvPr id="40" name="Freeform 39"/>
            <p:cNvSpPr/>
            <p:nvPr/>
          </p:nvSpPr>
          <p:spPr bwMode="auto">
            <a:xfrm>
              <a:off x="3152" y="1783"/>
              <a:ext cx="1371" cy="409"/>
            </a:xfrm>
            <a:custGeom>
              <a:avLst/>
              <a:gdLst>
                <a:gd name="T0" fmla="*/ 532 w 1371"/>
                <a:gd name="T1" fmla="*/ 288 h 409"/>
                <a:gd name="T2" fmla="*/ 839 w 1371"/>
                <a:gd name="T3" fmla="*/ 288 h 409"/>
                <a:gd name="T4" fmla="*/ 839 w 1371"/>
                <a:gd name="T5" fmla="*/ 409 h 409"/>
                <a:gd name="T6" fmla="*/ 1191 w 1371"/>
                <a:gd name="T7" fmla="*/ 409 h 409"/>
                <a:gd name="T8" fmla="*/ 1371 w 1371"/>
                <a:gd name="T9" fmla="*/ 0 h 409"/>
                <a:gd name="T10" fmla="*/ 0 w 1371"/>
                <a:gd name="T11" fmla="*/ 0 h 409"/>
                <a:gd name="T12" fmla="*/ 181 w 1371"/>
                <a:gd name="T13" fmla="*/ 409 h 409"/>
                <a:gd name="T14" fmla="*/ 532 w 1371"/>
                <a:gd name="T15" fmla="*/ 409 h 409"/>
                <a:gd name="T16" fmla="*/ 532 w 1371"/>
                <a:gd name="T17" fmla="*/ 28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1" h="409">
                  <a:moveTo>
                    <a:pt x="532" y="288"/>
                  </a:moveTo>
                  <a:lnTo>
                    <a:pt x="839" y="288"/>
                  </a:lnTo>
                  <a:lnTo>
                    <a:pt x="839" y="409"/>
                  </a:lnTo>
                  <a:lnTo>
                    <a:pt x="1191" y="409"/>
                  </a:lnTo>
                  <a:lnTo>
                    <a:pt x="1371" y="0"/>
                  </a:lnTo>
                  <a:lnTo>
                    <a:pt x="0" y="0"/>
                  </a:lnTo>
                  <a:lnTo>
                    <a:pt x="181" y="409"/>
                  </a:lnTo>
                  <a:lnTo>
                    <a:pt x="532" y="409"/>
                  </a:lnTo>
                  <a:lnTo>
                    <a:pt x="532" y="2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1" name="Rectangle 40"/>
            <p:cNvSpPr>
              <a:spLocks noChangeArrowheads="1"/>
            </p:cNvSpPr>
            <p:nvPr/>
          </p:nvSpPr>
          <p:spPr bwMode="auto">
            <a:xfrm>
              <a:off x="3741" y="2128"/>
              <a:ext cx="193" cy="1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2" name="Freeform 41"/>
            <p:cNvSpPr/>
            <p:nvPr/>
          </p:nvSpPr>
          <p:spPr bwMode="auto">
            <a:xfrm>
              <a:off x="3150" y="1919"/>
              <a:ext cx="1375" cy="808"/>
            </a:xfrm>
            <a:custGeom>
              <a:avLst/>
              <a:gdLst>
                <a:gd name="T0" fmla="*/ 841 w 1375"/>
                <a:gd name="T1" fmla="*/ 409 h 808"/>
                <a:gd name="T2" fmla="*/ 534 w 1375"/>
                <a:gd name="T3" fmla="*/ 409 h 808"/>
                <a:gd name="T4" fmla="*/ 534 w 1375"/>
                <a:gd name="T5" fmla="*/ 330 h 808"/>
                <a:gd name="T6" fmla="*/ 147 w 1375"/>
                <a:gd name="T7" fmla="*/ 330 h 808"/>
                <a:gd name="T8" fmla="*/ 0 w 1375"/>
                <a:gd name="T9" fmla="*/ 0 h 808"/>
                <a:gd name="T10" fmla="*/ 0 w 1375"/>
                <a:gd name="T11" fmla="*/ 808 h 808"/>
                <a:gd name="T12" fmla="*/ 1375 w 1375"/>
                <a:gd name="T13" fmla="*/ 808 h 808"/>
                <a:gd name="T14" fmla="*/ 1375 w 1375"/>
                <a:gd name="T15" fmla="*/ 0 h 808"/>
                <a:gd name="T16" fmla="*/ 1228 w 1375"/>
                <a:gd name="T17" fmla="*/ 330 h 808"/>
                <a:gd name="T18" fmla="*/ 841 w 1375"/>
                <a:gd name="T19" fmla="*/ 330 h 808"/>
                <a:gd name="T20" fmla="*/ 841 w 1375"/>
                <a:gd name="T21" fmla="*/ 40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5" h="808">
                  <a:moveTo>
                    <a:pt x="841" y="409"/>
                  </a:moveTo>
                  <a:lnTo>
                    <a:pt x="534" y="409"/>
                  </a:lnTo>
                  <a:lnTo>
                    <a:pt x="534" y="330"/>
                  </a:lnTo>
                  <a:lnTo>
                    <a:pt x="147" y="330"/>
                  </a:lnTo>
                  <a:lnTo>
                    <a:pt x="0" y="0"/>
                  </a:lnTo>
                  <a:lnTo>
                    <a:pt x="0" y="808"/>
                  </a:lnTo>
                  <a:lnTo>
                    <a:pt x="1375" y="808"/>
                  </a:lnTo>
                  <a:lnTo>
                    <a:pt x="1375" y="0"/>
                  </a:lnTo>
                  <a:lnTo>
                    <a:pt x="1228" y="330"/>
                  </a:lnTo>
                  <a:lnTo>
                    <a:pt x="841" y="330"/>
                  </a:lnTo>
                  <a:lnTo>
                    <a:pt x="841" y="4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3" name="Freeform 42"/>
            <p:cNvSpPr/>
            <p:nvPr/>
          </p:nvSpPr>
          <p:spPr bwMode="auto">
            <a:xfrm>
              <a:off x="3680" y="1588"/>
              <a:ext cx="316" cy="138"/>
            </a:xfrm>
            <a:custGeom>
              <a:avLst/>
              <a:gdLst>
                <a:gd name="T0" fmla="*/ 256 w 316"/>
                <a:gd name="T1" fmla="*/ 60 h 138"/>
                <a:gd name="T2" fmla="*/ 256 w 316"/>
                <a:gd name="T3" fmla="*/ 138 h 138"/>
                <a:gd name="T4" fmla="*/ 316 w 316"/>
                <a:gd name="T5" fmla="*/ 138 h 138"/>
                <a:gd name="T6" fmla="*/ 316 w 316"/>
                <a:gd name="T7" fmla="*/ 0 h 138"/>
                <a:gd name="T8" fmla="*/ 0 w 316"/>
                <a:gd name="T9" fmla="*/ 0 h 138"/>
                <a:gd name="T10" fmla="*/ 0 w 316"/>
                <a:gd name="T11" fmla="*/ 138 h 138"/>
                <a:gd name="T12" fmla="*/ 59 w 316"/>
                <a:gd name="T13" fmla="*/ 138 h 138"/>
                <a:gd name="T14" fmla="*/ 59 w 316"/>
                <a:gd name="T15" fmla="*/ 60 h 138"/>
                <a:gd name="T16" fmla="*/ 256 w 316"/>
                <a:gd name="T17" fmla="*/ 6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138">
                  <a:moveTo>
                    <a:pt x="256" y="60"/>
                  </a:moveTo>
                  <a:lnTo>
                    <a:pt x="256" y="138"/>
                  </a:lnTo>
                  <a:lnTo>
                    <a:pt x="316" y="138"/>
                  </a:lnTo>
                  <a:lnTo>
                    <a:pt x="316" y="0"/>
                  </a:lnTo>
                  <a:lnTo>
                    <a:pt x="0" y="0"/>
                  </a:lnTo>
                  <a:lnTo>
                    <a:pt x="0" y="138"/>
                  </a:lnTo>
                  <a:lnTo>
                    <a:pt x="59" y="138"/>
                  </a:lnTo>
                  <a:lnTo>
                    <a:pt x="59" y="60"/>
                  </a:lnTo>
                  <a:lnTo>
                    <a:pt x="256"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44" name="Freeform 43"/>
            <p:cNvSpPr/>
            <p:nvPr/>
          </p:nvSpPr>
          <p:spPr bwMode="auto">
            <a:xfrm>
              <a:off x="3924" y="1648"/>
              <a:ext cx="12" cy="90"/>
            </a:xfrm>
            <a:custGeom>
              <a:avLst/>
              <a:gdLst>
                <a:gd name="T0" fmla="*/ 12 w 12"/>
                <a:gd name="T1" fmla="*/ 0 h 90"/>
                <a:gd name="T2" fmla="*/ 0 w 12"/>
                <a:gd name="T3" fmla="*/ 12 h 90"/>
                <a:gd name="T4" fmla="*/ 0 w 12"/>
                <a:gd name="T5" fmla="*/ 90 h 90"/>
                <a:gd name="T6" fmla="*/ 12 w 12"/>
                <a:gd name="T7" fmla="*/ 78 h 90"/>
                <a:gd name="T8" fmla="*/ 12 w 12"/>
                <a:gd name="T9" fmla="*/ 0 h 90"/>
              </a:gdLst>
              <a:ahLst/>
              <a:cxnLst>
                <a:cxn ang="0">
                  <a:pos x="T0" y="T1"/>
                </a:cxn>
                <a:cxn ang="0">
                  <a:pos x="T2" y="T3"/>
                </a:cxn>
                <a:cxn ang="0">
                  <a:pos x="T4" y="T5"/>
                </a:cxn>
                <a:cxn ang="0">
                  <a:pos x="T6" y="T7"/>
                </a:cxn>
                <a:cxn ang="0">
                  <a:pos x="T8" y="T9"/>
                </a:cxn>
              </a:cxnLst>
              <a:rect l="0" t="0" r="r" b="b"/>
              <a:pathLst>
                <a:path w="12" h="90">
                  <a:moveTo>
                    <a:pt x="12" y="0"/>
                  </a:moveTo>
                  <a:lnTo>
                    <a:pt x="0" y="12"/>
                  </a:lnTo>
                  <a:lnTo>
                    <a:pt x="0" y="90"/>
                  </a:lnTo>
                  <a:lnTo>
                    <a:pt x="12" y="78"/>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57" name="Freeform 44"/>
            <p:cNvSpPr/>
            <p:nvPr/>
          </p:nvSpPr>
          <p:spPr bwMode="auto">
            <a:xfrm>
              <a:off x="3924" y="1726"/>
              <a:ext cx="81" cy="12"/>
            </a:xfrm>
            <a:custGeom>
              <a:avLst/>
              <a:gdLst>
                <a:gd name="T0" fmla="*/ 12 w 81"/>
                <a:gd name="T1" fmla="*/ 0 h 12"/>
                <a:gd name="T2" fmla="*/ 0 w 81"/>
                <a:gd name="T3" fmla="*/ 12 h 12"/>
                <a:gd name="T4" fmla="*/ 81 w 81"/>
                <a:gd name="T5" fmla="*/ 12 h 12"/>
                <a:gd name="T6" fmla="*/ 72 w 81"/>
                <a:gd name="T7" fmla="*/ 0 h 12"/>
                <a:gd name="T8" fmla="*/ 12 w 81"/>
                <a:gd name="T9" fmla="*/ 0 h 12"/>
              </a:gdLst>
              <a:ahLst/>
              <a:cxnLst>
                <a:cxn ang="0">
                  <a:pos x="T0" y="T1"/>
                </a:cxn>
                <a:cxn ang="0">
                  <a:pos x="T2" y="T3"/>
                </a:cxn>
                <a:cxn ang="0">
                  <a:pos x="T4" y="T5"/>
                </a:cxn>
                <a:cxn ang="0">
                  <a:pos x="T6" y="T7"/>
                </a:cxn>
                <a:cxn ang="0">
                  <a:pos x="T8" y="T9"/>
                </a:cxn>
              </a:cxnLst>
              <a:rect l="0" t="0" r="r" b="b"/>
              <a:pathLst>
                <a:path w="81" h="12">
                  <a:moveTo>
                    <a:pt x="12" y="0"/>
                  </a:moveTo>
                  <a:lnTo>
                    <a:pt x="0" y="12"/>
                  </a:lnTo>
                  <a:lnTo>
                    <a:pt x="81" y="12"/>
                  </a:lnTo>
                  <a:lnTo>
                    <a:pt x="72"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58" name="Freeform 45"/>
            <p:cNvSpPr/>
            <p:nvPr/>
          </p:nvSpPr>
          <p:spPr bwMode="auto">
            <a:xfrm>
              <a:off x="3996" y="1579"/>
              <a:ext cx="9" cy="159"/>
            </a:xfrm>
            <a:custGeom>
              <a:avLst/>
              <a:gdLst>
                <a:gd name="T0" fmla="*/ 0 w 9"/>
                <a:gd name="T1" fmla="*/ 147 h 159"/>
                <a:gd name="T2" fmla="*/ 9 w 9"/>
                <a:gd name="T3" fmla="*/ 159 h 159"/>
                <a:gd name="T4" fmla="*/ 9 w 9"/>
                <a:gd name="T5" fmla="*/ 0 h 159"/>
                <a:gd name="T6" fmla="*/ 0 w 9"/>
                <a:gd name="T7" fmla="*/ 9 h 159"/>
                <a:gd name="T8" fmla="*/ 0 w 9"/>
                <a:gd name="T9" fmla="*/ 147 h 159"/>
              </a:gdLst>
              <a:ahLst/>
              <a:cxnLst>
                <a:cxn ang="0">
                  <a:pos x="T0" y="T1"/>
                </a:cxn>
                <a:cxn ang="0">
                  <a:pos x="T2" y="T3"/>
                </a:cxn>
                <a:cxn ang="0">
                  <a:pos x="T4" y="T5"/>
                </a:cxn>
                <a:cxn ang="0">
                  <a:pos x="T6" y="T7"/>
                </a:cxn>
                <a:cxn ang="0">
                  <a:pos x="T8" y="T9"/>
                </a:cxn>
              </a:cxnLst>
              <a:rect l="0" t="0" r="r" b="b"/>
              <a:pathLst>
                <a:path w="9" h="159">
                  <a:moveTo>
                    <a:pt x="0" y="147"/>
                  </a:moveTo>
                  <a:lnTo>
                    <a:pt x="9" y="159"/>
                  </a:lnTo>
                  <a:lnTo>
                    <a:pt x="9" y="0"/>
                  </a:lnTo>
                  <a:lnTo>
                    <a:pt x="0" y="9"/>
                  </a:lnTo>
                  <a:lnTo>
                    <a:pt x="0" y="1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59" name="Freeform 46"/>
            <p:cNvSpPr/>
            <p:nvPr/>
          </p:nvSpPr>
          <p:spPr bwMode="auto">
            <a:xfrm>
              <a:off x="3670" y="1579"/>
              <a:ext cx="335" cy="9"/>
            </a:xfrm>
            <a:custGeom>
              <a:avLst/>
              <a:gdLst>
                <a:gd name="T0" fmla="*/ 326 w 335"/>
                <a:gd name="T1" fmla="*/ 9 h 9"/>
                <a:gd name="T2" fmla="*/ 335 w 335"/>
                <a:gd name="T3" fmla="*/ 0 h 9"/>
                <a:gd name="T4" fmla="*/ 0 w 335"/>
                <a:gd name="T5" fmla="*/ 0 h 9"/>
                <a:gd name="T6" fmla="*/ 10 w 335"/>
                <a:gd name="T7" fmla="*/ 9 h 9"/>
                <a:gd name="T8" fmla="*/ 326 w 335"/>
                <a:gd name="T9" fmla="*/ 9 h 9"/>
              </a:gdLst>
              <a:ahLst/>
              <a:cxnLst>
                <a:cxn ang="0">
                  <a:pos x="T0" y="T1"/>
                </a:cxn>
                <a:cxn ang="0">
                  <a:pos x="T2" y="T3"/>
                </a:cxn>
                <a:cxn ang="0">
                  <a:pos x="T4" y="T5"/>
                </a:cxn>
                <a:cxn ang="0">
                  <a:pos x="T6" y="T7"/>
                </a:cxn>
                <a:cxn ang="0">
                  <a:pos x="T8" y="T9"/>
                </a:cxn>
              </a:cxnLst>
              <a:rect l="0" t="0" r="r" b="b"/>
              <a:pathLst>
                <a:path w="335" h="9">
                  <a:moveTo>
                    <a:pt x="326" y="9"/>
                  </a:moveTo>
                  <a:lnTo>
                    <a:pt x="335" y="0"/>
                  </a:lnTo>
                  <a:lnTo>
                    <a:pt x="0" y="0"/>
                  </a:lnTo>
                  <a:lnTo>
                    <a:pt x="10" y="9"/>
                  </a:lnTo>
                  <a:lnTo>
                    <a:pt x="32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0" name="Freeform 47"/>
            <p:cNvSpPr/>
            <p:nvPr/>
          </p:nvSpPr>
          <p:spPr bwMode="auto">
            <a:xfrm>
              <a:off x="3739" y="1648"/>
              <a:ext cx="197" cy="12"/>
            </a:xfrm>
            <a:custGeom>
              <a:avLst/>
              <a:gdLst>
                <a:gd name="T0" fmla="*/ 0 w 197"/>
                <a:gd name="T1" fmla="*/ 0 h 12"/>
                <a:gd name="T2" fmla="*/ 12 w 197"/>
                <a:gd name="T3" fmla="*/ 12 h 12"/>
                <a:gd name="T4" fmla="*/ 185 w 197"/>
                <a:gd name="T5" fmla="*/ 12 h 12"/>
                <a:gd name="T6" fmla="*/ 197 w 197"/>
                <a:gd name="T7" fmla="*/ 0 h 12"/>
                <a:gd name="T8" fmla="*/ 0 w 197"/>
                <a:gd name="T9" fmla="*/ 0 h 12"/>
              </a:gdLst>
              <a:ahLst/>
              <a:cxnLst>
                <a:cxn ang="0">
                  <a:pos x="T0" y="T1"/>
                </a:cxn>
                <a:cxn ang="0">
                  <a:pos x="T2" y="T3"/>
                </a:cxn>
                <a:cxn ang="0">
                  <a:pos x="T4" y="T5"/>
                </a:cxn>
                <a:cxn ang="0">
                  <a:pos x="T6" y="T7"/>
                </a:cxn>
                <a:cxn ang="0">
                  <a:pos x="T8" y="T9"/>
                </a:cxn>
              </a:cxnLst>
              <a:rect l="0" t="0" r="r" b="b"/>
              <a:pathLst>
                <a:path w="197" h="12">
                  <a:moveTo>
                    <a:pt x="0" y="0"/>
                  </a:moveTo>
                  <a:lnTo>
                    <a:pt x="12" y="12"/>
                  </a:lnTo>
                  <a:lnTo>
                    <a:pt x="185" y="12"/>
                  </a:lnTo>
                  <a:lnTo>
                    <a:pt x="19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1" name="Freeform 48"/>
            <p:cNvSpPr/>
            <p:nvPr/>
          </p:nvSpPr>
          <p:spPr bwMode="auto">
            <a:xfrm>
              <a:off x="3739" y="1648"/>
              <a:ext cx="12" cy="90"/>
            </a:xfrm>
            <a:custGeom>
              <a:avLst/>
              <a:gdLst>
                <a:gd name="T0" fmla="*/ 0 w 12"/>
                <a:gd name="T1" fmla="*/ 78 h 90"/>
                <a:gd name="T2" fmla="*/ 12 w 12"/>
                <a:gd name="T3" fmla="*/ 90 h 90"/>
                <a:gd name="T4" fmla="*/ 12 w 12"/>
                <a:gd name="T5" fmla="*/ 12 h 90"/>
                <a:gd name="T6" fmla="*/ 0 w 12"/>
                <a:gd name="T7" fmla="*/ 0 h 90"/>
                <a:gd name="T8" fmla="*/ 0 w 12"/>
                <a:gd name="T9" fmla="*/ 78 h 90"/>
              </a:gdLst>
              <a:ahLst/>
              <a:cxnLst>
                <a:cxn ang="0">
                  <a:pos x="T0" y="T1"/>
                </a:cxn>
                <a:cxn ang="0">
                  <a:pos x="T2" y="T3"/>
                </a:cxn>
                <a:cxn ang="0">
                  <a:pos x="T4" y="T5"/>
                </a:cxn>
                <a:cxn ang="0">
                  <a:pos x="T6" y="T7"/>
                </a:cxn>
                <a:cxn ang="0">
                  <a:pos x="T8" y="T9"/>
                </a:cxn>
              </a:cxnLst>
              <a:rect l="0" t="0" r="r" b="b"/>
              <a:pathLst>
                <a:path w="12" h="90">
                  <a:moveTo>
                    <a:pt x="0" y="78"/>
                  </a:moveTo>
                  <a:lnTo>
                    <a:pt x="12" y="90"/>
                  </a:lnTo>
                  <a:lnTo>
                    <a:pt x="12" y="12"/>
                  </a:lnTo>
                  <a:lnTo>
                    <a:pt x="0" y="0"/>
                  </a:lnTo>
                  <a:lnTo>
                    <a:pt x="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2" name="Freeform 49"/>
            <p:cNvSpPr/>
            <p:nvPr/>
          </p:nvSpPr>
          <p:spPr bwMode="auto">
            <a:xfrm>
              <a:off x="3670" y="1726"/>
              <a:ext cx="81" cy="12"/>
            </a:xfrm>
            <a:custGeom>
              <a:avLst/>
              <a:gdLst>
                <a:gd name="T0" fmla="*/ 69 w 81"/>
                <a:gd name="T1" fmla="*/ 0 h 12"/>
                <a:gd name="T2" fmla="*/ 10 w 81"/>
                <a:gd name="T3" fmla="*/ 0 h 12"/>
                <a:gd name="T4" fmla="*/ 0 w 81"/>
                <a:gd name="T5" fmla="*/ 12 h 12"/>
                <a:gd name="T6" fmla="*/ 81 w 81"/>
                <a:gd name="T7" fmla="*/ 12 h 12"/>
                <a:gd name="T8" fmla="*/ 69 w 81"/>
                <a:gd name="T9" fmla="*/ 0 h 12"/>
              </a:gdLst>
              <a:ahLst/>
              <a:cxnLst>
                <a:cxn ang="0">
                  <a:pos x="T0" y="T1"/>
                </a:cxn>
                <a:cxn ang="0">
                  <a:pos x="T2" y="T3"/>
                </a:cxn>
                <a:cxn ang="0">
                  <a:pos x="T4" y="T5"/>
                </a:cxn>
                <a:cxn ang="0">
                  <a:pos x="T6" y="T7"/>
                </a:cxn>
                <a:cxn ang="0">
                  <a:pos x="T8" y="T9"/>
                </a:cxn>
              </a:cxnLst>
              <a:rect l="0" t="0" r="r" b="b"/>
              <a:pathLst>
                <a:path w="81" h="12">
                  <a:moveTo>
                    <a:pt x="69" y="0"/>
                  </a:moveTo>
                  <a:lnTo>
                    <a:pt x="10" y="0"/>
                  </a:lnTo>
                  <a:lnTo>
                    <a:pt x="0" y="12"/>
                  </a:lnTo>
                  <a:lnTo>
                    <a:pt x="81" y="12"/>
                  </a:lnTo>
                  <a:lnTo>
                    <a:pt x="6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3" name="Freeform 50"/>
            <p:cNvSpPr/>
            <p:nvPr/>
          </p:nvSpPr>
          <p:spPr bwMode="auto">
            <a:xfrm>
              <a:off x="3670" y="1579"/>
              <a:ext cx="10" cy="159"/>
            </a:xfrm>
            <a:custGeom>
              <a:avLst/>
              <a:gdLst>
                <a:gd name="T0" fmla="*/ 10 w 10"/>
                <a:gd name="T1" fmla="*/ 9 h 159"/>
                <a:gd name="T2" fmla="*/ 0 w 10"/>
                <a:gd name="T3" fmla="*/ 0 h 159"/>
                <a:gd name="T4" fmla="*/ 0 w 10"/>
                <a:gd name="T5" fmla="*/ 159 h 159"/>
                <a:gd name="T6" fmla="*/ 10 w 10"/>
                <a:gd name="T7" fmla="*/ 147 h 159"/>
                <a:gd name="T8" fmla="*/ 10 w 10"/>
                <a:gd name="T9" fmla="*/ 9 h 159"/>
              </a:gdLst>
              <a:ahLst/>
              <a:cxnLst>
                <a:cxn ang="0">
                  <a:pos x="T0" y="T1"/>
                </a:cxn>
                <a:cxn ang="0">
                  <a:pos x="T2" y="T3"/>
                </a:cxn>
                <a:cxn ang="0">
                  <a:pos x="T4" y="T5"/>
                </a:cxn>
                <a:cxn ang="0">
                  <a:pos x="T6" y="T7"/>
                </a:cxn>
                <a:cxn ang="0">
                  <a:pos x="T8" y="T9"/>
                </a:cxn>
              </a:cxnLst>
              <a:rect l="0" t="0" r="r" b="b"/>
              <a:pathLst>
                <a:path w="10" h="159">
                  <a:moveTo>
                    <a:pt x="10" y="9"/>
                  </a:moveTo>
                  <a:lnTo>
                    <a:pt x="0" y="0"/>
                  </a:lnTo>
                  <a:lnTo>
                    <a:pt x="0" y="159"/>
                  </a:lnTo>
                  <a:lnTo>
                    <a:pt x="10" y="147"/>
                  </a:ln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4" name="Freeform 51"/>
            <p:cNvSpPr/>
            <p:nvPr/>
          </p:nvSpPr>
          <p:spPr bwMode="auto">
            <a:xfrm>
              <a:off x="3138" y="1864"/>
              <a:ext cx="12" cy="875"/>
            </a:xfrm>
            <a:custGeom>
              <a:avLst/>
              <a:gdLst>
                <a:gd name="T0" fmla="*/ 12 w 12"/>
                <a:gd name="T1" fmla="*/ 55 h 875"/>
                <a:gd name="T2" fmla="*/ 0 w 12"/>
                <a:gd name="T3" fmla="*/ 0 h 875"/>
                <a:gd name="T4" fmla="*/ 0 w 12"/>
                <a:gd name="T5" fmla="*/ 875 h 875"/>
                <a:gd name="T6" fmla="*/ 12 w 12"/>
                <a:gd name="T7" fmla="*/ 863 h 875"/>
                <a:gd name="T8" fmla="*/ 12 w 12"/>
                <a:gd name="T9" fmla="*/ 55 h 875"/>
              </a:gdLst>
              <a:ahLst/>
              <a:cxnLst>
                <a:cxn ang="0">
                  <a:pos x="T0" y="T1"/>
                </a:cxn>
                <a:cxn ang="0">
                  <a:pos x="T2" y="T3"/>
                </a:cxn>
                <a:cxn ang="0">
                  <a:pos x="T4" y="T5"/>
                </a:cxn>
                <a:cxn ang="0">
                  <a:pos x="T6" y="T7"/>
                </a:cxn>
                <a:cxn ang="0">
                  <a:pos x="T8" y="T9"/>
                </a:cxn>
              </a:cxnLst>
              <a:rect l="0" t="0" r="r" b="b"/>
              <a:pathLst>
                <a:path w="12" h="875">
                  <a:moveTo>
                    <a:pt x="12" y="55"/>
                  </a:moveTo>
                  <a:lnTo>
                    <a:pt x="0" y="0"/>
                  </a:lnTo>
                  <a:lnTo>
                    <a:pt x="0" y="875"/>
                  </a:lnTo>
                  <a:lnTo>
                    <a:pt x="12" y="863"/>
                  </a:lnTo>
                  <a:lnTo>
                    <a:pt x="12"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5" name="Freeform 52"/>
            <p:cNvSpPr/>
            <p:nvPr/>
          </p:nvSpPr>
          <p:spPr bwMode="auto">
            <a:xfrm>
              <a:off x="3684" y="2316"/>
              <a:ext cx="307" cy="12"/>
            </a:xfrm>
            <a:custGeom>
              <a:avLst/>
              <a:gdLst>
                <a:gd name="T0" fmla="*/ 307 w 307"/>
                <a:gd name="T1" fmla="*/ 12 h 12"/>
                <a:gd name="T2" fmla="*/ 297 w 307"/>
                <a:gd name="T3" fmla="*/ 0 h 12"/>
                <a:gd name="T4" fmla="*/ 10 w 307"/>
                <a:gd name="T5" fmla="*/ 0 h 12"/>
                <a:gd name="T6" fmla="*/ 0 w 307"/>
                <a:gd name="T7" fmla="*/ 12 h 12"/>
                <a:gd name="T8" fmla="*/ 307 w 307"/>
                <a:gd name="T9" fmla="*/ 12 h 12"/>
              </a:gdLst>
              <a:ahLst/>
              <a:cxnLst>
                <a:cxn ang="0">
                  <a:pos x="T0" y="T1"/>
                </a:cxn>
                <a:cxn ang="0">
                  <a:pos x="T2" y="T3"/>
                </a:cxn>
                <a:cxn ang="0">
                  <a:pos x="T4" y="T5"/>
                </a:cxn>
                <a:cxn ang="0">
                  <a:pos x="T6" y="T7"/>
                </a:cxn>
                <a:cxn ang="0">
                  <a:pos x="T8" y="T9"/>
                </a:cxn>
              </a:cxnLst>
              <a:rect l="0" t="0" r="r" b="b"/>
              <a:pathLst>
                <a:path w="307" h="12">
                  <a:moveTo>
                    <a:pt x="307" y="12"/>
                  </a:moveTo>
                  <a:lnTo>
                    <a:pt x="297" y="0"/>
                  </a:lnTo>
                  <a:lnTo>
                    <a:pt x="10" y="0"/>
                  </a:lnTo>
                  <a:lnTo>
                    <a:pt x="0" y="12"/>
                  </a:lnTo>
                  <a:lnTo>
                    <a:pt x="307"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6" name="Freeform 53"/>
            <p:cNvSpPr/>
            <p:nvPr/>
          </p:nvSpPr>
          <p:spPr bwMode="auto">
            <a:xfrm>
              <a:off x="3981" y="2240"/>
              <a:ext cx="397" cy="9"/>
            </a:xfrm>
            <a:custGeom>
              <a:avLst/>
              <a:gdLst>
                <a:gd name="T0" fmla="*/ 397 w 397"/>
                <a:gd name="T1" fmla="*/ 9 h 9"/>
                <a:gd name="T2" fmla="*/ 390 w 397"/>
                <a:gd name="T3" fmla="*/ 0 h 9"/>
                <a:gd name="T4" fmla="*/ 0 w 397"/>
                <a:gd name="T5" fmla="*/ 0 h 9"/>
                <a:gd name="T6" fmla="*/ 10 w 397"/>
                <a:gd name="T7" fmla="*/ 9 h 9"/>
                <a:gd name="T8" fmla="*/ 397 w 397"/>
                <a:gd name="T9" fmla="*/ 9 h 9"/>
              </a:gdLst>
              <a:ahLst/>
              <a:cxnLst>
                <a:cxn ang="0">
                  <a:pos x="T0" y="T1"/>
                </a:cxn>
                <a:cxn ang="0">
                  <a:pos x="T2" y="T3"/>
                </a:cxn>
                <a:cxn ang="0">
                  <a:pos x="T4" y="T5"/>
                </a:cxn>
                <a:cxn ang="0">
                  <a:pos x="T6" y="T7"/>
                </a:cxn>
                <a:cxn ang="0">
                  <a:pos x="T8" y="T9"/>
                </a:cxn>
              </a:cxnLst>
              <a:rect l="0" t="0" r="r" b="b"/>
              <a:pathLst>
                <a:path w="397" h="9">
                  <a:moveTo>
                    <a:pt x="397" y="9"/>
                  </a:moveTo>
                  <a:lnTo>
                    <a:pt x="390" y="0"/>
                  </a:lnTo>
                  <a:lnTo>
                    <a:pt x="0" y="0"/>
                  </a:lnTo>
                  <a:lnTo>
                    <a:pt x="10" y="9"/>
                  </a:lnTo>
                  <a:lnTo>
                    <a:pt x="39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7" name="Freeform 54"/>
            <p:cNvSpPr/>
            <p:nvPr/>
          </p:nvSpPr>
          <p:spPr bwMode="auto">
            <a:xfrm>
              <a:off x="4525" y="1864"/>
              <a:ext cx="12" cy="875"/>
            </a:xfrm>
            <a:custGeom>
              <a:avLst/>
              <a:gdLst>
                <a:gd name="T0" fmla="*/ 0 w 12"/>
                <a:gd name="T1" fmla="*/ 863 h 875"/>
                <a:gd name="T2" fmla="*/ 12 w 12"/>
                <a:gd name="T3" fmla="*/ 875 h 875"/>
                <a:gd name="T4" fmla="*/ 12 w 12"/>
                <a:gd name="T5" fmla="*/ 0 h 875"/>
                <a:gd name="T6" fmla="*/ 0 w 12"/>
                <a:gd name="T7" fmla="*/ 55 h 875"/>
                <a:gd name="T8" fmla="*/ 0 w 12"/>
                <a:gd name="T9" fmla="*/ 863 h 875"/>
              </a:gdLst>
              <a:ahLst/>
              <a:cxnLst>
                <a:cxn ang="0">
                  <a:pos x="T0" y="T1"/>
                </a:cxn>
                <a:cxn ang="0">
                  <a:pos x="T2" y="T3"/>
                </a:cxn>
                <a:cxn ang="0">
                  <a:pos x="T4" y="T5"/>
                </a:cxn>
                <a:cxn ang="0">
                  <a:pos x="T6" y="T7"/>
                </a:cxn>
                <a:cxn ang="0">
                  <a:pos x="T8" y="T9"/>
                </a:cxn>
              </a:cxnLst>
              <a:rect l="0" t="0" r="r" b="b"/>
              <a:pathLst>
                <a:path w="12" h="875">
                  <a:moveTo>
                    <a:pt x="0" y="863"/>
                  </a:moveTo>
                  <a:lnTo>
                    <a:pt x="12" y="875"/>
                  </a:lnTo>
                  <a:lnTo>
                    <a:pt x="12" y="0"/>
                  </a:lnTo>
                  <a:lnTo>
                    <a:pt x="0" y="55"/>
                  </a:lnTo>
                  <a:lnTo>
                    <a:pt x="0" y="8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8" name="Freeform 55"/>
            <p:cNvSpPr/>
            <p:nvPr/>
          </p:nvSpPr>
          <p:spPr bwMode="auto">
            <a:xfrm>
              <a:off x="3138" y="2727"/>
              <a:ext cx="1399" cy="12"/>
            </a:xfrm>
            <a:custGeom>
              <a:avLst/>
              <a:gdLst>
                <a:gd name="T0" fmla="*/ 12 w 1399"/>
                <a:gd name="T1" fmla="*/ 0 h 12"/>
                <a:gd name="T2" fmla="*/ 0 w 1399"/>
                <a:gd name="T3" fmla="*/ 12 h 12"/>
                <a:gd name="T4" fmla="*/ 1399 w 1399"/>
                <a:gd name="T5" fmla="*/ 12 h 12"/>
                <a:gd name="T6" fmla="*/ 1387 w 1399"/>
                <a:gd name="T7" fmla="*/ 0 h 12"/>
                <a:gd name="T8" fmla="*/ 12 w 1399"/>
                <a:gd name="T9" fmla="*/ 0 h 12"/>
              </a:gdLst>
              <a:ahLst/>
              <a:cxnLst>
                <a:cxn ang="0">
                  <a:pos x="T0" y="T1"/>
                </a:cxn>
                <a:cxn ang="0">
                  <a:pos x="T2" y="T3"/>
                </a:cxn>
                <a:cxn ang="0">
                  <a:pos x="T4" y="T5"/>
                </a:cxn>
                <a:cxn ang="0">
                  <a:pos x="T6" y="T7"/>
                </a:cxn>
                <a:cxn ang="0">
                  <a:pos x="T8" y="T9"/>
                </a:cxn>
              </a:cxnLst>
              <a:rect l="0" t="0" r="r" b="b"/>
              <a:pathLst>
                <a:path w="1399" h="12">
                  <a:moveTo>
                    <a:pt x="12" y="0"/>
                  </a:moveTo>
                  <a:lnTo>
                    <a:pt x="0" y="12"/>
                  </a:lnTo>
                  <a:lnTo>
                    <a:pt x="1399" y="12"/>
                  </a:lnTo>
                  <a:lnTo>
                    <a:pt x="1387"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69" name="Freeform 56"/>
            <p:cNvSpPr/>
            <p:nvPr/>
          </p:nvSpPr>
          <p:spPr bwMode="auto">
            <a:xfrm>
              <a:off x="4371" y="1864"/>
              <a:ext cx="166" cy="385"/>
            </a:xfrm>
            <a:custGeom>
              <a:avLst/>
              <a:gdLst>
                <a:gd name="T0" fmla="*/ 7 w 166"/>
                <a:gd name="T1" fmla="*/ 385 h 385"/>
                <a:gd name="T2" fmla="*/ 154 w 166"/>
                <a:gd name="T3" fmla="*/ 55 h 385"/>
                <a:gd name="T4" fmla="*/ 166 w 166"/>
                <a:gd name="T5" fmla="*/ 0 h 385"/>
                <a:gd name="T6" fmla="*/ 0 w 166"/>
                <a:gd name="T7" fmla="*/ 376 h 385"/>
                <a:gd name="T8" fmla="*/ 7 w 166"/>
                <a:gd name="T9" fmla="*/ 385 h 385"/>
              </a:gdLst>
              <a:ahLst/>
              <a:cxnLst>
                <a:cxn ang="0">
                  <a:pos x="T0" y="T1"/>
                </a:cxn>
                <a:cxn ang="0">
                  <a:pos x="T2" y="T3"/>
                </a:cxn>
                <a:cxn ang="0">
                  <a:pos x="T4" y="T5"/>
                </a:cxn>
                <a:cxn ang="0">
                  <a:pos x="T6" y="T7"/>
                </a:cxn>
                <a:cxn ang="0">
                  <a:pos x="T8" y="T9"/>
                </a:cxn>
              </a:cxnLst>
              <a:rect l="0" t="0" r="r" b="b"/>
              <a:pathLst>
                <a:path w="166" h="385">
                  <a:moveTo>
                    <a:pt x="7" y="385"/>
                  </a:moveTo>
                  <a:lnTo>
                    <a:pt x="154" y="55"/>
                  </a:lnTo>
                  <a:lnTo>
                    <a:pt x="166" y="0"/>
                  </a:lnTo>
                  <a:lnTo>
                    <a:pt x="0" y="376"/>
                  </a:lnTo>
                  <a:lnTo>
                    <a:pt x="7"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0" name="Freeform 57"/>
            <p:cNvSpPr/>
            <p:nvPr/>
          </p:nvSpPr>
          <p:spPr bwMode="auto">
            <a:xfrm>
              <a:off x="3981" y="2240"/>
              <a:ext cx="10" cy="88"/>
            </a:xfrm>
            <a:custGeom>
              <a:avLst/>
              <a:gdLst>
                <a:gd name="T0" fmla="*/ 10 w 10"/>
                <a:gd name="T1" fmla="*/ 9 h 88"/>
                <a:gd name="T2" fmla="*/ 0 w 10"/>
                <a:gd name="T3" fmla="*/ 0 h 88"/>
                <a:gd name="T4" fmla="*/ 0 w 10"/>
                <a:gd name="T5" fmla="*/ 76 h 88"/>
                <a:gd name="T6" fmla="*/ 10 w 10"/>
                <a:gd name="T7" fmla="*/ 88 h 88"/>
                <a:gd name="T8" fmla="*/ 10 w 10"/>
                <a:gd name="T9" fmla="*/ 9 h 88"/>
              </a:gdLst>
              <a:ahLst/>
              <a:cxnLst>
                <a:cxn ang="0">
                  <a:pos x="T0" y="T1"/>
                </a:cxn>
                <a:cxn ang="0">
                  <a:pos x="T2" y="T3"/>
                </a:cxn>
                <a:cxn ang="0">
                  <a:pos x="T4" y="T5"/>
                </a:cxn>
                <a:cxn ang="0">
                  <a:pos x="T6" y="T7"/>
                </a:cxn>
                <a:cxn ang="0">
                  <a:pos x="T8" y="T9"/>
                </a:cxn>
              </a:cxnLst>
              <a:rect l="0" t="0" r="r" b="b"/>
              <a:pathLst>
                <a:path w="10" h="88">
                  <a:moveTo>
                    <a:pt x="10" y="9"/>
                  </a:moveTo>
                  <a:lnTo>
                    <a:pt x="0" y="0"/>
                  </a:lnTo>
                  <a:lnTo>
                    <a:pt x="0" y="76"/>
                  </a:lnTo>
                  <a:lnTo>
                    <a:pt x="10" y="88"/>
                  </a:lnTo>
                  <a:lnTo>
                    <a:pt x="1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1" name="Freeform 58"/>
            <p:cNvSpPr/>
            <p:nvPr/>
          </p:nvSpPr>
          <p:spPr bwMode="auto">
            <a:xfrm>
              <a:off x="3684" y="2240"/>
              <a:ext cx="10" cy="88"/>
            </a:xfrm>
            <a:custGeom>
              <a:avLst/>
              <a:gdLst>
                <a:gd name="T0" fmla="*/ 0 w 10"/>
                <a:gd name="T1" fmla="*/ 88 h 88"/>
                <a:gd name="T2" fmla="*/ 10 w 10"/>
                <a:gd name="T3" fmla="*/ 76 h 88"/>
                <a:gd name="T4" fmla="*/ 10 w 10"/>
                <a:gd name="T5" fmla="*/ 0 h 88"/>
                <a:gd name="T6" fmla="*/ 0 w 10"/>
                <a:gd name="T7" fmla="*/ 9 h 88"/>
                <a:gd name="T8" fmla="*/ 0 w 10"/>
                <a:gd name="T9" fmla="*/ 88 h 88"/>
              </a:gdLst>
              <a:ahLst/>
              <a:cxnLst>
                <a:cxn ang="0">
                  <a:pos x="T0" y="T1"/>
                </a:cxn>
                <a:cxn ang="0">
                  <a:pos x="T2" y="T3"/>
                </a:cxn>
                <a:cxn ang="0">
                  <a:pos x="T4" y="T5"/>
                </a:cxn>
                <a:cxn ang="0">
                  <a:pos x="T6" y="T7"/>
                </a:cxn>
                <a:cxn ang="0">
                  <a:pos x="T8" y="T9"/>
                </a:cxn>
              </a:cxnLst>
              <a:rect l="0" t="0" r="r" b="b"/>
              <a:pathLst>
                <a:path w="10" h="88">
                  <a:moveTo>
                    <a:pt x="0" y="88"/>
                  </a:moveTo>
                  <a:lnTo>
                    <a:pt x="10" y="76"/>
                  </a:lnTo>
                  <a:lnTo>
                    <a:pt x="10" y="0"/>
                  </a:lnTo>
                  <a:lnTo>
                    <a:pt x="0" y="9"/>
                  </a:lnTo>
                  <a:lnTo>
                    <a:pt x="0"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2" name="Freeform 59"/>
            <p:cNvSpPr/>
            <p:nvPr/>
          </p:nvSpPr>
          <p:spPr bwMode="auto">
            <a:xfrm>
              <a:off x="3297" y="2240"/>
              <a:ext cx="397" cy="9"/>
            </a:xfrm>
            <a:custGeom>
              <a:avLst/>
              <a:gdLst>
                <a:gd name="T0" fmla="*/ 387 w 397"/>
                <a:gd name="T1" fmla="*/ 9 h 9"/>
                <a:gd name="T2" fmla="*/ 397 w 397"/>
                <a:gd name="T3" fmla="*/ 0 h 9"/>
                <a:gd name="T4" fmla="*/ 7 w 397"/>
                <a:gd name="T5" fmla="*/ 0 h 9"/>
                <a:gd name="T6" fmla="*/ 0 w 397"/>
                <a:gd name="T7" fmla="*/ 9 h 9"/>
                <a:gd name="T8" fmla="*/ 387 w 397"/>
                <a:gd name="T9" fmla="*/ 9 h 9"/>
              </a:gdLst>
              <a:ahLst/>
              <a:cxnLst>
                <a:cxn ang="0">
                  <a:pos x="T0" y="T1"/>
                </a:cxn>
                <a:cxn ang="0">
                  <a:pos x="T2" y="T3"/>
                </a:cxn>
                <a:cxn ang="0">
                  <a:pos x="T4" y="T5"/>
                </a:cxn>
                <a:cxn ang="0">
                  <a:pos x="T6" y="T7"/>
                </a:cxn>
                <a:cxn ang="0">
                  <a:pos x="T8" y="T9"/>
                </a:cxn>
              </a:cxnLst>
              <a:rect l="0" t="0" r="r" b="b"/>
              <a:pathLst>
                <a:path w="397" h="9">
                  <a:moveTo>
                    <a:pt x="387" y="9"/>
                  </a:moveTo>
                  <a:lnTo>
                    <a:pt x="397" y="0"/>
                  </a:lnTo>
                  <a:lnTo>
                    <a:pt x="7" y="0"/>
                  </a:lnTo>
                  <a:lnTo>
                    <a:pt x="0" y="9"/>
                  </a:lnTo>
                  <a:lnTo>
                    <a:pt x="3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3" name="Freeform 60"/>
            <p:cNvSpPr/>
            <p:nvPr/>
          </p:nvSpPr>
          <p:spPr bwMode="auto">
            <a:xfrm>
              <a:off x="3138" y="1864"/>
              <a:ext cx="166" cy="385"/>
            </a:xfrm>
            <a:custGeom>
              <a:avLst/>
              <a:gdLst>
                <a:gd name="T0" fmla="*/ 159 w 166"/>
                <a:gd name="T1" fmla="*/ 385 h 385"/>
                <a:gd name="T2" fmla="*/ 166 w 166"/>
                <a:gd name="T3" fmla="*/ 376 h 385"/>
                <a:gd name="T4" fmla="*/ 0 w 166"/>
                <a:gd name="T5" fmla="*/ 0 h 385"/>
                <a:gd name="T6" fmla="*/ 12 w 166"/>
                <a:gd name="T7" fmla="*/ 55 h 385"/>
                <a:gd name="T8" fmla="*/ 159 w 166"/>
                <a:gd name="T9" fmla="*/ 385 h 385"/>
              </a:gdLst>
              <a:ahLst/>
              <a:cxnLst>
                <a:cxn ang="0">
                  <a:pos x="T0" y="T1"/>
                </a:cxn>
                <a:cxn ang="0">
                  <a:pos x="T2" y="T3"/>
                </a:cxn>
                <a:cxn ang="0">
                  <a:pos x="T4" y="T5"/>
                </a:cxn>
                <a:cxn ang="0">
                  <a:pos x="T6" y="T7"/>
                </a:cxn>
                <a:cxn ang="0">
                  <a:pos x="T8" y="T9"/>
                </a:cxn>
              </a:cxnLst>
              <a:rect l="0" t="0" r="r" b="b"/>
              <a:pathLst>
                <a:path w="166" h="385">
                  <a:moveTo>
                    <a:pt x="159" y="385"/>
                  </a:moveTo>
                  <a:lnTo>
                    <a:pt x="166" y="376"/>
                  </a:lnTo>
                  <a:lnTo>
                    <a:pt x="0" y="0"/>
                  </a:lnTo>
                  <a:lnTo>
                    <a:pt x="12" y="55"/>
                  </a:lnTo>
                  <a:lnTo>
                    <a:pt x="159"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4" name="Freeform 61"/>
            <p:cNvSpPr/>
            <p:nvPr/>
          </p:nvSpPr>
          <p:spPr bwMode="auto">
            <a:xfrm>
              <a:off x="3730" y="2270"/>
              <a:ext cx="216" cy="12"/>
            </a:xfrm>
            <a:custGeom>
              <a:avLst/>
              <a:gdLst>
                <a:gd name="T0" fmla="*/ 11 w 216"/>
                <a:gd name="T1" fmla="*/ 0 h 12"/>
                <a:gd name="T2" fmla="*/ 0 w 216"/>
                <a:gd name="T3" fmla="*/ 12 h 12"/>
                <a:gd name="T4" fmla="*/ 216 w 216"/>
                <a:gd name="T5" fmla="*/ 12 h 12"/>
                <a:gd name="T6" fmla="*/ 204 w 216"/>
                <a:gd name="T7" fmla="*/ 0 h 12"/>
                <a:gd name="T8" fmla="*/ 11 w 216"/>
                <a:gd name="T9" fmla="*/ 0 h 12"/>
              </a:gdLst>
              <a:ahLst/>
              <a:cxnLst>
                <a:cxn ang="0">
                  <a:pos x="T0" y="T1"/>
                </a:cxn>
                <a:cxn ang="0">
                  <a:pos x="T2" y="T3"/>
                </a:cxn>
                <a:cxn ang="0">
                  <a:pos x="T4" y="T5"/>
                </a:cxn>
                <a:cxn ang="0">
                  <a:pos x="T6" y="T7"/>
                </a:cxn>
                <a:cxn ang="0">
                  <a:pos x="T8" y="T9"/>
                </a:cxn>
              </a:cxnLst>
              <a:rect l="0" t="0" r="r" b="b"/>
              <a:pathLst>
                <a:path w="216" h="12">
                  <a:moveTo>
                    <a:pt x="11" y="0"/>
                  </a:moveTo>
                  <a:lnTo>
                    <a:pt x="0" y="12"/>
                  </a:lnTo>
                  <a:lnTo>
                    <a:pt x="216" y="12"/>
                  </a:lnTo>
                  <a:lnTo>
                    <a:pt x="204"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5" name="Freeform 62"/>
            <p:cNvSpPr/>
            <p:nvPr/>
          </p:nvSpPr>
          <p:spPr bwMode="auto">
            <a:xfrm>
              <a:off x="3934" y="2116"/>
              <a:ext cx="12" cy="166"/>
            </a:xfrm>
            <a:custGeom>
              <a:avLst/>
              <a:gdLst>
                <a:gd name="T0" fmla="*/ 0 w 12"/>
                <a:gd name="T1" fmla="*/ 154 h 166"/>
                <a:gd name="T2" fmla="*/ 12 w 12"/>
                <a:gd name="T3" fmla="*/ 166 h 166"/>
                <a:gd name="T4" fmla="*/ 12 w 12"/>
                <a:gd name="T5" fmla="*/ 0 h 166"/>
                <a:gd name="T6" fmla="*/ 0 w 12"/>
                <a:gd name="T7" fmla="*/ 12 h 166"/>
                <a:gd name="T8" fmla="*/ 0 w 12"/>
                <a:gd name="T9" fmla="*/ 154 h 166"/>
              </a:gdLst>
              <a:ahLst/>
              <a:cxnLst>
                <a:cxn ang="0">
                  <a:pos x="T0" y="T1"/>
                </a:cxn>
                <a:cxn ang="0">
                  <a:pos x="T2" y="T3"/>
                </a:cxn>
                <a:cxn ang="0">
                  <a:pos x="T4" y="T5"/>
                </a:cxn>
                <a:cxn ang="0">
                  <a:pos x="T6" y="T7"/>
                </a:cxn>
                <a:cxn ang="0">
                  <a:pos x="T8" y="T9"/>
                </a:cxn>
              </a:cxnLst>
              <a:rect l="0" t="0" r="r" b="b"/>
              <a:pathLst>
                <a:path w="12" h="166">
                  <a:moveTo>
                    <a:pt x="0" y="154"/>
                  </a:moveTo>
                  <a:lnTo>
                    <a:pt x="12" y="166"/>
                  </a:lnTo>
                  <a:lnTo>
                    <a:pt x="12" y="0"/>
                  </a:lnTo>
                  <a:lnTo>
                    <a:pt x="0" y="12"/>
                  </a:lnTo>
                  <a:lnTo>
                    <a:pt x="0"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6" name="Freeform 63"/>
            <p:cNvSpPr/>
            <p:nvPr/>
          </p:nvSpPr>
          <p:spPr bwMode="auto">
            <a:xfrm>
              <a:off x="3730" y="2116"/>
              <a:ext cx="216" cy="12"/>
            </a:xfrm>
            <a:custGeom>
              <a:avLst/>
              <a:gdLst>
                <a:gd name="T0" fmla="*/ 204 w 216"/>
                <a:gd name="T1" fmla="*/ 12 h 12"/>
                <a:gd name="T2" fmla="*/ 216 w 216"/>
                <a:gd name="T3" fmla="*/ 0 h 12"/>
                <a:gd name="T4" fmla="*/ 0 w 216"/>
                <a:gd name="T5" fmla="*/ 0 h 12"/>
                <a:gd name="T6" fmla="*/ 11 w 216"/>
                <a:gd name="T7" fmla="*/ 12 h 12"/>
                <a:gd name="T8" fmla="*/ 204 w 216"/>
                <a:gd name="T9" fmla="*/ 12 h 12"/>
              </a:gdLst>
              <a:ahLst/>
              <a:cxnLst>
                <a:cxn ang="0">
                  <a:pos x="T0" y="T1"/>
                </a:cxn>
                <a:cxn ang="0">
                  <a:pos x="T2" y="T3"/>
                </a:cxn>
                <a:cxn ang="0">
                  <a:pos x="T4" y="T5"/>
                </a:cxn>
                <a:cxn ang="0">
                  <a:pos x="T6" y="T7"/>
                </a:cxn>
                <a:cxn ang="0">
                  <a:pos x="T8" y="T9"/>
                </a:cxn>
              </a:cxnLst>
              <a:rect l="0" t="0" r="r" b="b"/>
              <a:pathLst>
                <a:path w="216" h="12">
                  <a:moveTo>
                    <a:pt x="204" y="12"/>
                  </a:moveTo>
                  <a:lnTo>
                    <a:pt x="216" y="0"/>
                  </a:lnTo>
                  <a:lnTo>
                    <a:pt x="0" y="0"/>
                  </a:lnTo>
                  <a:lnTo>
                    <a:pt x="11" y="12"/>
                  </a:lnTo>
                  <a:lnTo>
                    <a:pt x="20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7" name="Freeform 64"/>
            <p:cNvSpPr/>
            <p:nvPr/>
          </p:nvSpPr>
          <p:spPr bwMode="auto">
            <a:xfrm>
              <a:off x="3730" y="2116"/>
              <a:ext cx="11" cy="166"/>
            </a:xfrm>
            <a:custGeom>
              <a:avLst/>
              <a:gdLst>
                <a:gd name="T0" fmla="*/ 11 w 11"/>
                <a:gd name="T1" fmla="*/ 154 h 166"/>
                <a:gd name="T2" fmla="*/ 11 w 11"/>
                <a:gd name="T3" fmla="*/ 12 h 166"/>
                <a:gd name="T4" fmla="*/ 0 w 11"/>
                <a:gd name="T5" fmla="*/ 0 h 166"/>
                <a:gd name="T6" fmla="*/ 0 w 11"/>
                <a:gd name="T7" fmla="*/ 166 h 166"/>
                <a:gd name="T8" fmla="*/ 11 w 11"/>
                <a:gd name="T9" fmla="*/ 154 h 166"/>
              </a:gdLst>
              <a:ahLst/>
              <a:cxnLst>
                <a:cxn ang="0">
                  <a:pos x="T0" y="T1"/>
                </a:cxn>
                <a:cxn ang="0">
                  <a:pos x="T2" y="T3"/>
                </a:cxn>
                <a:cxn ang="0">
                  <a:pos x="T4" y="T5"/>
                </a:cxn>
                <a:cxn ang="0">
                  <a:pos x="T6" y="T7"/>
                </a:cxn>
                <a:cxn ang="0">
                  <a:pos x="T8" y="T9"/>
                </a:cxn>
              </a:cxnLst>
              <a:rect l="0" t="0" r="r" b="b"/>
              <a:pathLst>
                <a:path w="11" h="166">
                  <a:moveTo>
                    <a:pt x="11" y="154"/>
                  </a:moveTo>
                  <a:lnTo>
                    <a:pt x="11" y="12"/>
                  </a:lnTo>
                  <a:lnTo>
                    <a:pt x="0" y="0"/>
                  </a:lnTo>
                  <a:lnTo>
                    <a:pt x="0" y="166"/>
                  </a:lnTo>
                  <a:lnTo>
                    <a:pt x="11"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8" name="Freeform 65"/>
            <p:cNvSpPr/>
            <p:nvPr/>
          </p:nvSpPr>
          <p:spPr bwMode="auto">
            <a:xfrm>
              <a:off x="3136" y="1774"/>
              <a:ext cx="197" cy="430"/>
            </a:xfrm>
            <a:custGeom>
              <a:avLst/>
              <a:gdLst>
                <a:gd name="T0" fmla="*/ 197 w 197"/>
                <a:gd name="T1" fmla="*/ 418 h 430"/>
                <a:gd name="T2" fmla="*/ 16 w 197"/>
                <a:gd name="T3" fmla="*/ 9 h 430"/>
                <a:gd name="T4" fmla="*/ 0 w 197"/>
                <a:gd name="T5" fmla="*/ 0 h 430"/>
                <a:gd name="T6" fmla="*/ 190 w 197"/>
                <a:gd name="T7" fmla="*/ 430 h 430"/>
                <a:gd name="T8" fmla="*/ 197 w 197"/>
                <a:gd name="T9" fmla="*/ 418 h 430"/>
              </a:gdLst>
              <a:ahLst/>
              <a:cxnLst>
                <a:cxn ang="0">
                  <a:pos x="T0" y="T1"/>
                </a:cxn>
                <a:cxn ang="0">
                  <a:pos x="T2" y="T3"/>
                </a:cxn>
                <a:cxn ang="0">
                  <a:pos x="T4" y="T5"/>
                </a:cxn>
                <a:cxn ang="0">
                  <a:pos x="T6" y="T7"/>
                </a:cxn>
                <a:cxn ang="0">
                  <a:pos x="T8" y="T9"/>
                </a:cxn>
              </a:cxnLst>
              <a:rect l="0" t="0" r="r" b="b"/>
              <a:pathLst>
                <a:path w="197" h="430">
                  <a:moveTo>
                    <a:pt x="197" y="418"/>
                  </a:moveTo>
                  <a:lnTo>
                    <a:pt x="16" y="9"/>
                  </a:lnTo>
                  <a:lnTo>
                    <a:pt x="0" y="0"/>
                  </a:lnTo>
                  <a:lnTo>
                    <a:pt x="190" y="430"/>
                  </a:lnTo>
                  <a:lnTo>
                    <a:pt x="197" y="4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79" name="Freeform 66"/>
            <p:cNvSpPr/>
            <p:nvPr/>
          </p:nvSpPr>
          <p:spPr bwMode="auto">
            <a:xfrm>
              <a:off x="3684" y="2071"/>
              <a:ext cx="307" cy="9"/>
            </a:xfrm>
            <a:custGeom>
              <a:avLst/>
              <a:gdLst>
                <a:gd name="T0" fmla="*/ 0 w 307"/>
                <a:gd name="T1" fmla="*/ 0 h 9"/>
                <a:gd name="T2" fmla="*/ 10 w 307"/>
                <a:gd name="T3" fmla="*/ 9 h 9"/>
                <a:gd name="T4" fmla="*/ 297 w 307"/>
                <a:gd name="T5" fmla="*/ 9 h 9"/>
                <a:gd name="T6" fmla="*/ 307 w 307"/>
                <a:gd name="T7" fmla="*/ 0 h 9"/>
                <a:gd name="T8" fmla="*/ 0 w 307"/>
                <a:gd name="T9" fmla="*/ 0 h 9"/>
              </a:gdLst>
              <a:ahLst/>
              <a:cxnLst>
                <a:cxn ang="0">
                  <a:pos x="T0" y="T1"/>
                </a:cxn>
                <a:cxn ang="0">
                  <a:pos x="T2" y="T3"/>
                </a:cxn>
                <a:cxn ang="0">
                  <a:pos x="T4" y="T5"/>
                </a:cxn>
                <a:cxn ang="0">
                  <a:pos x="T6" y="T7"/>
                </a:cxn>
                <a:cxn ang="0">
                  <a:pos x="T8" y="T9"/>
                </a:cxn>
              </a:cxnLst>
              <a:rect l="0" t="0" r="r" b="b"/>
              <a:pathLst>
                <a:path w="307" h="9">
                  <a:moveTo>
                    <a:pt x="0" y="0"/>
                  </a:moveTo>
                  <a:lnTo>
                    <a:pt x="10" y="9"/>
                  </a:lnTo>
                  <a:lnTo>
                    <a:pt x="297" y="9"/>
                  </a:lnTo>
                  <a:lnTo>
                    <a:pt x="30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80" name="Freeform 67"/>
            <p:cNvSpPr/>
            <p:nvPr/>
          </p:nvSpPr>
          <p:spPr bwMode="auto">
            <a:xfrm>
              <a:off x="3981" y="2071"/>
              <a:ext cx="10" cy="133"/>
            </a:xfrm>
            <a:custGeom>
              <a:avLst/>
              <a:gdLst>
                <a:gd name="T0" fmla="*/ 10 w 10"/>
                <a:gd name="T1" fmla="*/ 0 h 133"/>
                <a:gd name="T2" fmla="*/ 0 w 10"/>
                <a:gd name="T3" fmla="*/ 9 h 133"/>
                <a:gd name="T4" fmla="*/ 0 w 10"/>
                <a:gd name="T5" fmla="*/ 133 h 133"/>
                <a:gd name="T6" fmla="*/ 10 w 10"/>
                <a:gd name="T7" fmla="*/ 121 h 133"/>
                <a:gd name="T8" fmla="*/ 10 w 10"/>
                <a:gd name="T9" fmla="*/ 0 h 133"/>
              </a:gdLst>
              <a:ahLst/>
              <a:cxnLst>
                <a:cxn ang="0">
                  <a:pos x="T0" y="T1"/>
                </a:cxn>
                <a:cxn ang="0">
                  <a:pos x="T2" y="T3"/>
                </a:cxn>
                <a:cxn ang="0">
                  <a:pos x="T4" y="T5"/>
                </a:cxn>
                <a:cxn ang="0">
                  <a:pos x="T6" y="T7"/>
                </a:cxn>
                <a:cxn ang="0">
                  <a:pos x="T8" y="T9"/>
                </a:cxn>
              </a:cxnLst>
              <a:rect l="0" t="0" r="r" b="b"/>
              <a:pathLst>
                <a:path w="10" h="133">
                  <a:moveTo>
                    <a:pt x="10" y="0"/>
                  </a:moveTo>
                  <a:lnTo>
                    <a:pt x="0" y="9"/>
                  </a:lnTo>
                  <a:lnTo>
                    <a:pt x="0" y="133"/>
                  </a:lnTo>
                  <a:lnTo>
                    <a:pt x="10" y="121"/>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81" name="Freeform 68"/>
            <p:cNvSpPr/>
            <p:nvPr/>
          </p:nvSpPr>
          <p:spPr bwMode="auto">
            <a:xfrm>
              <a:off x="3684" y="2071"/>
              <a:ext cx="10" cy="133"/>
            </a:xfrm>
            <a:custGeom>
              <a:avLst/>
              <a:gdLst>
                <a:gd name="T0" fmla="*/ 0 w 10"/>
                <a:gd name="T1" fmla="*/ 121 h 133"/>
                <a:gd name="T2" fmla="*/ 10 w 10"/>
                <a:gd name="T3" fmla="*/ 133 h 133"/>
                <a:gd name="T4" fmla="*/ 10 w 10"/>
                <a:gd name="T5" fmla="*/ 9 h 133"/>
                <a:gd name="T6" fmla="*/ 0 w 10"/>
                <a:gd name="T7" fmla="*/ 0 h 133"/>
                <a:gd name="T8" fmla="*/ 0 w 10"/>
                <a:gd name="T9" fmla="*/ 121 h 133"/>
              </a:gdLst>
              <a:ahLst/>
              <a:cxnLst>
                <a:cxn ang="0">
                  <a:pos x="T0" y="T1"/>
                </a:cxn>
                <a:cxn ang="0">
                  <a:pos x="T2" y="T3"/>
                </a:cxn>
                <a:cxn ang="0">
                  <a:pos x="T4" y="T5"/>
                </a:cxn>
                <a:cxn ang="0">
                  <a:pos x="T6" y="T7"/>
                </a:cxn>
                <a:cxn ang="0">
                  <a:pos x="T8" y="T9"/>
                </a:cxn>
              </a:cxnLst>
              <a:rect l="0" t="0" r="r" b="b"/>
              <a:pathLst>
                <a:path w="10" h="133">
                  <a:moveTo>
                    <a:pt x="0" y="121"/>
                  </a:moveTo>
                  <a:lnTo>
                    <a:pt x="10" y="133"/>
                  </a:lnTo>
                  <a:lnTo>
                    <a:pt x="10" y="9"/>
                  </a:lnTo>
                  <a:lnTo>
                    <a:pt x="0" y="0"/>
                  </a:lnTo>
                  <a:lnTo>
                    <a:pt x="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82" name="Freeform 69"/>
            <p:cNvSpPr/>
            <p:nvPr/>
          </p:nvSpPr>
          <p:spPr bwMode="auto">
            <a:xfrm>
              <a:off x="3981" y="2192"/>
              <a:ext cx="369" cy="12"/>
            </a:xfrm>
            <a:custGeom>
              <a:avLst/>
              <a:gdLst>
                <a:gd name="T0" fmla="*/ 10 w 369"/>
                <a:gd name="T1" fmla="*/ 0 h 12"/>
                <a:gd name="T2" fmla="*/ 0 w 369"/>
                <a:gd name="T3" fmla="*/ 12 h 12"/>
                <a:gd name="T4" fmla="*/ 369 w 369"/>
                <a:gd name="T5" fmla="*/ 12 h 12"/>
                <a:gd name="T6" fmla="*/ 362 w 369"/>
                <a:gd name="T7" fmla="*/ 0 h 12"/>
                <a:gd name="T8" fmla="*/ 10 w 369"/>
                <a:gd name="T9" fmla="*/ 0 h 12"/>
              </a:gdLst>
              <a:ahLst/>
              <a:cxnLst>
                <a:cxn ang="0">
                  <a:pos x="T0" y="T1"/>
                </a:cxn>
                <a:cxn ang="0">
                  <a:pos x="T2" y="T3"/>
                </a:cxn>
                <a:cxn ang="0">
                  <a:pos x="T4" y="T5"/>
                </a:cxn>
                <a:cxn ang="0">
                  <a:pos x="T6" y="T7"/>
                </a:cxn>
                <a:cxn ang="0">
                  <a:pos x="T8" y="T9"/>
                </a:cxn>
              </a:cxnLst>
              <a:rect l="0" t="0" r="r" b="b"/>
              <a:pathLst>
                <a:path w="369" h="12">
                  <a:moveTo>
                    <a:pt x="10" y="0"/>
                  </a:moveTo>
                  <a:lnTo>
                    <a:pt x="0" y="12"/>
                  </a:lnTo>
                  <a:lnTo>
                    <a:pt x="369" y="12"/>
                  </a:lnTo>
                  <a:lnTo>
                    <a:pt x="362"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83" name="Freeform 70"/>
            <p:cNvSpPr/>
            <p:nvPr/>
          </p:nvSpPr>
          <p:spPr bwMode="auto">
            <a:xfrm>
              <a:off x="3136" y="1774"/>
              <a:ext cx="1404" cy="9"/>
            </a:xfrm>
            <a:custGeom>
              <a:avLst/>
              <a:gdLst>
                <a:gd name="T0" fmla="*/ 1387 w 1404"/>
                <a:gd name="T1" fmla="*/ 9 h 9"/>
                <a:gd name="T2" fmla="*/ 1404 w 1404"/>
                <a:gd name="T3" fmla="*/ 0 h 9"/>
                <a:gd name="T4" fmla="*/ 0 w 1404"/>
                <a:gd name="T5" fmla="*/ 0 h 9"/>
                <a:gd name="T6" fmla="*/ 16 w 1404"/>
                <a:gd name="T7" fmla="*/ 9 h 9"/>
                <a:gd name="T8" fmla="*/ 1387 w 1404"/>
                <a:gd name="T9" fmla="*/ 9 h 9"/>
              </a:gdLst>
              <a:ahLst/>
              <a:cxnLst>
                <a:cxn ang="0">
                  <a:pos x="T0" y="T1"/>
                </a:cxn>
                <a:cxn ang="0">
                  <a:pos x="T2" y="T3"/>
                </a:cxn>
                <a:cxn ang="0">
                  <a:pos x="T4" y="T5"/>
                </a:cxn>
                <a:cxn ang="0">
                  <a:pos x="T6" y="T7"/>
                </a:cxn>
                <a:cxn ang="0">
                  <a:pos x="T8" y="T9"/>
                </a:cxn>
              </a:cxnLst>
              <a:rect l="0" t="0" r="r" b="b"/>
              <a:pathLst>
                <a:path w="1404" h="9">
                  <a:moveTo>
                    <a:pt x="1387" y="9"/>
                  </a:moveTo>
                  <a:lnTo>
                    <a:pt x="1404" y="0"/>
                  </a:lnTo>
                  <a:lnTo>
                    <a:pt x="0" y="0"/>
                  </a:lnTo>
                  <a:lnTo>
                    <a:pt x="16" y="9"/>
                  </a:lnTo>
                  <a:lnTo>
                    <a:pt x="138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84" name="Freeform 71"/>
            <p:cNvSpPr/>
            <p:nvPr/>
          </p:nvSpPr>
          <p:spPr bwMode="auto">
            <a:xfrm>
              <a:off x="4343" y="1774"/>
              <a:ext cx="197" cy="430"/>
            </a:xfrm>
            <a:custGeom>
              <a:avLst/>
              <a:gdLst>
                <a:gd name="T0" fmla="*/ 0 w 197"/>
                <a:gd name="T1" fmla="*/ 418 h 430"/>
                <a:gd name="T2" fmla="*/ 7 w 197"/>
                <a:gd name="T3" fmla="*/ 430 h 430"/>
                <a:gd name="T4" fmla="*/ 197 w 197"/>
                <a:gd name="T5" fmla="*/ 0 h 430"/>
                <a:gd name="T6" fmla="*/ 180 w 197"/>
                <a:gd name="T7" fmla="*/ 9 h 430"/>
                <a:gd name="T8" fmla="*/ 0 w 197"/>
                <a:gd name="T9" fmla="*/ 418 h 430"/>
              </a:gdLst>
              <a:ahLst/>
              <a:cxnLst>
                <a:cxn ang="0">
                  <a:pos x="T0" y="T1"/>
                </a:cxn>
                <a:cxn ang="0">
                  <a:pos x="T2" y="T3"/>
                </a:cxn>
                <a:cxn ang="0">
                  <a:pos x="T4" y="T5"/>
                </a:cxn>
                <a:cxn ang="0">
                  <a:pos x="T6" y="T7"/>
                </a:cxn>
                <a:cxn ang="0">
                  <a:pos x="T8" y="T9"/>
                </a:cxn>
              </a:cxnLst>
              <a:rect l="0" t="0" r="r" b="b"/>
              <a:pathLst>
                <a:path w="197" h="430">
                  <a:moveTo>
                    <a:pt x="0" y="418"/>
                  </a:moveTo>
                  <a:lnTo>
                    <a:pt x="7" y="430"/>
                  </a:lnTo>
                  <a:lnTo>
                    <a:pt x="197" y="0"/>
                  </a:lnTo>
                  <a:lnTo>
                    <a:pt x="180" y="9"/>
                  </a:lnTo>
                  <a:lnTo>
                    <a:pt x="0" y="4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85" name="Freeform 72"/>
            <p:cNvSpPr/>
            <p:nvPr/>
          </p:nvSpPr>
          <p:spPr bwMode="auto">
            <a:xfrm>
              <a:off x="3326" y="2192"/>
              <a:ext cx="368" cy="12"/>
            </a:xfrm>
            <a:custGeom>
              <a:avLst/>
              <a:gdLst>
                <a:gd name="T0" fmla="*/ 7 w 368"/>
                <a:gd name="T1" fmla="*/ 0 h 12"/>
                <a:gd name="T2" fmla="*/ 0 w 368"/>
                <a:gd name="T3" fmla="*/ 12 h 12"/>
                <a:gd name="T4" fmla="*/ 368 w 368"/>
                <a:gd name="T5" fmla="*/ 12 h 12"/>
                <a:gd name="T6" fmla="*/ 358 w 368"/>
                <a:gd name="T7" fmla="*/ 0 h 12"/>
                <a:gd name="T8" fmla="*/ 7 w 368"/>
                <a:gd name="T9" fmla="*/ 0 h 12"/>
              </a:gdLst>
              <a:ahLst/>
              <a:cxnLst>
                <a:cxn ang="0">
                  <a:pos x="T0" y="T1"/>
                </a:cxn>
                <a:cxn ang="0">
                  <a:pos x="T2" y="T3"/>
                </a:cxn>
                <a:cxn ang="0">
                  <a:pos x="T4" y="T5"/>
                </a:cxn>
                <a:cxn ang="0">
                  <a:pos x="T6" y="T7"/>
                </a:cxn>
                <a:cxn ang="0">
                  <a:pos x="T8" y="T9"/>
                </a:cxn>
              </a:cxnLst>
              <a:rect l="0" t="0" r="r" b="b"/>
              <a:pathLst>
                <a:path w="368" h="12">
                  <a:moveTo>
                    <a:pt x="7" y="0"/>
                  </a:moveTo>
                  <a:lnTo>
                    <a:pt x="0" y="12"/>
                  </a:lnTo>
                  <a:lnTo>
                    <a:pt x="368" y="12"/>
                  </a:lnTo>
                  <a:lnTo>
                    <a:pt x="358"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nvGrpSpPr>
          <p:cNvPr id="87" name="组合 86"/>
          <p:cNvGrpSpPr/>
          <p:nvPr/>
        </p:nvGrpSpPr>
        <p:grpSpPr>
          <a:xfrm>
            <a:off x="1287333" y="2544714"/>
            <a:ext cx="2584450" cy="3930786"/>
            <a:chOff x="2174876" y="1390651"/>
            <a:chExt cx="2584450" cy="3930786"/>
          </a:xfrm>
        </p:grpSpPr>
        <p:sp>
          <p:nvSpPr>
            <p:cNvPr id="99"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25400" h="6350" prst="angle"/>
            </a:sp3d>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nvGrpSpPr>
            <p:cNvPr id="100"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01"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02"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03"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04"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grpSp>
        <p:nvGrpSpPr>
          <p:cNvPr id="105" name="组合 104"/>
          <p:cNvGrpSpPr/>
          <p:nvPr/>
        </p:nvGrpSpPr>
        <p:grpSpPr>
          <a:xfrm>
            <a:off x="4950741" y="1931987"/>
            <a:ext cx="732107" cy="1113488"/>
            <a:chOff x="5455566" y="1446212"/>
            <a:chExt cx="732107" cy="1113488"/>
          </a:xfrm>
        </p:grpSpPr>
        <p:grpSp>
          <p:nvGrpSpPr>
            <p:cNvPr id="106" name="组合 105"/>
            <p:cNvGrpSpPr/>
            <p:nvPr/>
          </p:nvGrpSpPr>
          <p:grpSpPr>
            <a:xfrm>
              <a:off x="5455566" y="1446212"/>
              <a:ext cx="732107" cy="1113488"/>
              <a:chOff x="2174876" y="1390651"/>
              <a:chExt cx="2584450" cy="3930786"/>
            </a:xfrm>
            <a:effectLst>
              <a:outerShdw blurRad="76200" dist="38100" dir="2700000" algn="tl" rotWithShape="0">
                <a:prstClr val="black">
                  <a:alpha val="24000"/>
                </a:prstClr>
              </a:outerShdw>
            </a:effectLst>
          </p:grpSpPr>
          <p:sp>
            <p:nvSpPr>
              <p:cNvPr id="108"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nvGrpSpPr>
              <p:cNvPr id="109"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10"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11"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12"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13"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sp>
          <p:nvSpPr>
            <p:cNvPr id="107" name="文本框 3179"/>
            <p:cNvSpPr txBox="1"/>
            <p:nvPr/>
          </p:nvSpPr>
          <p:spPr>
            <a:xfrm>
              <a:off x="5568803" y="1518384"/>
              <a:ext cx="523875" cy="646331"/>
            </a:xfrm>
            <a:prstGeom prst="rect">
              <a:avLst/>
            </a:prstGeom>
            <a:noFill/>
          </p:spPr>
          <p:txBody>
            <a:bodyPr wrap="square" rtlCol="0">
              <a:spAutoFit/>
            </a:bodyPr>
            <a:lstStyle/>
            <a:p>
              <a:pPr algn="ctr"/>
              <a:r>
                <a:rPr lang="en-US" altLang="zh-CN" sz="3600" dirty="0" smtClean="0">
                  <a:solidFill>
                    <a:schemeClr val="accent1"/>
                  </a:solidFill>
                  <a:latin typeface="微软雅黑" panose="020B0503020204020204" charset="-122"/>
                  <a:ea typeface="微软雅黑" panose="020B0503020204020204" charset="-122"/>
                </a:rPr>
                <a:t>A</a:t>
              </a:r>
            </a:p>
          </p:txBody>
        </p:sp>
      </p:grpSp>
      <p:grpSp>
        <p:nvGrpSpPr>
          <p:cNvPr id="114" name="组合 113"/>
          <p:cNvGrpSpPr/>
          <p:nvPr/>
        </p:nvGrpSpPr>
        <p:grpSpPr>
          <a:xfrm>
            <a:off x="6921168" y="3997924"/>
            <a:ext cx="732107" cy="1113488"/>
            <a:chOff x="5456550" y="3495241"/>
            <a:chExt cx="732107" cy="1113488"/>
          </a:xfrm>
        </p:grpSpPr>
        <p:grpSp>
          <p:nvGrpSpPr>
            <p:cNvPr id="115" name="组合 114"/>
            <p:cNvGrpSpPr/>
            <p:nvPr/>
          </p:nvGrpSpPr>
          <p:grpSpPr>
            <a:xfrm>
              <a:off x="5456550" y="3495241"/>
              <a:ext cx="732107" cy="1113488"/>
              <a:chOff x="2174876" y="1390651"/>
              <a:chExt cx="2584450" cy="3930786"/>
            </a:xfrm>
            <a:effectLst>
              <a:outerShdw blurRad="76200" dist="38100" dir="2700000" algn="tl" rotWithShape="0">
                <a:prstClr val="black">
                  <a:alpha val="24000"/>
                </a:prstClr>
              </a:outerShdw>
            </a:effectLst>
          </p:grpSpPr>
          <p:sp>
            <p:nvSpPr>
              <p:cNvPr id="117"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nvGrpSpPr>
              <p:cNvPr id="118"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19"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0"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1"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2"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sp>
          <p:nvSpPr>
            <p:cNvPr id="116" name="文本框 175"/>
            <p:cNvSpPr txBox="1"/>
            <p:nvPr/>
          </p:nvSpPr>
          <p:spPr>
            <a:xfrm>
              <a:off x="5568803" y="3576063"/>
              <a:ext cx="523875" cy="646331"/>
            </a:xfrm>
            <a:prstGeom prst="rect">
              <a:avLst/>
            </a:prstGeom>
            <a:noFill/>
          </p:spPr>
          <p:txBody>
            <a:bodyPr wrap="square" rtlCol="0">
              <a:spAutoFit/>
            </a:bodyPr>
            <a:lstStyle/>
            <a:p>
              <a:pPr algn="ctr"/>
              <a:r>
                <a:rPr lang="en-US" altLang="zh-CN" sz="3600" dirty="0">
                  <a:solidFill>
                    <a:schemeClr val="accent3"/>
                  </a:solidFill>
                  <a:latin typeface="微软雅黑" panose="020B0503020204020204" charset="-122"/>
                  <a:ea typeface="微软雅黑" panose="020B0503020204020204" charset="-122"/>
                </a:rPr>
                <a:t>C</a:t>
              </a:r>
            </a:p>
          </p:txBody>
        </p:sp>
      </p:grpSp>
      <p:grpSp>
        <p:nvGrpSpPr>
          <p:cNvPr id="123" name="组合 122"/>
          <p:cNvGrpSpPr/>
          <p:nvPr/>
        </p:nvGrpSpPr>
        <p:grpSpPr>
          <a:xfrm>
            <a:off x="5966811" y="2933870"/>
            <a:ext cx="732107" cy="1113488"/>
            <a:chOff x="6471636" y="2448095"/>
            <a:chExt cx="732107" cy="1113488"/>
          </a:xfrm>
        </p:grpSpPr>
        <p:grpSp>
          <p:nvGrpSpPr>
            <p:cNvPr id="124" name="组合 123"/>
            <p:cNvGrpSpPr/>
            <p:nvPr/>
          </p:nvGrpSpPr>
          <p:grpSpPr>
            <a:xfrm>
              <a:off x="6471636" y="2448095"/>
              <a:ext cx="732107" cy="1113488"/>
              <a:chOff x="2174876" y="1390651"/>
              <a:chExt cx="2584450" cy="3930786"/>
            </a:xfrm>
            <a:effectLst>
              <a:outerShdw blurRad="76200" dist="38100" dir="2700000" algn="tl" rotWithShape="0">
                <a:prstClr val="black">
                  <a:alpha val="24000"/>
                </a:prstClr>
              </a:outerShdw>
            </a:effectLst>
          </p:grpSpPr>
          <p:sp>
            <p:nvSpPr>
              <p:cNvPr id="126"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nvGrpSpPr>
              <p:cNvPr id="127"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28"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29"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30"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31"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sp>
          <p:nvSpPr>
            <p:cNvPr id="125" name="文本框 176"/>
            <p:cNvSpPr txBox="1"/>
            <p:nvPr/>
          </p:nvSpPr>
          <p:spPr>
            <a:xfrm>
              <a:off x="6584366" y="2493434"/>
              <a:ext cx="523875" cy="646331"/>
            </a:xfrm>
            <a:prstGeom prst="rect">
              <a:avLst/>
            </a:prstGeom>
            <a:noFill/>
          </p:spPr>
          <p:txBody>
            <a:bodyPr wrap="square" rtlCol="0">
              <a:spAutoFit/>
            </a:bodyPr>
            <a:lstStyle/>
            <a:p>
              <a:pPr algn="ctr"/>
              <a:r>
                <a:rPr lang="en-US" altLang="zh-CN" sz="3600" dirty="0">
                  <a:solidFill>
                    <a:schemeClr val="accent2"/>
                  </a:solidFill>
                  <a:latin typeface="微软雅黑" panose="020B0503020204020204" charset="-122"/>
                  <a:ea typeface="微软雅黑" panose="020B0503020204020204" charset="-122"/>
                </a:rPr>
                <a:t>B</a:t>
              </a:r>
            </a:p>
          </p:txBody>
        </p:sp>
      </p:grpSp>
      <p:grpSp>
        <p:nvGrpSpPr>
          <p:cNvPr id="132" name="组合 131"/>
          <p:cNvGrpSpPr/>
          <p:nvPr/>
        </p:nvGrpSpPr>
        <p:grpSpPr>
          <a:xfrm>
            <a:off x="7957413" y="5025520"/>
            <a:ext cx="732107" cy="1113488"/>
            <a:chOff x="6471636" y="4552142"/>
            <a:chExt cx="732107" cy="1113488"/>
          </a:xfrm>
        </p:grpSpPr>
        <p:grpSp>
          <p:nvGrpSpPr>
            <p:cNvPr id="133" name="组合 132"/>
            <p:cNvGrpSpPr/>
            <p:nvPr/>
          </p:nvGrpSpPr>
          <p:grpSpPr>
            <a:xfrm>
              <a:off x="6471636" y="4552142"/>
              <a:ext cx="732107" cy="1113488"/>
              <a:chOff x="2174876" y="1390651"/>
              <a:chExt cx="2584450" cy="3930786"/>
            </a:xfrm>
            <a:effectLst>
              <a:outerShdw blurRad="76200" dist="38100" dir="2700000" algn="tl" rotWithShape="0">
                <a:prstClr val="black">
                  <a:alpha val="24000"/>
                </a:prstClr>
              </a:outerShdw>
            </a:effectLst>
          </p:grpSpPr>
          <p:sp>
            <p:nvSpPr>
              <p:cNvPr id="135"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19050" h="6350" prst="angle"/>
              </a:sp3d>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nvGrpSpPr>
              <p:cNvPr id="136"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137" name="Freeform 12"/>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38" name="Freeform 13"/>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39" name="Freeform 14"/>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40" name="Freeform 15"/>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19050" h="6350" prst="angle"/>
                </a:sp3d>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grpSp>
        <p:sp>
          <p:nvSpPr>
            <p:cNvPr id="134" name="文本框 177"/>
            <p:cNvSpPr txBox="1"/>
            <p:nvPr/>
          </p:nvSpPr>
          <p:spPr>
            <a:xfrm>
              <a:off x="6591986" y="4619573"/>
              <a:ext cx="523875" cy="646331"/>
            </a:xfrm>
            <a:prstGeom prst="rect">
              <a:avLst/>
            </a:prstGeom>
            <a:noFill/>
          </p:spPr>
          <p:txBody>
            <a:bodyPr wrap="square" rtlCol="0">
              <a:spAutoFit/>
            </a:bodyPr>
            <a:lstStyle/>
            <a:p>
              <a:pPr algn="ctr"/>
              <a:r>
                <a:rPr lang="en-US" altLang="zh-CN" sz="3600" dirty="0">
                  <a:solidFill>
                    <a:schemeClr val="accent5"/>
                  </a:solidFill>
                  <a:latin typeface="微软雅黑" panose="020B0503020204020204" charset="-122"/>
                  <a:ea typeface="微软雅黑" panose="020B0503020204020204" charset="-122"/>
                </a:rPr>
                <a:t>D</a:t>
              </a:r>
            </a:p>
          </p:txBody>
        </p:sp>
      </p:grpSp>
      <p:grpSp>
        <p:nvGrpSpPr>
          <p:cNvPr id="141" name="组合 140"/>
          <p:cNvGrpSpPr/>
          <p:nvPr/>
        </p:nvGrpSpPr>
        <p:grpSpPr>
          <a:xfrm>
            <a:off x="5442874" y="1394637"/>
            <a:ext cx="2684915" cy="1068764"/>
            <a:chOff x="5947699" y="908862"/>
            <a:chExt cx="2684915" cy="1068764"/>
          </a:xfrm>
        </p:grpSpPr>
        <p:grpSp>
          <p:nvGrpSpPr>
            <p:cNvPr id="142" name="组合 141"/>
            <p:cNvGrpSpPr/>
            <p:nvPr/>
          </p:nvGrpSpPr>
          <p:grpSpPr>
            <a:xfrm flipV="1">
              <a:off x="5947699" y="1317986"/>
              <a:ext cx="2684915" cy="333365"/>
              <a:chOff x="5272248" y="4626108"/>
              <a:chExt cx="2684915" cy="333365"/>
            </a:xfrm>
          </p:grpSpPr>
          <p:sp>
            <p:nvSpPr>
              <p:cNvPr id="145" name="椭圆 144"/>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sp>
            <p:nvSpPr>
              <p:cNvPr id="146" name="任意多边形 14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grpSp>
        <p:sp>
          <p:nvSpPr>
            <p:cNvPr id="143" name="文本框 183"/>
            <p:cNvSpPr txBox="1"/>
            <p:nvPr/>
          </p:nvSpPr>
          <p:spPr>
            <a:xfrm>
              <a:off x="6852147" y="908862"/>
              <a:ext cx="1780467" cy="398780"/>
            </a:xfrm>
            <a:prstGeom prst="rect">
              <a:avLst/>
            </a:prstGeom>
            <a:noFill/>
          </p:spPr>
          <p:txBody>
            <a:bodyPr wrap="square" rtlCol="0">
              <a:spAutoFit/>
            </a:bodyPr>
            <a:lstStyle/>
            <a:p>
              <a:r>
                <a:rPr lang="zh-CN" altLang="en-US" sz="2000" b="1" dirty="0" smtClean="0">
                  <a:solidFill>
                    <a:schemeClr val="accent1"/>
                  </a:solidFill>
                  <a:latin typeface="微软雅黑" panose="020B0503020204020204" charset="-122"/>
                  <a:ea typeface="微软雅黑" panose="020B0503020204020204" charset="-122"/>
                </a:rPr>
                <a:t>添加标题</a:t>
              </a:r>
            </a:p>
          </p:txBody>
        </p:sp>
        <p:sp>
          <p:nvSpPr>
            <p:cNvPr id="144" name="文本框 184"/>
            <p:cNvSpPr txBox="1"/>
            <p:nvPr/>
          </p:nvSpPr>
          <p:spPr>
            <a:xfrm>
              <a:off x="6290683" y="1331295"/>
              <a:ext cx="2341931" cy="646331"/>
            </a:xfrm>
            <a:prstGeom prst="rect">
              <a:avLst/>
            </a:prstGeom>
            <a:noFill/>
          </p:spPr>
          <p:txBody>
            <a:bodyPr wrap="square" rtlCol="0">
              <a:spAutoFit/>
            </a:bodyPr>
            <a:lstStyle/>
            <a:p>
              <a:pPr>
                <a:lnSpc>
                  <a:spcPct val="150000"/>
                </a:lnSpc>
              </a:pPr>
              <a:r>
                <a:rPr lang="zh-CN" altLang="en-US" sz="12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nvGrpSpPr>
          <p:cNvPr id="147" name="组合 146"/>
          <p:cNvGrpSpPr/>
          <p:nvPr/>
        </p:nvGrpSpPr>
        <p:grpSpPr>
          <a:xfrm>
            <a:off x="6456188" y="2404409"/>
            <a:ext cx="2684915" cy="1068764"/>
            <a:chOff x="5947699" y="908862"/>
            <a:chExt cx="2684915" cy="1068764"/>
          </a:xfrm>
        </p:grpSpPr>
        <p:grpSp>
          <p:nvGrpSpPr>
            <p:cNvPr id="148" name="组合 147"/>
            <p:cNvGrpSpPr/>
            <p:nvPr/>
          </p:nvGrpSpPr>
          <p:grpSpPr>
            <a:xfrm flipV="1">
              <a:off x="5947699" y="1317986"/>
              <a:ext cx="2684915" cy="333365"/>
              <a:chOff x="5272248" y="4626108"/>
              <a:chExt cx="2684915" cy="333365"/>
            </a:xfrm>
          </p:grpSpPr>
          <p:sp>
            <p:nvSpPr>
              <p:cNvPr id="151" name="椭圆 150"/>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sp>
            <p:nvSpPr>
              <p:cNvPr id="152" name="任意多边形 15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grpSp>
        <p:sp>
          <p:nvSpPr>
            <p:cNvPr id="149" name="文本框 188"/>
            <p:cNvSpPr txBox="1"/>
            <p:nvPr/>
          </p:nvSpPr>
          <p:spPr>
            <a:xfrm>
              <a:off x="6852147" y="908862"/>
              <a:ext cx="1780467" cy="398780"/>
            </a:xfrm>
            <a:prstGeom prst="rect">
              <a:avLst/>
            </a:prstGeom>
            <a:noFill/>
          </p:spPr>
          <p:txBody>
            <a:bodyPr wrap="square" rtlCol="0">
              <a:spAutoFit/>
            </a:bodyPr>
            <a:lstStyle/>
            <a:p>
              <a:r>
                <a:rPr lang="zh-CN" altLang="en-US" sz="2000" b="1" dirty="0" smtClean="0">
                  <a:solidFill>
                    <a:schemeClr val="accent2"/>
                  </a:solidFill>
                  <a:latin typeface="微软雅黑" panose="020B0503020204020204" charset="-122"/>
                  <a:ea typeface="微软雅黑" panose="020B0503020204020204" charset="-122"/>
                </a:rPr>
                <a:t>添加标题</a:t>
              </a:r>
            </a:p>
          </p:txBody>
        </p:sp>
        <p:sp>
          <p:nvSpPr>
            <p:cNvPr id="150" name="文本框 189"/>
            <p:cNvSpPr txBox="1"/>
            <p:nvPr/>
          </p:nvSpPr>
          <p:spPr>
            <a:xfrm>
              <a:off x="6290683" y="1331295"/>
              <a:ext cx="2341931" cy="646331"/>
            </a:xfrm>
            <a:prstGeom prst="rect">
              <a:avLst/>
            </a:prstGeom>
            <a:noFill/>
          </p:spPr>
          <p:txBody>
            <a:bodyPr wrap="square" rtlCol="0">
              <a:spAutoFit/>
            </a:bodyPr>
            <a:lstStyle/>
            <a:p>
              <a:pPr>
                <a:lnSpc>
                  <a:spcPct val="150000"/>
                </a:lnSpc>
              </a:pPr>
              <a:r>
                <a:rPr lang="zh-CN" altLang="en-US" sz="12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nvGrpSpPr>
          <p:cNvPr id="153" name="组合 152"/>
          <p:cNvGrpSpPr/>
          <p:nvPr/>
        </p:nvGrpSpPr>
        <p:grpSpPr>
          <a:xfrm>
            <a:off x="7413094" y="3489674"/>
            <a:ext cx="2684915" cy="1068764"/>
            <a:chOff x="5947699" y="908862"/>
            <a:chExt cx="2684915" cy="1068764"/>
          </a:xfrm>
        </p:grpSpPr>
        <p:grpSp>
          <p:nvGrpSpPr>
            <p:cNvPr id="154" name="组合 153"/>
            <p:cNvGrpSpPr/>
            <p:nvPr/>
          </p:nvGrpSpPr>
          <p:grpSpPr>
            <a:xfrm flipV="1">
              <a:off x="5947699" y="1317986"/>
              <a:ext cx="2684915" cy="333365"/>
              <a:chOff x="5272248" y="4626108"/>
              <a:chExt cx="2684915" cy="333365"/>
            </a:xfrm>
          </p:grpSpPr>
          <p:sp>
            <p:nvSpPr>
              <p:cNvPr id="157" name="椭圆 156"/>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sp>
            <p:nvSpPr>
              <p:cNvPr id="158" name="任意多边形 15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grpSp>
        <p:sp>
          <p:nvSpPr>
            <p:cNvPr id="155" name="文本框 207"/>
            <p:cNvSpPr txBox="1"/>
            <p:nvPr/>
          </p:nvSpPr>
          <p:spPr>
            <a:xfrm>
              <a:off x="6852147" y="908862"/>
              <a:ext cx="1780467" cy="398780"/>
            </a:xfrm>
            <a:prstGeom prst="rect">
              <a:avLst/>
            </a:prstGeom>
            <a:noFill/>
          </p:spPr>
          <p:txBody>
            <a:bodyPr wrap="square" rtlCol="0">
              <a:spAutoFit/>
            </a:bodyPr>
            <a:lstStyle/>
            <a:p>
              <a:r>
                <a:rPr lang="zh-CN" altLang="en-US" sz="2000" b="1" dirty="0" smtClean="0">
                  <a:solidFill>
                    <a:schemeClr val="accent3"/>
                  </a:solidFill>
                  <a:latin typeface="微软雅黑" panose="020B0503020204020204" charset="-122"/>
                  <a:ea typeface="微软雅黑" panose="020B0503020204020204" charset="-122"/>
                </a:rPr>
                <a:t>添加标题</a:t>
              </a:r>
            </a:p>
          </p:txBody>
        </p:sp>
        <p:sp>
          <p:nvSpPr>
            <p:cNvPr id="156" name="文本框 208"/>
            <p:cNvSpPr txBox="1"/>
            <p:nvPr/>
          </p:nvSpPr>
          <p:spPr>
            <a:xfrm>
              <a:off x="6290683" y="1331295"/>
              <a:ext cx="2341931" cy="646331"/>
            </a:xfrm>
            <a:prstGeom prst="rect">
              <a:avLst/>
            </a:prstGeom>
            <a:noFill/>
          </p:spPr>
          <p:txBody>
            <a:bodyPr wrap="square" rtlCol="0">
              <a:spAutoFit/>
            </a:bodyPr>
            <a:lstStyle/>
            <a:p>
              <a:pPr>
                <a:lnSpc>
                  <a:spcPct val="150000"/>
                </a:lnSpc>
              </a:pPr>
              <a:r>
                <a:rPr lang="zh-CN" altLang="en-US" sz="12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nvGrpSpPr>
          <p:cNvPr id="159" name="组合 158"/>
          <p:cNvGrpSpPr/>
          <p:nvPr/>
        </p:nvGrpSpPr>
        <p:grpSpPr>
          <a:xfrm>
            <a:off x="8446115" y="4516274"/>
            <a:ext cx="2684915" cy="1068764"/>
            <a:chOff x="5947699" y="908862"/>
            <a:chExt cx="2684915" cy="1068764"/>
          </a:xfrm>
        </p:grpSpPr>
        <p:grpSp>
          <p:nvGrpSpPr>
            <p:cNvPr id="160" name="组合 159"/>
            <p:cNvGrpSpPr/>
            <p:nvPr/>
          </p:nvGrpSpPr>
          <p:grpSpPr>
            <a:xfrm flipV="1">
              <a:off x="5947699" y="1317986"/>
              <a:ext cx="2684915" cy="333365"/>
              <a:chOff x="5272248" y="4626108"/>
              <a:chExt cx="2684915" cy="333365"/>
            </a:xfrm>
          </p:grpSpPr>
          <p:sp>
            <p:nvSpPr>
              <p:cNvPr id="163" name="椭圆 162"/>
              <p:cNvSpPr/>
              <p:nvPr/>
            </p:nvSpPr>
            <p:spPr>
              <a:xfrm>
                <a:off x="5272248" y="4626108"/>
                <a:ext cx="81021" cy="8102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sp>
            <p:nvSpPr>
              <p:cNvPr id="164" name="任意多边形 163"/>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2">
                      <a:lumMod val="75000"/>
                    </a:schemeClr>
                  </a:solidFill>
                  <a:latin typeface="微软雅黑" panose="020B0503020204020204" charset="-122"/>
                  <a:ea typeface="微软雅黑" panose="020B0503020204020204" charset="-122"/>
                  <a:sym typeface="Arial" panose="020B0604020202020204" pitchFamily="34" charset="0"/>
                </a:endParaRPr>
              </a:p>
            </p:txBody>
          </p:sp>
        </p:grpSp>
        <p:sp>
          <p:nvSpPr>
            <p:cNvPr id="161" name="文本框 213"/>
            <p:cNvSpPr txBox="1"/>
            <p:nvPr/>
          </p:nvSpPr>
          <p:spPr>
            <a:xfrm>
              <a:off x="6852147" y="908862"/>
              <a:ext cx="1780467" cy="398780"/>
            </a:xfrm>
            <a:prstGeom prst="rect">
              <a:avLst/>
            </a:prstGeom>
            <a:noFill/>
          </p:spPr>
          <p:txBody>
            <a:bodyPr wrap="square" rtlCol="0">
              <a:spAutoFit/>
            </a:bodyPr>
            <a:lstStyle/>
            <a:p>
              <a:r>
                <a:rPr lang="zh-CN" altLang="en-US" sz="2000" b="1" dirty="0" smtClean="0">
                  <a:solidFill>
                    <a:schemeClr val="accent5"/>
                  </a:solidFill>
                  <a:latin typeface="微软雅黑" panose="020B0503020204020204" charset="-122"/>
                  <a:ea typeface="微软雅黑" panose="020B0503020204020204" charset="-122"/>
                </a:rPr>
                <a:t>添加标题</a:t>
              </a:r>
            </a:p>
          </p:txBody>
        </p:sp>
        <p:sp>
          <p:nvSpPr>
            <p:cNvPr id="162" name="文本框 214"/>
            <p:cNvSpPr txBox="1"/>
            <p:nvPr/>
          </p:nvSpPr>
          <p:spPr>
            <a:xfrm>
              <a:off x="6290683" y="1331295"/>
              <a:ext cx="2341931" cy="646331"/>
            </a:xfrm>
            <a:prstGeom prst="rect">
              <a:avLst/>
            </a:prstGeom>
            <a:noFill/>
          </p:spPr>
          <p:txBody>
            <a:bodyPr wrap="square" rtlCol="0">
              <a:spAutoFit/>
            </a:bodyPr>
            <a:lstStyle/>
            <a:p>
              <a:pPr>
                <a:lnSpc>
                  <a:spcPct val="150000"/>
                </a:lnSpc>
              </a:pPr>
              <a:r>
                <a:rPr lang="zh-CN" altLang="en-US" sz="1200" dirty="0">
                  <a:solidFill>
                    <a:schemeClr val="tx2">
                      <a:lumMod val="75000"/>
                    </a:schemeClr>
                  </a:solidFill>
                  <a:latin typeface="微软雅黑" panose="020B0503020204020204" charset="-122"/>
                  <a:ea typeface="微软雅黑" panose="020B0503020204020204" charset="-122"/>
                </a:rPr>
                <a:t>点击添加文字说明或复制文本黏贴自此内容要言简意赅</a:t>
              </a:r>
            </a:p>
          </p:txBody>
        </p:sp>
      </p:grpSp>
      <p:grpSp>
        <p:nvGrpSpPr>
          <p:cNvPr id="165" name="Group 909"/>
          <p:cNvGrpSpPr>
            <a:grpSpLocks noChangeAspect="1"/>
          </p:cNvGrpSpPr>
          <p:nvPr/>
        </p:nvGrpSpPr>
        <p:grpSpPr bwMode="auto">
          <a:xfrm>
            <a:off x="6918411" y="2399768"/>
            <a:ext cx="427937" cy="364958"/>
            <a:chOff x="6090" y="1175"/>
            <a:chExt cx="265" cy="226"/>
          </a:xfrm>
          <a:solidFill>
            <a:schemeClr val="accent2"/>
          </a:solidFill>
          <a:effectLst/>
        </p:grpSpPr>
        <p:sp>
          <p:nvSpPr>
            <p:cNvPr id="166"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sp>
          <p:nvSpPr>
            <p:cNvPr id="167"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sp>
          <p:nvSpPr>
            <p:cNvPr id="168"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sp>
          <p:nvSpPr>
            <p:cNvPr id="169"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charset="-122"/>
                <a:ea typeface="微软雅黑" panose="020B0503020204020204" charset="-122"/>
              </a:endParaRPr>
            </a:p>
          </p:txBody>
        </p:sp>
      </p:grpSp>
      <p:grpSp>
        <p:nvGrpSpPr>
          <p:cNvPr id="170" name="组合 169"/>
          <p:cNvGrpSpPr/>
          <p:nvPr/>
        </p:nvGrpSpPr>
        <p:grpSpPr>
          <a:xfrm>
            <a:off x="8880899" y="4466255"/>
            <a:ext cx="403225" cy="433388"/>
            <a:chOff x="8042594" y="2360613"/>
            <a:chExt cx="403225" cy="433388"/>
          </a:xfrm>
          <a:solidFill>
            <a:schemeClr val="accent5"/>
          </a:solidFill>
        </p:grpSpPr>
        <p:sp>
          <p:nvSpPr>
            <p:cNvPr id="171" name="Freeform 23"/>
            <p:cNvSpPr/>
            <p:nvPr/>
          </p:nvSpPr>
          <p:spPr bwMode="auto">
            <a:xfrm>
              <a:off x="8042594" y="2541588"/>
              <a:ext cx="223838" cy="252413"/>
            </a:xfrm>
            <a:custGeom>
              <a:avLst/>
              <a:gdLst>
                <a:gd name="T0" fmla="*/ 106 w 128"/>
                <a:gd name="T1" fmla="*/ 144 h 144"/>
                <a:gd name="T2" fmla="*/ 12 w 128"/>
                <a:gd name="T3" fmla="*/ 144 h 144"/>
                <a:gd name="T4" fmla="*/ 12 w 128"/>
                <a:gd name="T5" fmla="*/ 14 h 144"/>
                <a:gd name="T6" fmla="*/ 0 w 128"/>
                <a:gd name="T7" fmla="*/ 14 h 144"/>
                <a:gd name="T8" fmla="*/ 0 w 128"/>
                <a:gd name="T9" fmla="*/ 0 h 144"/>
                <a:gd name="T10" fmla="*/ 128 w 128"/>
                <a:gd name="T11" fmla="*/ 0 h 144"/>
                <a:gd name="T12" fmla="*/ 128 w 128"/>
                <a:gd name="T13" fmla="*/ 14 h 144"/>
                <a:gd name="T14" fmla="*/ 106 w 128"/>
                <a:gd name="T15" fmla="*/ 14 h 144"/>
                <a:gd name="T16" fmla="*/ 106 w 128"/>
                <a:gd name="T1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44">
                  <a:moveTo>
                    <a:pt x="106" y="144"/>
                  </a:moveTo>
                  <a:cubicBezTo>
                    <a:pt x="74" y="144"/>
                    <a:pt x="43" y="144"/>
                    <a:pt x="12" y="144"/>
                  </a:cubicBezTo>
                  <a:cubicBezTo>
                    <a:pt x="12" y="100"/>
                    <a:pt x="12" y="57"/>
                    <a:pt x="12" y="14"/>
                  </a:cubicBezTo>
                  <a:cubicBezTo>
                    <a:pt x="8" y="14"/>
                    <a:pt x="4" y="14"/>
                    <a:pt x="0" y="14"/>
                  </a:cubicBezTo>
                  <a:cubicBezTo>
                    <a:pt x="0" y="9"/>
                    <a:pt x="0" y="4"/>
                    <a:pt x="0" y="0"/>
                  </a:cubicBezTo>
                  <a:cubicBezTo>
                    <a:pt x="43" y="0"/>
                    <a:pt x="85" y="0"/>
                    <a:pt x="128" y="0"/>
                  </a:cubicBezTo>
                  <a:cubicBezTo>
                    <a:pt x="128" y="4"/>
                    <a:pt x="128" y="9"/>
                    <a:pt x="128" y="14"/>
                  </a:cubicBezTo>
                  <a:cubicBezTo>
                    <a:pt x="121" y="14"/>
                    <a:pt x="114" y="14"/>
                    <a:pt x="106" y="14"/>
                  </a:cubicBezTo>
                  <a:cubicBezTo>
                    <a:pt x="106" y="57"/>
                    <a:pt x="106" y="100"/>
                    <a:pt x="106"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72" name="Freeform 24"/>
            <p:cNvSpPr/>
            <p:nvPr/>
          </p:nvSpPr>
          <p:spPr bwMode="auto">
            <a:xfrm>
              <a:off x="8190231" y="2424113"/>
              <a:ext cx="228600" cy="369888"/>
            </a:xfrm>
            <a:custGeom>
              <a:avLst/>
              <a:gdLst>
                <a:gd name="T0" fmla="*/ 0 w 131"/>
                <a:gd name="T1" fmla="*/ 19 h 211"/>
                <a:gd name="T2" fmla="*/ 18 w 131"/>
                <a:gd name="T3" fmla="*/ 0 h 211"/>
                <a:gd name="T4" fmla="*/ 51 w 131"/>
                <a:gd name="T5" fmla="*/ 30 h 211"/>
                <a:gd name="T6" fmla="*/ 48 w 131"/>
                <a:gd name="T7" fmla="*/ 33 h 211"/>
                <a:gd name="T8" fmla="*/ 50 w 131"/>
                <a:gd name="T9" fmla="*/ 36 h 211"/>
                <a:gd name="T10" fmla="*/ 46 w 131"/>
                <a:gd name="T11" fmla="*/ 39 h 211"/>
                <a:gd name="T12" fmla="*/ 60 w 131"/>
                <a:gd name="T13" fmla="*/ 41 h 211"/>
                <a:gd name="T14" fmla="*/ 89 w 131"/>
                <a:gd name="T15" fmla="*/ 35 h 211"/>
                <a:gd name="T16" fmla="*/ 96 w 131"/>
                <a:gd name="T17" fmla="*/ 26 h 211"/>
                <a:gd name="T18" fmla="*/ 115 w 131"/>
                <a:gd name="T19" fmla="*/ 15 h 211"/>
                <a:gd name="T20" fmla="*/ 131 w 131"/>
                <a:gd name="T21" fmla="*/ 30 h 211"/>
                <a:gd name="T22" fmla="*/ 131 w 131"/>
                <a:gd name="T23" fmla="*/ 33 h 211"/>
                <a:gd name="T24" fmla="*/ 122 w 131"/>
                <a:gd name="T25" fmla="*/ 109 h 211"/>
                <a:gd name="T26" fmla="*/ 119 w 131"/>
                <a:gd name="T27" fmla="*/ 122 h 211"/>
                <a:gd name="T28" fmla="*/ 110 w 131"/>
                <a:gd name="T29" fmla="*/ 132 h 211"/>
                <a:gd name="T30" fmla="*/ 57 w 131"/>
                <a:gd name="T31" fmla="*/ 140 h 211"/>
                <a:gd name="T32" fmla="*/ 56 w 131"/>
                <a:gd name="T33" fmla="*/ 140 h 211"/>
                <a:gd name="T34" fmla="*/ 55 w 131"/>
                <a:gd name="T35" fmla="*/ 140 h 211"/>
                <a:gd name="T36" fmla="*/ 55 w 131"/>
                <a:gd name="T37" fmla="*/ 145 h 211"/>
                <a:gd name="T38" fmla="*/ 55 w 131"/>
                <a:gd name="T39" fmla="*/ 195 h 211"/>
                <a:gd name="T40" fmla="*/ 46 w 131"/>
                <a:gd name="T41" fmla="*/ 209 h 211"/>
                <a:gd name="T42" fmla="*/ 31 w 131"/>
                <a:gd name="T43" fmla="*/ 200 h 211"/>
                <a:gd name="T44" fmla="*/ 29 w 131"/>
                <a:gd name="T45" fmla="*/ 170 h 211"/>
                <a:gd name="T46" fmla="*/ 31 w 131"/>
                <a:gd name="T47" fmla="*/ 138 h 211"/>
                <a:gd name="T48" fmla="*/ 34 w 131"/>
                <a:gd name="T49" fmla="*/ 130 h 211"/>
                <a:gd name="T50" fmla="*/ 52 w 131"/>
                <a:gd name="T51" fmla="*/ 116 h 211"/>
                <a:gd name="T52" fmla="*/ 80 w 131"/>
                <a:gd name="T53" fmla="*/ 111 h 211"/>
                <a:gd name="T54" fmla="*/ 85 w 131"/>
                <a:gd name="T55" fmla="*/ 107 h 211"/>
                <a:gd name="T56" fmla="*/ 92 w 131"/>
                <a:gd name="T57" fmla="*/ 62 h 211"/>
                <a:gd name="T58" fmla="*/ 92 w 131"/>
                <a:gd name="T59" fmla="*/ 60 h 211"/>
                <a:gd name="T60" fmla="*/ 82 w 131"/>
                <a:gd name="T61" fmla="*/ 63 h 211"/>
                <a:gd name="T62" fmla="*/ 53 w 131"/>
                <a:gd name="T63" fmla="*/ 63 h 211"/>
                <a:gd name="T64" fmla="*/ 36 w 131"/>
                <a:gd name="T65" fmla="*/ 60 h 211"/>
                <a:gd name="T66" fmla="*/ 27 w 131"/>
                <a:gd name="T67" fmla="*/ 46 h 211"/>
                <a:gd name="T68" fmla="*/ 26 w 131"/>
                <a:gd name="T69" fmla="*/ 43 h 211"/>
                <a:gd name="T70" fmla="*/ 2 w 131"/>
                <a:gd name="T71" fmla="*/ 21 h 211"/>
                <a:gd name="T72" fmla="*/ 0 w 131"/>
                <a:gd name="T73" fmla="*/ 1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211">
                  <a:moveTo>
                    <a:pt x="0" y="19"/>
                  </a:moveTo>
                  <a:cubicBezTo>
                    <a:pt x="6" y="12"/>
                    <a:pt x="12" y="6"/>
                    <a:pt x="18" y="0"/>
                  </a:cubicBezTo>
                  <a:cubicBezTo>
                    <a:pt x="29" y="10"/>
                    <a:pt x="40" y="20"/>
                    <a:pt x="51" y="30"/>
                  </a:cubicBezTo>
                  <a:cubicBezTo>
                    <a:pt x="50" y="31"/>
                    <a:pt x="49" y="32"/>
                    <a:pt x="48" y="33"/>
                  </a:cubicBezTo>
                  <a:cubicBezTo>
                    <a:pt x="49" y="34"/>
                    <a:pt x="49" y="35"/>
                    <a:pt x="50" y="36"/>
                  </a:cubicBezTo>
                  <a:cubicBezTo>
                    <a:pt x="49" y="37"/>
                    <a:pt x="48" y="37"/>
                    <a:pt x="46" y="39"/>
                  </a:cubicBezTo>
                  <a:cubicBezTo>
                    <a:pt x="51" y="39"/>
                    <a:pt x="55" y="40"/>
                    <a:pt x="60" y="41"/>
                  </a:cubicBezTo>
                  <a:cubicBezTo>
                    <a:pt x="70" y="42"/>
                    <a:pt x="80" y="41"/>
                    <a:pt x="89" y="35"/>
                  </a:cubicBezTo>
                  <a:cubicBezTo>
                    <a:pt x="92" y="32"/>
                    <a:pt x="95" y="30"/>
                    <a:pt x="96" y="26"/>
                  </a:cubicBezTo>
                  <a:cubicBezTo>
                    <a:pt x="100" y="18"/>
                    <a:pt x="107" y="15"/>
                    <a:pt x="115" y="15"/>
                  </a:cubicBezTo>
                  <a:cubicBezTo>
                    <a:pt x="122" y="16"/>
                    <a:pt x="129" y="23"/>
                    <a:pt x="131" y="30"/>
                  </a:cubicBezTo>
                  <a:cubicBezTo>
                    <a:pt x="131" y="31"/>
                    <a:pt x="131" y="32"/>
                    <a:pt x="131" y="33"/>
                  </a:cubicBezTo>
                  <a:cubicBezTo>
                    <a:pt x="129" y="59"/>
                    <a:pt x="128" y="84"/>
                    <a:pt x="122" y="109"/>
                  </a:cubicBezTo>
                  <a:cubicBezTo>
                    <a:pt x="121" y="114"/>
                    <a:pt x="120" y="118"/>
                    <a:pt x="119" y="122"/>
                  </a:cubicBezTo>
                  <a:cubicBezTo>
                    <a:pt x="118" y="127"/>
                    <a:pt x="114" y="130"/>
                    <a:pt x="110" y="132"/>
                  </a:cubicBezTo>
                  <a:cubicBezTo>
                    <a:pt x="93" y="140"/>
                    <a:pt x="75" y="142"/>
                    <a:pt x="57" y="140"/>
                  </a:cubicBezTo>
                  <a:cubicBezTo>
                    <a:pt x="57" y="140"/>
                    <a:pt x="56" y="140"/>
                    <a:pt x="56" y="140"/>
                  </a:cubicBezTo>
                  <a:cubicBezTo>
                    <a:pt x="56" y="140"/>
                    <a:pt x="56" y="140"/>
                    <a:pt x="55" y="140"/>
                  </a:cubicBezTo>
                  <a:cubicBezTo>
                    <a:pt x="55" y="142"/>
                    <a:pt x="55" y="144"/>
                    <a:pt x="55" y="145"/>
                  </a:cubicBezTo>
                  <a:cubicBezTo>
                    <a:pt x="53" y="162"/>
                    <a:pt x="53" y="178"/>
                    <a:pt x="55" y="195"/>
                  </a:cubicBezTo>
                  <a:cubicBezTo>
                    <a:pt x="56" y="202"/>
                    <a:pt x="52" y="208"/>
                    <a:pt x="46" y="209"/>
                  </a:cubicBezTo>
                  <a:cubicBezTo>
                    <a:pt x="39" y="211"/>
                    <a:pt x="32" y="207"/>
                    <a:pt x="31" y="200"/>
                  </a:cubicBezTo>
                  <a:cubicBezTo>
                    <a:pt x="30" y="190"/>
                    <a:pt x="29" y="180"/>
                    <a:pt x="29" y="170"/>
                  </a:cubicBezTo>
                  <a:cubicBezTo>
                    <a:pt x="28" y="159"/>
                    <a:pt x="29" y="148"/>
                    <a:pt x="31" y="138"/>
                  </a:cubicBezTo>
                  <a:cubicBezTo>
                    <a:pt x="32" y="135"/>
                    <a:pt x="33" y="133"/>
                    <a:pt x="34" y="130"/>
                  </a:cubicBezTo>
                  <a:cubicBezTo>
                    <a:pt x="37" y="122"/>
                    <a:pt x="44" y="118"/>
                    <a:pt x="52" y="116"/>
                  </a:cubicBezTo>
                  <a:cubicBezTo>
                    <a:pt x="61" y="113"/>
                    <a:pt x="71" y="112"/>
                    <a:pt x="80" y="111"/>
                  </a:cubicBezTo>
                  <a:cubicBezTo>
                    <a:pt x="84" y="111"/>
                    <a:pt x="84" y="111"/>
                    <a:pt x="85" y="107"/>
                  </a:cubicBezTo>
                  <a:cubicBezTo>
                    <a:pt x="88" y="92"/>
                    <a:pt x="90" y="77"/>
                    <a:pt x="92" y="62"/>
                  </a:cubicBezTo>
                  <a:cubicBezTo>
                    <a:pt x="92" y="61"/>
                    <a:pt x="92" y="61"/>
                    <a:pt x="92" y="60"/>
                  </a:cubicBezTo>
                  <a:cubicBezTo>
                    <a:pt x="88" y="61"/>
                    <a:pt x="85" y="62"/>
                    <a:pt x="82" y="63"/>
                  </a:cubicBezTo>
                  <a:cubicBezTo>
                    <a:pt x="72" y="65"/>
                    <a:pt x="63" y="65"/>
                    <a:pt x="53" y="63"/>
                  </a:cubicBezTo>
                  <a:cubicBezTo>
                    <a:pt x="47" y="63"/>
                    <a:pt x="42" y="62"/>
                    <a:pt x="36" y="60"/>
                  </a:cubicBezTo>
                  <a:cubicBezTo>
                    <a:pt x="28" y="59"/>
                    <a:pt x="25" y="54"/>
                    <a:pt x="27" y="46"/>
                  </a:cubicBezTo>
                  <a:cubicBezTo>
                    <a:pt x="27" y="45"/>
                    <a:pt x="27" y="44"/>
                    <a:pt x="26" y="43"/>
                  </a:cubicBezTo>
                  <a:cubicBezTo>
                    <a:pt x="18" y="36"/>
                    <a:pt x="10" y="28"/>
                    <a:pt x="2" y="21"/>
                  </a:cubicBezTo>
                  <a:cubicBezTo>
                    <a:pt x="1" y="20"/>
                    <a:pt x="1" y="20"/>
                    <a:pt x="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73" name="Freeform 25"/>
            <p:cNvSpPr/>
            <p:nvPr/>
          </p:nvSpPr>
          <p:spPr bwMode="auto">
            <a:xfrm>
              <a:off x="8293419" y="2566988"/>
              <a:ext cx="152400" cy="219075"/>
            </a:xfrm>
            <a:custGeom>
              <a:avLst/>
              <a:gdLst>
                <a:gd name="T0" fmla="*/ 39 w 87"/>
                <a:gd name="T1" fmla="*/ 108 h 125"/>
                <a:gd name="T2" fmla="*/ 48 w 87"/>
                <a:gd name="T3" fmla="*/ 111 h 125"/>
                <a:gd name="T4" fmla="*/ 52 w 87"/>
                <a:gd name="T5" fmla="*/ 118 h 125"/>
                <a:gd name="T6" fmla="*/ 50 w 87"/>
                <a:gd name="T7" fmla="*/ 119 h 125"/>
                <a:gd name="T8" fmla="*/ 46 w 87"/>
                <a:gd name="T9" fmla="*/ 118 h 125"/>
                <a:gd name="T10" fmla="*/ 45 w 87"/>
                <a:gd name="T11" fmla="*/ 118 h 125"/>
                <a:gd name="T12" fmla="*/ 44 w 87"/>
                <a:gd name="T13" fmla="*/ 125 h 125"/>
                <a:gd name="T14" fmla="*/ 34 w 87"/>
                <a:gd name="T15" fmla="*/ 114 h 125"/>
                <a:gd name="T16" fmla="*/ 20 w 87"/>
                <a:gd name="T17" fmla="*/ 125 h 125"/>
                <a:gd name="T18" fmla="*/ 22 w 87"/>
                <a:gd name="T19" fmla="*/ 115 h 125"/>
                <a:gd name="T20" fmla="*/ 31 w 87"/>
                <a:gd name="T21" fmla="*/ 109 h 125"/>
                <a:gd name="T22" fmla="*/ 33 w 87"/>
                <a:gd name="T23" fmla="*/ 107 h 125"/>
                <a:gd name="T24" fmla="*/ 33 w 87"/>
                <a:gd name="T25" fmla="*/ 81 h 125"/>
                <a:gd name="T26" fmla="*/ 33 w 87"/>
                <a:gd name="T27" fmla="*/ 80 h 125"/>
                <a:gd name="T28" fmla="*/ 27 w 87"/>
                <a:gd name="T29" fmla="*/ 81 h 125"/>
                <a:gd name="T30" fmla="*/ 7 w 87"/>
                <a:gd name="T31" fmla="*/ 81 h 125"/>
                <a:gd name="T32" fmla="*/ 1 w 87"/>
                <a:gd name="T33" fmla="*/ 73 h 125"/>
                <a:gd name="T34" fmla="*/ 12 w 87"/>
                <a:gd name="T35" fmla="*/ 65 h 125"/>
                <a:gd name="T36" fmla="*/ 43 w 87"/>
                <a:gd name="T37" fmla="*/ 62 h 125"/>
                <a:gd name="T38" fmla="*/ 70 w 87"/>
                <a:gd name="T39" fmla="*/ 31 h 125"/>
                <a:gd name="T40" fmla="*/ 73 w 87"/>
                <a:gd name="T41" fmla="*/ 11 h 125"/>
                <a:gd name="T42" fmla="*/ 81 w 87"/>
                <a:gd name="T43" fmla="*/ 1 h 125"/>
                <a:gd name="T44" fmla="*/ 87 w 87"/>
                <a:gd name="T45" fmla="*/ 5 h 125"/>
                <a:gd name="T46" fmla="*/ 86 w 87"/>
                <a:gd name="T47" fmla="*/ 23 h 125"/>
                <a:gd name="T48" fmla="*/ 72 w 87"/>
                <a:gd name="T49" fmla="*/ 58 h 125"/>
                <a:gd name="T50" fmla="*/ 52 w 87"/>
                <a:gd name="T51" fmla="*/ 73 h 125"/>
                <a:gd name="T52" fmla="*/ 41 w 87"/>
                <a:gd name="T53" fmla="*/ 77 h 125"/>
                <a:gd name="T54" fmla="*/ 39 w 87"/>
                <a:gd name="T55" fmla="*/ 79 h 125"/>
                <a:gd name="T56" fmla="*/ 39 w 87"/>
                <a:gd name="T57" fmla="*/ 10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25">
                  <a:moveTo>
                    <a:pt x="39" y="108"/>
                  </a:moveTo>
                  <a:cubicBezTo>
                    <a:pt x="43" y="109"/>
                    <a:pt x="46" y="110"/>
                    <a:pt x="48" y="111"/>
                  </a:cubicBezTo>
                  <a:cubicBezTo>
                    <a:pt x="52" y="112"/>
                    <a:pt x="53" y="115"/>
                    <a:pt x="52" y="118"/>
                  </a:cubicBezTo>
                  <a:cubicBezTo>
                    <a:pt x="52" y="120"/>
                    <a:pt x="51" y="120"/>
                    <a:pt x="50" y="119"/>
                  </a:cubicBezTo>
                  <a:cubicBezTo>
                    <a:pt x="48" y="119"/>
                    <a:pt x="47" y="119"/>
                    <a:pt x="46" y="118"/>
                  </a:cubicBezTo>
                  <a:cubicBezTo>
                    <a:pt x="46" y="118"/>
                    <a:pt x="45" y="118"/>
                    <a:pt x="45" y="118"/>
                  </a:cubicBezTo>
                  <a:cubicBezTo>
                    <a:pt x="45" y="120"/>
                    <a:pt x="44" y="123"/>
                    <a:pt x="44" y="125"/>
                  </a:cubicBezTo>
                  <a:cubicBezTo>
                    <a:pt x="38" y="122"/>
                    <a:pt x="36" y="120"/>
                    <a:pt x="34" y="114"/>
                  </a:cubicBezTo>
                  <a:cubicBezTo>
                    <a:pt x="30" y="119"/>
                    <a:pt x="26" y="123"/>
                    <a:pt x="20" y="125"/>
                  </a:cubicBezTo>
                  <a:cubicBezTo>
                    <a:pt x="18" y="122"/>
                    <a:pt x="19" y="117"/>
                    <a:pt x="22" y="115"/>
                  </a:cubicBezTo>
                  <a:cubicBezTo>
                    <a:pt x="25" y="113"/>
                    <a:pt x="28" y="111"/>
                    <a:pt x="31" y="109"/>
                  </a:cubicBezTo>
                  <a:cubicBezTo>
                    <a:pt x="32" y="109"/>
                    <a:pt x="33" y="108"/>
                    <a:pt x="33" y="107"/>
                  </a:cubicBezTo>
                  <a:cubicBezTo>
                    <a:pt x="33" y="99"/>
                    <a:pt x="33" y="90"/>
                    <a:pt x="33" y="81"/>
                  </a:cubicBezTo>
                  <a:cubicBezTo>
                    <a:pt x="33" y="81"/>
                    <a:pt x="33" y="81"/>
                    <a:pt x="33" y="80"/>
                  </a:cubicBezTo>
                  <a:cubicBezTo>
                    <a:pt x="31" y="81"/>
                    <a:pt x="29" y="81"/>
                    <a:pt x="27" y="81"/>
                  </a:cubicBezTo>
                  <a:cubicBezTo>
                    <a:pt x="20" y="81"/>
                    <a:pt x="13" y="81"/>
                    <a:pt x="7" y="81"/>
                  </a:cubicBezTo>
                  <a:cubicBezTo>
                    <a:pt x="2" y="81"/>
                    <a:pt x="0" y="78"/>
                    <a:pt x="1" y="73"/>
                  </a:cubicBezTo>
                  <a:cubicBezTo>
                    <a:pt x="3" y="68"/>
                    <a:pt x="7" y="65"/>
                    <a:pt x="12" y="65"/>
                  </a:cubicBezTo>
                  <a:cubicBezTo>
                    <a:pt x="23" y="66"/>
                    <a:pt x="33" y="65"/>
                    <a:pt x="43" y="62"/>
                  </a:cubicBezTo>
                  <a:cubicBezTo>
                    <a:pt x="58" y="57"/>
                    <a:pt x="67" y="46"/>
                    <a:pt x="70" y="31"/>
                  </a:cubicBezTo>
                  <a:cubicBezTo>
                    <a:pt x="72" y="24"/>
                    <a:pt x="72" y="18"/>
                    <a:pt x="73" y="11"/>
                  </a:cubicBezTo>
                  <a:cubicBezTo>
                    <a:pt x="73" y="6"/>
                    <a:pt x="76" y="2"/>
                    <a:pt x="81" y="1"/>
                  </a:cubicBezTo>
                  <a:cubicBezTo>
                    <a:pt x="84" y="0"/>
                    <a:pt x="87" y="2"/>
                    <a:pt x="87" y="5"/>
                  </a:cubicBezTo>
                  <a:cubicBezTo>
                    <a:pt x="87" y="11"/>
                    <a:pt x="87" y="17"/>
                    <a:pt x="86" y="23"/>
                  </a:cubicBezTo>
                  <a:cubicBezTo>
                    <a:pt x="84" y="36"/>
                    <a:pt x="80" y="48"/>
                    <a:pt x="72" y="58"/>
                  </a:cubicBezTo>
                  <a:cubicBezTo>
                    <a:pt x="66" y="64"/>
                    <a:pt x="59" y="69"/>
                    <a:pt x="52" y="73"/>
                  </a:cubicBezTo>
                  <a:cubicBezTo>
                    <a:pt x="48" y="74"/>
                    <a:pt x="45" y="76"/>
                    <a:pt x="41" y="77"/>
                  </a:cubicBezTo>
                  <a:cubicBezTo>
                    <a:pt x="40" y="78"/>
                    <a:pt x="39" y="79"/>
                    <a:pt x="39" y="79"/>
                  </a:cubicBezTo>
                  <a:cubicBezTo>
                    <a:pt x="39" y="89"/>
                    <a:pt x="39" y="99"/>
                    <a:pt x="3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174" name="Freeform 26"/>
            <p:cNvSpPr/>
            <p:nvPr/>
          </p:nvSpPr>
          <p:spPr bwMode="auto">
            <a:xfrm>
              <a:off x="8328344" y="2360613"/>
              <a:ext cx="74613" cy="76200"/>
            </a:xfrm>
            <a:custGeom>
              <a:avLst/>
              <a:gdLst>
                <a:gd name="T0" fmla="*/ 22 w 43"/>
                <a:gd name="T1" fmla="*/ 1 h 43"/>
                <a:gd name="T2" fmla="*/ 43 w 43"/>
                <a:gd name="T3" fmla="*/ 22 h 43"/>
                <a:gd name="T4" fmla="*/ 22 w 43"/>
                <a:gd name="T5" fmla="*/ 43 h 43"/>
                <a:gd name="T6" fmla="*/ 1 w 43"/>
                <a:gd name="T7" fmla="*/ 21 h 43"/>
                <a:gd name="T8" fmla="*/ 22 w 43"/>
                <a:gd name="T9" fmla="*/ 1 h 43"/>
              </a:gdLst>
              <a:ahLst/>
              <a:cxnLst>
                <a:cxn ang="0">
                  <a:pos x="T0" y="T1"/>
                </a:cxn>
                <a:cxn ang="0">
                  <a:pos x="T2" y="T3"/>
                </a:cxn>
                <a:cxn ang="0">
                  <a:pos x="T4" y="T5"/>
                </a:cxn>
                <a:cxn ang="0">
                  <a:pos x="T6" y="T7"/>
                </a:cxn>
                <a:cxn ang="0">
                  <a:pos x="T8" y="T9"/>
                </a:cxn>
              </a:cxnLst>
              <a:rect l="0" t="0" r="r" b="b"/>
              <a:pathLst>
                <a:path w="43" h="43">
                  <a:moveTo>
                    <a:pt x="22" y="1"/>
                  </a:moveTo>
                  <a:cubicBezTo>
                    <a:pt x="34" y="1"/>
                    <a:pt x="43" y="10"/>
                    <a:pt x="43" y="22"/>
                  </a:cubicBezTo>
                  <a:cubicBezTo>
                    <a:pt x="42" y="34"/>
                    <a:pt x="33" y="43"/>
                    <a:pt x="22" y="43"/>
                  </a:cubicBezTo>
                  <a:cubicBezTo>
                    <a:pt x="10" y="42"/>
                    <a:pt x="0" y="33"/>
                    <a:pt x="1" y="21"/>
                  </a:cubicBezTo>
                  <a:cubicBezTo>
                    <a:pt x="1" y="10"/>
                    <a:pt x="11" y="0"/>
                    <a:pt x="2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spTree>
  </p:cSld>
  <p:clrMapOvr>
    <a:masterClrMapping/>
  </p:clrMapOvr>
  <p:transition advTm="7207">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anim calcmode="lin" valueType="num">
                                      <p:cBhvr>
                                        <p:cTn id="8" dur="1000" fill="hold"/>
                                        <p:tgtEl>
                                          <p:spTgt spid="87"/>
                                        </p:tgtEl>
                                        <p:attrNameLst>
                                          <p:attrName>ppt_x</p:attrName>
                                        </p:attrNameLst>
                                      </p:cBhvr>
                                      <p:tavLst>
                                        <p:tav tm="0">
                                          <p:val>
                                            <p:strVal val="#ppt_x"/>
                                          </p:val>
                                        </p:tav>
                                        <p:tav tm="100000">
                                          <p:val>
                                            <p:strVal val="#ppt_x"/>
                                          </p:val>
                                        </p:tav>
                                      </p:tavLst>
                                    </p:anim>
                                    <p:anim calcmode="lin" valueType="num">
                                      <p:cBhvr>
                                        <p:cTn id="9" dur="1000" fill="hold"/>
                                        <p:tgtEl>
                                          <p:spTgt spid="8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000"/>
                                        <p:tgtEl>
                                          <p:spTgt spid="18"/>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750"/>
                                        <p:tgtEl>
                                          <p:spTgt spid="105"/>
                                        </p:tgtEl>
                                      </p:cBhvr>
                                    </p:animEffect>
                                    <p:anim calcmode="lin" valueType="num">
                                      <p:cBhvr>
                                        <p:cTn id="24" dur="750" fill="hold"/>
                                        <p:tgtEl>
                                          <p:spTgt spid="105"/>
                                        </p:tgtEl>
                                        <p:attrNameLst>
                                          <p:attrName>ppt_x</p:attrName>
                                        </p:attrNameLst>
                                      </p:cBhvr>
                                      <p:tavLst>
                                        <p:tav tm="0">
                                          <p:val>
                                            <p:strVal val="#ppt_x"/>
                                          </p:val>
                                        </p:tav>
                                        <p:tav tm="100000">
                                          <p:val>
                                            <p:strVal val="#ppt_x"/>
                                          </p:val>
                                        </p:tav>
                                      </p:tavLst>
                                    </p:anim>
                                    <p:anim calcmode="lin" valueType="num">
                                      <p:cBhvr>
                                        <p:cTn id="25" dur="750" fill="hold"/>
                                        <p:tgtEl>
                                          <p:spTgt spid="10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
                                  </p:stCondLst>
                                  <p:childTnLst>
                                    <p:set>
                                      <p:cBhvr>
                                        <p:cTn id="27" dur="1" fill="hold">
                                          <p:stCondLst>
                                            <p:cond delay="0"/>
                                          </p:stCondLst>
                                        </p:cTn>
                                        <p:tgtEl>
                                          <p:spTgt spid="123"/>
                                        </p:tgtEl>
                                        <p:attrNameLst>
                                          <p:attrName>style.visibility</p:attrName>
                                        </p:attrNameLst>
                                      </p:cBhvr>
                                      <p:to>
                                        <p:strVal val="visible"/>
                                      </p:to>
                                    </p:set>
                                    <p:animEffect transition="in" filter="fade">
                                      <p:cBhvr>
                                        <p:cTn id="28" dur="750"/>
                                        <p:tgtEl>
                                          <p:spTgt spid="123"/>
                                        </p:tgtEl>
                                      </p:cBhvr>
                                    </p:animEffect>
                                    <p:anim calcmode="lin" valueType="num">
                                      <p:cBhvr>
                                        <p:cTn id="29" dur="750" fill="hold"/>
                                        <p:tgtEl>
                                          <p:spTgt spid="123"/>
                                        </p:tgtEl>
                                        <p:attrNameLst>
                                          <p:attrName>ppt_x</p:attrName>
                                        </p:attrNameLst>
                                      </p:cBhvr>
                                      <p:tavLst>
                                        <p:tav tm="0">
                                          <p:val>
                                            <p:strVal val="#ppt_x"/>
                                          </p:val>
                                        </p:tav>
                                        <p:tav tm="100000">
                                          <p:val>
                                            <p:strVal val="#ppt_x"/>
                                          </p:val>
                                        </p:tav>
                                      </p:tavLst>
                                    </p:anim>
                                    <p:anim calcmode="lin" valueType="num">
                                      <p:cBhvr>
                                        <p:cTn id="30" dur="750" fill="hold"/>
                                        <p:tgtEl>
                                          <p:spTgt spid="12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114"/>
                                        </p:tgtEl>
                                        <p:attrNameLst>
                                          <p:attrName>style.visibility</p:attrName>
                                        </p:attrNameLst>
                                      </p:cBhvr>
                                      <p:to>
                                        <p:strVal val="visible"/>
                                      </p:to>
                                    </p:set>
                                    <p:animEffect transition="in" filter="fade">
                                      <p:cBhvr>
                                        <p:cTn id="33" dur="750"/>
                                        <p:tgtEl>
                                          <p:spTgt spid="114"/>
                                        </p:tgtEl>
                                      </p:cBhvr>
                                    </p:animEffect>
                                    <p:anim calcmode="lin" valueType="num">
                                      <p:cBhvr>
                                        <p:cTn id="34" dur="750" fill="hold"/>
                                        <p:tgtEl>
                                          <p:spTgt spid="114"/>
                                        </p:tgtEl>
                                        <p:attrNameLst>
                                          <p:attrName>ppt_x</p:attrName>
                                        </p:attrNameLst>
                                      </p:cBhvr>
                                      <p:tavLst>
                                        <p:tav tm="0">
                                          <p:val>
                                            <p:strVal val="#ppt_x"/>
                                          </p:val>
                                        </p:tav>
                                        <p:tav tm="100000">
                                          <p:val>
                                            <p:strVal val="#ppt_x"/>
                                          </p:val>
                                        </p:tav>
                                      </p:tavLst>
                                    </p:anim>
                                    <p:anim calcmode="lin" valueType="num">
                                      <p:cBhvr>
                                        <p:cTn id="35" dur="750" fill="hold"/>
                                        <p:tgtEl>
                                          <p:spTgt spid="1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750"/>
                                  </p:stCondLst>
                                  <p:childTnLst>
                                    <p:set>
                                      <p:cBhvr>
                                        <p:cTn id="37" dur="1" fill="hold">
                                          <p:stCondLst>
                                            <p:cond delay="0"/>
                                          </p:stCondLst>
                                        </p:cTn>
                                        <p:tgtEl>
                                          <p:spTgt spid="132"/>
                                        </p:tgtEl>
                                        <p:attrNameLst>
                                          <p:attrName>style.visibility</p:attrName>
                                        </p:attrNameLst>
                                      </p:cBhvr>
                                      <p:to>
                                        <p:strVal val="visible"/>
                                      </p:to>
                                    </p:set>
                                    <p:animEffect transition="in" filter="fade">
                                      <p:cBhvr>
                                        <p:cTn id="38" dur="750"/>
                                        <p:tgtEl>
                                          <p:spTgt spid="132"/>
                                        </p:tgtEl>
                                      </p:cBhvr>
                                    </p:animEffect>
                                    <p:anim calcmode="lin" valueType="num">
                                      <p:cBhvr>
                                        <p:cTn id="39" dur="750" fill="hold"/>
                                        <p:tgtEl>
                                          <p:spTgt spid="132"/>
                                        </p:tgtEl>
                                        <p:attrNameLst>
                                          <p:attrName>ppt_x</p:attrName>
                                        </p:attrNameLst>
                                      </p:cBhvr>
                                      <p:tavLst>
                                        <p:tav tm="0">
                                          <p:val>
                                            <p:strVal val="#ppt_x"/>
                                          </p:val>
                                        </p:tav>
                                        <p:tav tm="100000">
                                          <p:val>
                                            <p:strVal val="#ppt_x"/>
                                          </p:val>
                                        </p:tav>
                                      </p:tavLst>
                                    </p:anim>
                                    <p:anim calcmode="lin" valueType="num">
                                      <p:cBhvr>
                                        <p:cTn id="40" dur="750" fill="hold"/>
                                        <p:tgtEl>
                                          <p:spTgt spid="132"/>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anim calcmode="lin" valueType="num">
                                      <p:cBhvr>
                                        <p:cTn id="45" dur="500" fill="hold"/>
                                        <p:tgtEl>
                                          <p:spTgt spid="19"/>
                                        </p:tgtEl>
                                        <p:attrNameLst>
                                          <p:attrName>ppt_x</p:attrName>
                                        </p:attrNameLst>
                                      </p:cBhvr>
                                      <p:tavLst>
                                        <p:tav tm="0">
                                          <p:val>
                                            <p:strVal val="#ppt_x"/>
                                          </p:val>
                                        </p:tav>
                                        <p:tav tm="100000">
                                          <p:val>
                                            <p:strVal val="#ppt_x"/>
                                          </p:val>
                                        </p:tav>
                                      </p:tavLst>
                                    </p:anim>
                                    <p:anim calcmode="lin" valueType="num">
                                      <p:cBhvr>
                                        <p:cTn id="46" dur="500" fill="hold"/>
                                        <p:tgtEl>
                                          <p:spTgt spid="19"/>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65"/>
                                        </p:tgtEl>
                                        <p:attrNameLst>
                                          <p:attrName>style.visibility</p:attrName>
                                        </p:attrNameLst>
                                      </p:cBhvr>
                                      <p:to>
                                        <p:strVal val="visible"/>
                                      </p:to>
                                    </p:set>
                                    <p:animEffect transition="in" filter="fade">
                                      <p:cBhvr>
                                        <p:cTn id="49" dur="500"/>
                                        <p:tgtEl>
                                          <p:spTgt spid="165"/>
                                        </p:tgtEl>
                                      </p:cBhvr>
                                    </p:animEffect>
                                    <p:anim calcmode="lin" valueType="num">
                                      <p:cBhvr>
                                        <p:cTn id="50" dur="500" fill="hold"/>
                                        <p:tgtEl>
                                          <p:spTgt spid="165"/>
                                        </p:tgtEl>
                                        <p:attrNameLst>
                                          <p:attrName>ppt_x</p:attrName>
                                        </p:attrNameLst>
                                      </p:cBhvr>
                                      <p:tavLst>
                                        <p:tav tm="0">
                                          <p:val>
                                            <p:strVal val="#ppt_x"/>
                                          </p:val>
                                        </p:tav>
                                        <p:tav tm="100000">
                                          <p:val>
                                            <p:strVal val="#ppt_x"/>
                                          </p:val>
                                        </p:tav>
                                      </p:tavLst>
                                    </p:anim>
                                    <p:anim calcmode="lin" valueType="num">
                                      <p:cBhvr>
                                        <p:cTn id="51" dur="500" fill="hold"/>
                                        <p:tgtEl>
                                          <p:spTgt spid="16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strVal val="#ppt_x"/>
                                          </p:val>
                                        </p:tav>
                                        <p:tav tm="100000">
                                          <p:val>
                                            <p:strVal val="#ppt_x"/>
                                          </p:val>
                                        </p:tav>
                                      </p:tavLst>
                                    </p:anim>
                                    <p:anim calcmode="lin" valueType="num">
                                      <p:cBhvr>
                                        <p:cTn id="56" dur="500" fill="hold"/>
                                        <p:tgtEl>
                                          <p:spTgt spid="39"/>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70"/>
                                        </p:tgtEl>
                                        <p:attrNameLst>
                                          <p:attrName>style.visibility</p:attrName>
                                        </p:attrNameLst>
                                      </p:cBhvr>
                                      <p:to>
                                        <p:strVal val="visible"/>
                                      </p:to>
                                    </p:set>
                                    <p:animEffect transition="in" filter="fade">
                                      <p:cBhvr>
                                        <p:cTn id="59" dur="500"/>
                                        <p:tgtEl>
                                          <p:spTgt spid="170"/>
                                        </p:tgtEl>
                                      </p:cBhvr>
                                    </p:animEffect>
                                    <p:anim calcmode="lin" valueType="num">
                                      <p:cBhvr>
                                        <p:cTn id="60" dur="500" fill="hold"/>
                                        <p:tgtEl>
                                          <p:spTgt spid="170"/>
                                        </p:tgtEl>
                                        <p:attrNameLst>
                                          <p:attrName>ppt_x</p:attrName>
                                        </p:attrNameLst>
                                      </p:cBhvr>
                                      <p:tavLst>
                                        <p:tav tm="0">
                                          <p:val>
                                            <p:strVal val="#ppt_x"/>
                                          </p:val>
                                        </p:tav>
                                        <p:tav tm="100000">
                                          <p:val>
                                            <p:strVal val="#ppt_x"/>
                                          </p:val>
                                        </p:tav>
                                      </p:tavLst>
                                    </p:anim>
                                    <p:anim calcmode="lin" valueType="num">
                                      <p:cBhvr>
                                        <p:cTn id="61" dur="500" fill="hold"/>
                                        <p:tgtEl>
                                          <p:spTgt spid="170"/>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22" presetClass="entr" presetSubtype="8" fill="hold" nodeType="afterEffect">
                                  <p:stCondLst>
                                    <p:cond delay="0"/>
                                  </p:stCondLst>
                                  <p:childTnLst>
                                    <p:set>
                                      <p:cBhvr>
                                        <p:cTn id="64" dur="1" fill="hold">
                                          <p:stCondLst>
                                            <p:cond delay="0"/>
                                          </p:stCondLst>
                                        </p:cTn>
                                        <p:tgtEl>
                                          <p:spTgt spid="141"/>
                                        </p:tgtEl>
                                        <p:attrNameLst>
                                          <p:attrName>style.visibility</p:attrName>
                                        </p:attrNameLst>
                                      </p:cBhvr>
                                      <p:to>
                                        <p:strVal val="visible"/>
                                      </p:to>
                                    </p:set>
                                    <p:animEffect transition="in" filter="wipe(left)">
                                      <p:cBhvr>
                                        <p:cTn id="65" dur="500"/>
                                        <p:tgtEl>
                                          <p:spTgt spid="141"/>
                                        </p:tgtEl>
                                      </p:cBhvr>
                                    </p:animEffect>
                                  </p:childTnLst>
                                </p:cTn>
                              </p:par>
                            </p:childTnLst>
                          </p:cTn>
                        </p:par>
                        <p:par>
                          <p:cTn id="66" fill="hold">
                            <p:stCondLst>
                              <p:cond delay="4500"/>
                            </p:stCondLst>
                            <p:childTnLst>
                              <p:par>
                                <p:cTn id="67" presetID="22" presetClass="entr" presetSubtype="8" fill="hold" nodeType="afterEffect">
                                  <p:stCondLst>
                                    <p:cond delay="0"/>
                                  </p:stCondLst>
                                  <p:childTnLst>
                                    <p:set>
                                      <p:cBhvr>
                                        <p:cTn id="68" dur="1" fill="hold">
                                          <p:stCondLst>
                                            <p:cond delay="0"/>
                                          </p:stCondLst>
                                        </p:cTn>
                                        <p:tgtEl>
                                          <p:spTgt spid="147"/>
                                        </p:tgtEl>
                                        <p:attrNameLst>
                                          <p:attrName>style.visibility</p:attrName>
                                        </p:attrNameLst>
                                      </p:cBhvr>
                                      <p:to>
                                        <p:strVal val="visible"/>
                                      </p:to>
                                    </p:set>
                                    <p:animEffect transition="in" filter="wipe(left)">
                                      <p:cBhvr>
                                        <p:cTn id="69" dur="500"/>
                                        <p:tgtEl>
                                          <p:spTgt spid="147"/>
                                        </p:tgtEl>
                                      </p:cBhvr>
                                    </p:animEffect>
                                  </p:childTnLst>
                                </p:cTn>
                              </p:par>
                            </p:childTnLst>
                          </p:cTn>
                        </p:par>
                        <p:par>
                          <p:cTn id="70" fill="hold">
                            <p:stCondLst>
                              <p:cond delay="5000"/>
                            </p:stCondLst>
                            <p:childTnLst>
                              <p:par>
                                <p:cTn id="71" presetID="22" presetClass="entr" presetSubtype="8" fill="hold" nodeType="afterEffect">
                                  <p:stCondLst>
                                    <p:cond delay="0"/>
                                  </p:stCondLst>
                                  <p:childTnLst>
                                    <p:set>
                                      <p:cBhvr>
                                        <p:cTn id="72" dur="1" fill="hold">
                                          <p:stCondLst>
                                            <p:cond delay="0"/>
                                          </p:stCondLst>
                                        </p:cTn>
                                        <p:tgtEl>
                                          <p:spTgt spid="153"/>
                                        </p:tgtEl>
                                        <p:attrNameLst>
                                          <p:attrName>style.visibility</p:attrName>
                                        </p:attrNameLst>
                                      </p:cBhvr>
                                      <p:to>
                                        <p:strVal val="visible"/>
                                      </p:to>
                                    </p:set>
                                    <p:animEffect transition="in" filter="wipe(left)">
                                      <p:cBhvr>
                                        <p:cTn id="73" dur="500"/>
                                        <p:tgtEl>
                                          <p:spTgt spid="153"/>
                                        </p:tgtEl>
                                      </p:cBhvr>
                                    </p:animEffect>
                                  </p:childTnLst>
                                </p:cTn>
                              </p:par>
                            </p:childTnLst>
                          </p:cTn>
                        </p:par>
                        <p:par>
                          <p:cTn id="74" fill="hold">
                            <p:stCondLst>
                              <p:cond delay="5500"/>
                            </p:stCondLst>
                            <p:childTnLst>
                              <p:par>
                                <p:cTn id="75" presetID="22" presetClass="entr" presetSubtype="8" fill="hold" nodeType="afterEffect">
                                  <p:stCondLst>
                                    <p:cond delay="0"/>
                                  </p:stCondLst>
                                  <p:childTnLst>
                                    <p:set>
                                      <p:cBhvr>
                                        <p:cTn id="76" dur="1" fill="hold">
                                          <p:stCondLst>
                                            <p:cond delay="0"/>
                                          </p:stCondLst>
                                        </p:cTn>
                                        <p:tgtEl>
                                          <p:spTgt spid="159"/>
                                        </p:tgtEl>
                                        <p:attrNameLst>
                                          <p:attrName>style.visibility</p:attrName>
                                        </p:attrNameLst>
                                      </p:cBhvr>
                                      <p:to>
                                        <p:strVal val="visible"/>
                                      </p:to>
                                    </p:set>
                                    <p:animEffect transition="in" filter="wipe(left)">
                                      <p:cBhvr>
                                        <p:cTn id="7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21" name="TextBox 2"/>
          <p:cNvSpPr txBox="1"/>
          <p:nvPr/>
        </p:nvSpPr>
        <p:spPr>
          <a:xfrm>
            <a:off x="7235313" y="2278494"/>
            <a:ext cx="3404016" cy="460375"/>
          </a:xfrm>
          <a:prstGeom prst="rect">
            <a:avLst/>
          </a:prstGeom>
          <a:noFill/>
        </p:spPr>
        <p:txBody>
          <a:bodyPr wrap="square" rtlCol="0">
            <a:spAutoFit/>
          </a:bodyPr>
          <a:lstStyle/>
          <a:p>
            <a:pPr>
              <a:spcBef>
                <a:spcPts val="1000"/>
              </a:spcBef>
            </a:pPr>
            <a:r>
              <a:rPr lang="zh-CN" altLang="en-US" sz="1200" dirty="0" smtClean="0">
                <a:solidFill>
                  <a:schemeClr val="tx2">
                    <a:lumMod val="75000"/>
                  </a:schemeClr>
                </a:solidFill>
                <a:latin typeface="微软雅黑" panose="020B0503020204020204" charset="-122"/>
                <a:ea typeface="微软雅黑" panose="020B0503020204020204" charset="-122"/>
                <a:cs typeface="+mn-ea"/>
                <a:sym typeface="+mn-lt"/>
              </a:rPr>
              <a:t>此处</a:t>
            </a:r>
            <a:r>
              <a:rPr lang="zh-CN" altLang="en-US" sz="1200" dirty="0">
                <a:solidFill>
                  <a:schemeClr val="tx2">
                    <a:lumMod val="75000"/>
                  </a:schemeClr>
                </a:solidFill>
                <a:latin typeface="微软雅黑" panose="020B0503020204020204" charset="-122"/>
                <a:ea typeface="微软雅黑" panose="020B0503020204020204" charset="-122"/>
                <a:cs typeface="+mn-ea"/>
                <a:sym typeface="+mn-lt"/>
              </a:rPr>
              <a:t>添加详细文本描述，建议与标题相关并符合整体语言风格，语言描述尽量简洁生动。</a:t>
            </a:r>
          </a:p>
        </p:txBody>
      </p:sp>
      <p:cxnSp>
        <p:nvCxnSpPr>
          <p:cNvPr id="22" name="直接连接符 21"/>
          <p:cNvCxnSpPr/>
          <p:nvPr/>
        </p:nvCxnSpPr>
        <p:spPr>
          <a:xfrm>
            <a:off x="6400797" y="2956183"/>
            <a:ext cx="4064506" cy="0"/>
          </a:xfrm>
          <a:prstGeom prst="line">
            <a:avLst/>
          </a:prstGeom>
          <a:noFill/>
          <a:ln w="9525" cap="flat" cmpd="sng" algn="ctr">
            <a:solidFill>
              <a:schemeClr val="accent5"/>
            </a:solidFill>
            <a:prstDash val="dash"/>
          </a:ln>
          <a:effectLst/>
        </p:spPr>
      </p:cxnSp>
      <p:grpSp>
        <p:nvGrpSpPr>
          <p:cNvPr id="24" name="组合 23"/>
          <p:cNvGrpSpPr/>
          <p:nvPr/>
        </p:nvGrpSpPr>
        <p:grpSpPr>
          <a:xfrm>
            <a:off x="1290280" y="1436420"/>
            <a:ext cx="4618429" cy="4082910"/>
            <a:chOff x="512440" y="949532"/>
            <a:chExt cx="3771528" cy="3334209"/>
          </a:xfrm>
        </p:grpSpPr>
        <p:pic>
          <p:nvPicPr>
            <p:cNvPr id="25" name="Picture 5"/>
            <p:cNvPicPr>
              <a:picLocks noChangeAspect="1"/>
            </p:cNvPicPr>
            <p:nvPr/>
          </p:nvPicPr>
          <p:blipFill rotWithShape="1">
            <a:blip r:embed="rId2" cstate="screen"/>
            <a:srcRect/>
            <a:stretch>
              <a:fillRect/>
            </a:stretch>
          </p:blipFill>
          <p:spPr>
            <a:xfrm>
              <a:off x="512440" y="949532"/>
              <a:ext cx="3771528" cy="3334209"/>
            </a:xfrm>
            <a:prstGeom prst="rect">
              <a:avLst/>
            </a:prstGeom>
            <a:effectLst>
              <a:reflection blurRad="6350" endPos="14000" dir="5400000" sy="-100000" algn="bl" rotWithShape="0"/>
            </a:effectLst>
          </p:spPr>
        </p:pic>
        <p:pic>
          <p:nvPicPr>
            <p:cNvPr id="26" name="Picture 2" descr="C:\Users\Administrator\Desktop\卡通\QQ截图20170511120347.jpgQQ截图20170511120347"/>
            <p:cNvPicPr>
              <a:picLocks noChangeAspect="1" noChangeArrowheads="1"/>
            </p:cNvPicPr>
            <p:nvPr/>
          </p:nvPicPr>
          <p:blipFill>
            <a:blip r:embed="rId3"/>
            <a:srcRect/>
            <a:stretch>
              <a:fillRect/>
            </a:stretch>
          </p:blipFill>
          <p:spPr bwMode="auto">
            <a:xfrm>
              <a:off x="707418" y="1156955"/>
              <a:ext cx="3375808" cy="2175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透明"/>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cs typeface="+mn-ea"/>
                <a:sym typeface="+mn-lt"/>
              </a:endParaRPr>
            </a:p>
          </p:txBody>
        </p:sp>
      </p:grpSp>
      <p:grpSp>
        <p:nvGrpSpPr>
          <p:cNvPr id="32" name="组合 31"/>
          <p:cNvGrpSpPr/>
          <p:nvPr/>
        </p:nvGrpSpPr>
        <p:grpSpPr>
          <a:xfrm>
            <a:off x="6349596" y="1793999"/>
            <a:ext cx="734055" cy="734055"/>
            <a:chOff x="4499992" y="267494"/>
            <a:chExt cx="599448" cy="599448"/>
          </a:xfrm>
        </p:grpSpPr>
        <p:grpSp>
          <p:nvGrpSpPr>
            <p:cNvPr id="33" name="组合 32"/>
            <p:cNvGrpSpPr/>
            <p:nvPr/>
          </p:nvGrpSpPr>
          <p:grpSpPr>
            <a:xfrm>
              <a:off x="4499992" y="267494"/>
              <a:ext cx="599448" cy="599448"/>
              <a:chOff x="4131160" y="713581"/>
              <a:chExt cx="881684" cy="881684"/>
            </a:xfrm>
          </p:grpSpPr>
          <p:sp>
            <p:nvSpPr>
              <p:cNvPr id="35" name="椭圆 34"/>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37" name="椭圆 36"/>
              <p:cNvSpPr/>
              <p:nvPr/>
            </p:nvSpPr>
            <p:spPr>
              <a:xfrm>
                <a:off x="4237176" y="819597"/>
                <a:ext cx="669652" cy="669652"/>
              </a:xfrm>
              <a:prstGeom prst="ellipse">
                <a:avLst/>
              </a:prstGeom>
              <a:solidFill>
                <a:schemeClr val="accent5"/>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charset="-122"/>
                  <a:ea typeface="微软雅黑" panose="020B0503020204020204" charset="-122"/>
                  <a:cs typeface="+mn-ea"/>
                  <a:sym typeface="+mn-lt"/>
                </a:endParaRPr>
              </a:p>
            </p:txBody>
          </p:sp>
        </p:grpSp>
        <p:sp>
          <p:nvSpPr>
            <p:cNvPr id="34"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charset="-122"/>
                <a:ea typeface="微软雅黑" panose="020B0503020204020204" charset="-122"/>
                <a:cs typeface="+mn-ea"/>
                <a:sym typeface="+mn-lt"/>
              </a:endParaRPr>
            </a:p>
          </p:txBody>
        </p:sp>
      </p:grpSp>
      <p:grpSp>
        <p:nvGrpSpPr>
          <p:cNvPr id="38" name="组合 37"/>
          <p:cNvGrpSpPr/>
          <p:nvPr/>
        </p:nvGrpSpPr>
        <p:grpSpPr>
          <a:xfrm>
            <a:off x="6368491" y="3086933"/>
            <a:ext cx="734055" cy="734055"/>
            <a:chOff x="5418452" y="307702"/>
            <a:chExt cx="599448" cy="599448"/>
          </a:xfrm>
        </p:grpSpPr>
        <p:grpSp>
          <p:nvGrpSpPr>
            <p:cNvPr id="39" name="组合 38"/>
            <p:cNvGrpSpPr/>
            <p:nvPr/>
          </p:nvGrpSpPr>
          <p:grpSpPr>
            <a:xfrm>
              <a:off x="5418452" y="307702"/>
              <a:ext cx="599448" cy="599448"/>
              <a:chOff x="4131160" y="713581"/>
              <a:chExt cx="881684" cy="881684"/>
            </a:xfrm>
          </p:grpSpPr>
          <p:sp>
            <p:nvSpPr>
              <p:cNvPr id="48" name="椭圆 4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charset="-122"/>
                  <a:ea typeface="微软雅黑" panose="020B0503020204020204" charset="-122"/>
                  <a:cs typeface="+mn-ea"/>
                  <a:sym typeface="+mn-lt"/>
                </a:endParaRPr>
              </a:p>
            </p:txBody>
          </p:sp>
          <p:sp>
            <p:nvSpPr>
              <p:cNvPr id="49" name="椭圆 48"/>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charset="-122"/>
                  <a:ea typeface="微软雅黑" panose="020B0503020204020204" charset="-122"/>
                  <a:cs typeface="+mn-ea"/>
                  <a:sym typeface="+mn-lt"/>
                </a:endParaRPr>
              </a:p>
            </p:txBody>
          </p:sp>
        </p:grpSp>
        <p:sp>
          <p:nvSpPr>
            <p:cNvPr id="42"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charset="-122"/>
                <a:ea typeface="微软雅黑" panose="020B0503020204020204" charset="-122"/>
                <a:cs typeface="+mn-ea"/>
                <a:sym typeface="+mn-lt"/>
              </a:endParaRPr>
            </a:p>
          </p:txBody>
        </p:sp>
      </p:grpSp>
      <p:sp>
        <p:nvSpPr>
          <p:cNvPr id="55" name="TextBox 2"/>
          <p:cNvSpPr txBox="1"/>
          <p:nvPr/>
        </p:nvSpPr>
        <p:spPr>
          <a:xfrm>
            <a:off x="7235313" y="1784255"/>
            <a:ext cx="3404016" cy="521970"/>
          </a:xfrm>
          <a:prstGeom prst="rect">
            <a:avLst/>
          </a:prstGeom>
          <a:noFill/>
        </p:spPr>
        <p:txBody>
          <a:bodyPr wrap="square" rtlCol="0">
            <a:spAutoFit/>
          </a:bodyPr>
          <a:lstStyle/>
          <a:p>
            <a:r>
              <a:rPr lang="zh-CN" altLang="en-US" sz="2800" b="1" dirty="0">
                <a:solidFill>
                  <a:schemeClr val="accent5"/>
                </a:solidFill>
                <a:latin typeface="微软雅黑" panose="020B0503020204020204" charset="-122"/>
                <a:ea typeface="微软雅黑" panose="020B0503020204020204" charset="-122"/>
              </a:rPr>
              <a:t>添加标题</a:t>
            </a:r>
          </a:p>
        </p:txBody>
      </p:sp>
      <p:sp>
        <p:nvSpPr>
          <p:cNvPr id="57" name="TextBox 2"/>
          <p:cNvSpPr txBox="1"/>
          <p:nvPr/>
        </p:nvSpPr>
        <p:spPr>
          <a:xfrm>
            <a:off x="7235313" y="3131917"/>
            <a:ext cx="3404016" cy="521970"/>
          </a:xfrm>
          <a:prstGeom prst="rect">
            <a:avLst/>
          </a:prstGeom>
          <a:noFill/>
        </p:spPr>
        <p:txBody>
          <a:bodyPr wrap="square" rtlCol="0">
            <a:spAutoFit/>
          </a:bodyPr>
          <a:lstStyle/>
          <a:p>
            <a:r>
              <a:rPr lang="zh-CN" altLang="en-US" sz="2800" b="1" dirty="0">
                <a:solidFill>
                  <a:schemeClr val="accent3"/>
                </a:solidFill>
                <a:latin typeface="微软雅黑" panose="020B0503020204020204" charset="-122"/>
                <a:ea typeface="微软雅黑" panose="020B0503020204020204" charset="-122"/>
              </a:rPr>
              <a:t>单击此处添加名称</a:t>
            </a:r>
          </a:p>
        </p:txBody>
      </p:sp>
      <p:sp>
        <p:nvSpPr>
          <p:cNvPr id="58" name="TextBox 2"/>
          <p:cNvSpPr txBox="1"/>
          <p:nvPr/>
        </p:nvSpPr>
        <p:spPr>
          <a:xfrm>
            <a:off x="7235313" y="4113342"/>
            <a:ext cx="3404016" cy="461665"/>
          </a:xfrm>
          <a:prstGeom prst="rect">
            <a:avLst/>
          </a:prstGeom>
          <a:noFill/>
        </p:spPr>
        <p:txBody>
          <a:bodyPr wrap="square" rtlCol="0">
            <a:spAutoFit/>
          </a:bodyPr>
          <a:lstStyle/>
          <a:p>
            <a:pPr>
              <a:spcBef>
                <a:spcPts val="1000"/>
              </a:spcBef>
            </a:pPr>
            <a:r>
              <a:rPr lang="zh-CN" altLang="en-US" sz="1200" dirty="0" smtClean="0">
                <a:solidFill>
                  <a:schemeClr val="tx2">
                    <a:lumMod val="75000"/>
                  </a:schemeClr>
                </a:solidFill>
                <a:latin typeface="微软雅黑" panose="020B0503020204020204" charset="-122"/>
                <a:ea typeface="微软雅黑" panose="020B0503020204020204" charset="-122"/>
                <a:cs typeface="+mn-ea"/>
                <a:sym typeface="+mn-lt"/>
              </a:rPr>
              <a:t>此处</a:t>
            </a:r>
            <a:r>
              <a:rPr lang="zh-CN" altLang="en-US" sz="1200" dirty="0">
                <a:solidFill>
                  <a:schemeClr val="tx2">
                    <a:lumMod val="75000"/>
                  </a:schemeClr>
                </a:solidFill>
                <a:latin typeface="微软雅黑" panose="020B0503020204020204" charset="-122"/>
                <a:ea typeface="微软雅黑" panose="020B0503020204020204" charset="-122"/>
                <a:cs typeface="+mn-ea"/>
                <a:sym typeface="+mn-lt"/>
              </a:rPr>
              <a:t>添加详细文本描述，建议与标题相关并符合整体语言风格，语言描述尽量简洁生动。</a:t>
            </a:r>
          </a:p>
        </p:txBody>
      </p:sp>
      <p:sp>
        <p:nvSpPr>
          <p:cNvPr id="59" name="TextBox 2"/>
          <p:cNvSpPr txBox="1"/>
          <p:nvPr/>
        </p:nvSpPr>
        <p:spPr>
          <a:xfrm>
            <a:off x="7235313" y="3743368"/>
            <a:ext cx="3404016" cy="368300"/>
          </a:xfrm>
          <a:prstGeom prst="rect">
            <a:avLst/>
          </a:prstGeom>
          <a:noFill/>
        </p:spPr>
        <p:txBody>
          <a:bodyPr wrap="square" rtlCol="0">
            <a:spAutoFit/>
          </a:bodyPr>
          <a:lstStyle/>
          <a:p>
            <a:pPr>
              <a:spcBef>
                <a:spcPts val="1000"/>
              </a:spcBef>
            </a:pPr>
            <a:r>
              <a:rPr lang="zh-CN" altLang="en-US" b="1" dirty="0" smtClean="0">
                <a:solidFill>
                  <a:schemeClr val="accent1"/>
                </a:solidFill>
                <a:latin typeface="微软雅黑" panose="020B0503020204020204" charset="-122"/>
                <a:ea typeface="微软雅黑" panose="020B0503020204020204" charset="-122"/>
                <a:cs typeface="+mn-ea"/>
                <a:sym typeface="+mn-lt"/>
              </a:rPr>
              <a:t>单击此处添加名称</a:t>
            </a:r>
          </a:p>
        </p:txBody>
      </p:sp>
      <p:sp>
        <p:nvSpPr>
          <p:cNvPr id="41" name="TextBox 2"/>
          <p:cNvSpPr txBox="1"/>
          <p:nvPr/>
        </p:nvSpPr>
        <p:spPr>
          <a:xfrm>
            <a:off x="7248128" y="5086806"/>
            <a:ext cx="3404016" cy="461665"/>
          </a:xfrm>
          <a:prstGeom prst="rect">
            <a:avLst/>
          </a:prstGeom>
          <a:noFill/>
        </p:spPr>
        <p:txBody>
          <a:bodyPr wrap="square" rtlCol="0">
            <a:spAutoFit/>
          </a:bodyPr>
          <a:lstStyle/>
          <a:p>
            <a:pPr>
              <a:spcBef>
                <a:spcPts val="1000"/>
              </a:spcBef>
            </a:pPr>
            <a:r>
              <a:rPr lang="zh-CN" altLang="en-US" sz="1200" dirty="0" smtClean="0">
                <a:solidFill>
                  <a:schemeClr val="tx2">
                    <a:lumMod val="75000"/>
                  </a:schemeClr>
                </a:solidFill>
                <a:latin typeface="微软雅黑" panose="020B0503020204020204" charset="-122"/>
                <a:ea typeface="微软雅黑" panose="020B0503020204020204" charset="-122"/>
                <a:cs typeface="+mn-ea"/>
                <a:sym typeface="+mn-lt"/>
              </a:rPr>
              <a:t>此处</a:t>
            </a:r>
            <a:r>
              <a:rPr lang="zh-CN" altLang="en-US" sz="1200" dirty="0">
                <a:solidFill>
                  <a:schemeClr val="tx2">
                    <a:lumMod val="75000"/>
                  </a:schemeClr>
                </a:solidFill>
                <a:latin typeface="微软雅黑" panose="020B0503020204020204" charset="-122"/>
                <a:ea typeface="微软雅黑" panose="020B0503020204020204" charset="-122"/>
                <a:cs typeface="+mn-ea"/>
                <a:sym typeface="+mn-lt"/>
              </a:rPr>
              <a:t>添加详细文本描述，建议与标题相关并符合整体语言风格，语言描述尽量简洁生动。</a:t>
            </a:r>
          </a:p>
        </p:txBody>
      </p:sp>
      <p:sp>
        <p:nvSpPr>
          <p:cNvPr id="43" name="TextBox 2"/>
          <p:cNvSpPr txBox="1"/>
          <p:nvPr/>
        </p:nvSpPr>
        <p:spPr>
          <a:xfrm>
            <a:off x="7248128" y="4716832"/>
            <a:ext cx="3404016" cy="368300"/>
          </a:xfrm>
          <a:prstGeom prst="rect">
            <a:avLst/>
          </a:prstGeom>
          <a:noFill/>
        </p:spPr>
        <p:txBody>
          <a:bodyPr wrap="square" rtlCol="0">
            <a:spAutoFit/>
          </a:bodyPr>
          <a:lstStyle/>
          <a:p>
            <a:pPr>
              <a:spcBef>
                <a:spcPts val="1000"/>
              </a:spcBef>
            </a:pPr>
            <a:r>
              <a:rPr lang="zh-CN" altLang="en-US" b="1" dirty="0" smtClean="0">
                <a:solidFill>
                  <a:schemeClr val="accent2"/>
                </a:solidFill>
                <a:latin typeface="微软雅黑" panose="020B0503020204020204" charset="-122"/>
                <a:ea typeface="微软雅黑" panose="020B0503020204020204" charset="-122"/>
                <a:cs typeface="+mn-ea"/>
                <a:sym typeface="+mn-lt"/>
              </a:rPr>
              <a:t>单击此处添加名称</a:t>
            </a:r>
          </a:p>
        </p:txBody>
      </p:sp>
    </p:spTree>
  </p:cSld>
  <p:clrMapOvr>
    <a:masterClrMapping/>
  </p:clrMapOvr>
  <p:transition advTm="631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1+#ppt_w/2"/>
                                          </p:val>
                                        </p:tav>
                                        <p:tav tm="100000">
                                          <p:val>
                                            <p:strVal val="#ppt_x"/>
                                          </p:val>
                                        </p:tav>
                                      </p:tavLst>
                                    </p:anim>
                                    <p:anim calcmode="lin" valueType="num">
                                      <p:cBhvr additive="base">
                                        <p:cTn id="14" dur="500" fill="hold"/>
                                        <p:tgtEl>
                                          <p:spTgt spid="3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left)">
                                      <p:cBhvr>
                                        <p:cTn id="18" dur="500"/>
                                        <p:tgtEl>
                                          <p:spTgt spid="55"/>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2" presetClass="entr" presetSubtype="2" decel="10000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1+#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59"/>
                                        </p:tgtEl>
                                        <p:attrNameLst>
                                          <p:attrName>style.visibility</p:attrName>
                                        </p:attrNameLst>
                                      </p:cBhvr>
                                      <p:to>
                                        <p:strVal val="visible"/>
                                      </p:to>
                                    </p:set>
                                    <p:animEffect transition="in" filter="wipe(left)">
                                      <p:cBhvr>
                                        <p:cTn id="38" dur="500"/>
                                        <p:tgtEl>
                                          <p:spTgt spid="59"/>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left)">
                                      <p:cBhvr>
                                        <p:cTn id="42" dur="500"/>
                                        <p:tgtEl>
                                          <p:spTgt spid="58"/>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left)">
                                      <p:cBhvr>
                                        <p:cTn id="46" dur="500"/>
                                        <p:tgtEl>
                                          <p:spTgt spid="43"/>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5" grpId="0"/>
      <p:bldP spid="57" grpId="0"/>
      <p:bldP spid="58" grpId="0"/>
      <p:bldP spid="59" grpId="0"/>
      <p:bldP spid="41"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bb63f59c772f80c241f5a3259235930"/>
          <p:cNvPicPr>
            <a:picLocks noChangeAspect="1"/>
          </p:cNvPicPr>
          <p:nvPr/>
        </p:nvPicPr>
        <p:blipFill>
          <a:blip r:embed="rId2"/>
          <a:stretch>
            <a:fillRect/>
          </a:stretch>
        </p:blipFill>
        <p:spPr>
          <a:xfrm>
            <a:off x="-29210" y="-380365"/>
            <a:ext cx="13680440" cy="7204075"/>
          </a:xfrm>
          <a:prstGeom prst="rect">
            <a:avLst/>
          </a:prstGeom>
        </p:spPr>
      </p:pic>
      <p:sp>
        <p:nvSpPr>
          <p:cNvPr id="3" name="TextBox 7"/>
          <p:cNvSpPr>
            <a:spLocks noChangeArrowheads="1"/>
          </p:cNvSpPr>
          <p:nvPr/>
        </p:nvSpPr>
        <p:spPr bwMode="auto">
          <a:xfrm>
            <a:off x="420370" y="1898015"/>
            <a:ext cx="736219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zh-CN" altLang="en-US" sz="6500" b="1" spc="400" dirty="0">
                <a:solidFill>
                  <a:schemeClr val="accent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感谢</a:t>
            </a:r>
            <a:r>
              <a:rPr lang="zh-CN" altLang="en-US" sz="6500" b="1" spc="400" dirty="0">
                <a:solidFill>
                  <a:schemeClr val="accent3"/>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您的</a:t>
            </a:r>
            <a:r>
              <a:rPr lang="zh-CN" altLang="en-US" sz="6500" b="1" spc="400" dirty="0">
                <a:solidFill>
                  <a:schemeClr val="accent2"/>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下载</a:t>
            </a:r>
            <a:r>
              <a:rPr lang="zh-CN" altLang="en-US" sz="6500" b="1" spc="400" dirty="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观看</a:t>
            </a:r>
          </a:p>
        </p:txBody>
      </p:sp>
      <p:grpSp>
        <p:nvGrpSpPr>
          <p:cNvPr id="8" name="组合 7"/>
          <p:cNvGrpSpPr/>
          <p:nvPr/>
        </p:nvGrpSpPr>
        <p:grpSpPr>
          <a:xfrm>
            <a:off x="476348" y="4715565"/>
            <a:ext cx="458374" cy="413329"/>
            <a:chOff x="4634991" y="2138335"/>
            <a:chExt cx="428348" cy="386204"/>
          </a:xfrm>
        </p:grpSpPr>
        <p:sp>
          <p:nvSpPr>
            <p:cNvPr id="9" name="Freeform 5"/>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0" name="KSO_Shape"/>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11" name="组合 10"/>
          <p:cNvGrpSpPr/>
          <p:nvPr/>
        </p:nvGrpSpPr>
        <p:grpSpPr>
          <a:xfrm>
            <a:off x="955271" y="4715565"/>
            <a:ext cx="458374" cy="413329"/>
            <a:chOff x="5076056" y="2138335"/>
            <a:chExt cx="428348" cy="386204"/>
          </a:xfrm>
        </p:grpSpPr>
        <p:sp>
          <p:nvSpPr>
            <p:cNvPr id="12" name="Freeform 5"/>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3" name="KSO_Shape"/>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14" name="组合 13"/>
          <p:cNvGrpSpPr/>
          <p:nvPr/>
        </p:nvGrpSpPr>
        <p:grpSpPr>
          <a:xfrm>
            <a:off x="1434194" y="4715565"/>
            <a:ext cx="458374" cy="413329"/>
            <a:chOff x="5557128" y="2138335"/>
            <a:chExt cx="428348" cy="386204"/>
          </a:xfrm>
        </p:grpSpPr>
        <p:sp>
          <p:nvSpPr>
            <p:cNvPr id="15" name="Freeform 5"/>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6" name="KSO_Shape"/>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17" name="组合 16"/>
          <p:cNvGrpSpPr/>
          <p:nvPr/>
        </p:nvGrpSpPr>
        <p:grpSpPr>
          <a:xfrm>
            <a:off x="1913117" y="4715565"/>
            <a:ext cx="458374" cy="413329"/>
            <a:chOff x="6068610" y="2138335"/>
            <a:chExt cx="428348" cy="386204"/>
          </a:xfrm>
        </p:grpSpPr>
        <p:sp>
          <p:nvSpPr>
            <p:cNvPr id="18" name="Freeform 5"/>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19" name="KSO_Shape"/>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grpSp>
        <p:nvGrpSpPr>
          <p:cNvPr id="20" name="组合 19"/>
          <p:cNvGrpSpPr/>
          <p:nvPr/>
        </p:nvGrpSpPr>
        <p:grpSpPr>
          <a:xfrm>
            <a:off x="2392038" y="4715565"/>
            <a:ext cx="458374" cy="413329"/>
            <a:chOff x="6623914" y="2138335"/>
            <a:chExt cx="428348" cy="386204"/>
          </a:xfrm>
        </p:grpSpPr>
        <p:sp>
          <p:nvSpPr>
            <p:cNvPr id="21" name="Freeform 5"/>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9525" cap="flat">
              <a:noFill/>
              <a:prstDash val="solid"/>
              <a:miter lim="800000"/>
            </a:ln>
          </p:spPr>
          <p:txBody>
            <a:bodyPr vert="horz" wrap="square" lIns="91440" tIns="45720" rIns="91440" bIns="45720" numCol="1" anchor="t" anchorCtr="0" compatLnSpc="1"/>
            <a:lstStyle/>
            <a:p>
              <a:endParaRPr lang="zh-CN" altLang="en-US" dirty="0">
                <a:ea typeface="微软雅黑" panose="020B0503020204020204" charset="-122"/>
              </a:endParaRPr>
            </a:p>
          </p:txBody>
        </p:sp>
        <p:sp>
          <p:nvSpPr>
            <p:cNvPr id="22" name="KSO_Shape"/>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charset="-122"/>
              </a:endParaRPr>
            </a:p>
          </p:txBody>
        </p:sp>
      </p:grpSp>
      <p:sp>
        <p:nvSpPr>
          <p:cNvPr id="23" name="TextBox 7"/>
          <p:cNvSpPr>
            <a:spLocks noChangeArrowheads="1"/>
          </p:cNvSpPr>
          <p:nvPr/>
        </p:nvSpPr>
        <p:spPr bwMode="auto">
          <a:xfrm>
            <a:off x="252730" y="287655"/>
            <a:ext cx="1524635" cy="4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en-US" altLang="zh-CN" sz="2800" b="1" dirty="0">
                <a:solidFill>
                  <a:schemeClr val="accent3"/>
                </a:solidFill>
                <a:effectLst>
                  <a:outerShdw blurRad="38100" dist="38100" dir="2700000" algn="tl">
                    <a:srgbClr val="000000">
                      <a:alpha val="43137"/>
                    </a:srgbClr>
                  </a:outerShdw>
                </a:effectLst>
                <a:latin typeface="Swis721 Lt BT" panose="020B0403020202020204" pitchFamily="34" charset="0"/>
                <a:ea typeface="微软雅黑" panose="020B0503020204020204" charset="-122"/>
                <a:cs typeface="LilyUPC" panose="020B0604020202020204" pitchFamily="34" charset="-34"/>
                <a:sym typeface="微软雅黑" panose="020B0503020204020204" charset="-122"/>
              </a:rPr>
              <a:t>LOGO</a:t>
            </a:r>
          </a:p>
        </p:txBody>
      </p:sp>
      <p:sp>
        <p:nvSpPr>
          <p:cNvPr id="24" name="TextBox 7"/>
          <p:cNvSpPr>
            <a:spLocks noChangeArrowheads="1"/>
          </p:cNvSpPr>
          <p:nvPr/>
        </p:nvSpPr>
        <p:spPr bwMode="auto">
          <a:xfrm>
            <a:off x="420370" y="2934146"/>
            <a:ext cx="7272808" cy="461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fontAlgn="auto">
              <a:spcBef>
                <a:spcPts val="0"/>
              </a:spcBef>
              <a:spcAft>
                <a:spcPts val="0"/>
              </a:spcAft>
              <a:defRPr/>
            </a:pPr>
            <a:r>
              <a:rPr lang="en-US" altLang="zh-CN" sz="3000" dirty="0" smtClean="0">
                <a:solidFill>
                  <a:schemeClr val="accent4"/>
                </a:solidFill>
                <a:latin typeface="Swis721 Lt BT" panose="020B0403020202020204" pitchFamily="34" charset="0"/>
                <a:ea typeface="微软雅黑" panose="020B0503020204020204" charset="-122"/>
                <a:cs typeface="LilyUPC" panose="020B0604020202020204" pitchFamily="34" charset="-34"/>
                <a:sym typeface="微软雅黑" panose="020B0503020204020204" charset="-122"/>
              </a:rPr>
              <a:t>Thanks</a:t>
            </a:r>
            <a:r>
              <a:rPr lang="zh-CN" altLang="en-US" sz="3000" dirty="0" smtClean="0">
                <a:solidFill>
                  <a:schemeClr val="accent4"/>
                </a:solidFill>
                <a:latin typeface="Swis721 Lt BT" panose="020B0403020202020204" pitchFamily="34" charset="0"/>
                <a:ea typeface="微软雅黑" panose="020B0503020204020204" charset="-122"/>
                <a:cs typeface="LilyUPC" panose="020B0604020202020204" pitchFamily="34" charset="-34"/>
                <a:sym typeface="微软雅黑" panose="020B0503020204020204" charset="-122"/>
              </a:rPr>
              <a:t>！</a:t>
            </a:r>
            <a:endParaRPr lang="en-US" altLang="zh-CN" sz="3000" dirty="0">
              <a:solidFill>
                <a:schemeClr val="accent4"/>
              </a:solidFill>
              <a:latin typeface="Swis721 Lt BT" panose="020B0403020202020204" pitchFamily="34" charset="0"/>
              <a:ea typeface="微软雅黑" panose="020B0503020204020204" charset="-122"/>
              <a:cs typeface="LilyUPC" panose="020B0604020202020204" pitchFamily="34" charset="-34"/>
              <a:sym typeface="微软雅黑" panose="020B0503020204020204" charset="-122"/>
            </a:endParaRPr>
          </a:p>
        </p:txBody>
      </p:sp>
    </p:spTree>
  </p:cSld>
  <p:clrMapOvr>
    <a:masterClrMapping/>
  </p:clrMapOvr>
  <p:transition advTm="6318">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par>
                          <p:cTn id="16" fill="hold">
                            <p:stCondLst>
                              <p:cond delay="2700"/>
                            </p:stCondLst>
                            <p:childTnLst>
                              <p:par>
                                <p:cTn id="17" presetID="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4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1+#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60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80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3200"/>
                            </p:stCondLst>
                            <p:childTnLst>
                              <p:par>
                                <p:cTn id="38" presetID="38" presetClass="entr" presetSubtype="0" accel="50000" fill="hold" grpId="0" nodeType="afterEffect">
                                  <p:stCondLst>
                                    <p:cond delay="0"/>
                                  </p:stCondLst>
                                  <p:iterate type="lt">
                                    <p:tmPct val="50000"/>
                                  </p:iterate>
                                  <p:childTnLst>
                                    <p:set>
                                      <p:cBhvr>
                                        <p:cTn id="39" dur="1" fill="hold">
                                          <p:stCondLst>
                                            <p:cond delay="0"/>
                                          </p:stCondLst>
                                        </p:cTn>
                                        <p:tgtEl>
                                          <p:spTgt spid="23"/>
                                        </p:tgtEl>
                                        <p:attrNameLst>
                                          <p:attrName>style.visibility</p:attrName>
                                        </p:attrNameLst>
                                      </p:cBhvr>
                                      <p:to>
                                        <p:strVal val="visible"/>
                                      </p:to>
                                    </p:set>
                                    <p:set>
                                      <p:cBhvr>
                                        <p:cTn id="40" dur="46" fill="hold">
                                          <p:stCondLst>
                                            <p:cond delay="0"/>
                                          </p:stCondLst>
                                        </p:cTn>
                                        <p:tgtEl>
                                          <p:spTgt spid="23"/>
                                        </p:tgtEl>
                                        <p:attrNameLst>
                                          <p:attrName>style.rotation</p:attrName>
                                        </p:attrNameLst>
                                      </p:cBhvr>
                                      <p:to>
                                        <p:strVal val="-45.0"/>
                                      </p:to>
                                    </p:set>
                                    <p:anim calcmode="lin" valueType="num">
                                      <p:cBhvr>
                                        <p:cTn id="41" dur="46" fill="hold">
                                          <p:stCondLst>
                                            <p:cond delay="46"/>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42" dur="46"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43" dur="16" decel="50000" autoRev="1" fill="hold">
                                          <p:stCondLst>
                                            <p:cond delay="46"/>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44" dur="14" fill="hold">
                                          <p:stCondLst>
                                            <p:cond delay="86"/>
                                          </p:stCondLst>
                                        </p:cTn>
                                        <p:tgtEl>
                                          <p:spTgt spid="23"/>
                                        </p:tgtEl>
                                        <p:attrNameLst>
                                          <p:attrName>ppt_y</p:attrName>
                                        </p:attrNameLst>
                                      </p:cBhvr>
                                      <p:tavLst>
                                        <p:tav tm="0">
                                          <p:val>
                                            <p:strVal val="#ppt_y-(0.354*#ppt_w-0.172*#ppt_h)"/>
                                          </p:val>
                                        </p:tav>
                                        <p:tav tm="100000">
                                          <p:val>
                                            <p:strVal val="#ppt_y"/>
                                          </p:val>
                                        </p:tav>
                                      </p:tavLst>
                                    </p:anim>
                                  </p:childTnLst>
                                </p:cTn>
                              </p:par>
                            </p:childTnLst>
                          </p:cTn>
                        </p:par>
                        <p:par>
                          <p:cTn id="45" fill="hold">
                            <p:stCondLst>
                              <p:cond delay="4250"/>
                            </p:stCondLst>
                            <p:childTnLst>
                              <p:par>
                                <p:cTn id="46" presetID="38" presetClass="entr" presetSubtype="0" accel="50000" fill="hold" grpId="0" nodeType="afterEffect">
                                  <p:stCondLst>
                                    <p:cond delay="0"/>
                                  </p:stCondLst>
                                  <p:iterate type="lt">
                                    <p:tmPct val="50000"/>
                                  </p:iterate>
                                  <p:childTnLst>
                                    <p:set>
                                      <p:cBhvr>
                                        <p:cTn id="47" dur="1" fill="hold">
                                          <p:stCondLst>
                                            <p:cond delay="0"/>
                                          </p:stCondLst>
                                        </p:cTn>
                                        <p:tgtEl>
                                          <p:spTgt spid="24"/>
                                        </p:tgtEl>
                                        <p:attrNameLst>
                                          <p:attrName>style.visibility</p:attrName>
                                        </p:attrNameLst>
                                      </p:cBhvr>
                                      <p:to>
                                        <p:strVal val="visible"/>
                                      </p:to>
                                    </p:set>
                                    <p:set>
                                      <p:cBhvr>
                                        <p:cTn id="48" dur="46" fill="hold">
                                          <p:stCondLst>
                                            <p:cond delay="0"/>
                                          </p:stCondLst>
                                        </p:cTn>
                                        <p:tgtEl>
                                          <p:spTgt spid="24"/>
                                        </p:tgtEl>
                                        <p:attrNameLst>
                                          <p:attrName>style.rotation</p:attrName>
                                        </p:attrNameLst>
                                      </p:cBhvr>
                                      <p:to>
                                        <p:strVal val="-45.0"/>
                                      </p:to>
                                    </p:set>
                                    <p:anim calcmode="lin" valueType="num">
                                      <p:cBhvr>
                                        <p:cTn id="49" dur="46" fill="hold">
                                          <p:stCondLst>
                                            <p:cond delay="46"/>
                                          </p:stCondLst>
                                        </p:cTn>
                                        <p:tgtEl>
                                          <p:spTgt spid="24"/>
                                        </p:tgtEl>
                                        <p:attrNameLst>
                                          <p:attrName>style.rotation</p:attrName>
                                        </p:attrNameLst>
                                      </p:cBhvr>
                                      <p:tavLst>
                                        <p:tav tm="0">
                                          <p:val>
                                            <p:fltVal val="-45"/>
                                          </p:val>
                                        </p:tav>
                                        <p:tav tm="69900">
                                          <p:val>
                                            <p:fltVal val="45"/>
                                          </p:val>
                                        </p:tav>
                                        <p:tav tm="100000">
                                          <p:val>
                                            <p:fltVal val="0"/>
                                          </p:val>
                                        </p:tav>
                                      </p:tavLst>
                                    </p:anim>
                                    <p:anim calcmode="lin" valueType="num">
                                      <p:cBhvr>
                                        <p:cTn id="50" dur="46" fill="hold">
                                          <p:stCondLst>
                                            <p:cond delay="0"/>
                                          </p:stCondLst>
                                        </p:cTn>
                                        <p:tgtEl>
                                          <p:spTgt spid="24"/>
                                        </p:tgtEl>
                                        <p:attrNameLst>
                                          <p:attrName>ppt_y</p:attrName>
                                        </p:attrNameLst>
                                      </p:cBhvr>
                                      <p:tavLst>
                                        <p:tav tm="0">
                                          <p:val>
                                            <p:strVal val="#ppt_y-1"/>
                                          </p:val>
                                        </p:tav>
                                        <p:tav tm="100000">
                                          <p:val>
                                            <p:strVal val="#ppt_y-(0.354*#ppt_w-0.172*#ppt_h)"/>
                                          </p:val>
                                        </p:tav>
                                      </p:tavLst>
                                    </p:anim>
                                    <p:anim calcmode="lin" valueType="num">
                                      <p:cBhvr>
                                        <p:cTn id="51" dur="16" decel="50000" autoRev="1" fill="hold">
                                          <p:stCondLst>
                                            <p:cond delay="46"/>
                                          </p:stCondLst>
                                        </p:cTn>
                                        <p:tgtEl>
                                          <p:spTgt spid="24"/>
                                        </p:tgtEl>
                                        <p:attrNameLst>
                                          <p:attrName>ppt_y</p:attrName>
                                        </p:attrNameLst>
                                      </p:cBhvr>
                                      <p:tavLst>
                                        <p:tav tm="0">
                                          <p:val>
                                            <p:strVal val="#ppt_y-(0.354*#ppt_w-0.172*#ppt_h)"/>
                                          </p:val>
                                        </p:tav>
                                        <p:tav tm="100000">
                                          <p:val>
                                            <p:strVal val="#ppt_y-(0.354*#ppt_w-0.172*#ppt_h)-#ppt_h/2"/>
                                          </p:val>
                                        </p:tav>
                                      </p:tavLst>
                                    </p:anim>
                                    <p:anim calcmode="lin" valueType="num">
                                      <p:cBhvr>
                                        <p:cTn id="52" dur="14" fill="hold">
                                          <p:stCondLst>
                                            <p:cond delay="86"/>
                                          </p:stCondLst>
                                        </p:cTn>
                                        <p:tgtEl>
                                          <p:spTgt spid="2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4bcac6b5be13ddbc994b6a8663d829f"/>
          <p:cNvPicPr>
            <a:picLocks noChangeAspect="1"/>
          </p:cNvPicPr>
          <p:nvPr/>
        </p:nvPicPr>
        <p:blipFill>
          <a:blip r:embed="rId2" cstate="screen"/>
          <a:stretch>
            <a:fillRect/>
          </a:stretch>
        </p:blipFill>
        <p:spPr>
          <a:xfrm>
            <a:off x="1602740" y="1292225"/>
            <a:ext cx="2459990" cy="4188460"/>
          </a:xfrm>
          <a:prstGeom prst="rect">
            <a:avLst/>
          </a:prstGeom>
        </p:spPr>
      </p:pic>
      <p:sp>
        <p:nvSpPr>
          <p:cNvPr id="29" name="任意多边形 28"/>
          <p:cNvSpPr/>
          <p:nvPr/>
        </p:nvSpPr>
        <p:spPr bwMode="auto">
          <a:xfrm>
            <a:off x="4357799" y="3559046"/>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3" name="任意多边形 32"/>
          <p:cNvSpPr/>
          <p:nvPr/>
        </p:nvSpPr>
        <p:spPr bwMode="auto">
          <a:xfrm>
            <a:off x="4183306" y="2264012"/>
            <a:ext cx="6265567"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4" name="Rectangle 11"/>
          <p:cNvSpPr>
            <a:spLocks noChangeArrowheads="1"/>
          </p:cNvSpPr>
          <p:nvPr/>
        </p:nvSpPr>
        <p:spPr bwMode="gray">
          <a:xfrm>
            <a:off x="6094531" y="2456423"/>
            <a:ext cx="3705399" cy="676910"/>
          </a:xfrm>
          <a:prstGeom prst="rect">
            <a:avLst/>
          </a:prstGeom>
          <a:noFill/>
          <a:ln>
            <a:noFill/>
          </a:ln>
        </p:spPr>
        <p:txBody>
          <a:bodyPr wrap="square" lIns="0" tIns="0" rIns="0" bIns="0">
            <a:spAutoFit/>
          </a:bodyPr>
          <a:lstStyle/>
          <a:p>
            <a:r>
              <a:rPr lang="zh-CN" altLang="en-US" sz="4400" dirty="0" smtClean="0">
                <a:solidFill>
                  <a:schemeClr val="bg1"/>
                </a:solidFill>
                <a:latin typeface="微软雅黑" panose="020B0503020204020204" charset="-122"/>
                <a:ea typeface="微软雅黑" panose="020B0503020204020204" charset="-122"/>
              </a:rPr>
              <a:t>此处添加名称</a:t>
            </a:r>
          </a:p>
        </p:txBody>
      </p:sp>
      <p:sp>
        <p:nvSpPr>
          <p:cNvPr id="35" name="Freeform 5"/>
          <p:cNvSpPr/>
          <p:nvPr/>
        </p:nvSpPr>
        <p:spPr bwMode="auto">
          <a:xfrm rot="10800000">
            <a:off x="5089893" y="2444801"/>
            <a:ext cx="700352" cy="700352"/>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6" name="TextBox 12"/>
          <p:cNvSpPr txBox="1"/>
          <p:nvPr/>
        </p:nvSpPr>
        <p:spPr>
          <a:xfrm>
            <a:off x="5168105" y="2487201"/>
            <a:ext cx="529951" cy="61555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charset="-122"/>
              </a:defRPr>
            </a:lvl1pPr>
          </a:lstStyle>
          <a:p>
            <a:r>
              <a:rPr lang="en-US" altLang="zh-CN" sz="4000" b="0" dirty="0" smtClean="0">
                <a:ln w="12700">
                  <a:noFill/>
                </a:ln>
                <a:solidFill>
                  <a:schemeClr val="accent1">
                    <a:lumMod val="75000"/>
                  </a:schemeClr>
                </a:solidFill>
                <a:effectLst/>
              </a:rPr>
              <a:t>01</a:t>
            </a:r>
            <a:endParaRPr lang="zh-CN" altLang="en-US" sz="4000" b="0" dirty="0">
              <a:ln w="12700">
                <a:noFill/>
              </a:ln>
              <a:solidFill>
                <a:schemeClr val="accent1">
                  <a:lumMod val="75000"/>
                </a:schemeClr>
              </a:solidFill>
              <a:effectLst/>
            </a:endParaRPr>
          </a:p>
        </p:txBody>
      </p:sp>
      <p:sp>
        <p:nvSpPr>
          <p:cNvPr id="37" name="任意多边形 36"/>
          <p:cNvSpPr/>
          <p:nvPr/>
        </p:nvSpPr>
        <p:spPr bwMode="auto">
          <a:xfrm>
            <a:off x="4357799" y="4222079"/>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8" name="Rectangle 11"/>
          <p:cNvSpPr>
            <a:spLocks noChangeArrowheads="1"/>
          </p:cNvSpPr>
          <p:nvPr/>
        </p:nvSpPr>
        <p:spPr bwMode="gray">
          <a:xfrm>
            <a:off x="5060563" y="3654465"/>
            <a:ext cx="2088232" cy="307340"/>
          </a:xfrm>
          <a:prstGeom prst="rect">
            <a:avLst/>
          </a:prstGeom>
          <a:noFill/>
          <a:ln>
            <a:noFill/>
          </a:ln>
        </p:spPr>
        <p:txBody>
          <a:bodyPr wrap="square" lIns="0" tIns="0" rIns="0" bIns="0">
            <a:spAutoFit/>
          </a:bodyPr>
          <a:lstStyle/>
          <a:p>
            <a:pPr marL="342900" indent="-342900">
              <a:buFont typeface="Wingdings" panose="05000000000000000000" pitchFamily="2" charset="2"/>
              <a:buChar char="l"/>
            </a:pPr>
            <a:r>
              <a:rPr lang="zh-CN" altLang="en-US" sz="2000" dirty="0" smtClean="0">
                <a:solidFill>
                  <a:schemeClr val="tx2">
                    <a:lumMod val="75000"/>
                  </a:schemeClr>
                </a:solidFill>
                <a:latin typeface="微软雅黑" panose="020B0503020204020204" charset="-122"/>
                <a:ea typeface="微软雅黑" panose="020B0503020204020204" charset="-122"/>
              </a:rPr>
              <a:t>添加标题</a:t>
            </a:r>
          </a:p>
        </p:txBody>
      </p:sp>
      <p:sp>
        <p:nvSpPr>
          <p:cNvPr id="39" name="Rectangle 11"/>
          <p:cNvSpPr>
            <a:spLocks noChangeArrowheads="1"/>
          </p:cNvSpPr>
          <p:nvPr/>
        </p:nvSpPr>
        <p:spPr bwMode="gray">
          <a:xfrm>
            <a:off x="6736731"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0" name="Rectangle 11"/>
          <p:cNvSpPr>
            <a:spLocks noChangeArrowheads="1"/>
          </p:cNvSpPr>
          <p:nvPr/>
        </p:nvSpPr>
        <p:spPr bwMode="gray">
          <a:xfrm>
            <a:off x="5060563"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1" name="Rectangle 11"/>
          <p:cNvSpPr>
            <a:spLocks noChangeArrowheads="1"/>
          </p:cNvSpPr>
          <p:nvPr/>
        </p:nvSpPr>
        <p:spPr bwMode="gray">
          <a:xfrm>
            <a:off x="673673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6" name="Rectangle 11"/>
          <p:cNvSpPr>
            <a:spLocks noChangeArrowheads="1"/>
          </p:cNvSpPr>
          <p:nvPr/>
        </p:nvSpPr>
        <p:spPr bwMode="gray">
          <a:xfrm>
            <a:off x="8444939"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5" name="Rectangle 11"/>
          <p:cNvSpPr>
            <a:spLocks noChangeArrowheads="1"/>
          </p:cNvSpPr>
          <p:nvPr/>
        </p:nvSpPr>
        <p:spPr bwMode="gray">
          <a:xfrm>
            <a:off x="844488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Tree>
  </p:cSld>
  <p:clrMapOvr>
    <a:masterClrMapping/>
  </p:clrMapOvr>
  <p:transition advTm="5616">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strVal val="#ppt_w*0.70"/>
                                          </p:val>
                                        </p:tav>
                                        <p:tav tm="100000">
                                          <p:val>
                                            <p:strVal val="#ppt_w"/>
                                          </p:val>
                                        </p:tav>
                                      </p:tavLst>
                                    </p:anim>
                                    <p:anim calcmode="lin" valueType="num">
                                      <p:cBhvr>
                                        <p:cTn id="14" dur="1000" fill="hold"/>
                                        <p:tgtEl>
                                          <p:spTgt spid="33"/>
                                        </p:tgtEl>
                                        <p:attrNameLst>
                                          <p:attrName>ppt_h</p:attrName>
                                        </p:attrNameLst>
                                      </p:cBhvr>
                                      <p:tavLst>
                                        <p:tav tm="0">
                                          <p:val>
                                            <p:strVal val="#ppt_h"/>
                                          </p:val>
                                        </p:tav>
                                        <p:tav tm="100000">
                                          <p:val>
                                            <p:strVal val="#ppt_h"/>
                                          </p:val>
                                        </p:tav>
                                      </p:tavLst>
                                    </p:anim>
                                    <p:animEffect transition="in" filter="fade">
                                      <p:cBhvr>
                                        <p:cTn id="15" dur="1000"/>
                                        <p:tgtEl>
                                          <p:spTgt spid="3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par>
                          <p:cTn id="27" fill="hold">
                            <p:stCondLst>
                              <p:cond delay="25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3250"/>
                            </p:stCondLst>
                            <p:childTnLst>
                              <p:par>
                                <p:cTn id="32" presetID="55"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strVal val="#ppt_w*0.70"/>
                                          </p:val>
                                        </p:tav>
                                        <p:tav tm="100000">
                                          <p:val>
                                            <p:strVal val="#ppt_w"/>
                                          </p:val>
                                        </p:tav>
                                      </p:tavLst>
                                    </p:anim>
                                    <p:anim calcmode="lin" valueType="num">
                                      <p:cBhvr>
                                        <p:cTn id="35" dur="500" fill="hold"/>
                                        <p:tgtEl>
                                          <p:spTgt spid="29"/>
                                        </p:tgtEl>
                                        <p:attrNameLst>
                                          <p:attrName>ppt_h</p:attrName>
                                        </p:attrNameLst>
                                      </p:cBhvr>
                                      <p:tavLst>
                                        <p:tav tm="0">
                                          <p:val>
                                            <p:strVal val="#ppt_h"/>
                                          </p:val>
                                        </p:tav>
                                        <p:tav tm="100000">
                                          <p:val>
                                            <p:strVal val="#ppt_h"/>
                                          </p:val>
                                        </p:tav>
                                      </p:tavLst>
                                    </p:anim>
                                    <p:animEffect transition="in" filter="fade">
                                      <p:cBhvr>
                                        <p:cTn id="36" dur="500"/>
                                        <p:tgtEl>
                                          <p:spTgt spid="29"/>
                                        </p:tgtEl>
                                      </p:cBhvr>
                                    </p:animEffect>
                                  </p:childTnLst>
                                </p:cTn>
                              </p:par>
                              <p:par>
                                <p:cTn id="37" presetID="55" presetClass="entr" presetSubtype="0" fill="hold" grpId="0" nodeType="withEffect">
                                  <p:stCondLst>
                                    <p:cond delay="25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strVal val="#ppt_w*0.70"/>
                                          </p:val>
                                        </p:tav>
                                        <p:tav tm="100000">
                                          <p:val>
                                            <p:strVal val="#ppt_w"/>
                                          </p:val>
                                        </p:tav>
                                      </p:tavLst>
                                    </p:anim>
                                    <p:anim calcmode="lin" valueType="num">
                                      <p:cBhvr>
                                        <p:cTn id="40" dur="500" fill="hold"/>
                                        <p:tgtEl>
                                          <p:spTgt spid="37"/>
                                        </p:tgtEl>
                                        <p:attrNameLst>
                                          <p:attrName>ppt_h</p:attrName>
                                        </p:attrNameLst>
                                      </p:cBhvr>
                                      <p:tavLst>
                                        <p:tav tm="0">
                                          <p:val>
                                            <p:strVal val="#ppt_h"/>
                                          </p:val>
                                        </p:tav>
                                        <p:tav tm="100000">
                                          <p:val>
                                            <p:strVal val="#ppt_h"/>
                                          </p:val>
                                        </p:tav>
                                      </p:tavLst>
                                    </p:anim>
                                    <p:animEffect transition="in" filter="fade">
                                      <p:cBhvr>
                                        <p:cTn id="41" dur="500"/>
                                        <p:tgtEl>
                                          <p:spTgt spid="37"/>
                                        </p:tgtEl>
                                      </p:cBhvr>
                                    </p:animEffect>
                                  </p:childTnLst>
                                </p:cTn>
                              </p:par>
                            </p:childTnLst>
                          </p:cTn>
                        </p:par>
                        <p:par>
                          <p:cTn id="42" fill="hold">
                            <p:stCondLst>
                              <p:cond delay="3750"/>
                            </p:stCondLst>
                            <p:childTnLst>
                              <p:par>
                                <p:cTn id="43" presetID="10"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60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60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3" grpId="0" bldLvl="0" animBg="1"/>
      <p:bldP spid="34" grpId="0"/>
      <p:bldP spid="35" grpId="0" bldLvl="0" animBg="1"/>
      <p:bldP spid="36" grpId="0"/>
      <p:bldP spid="37" grpId="0" bldLvl="0" animBg="1"/>
      <p:bldP spid="38" grpId="0"/>
      <p:bldP spid="39" grpId="0"/>
      <p:bldP spid="40" grpId="0"/>
      <p:bldP spid="41" grpId="0"/>
      <p:bldP spid="46"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50" name="任意多边形 49"/>
          <p:cNvSpPr/>
          <p:nvPr/>
        </p:nvSpPr>
        <p:spPr>
          <a:xfrm>
            <a:off x="5462544" y="2377306"/>
            <a:ext cx="6729456" cy="2688724"/>
          </a:xfrm>
          <a:custGeom>
            <a:avLst/>
            <a:gdLst>
              <a:gd name="connsiteX0" fmla="*/ 238128 w 4486009"/>
              <a:gd name="connsiteY0" fmla="*/ 0 h 914400"/>
              <a:gd name="connsiteX1" fmla="*/ 1053311 w 4486009"/>
              <a:gd name="connsiteY1" fmla="*/ 0 h 914400"/>
              <a:gd name="connsiteX2" fmla="*/ 4247881 w 4486009"/>
              <a:gd name="connsiteY2" fmla="*/ 0 h 914400"/>
              <a:gd name="connsiteX3" fmla="*/ 4486009 w 4486009"/>
              <a:gd name="connsiteY3" fmla="*/ 457200 h 914400"/>
              <a:gd name="connsiteX4" fmla="*/ 4247881 w 4486009"/>
              <a:gd name="connsiteY4" fmla="*/ 914400 h 914400"/>
              <a:gd name="connsiteX5" fmla="*/ 1053311 w 4486009"/>
              <a:gd name="connsiteY5" fmla="*/ 914400 h 914400"/>
              <a:gd name="connsiteX6" fmla="*/ 238128 w 4486009"/>
              <a:gd name="connsiteY6" fmla="*/ 914400 h 914400"/>
              <a:gd name="connsiteX7" fmla="*/ 0 w 4486009"/>
              <a:gd name="connsiteY7" fmla="*/ 457200 h 914400"/>
              <a:gd name="connsiteX0-1" fmla="*/ 238128 w 4247881"/>
              <a:gd name="connsiteY0-2" fmla="*/ 0 h 914400"/>
              <a:gd name="connsiteX1-3" fmla="*/ 1053311 w 4247881"/>
              <a:gd name="connsiteY1-4" fmla="*/ 0 h 914400"/>
              <a:gd name="connsiteX2-5" fmla="*/ 4247881 w 4247881"/>
              <a:gd name="connsiteY2-6" fmla="*/ 0 h 914400"/>
              <a:gd name="connsiteX3-7" fmla="*/ 4247881 w 4247881"/>
              <a:gd name="connsiteY3-8" fmla="*/ 914400 h 914400"/>
              <a:gd name="connsiteX4-9" fmla="*/ 1053311 w 4247881"/>
              <a:gd name="connsiteY4-10" fmla="*/ 914400 h 914400"/>
              <a:gd name="connsiteX5-11" fmla="*/ 238128 w 4247881"/>
              <a:gd name="connsiteY5-12" fmla="*/ 914400 h 914400"/>
              <a:gd name="connsiteX6-13" fmla="*/ 0 w 4247881"/>
              <a:gd name="connsiteY6-14" fmla="*/ 457200 h 914400"/>
              <a:gd name="connsiteX7-15" fmla="*/ 238128 w 4247881"/>
              <a:gd name="connsiteY7-16" fmla="*/ 0 h 914400"/>
              <a:gd name="connsiteX0-17" fmla="*/ 0 w 4009753"/>
              <a:gd name="connsiteY0-18" fmla="*/ 0 h 914400"/>
              <a:gd name="connsiteX1-19" fmla="*/ 815183 w 4009753"/>
              <a:gd name="connsiteY1-20" fmla="*/ 0 h 914400"/>
              <a:gd name="connsiteX2-21" fmla="*/ 4009753 w 4009753"/>
              <a:gd name="connsiteY2-22" fmla="*/ 0 h 914400"/>
              <a:gd name="connsiteX3-23" fmla="*/ 4009753 w 4009753"/>
              <a:gd name="connsiteY3-24" fmla="*/ 914400 h 914400"/>
              <a:gd name="connsiteX4-25" fmla="*/ 815183 w 4009753"/>
              <a:gd name="connsiteY4-26" fmla="*/ 914400 h 914400"/>
              <a:gd name="connsiteX5-27" fmla="*/ 0 w 4009753"/>
              <a:gd name="connsiteY5-28" fmla="*/ 914400 h 914400"/>
              <a:gd name="connsiteX6-29" fmla="*/ 362905 w 4009753"/>
              <a:gd name="connsiteY6-30" fmla="*/ 457200 h 914400"/>
              <a:gd name="connsiteX7-31" fmla="*/ 0 w 4009753"/>
              <a:gd name="connsiteY7-32" fmla="*/ 0 h 914400"/>
              <a:gd name="connsiteX0-33" fmla="*/ 0 w 4009753"/>
              <a:gd name="connsiteY0-34" fmla="*/ 0 h 914400"/>
              <a:gd name="connsiteX1-35" fmla="*/ 815183 w 4009753"/>
              <a:gd name="connsiteY1-36" fmla="*/ 0 h 914400"/>
              <a:gd name="connsiteX2-37" fmla="*/ 4009753 w 4009753"/>
              <a:gd name="connsiteY2-38" fmla="*/ 0 h 914400"/>
              <a:gd name="connsiteX3-39" fmla="*/ 4009753 w 4009753"/>
              <a:gd name="connsiteY3-40" fmla="*/ 914400 h 914400"/>
              <a:gd name="connsiteX4-41" fmla="*/ 815183 w 4009753"/>
              <a:gd name="connsiteY4-42" fmla="*/ 914400 h 914400"/>
              <a:gd name="connsiteX5-43" fmla="*/ 0 w 4009753"/>
              <a:gd name="connsiteY5-44" fmla="*/ 914400 h 914400"/>
              <a:gd name="connsiteX6-45" fmla="*/ 446125 w 4009753"/>
              <a:gd name="connsiteY6-46" fmla="*/ 462136 h 914400"/>
              <a:gd name="connsiteX7-47" fmla="*/ 0 w 4009753"/>
              <a:gd name="connsiteY7-48" fmla="*/ 0 h 914400"/>
              <a:gd name="connsiteX0-49" fmla="*/ 0 w 4009753"/>
              <a:gd name="connsiteY0-50" fmla="*/ 0 h 914400"/>
              <a:gd name="connsiteX1-51" fmla="*/ 815183 w 4009753"/>
              <a:gd name="connsiteY1-52" fmla="*/ 0 h 914400"/>
              <a:gd name="connsiteX2-53" fmla="*/ 4009753 w 4009753"/>
              <a:gd name="connsiteY2-54" fmla="*/ 0 h 914400"/>
              <a:gd name="connsiteX3-55" fmla="*/ 4009753 w 4009753"/>
              <a:gd name="connsiteY3-56" fmla="*/ 914400 h 914400"/>
              <a:gd name="connsiteX4-57" fmla="*/ 815183 w 4009753"/>
              <a:gd name="connsiteY4-58" fmla="*/ 914400 h 914400"/>
              <a:gd name="connsiteX5-59" fmla="*/ 0 w 4009753"/>
              <a:gd name="connsiteY5-60" fmla="*/ 914400 h 914400"/>
              <a:gd name="connsiteX6-61" fmla="*/ 402602 w 4009753"/>
              <a:gd name="connsiteY6-62" fmla="*/ 462136 h 914400"/>
              <a:gd name="connsiteX7-63" fmla="*/ 0 w 4009753"/>
              <a:gd name="connsiteY7-64" fmla="*/ 0 h 914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009753" h="914400">
                <a:moveTo>
                  <a:pt x="0" y="0"/>
                </a:moveTo>
                <a:lnTo>
                  <a:pt x="815183" y="0"/>
                </a:lnTo>
                <a:lnTo>
                  <a:pt x="4009753" y="0"/>
                </a:lnTo>
                <a:lnTo>
                  <a:pt x="4009753" y="914400"/>
                </a:lnTo>
                <a:lnTo>
                  <a:pt x="815183" y="914400"/>
                </a:lnTo>
                <a:lnTo>
                  <a:pt x="0" y="914400"/>
                </a:lnTo>
                <a:lnTo>
                  <a:pt x="402602" y="462136"/>
                </a:lnTo>
                <a:lnTo>
                  <a:pt x="0" y="0"/>
                </a:lnTo>
                <a:close/>
              </a:path>
            </a:pathLst>
          </a:custGeom>
          <a:solidFill>
            <a:srgbClr val="E6E6E6"/>
          </a:solidFill>
          <a:ln w="15875">
            <a:gradFill flip="none" rotWithShape="1">
              <a:gsLst>
                <a:gs pos="0">
                  <a:schemeClr val="bg1">
                    <a:lumMod val="75000"/>
                  </a:schemeClr>
                </a:gs>
                <a:gs pos="100000">
                  <a:schemeClr val="bg1"/>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2865066" y="2377306"/>
            <a:ext cx="3118917" cy="2688724"/>
            <a:chOff x="979199" y="1599428"/>
            <a:chExt cx="2532090" cy="2182838"/>
          </a:xfrm>
        </p:grpSpPr>
        <p:sp>
          <p:nvSpPr>
            <p:cNvPr id="56" name="六边形 55"/>
            <p:cNvSpPr/>
            <p:nvPr/>
          </p:nvSpPr>
          <p:spPr>
            <a:xfrm>
              <a:off x="979199" y="1599428"/>
              <a:ext cx="2532090" cy="2182838"/>
            </a:xfrm>
            <a:prstGeom prst="hexagon">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92100" sx="109000" sy="109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六边形 56"/>
            <p:cNvSpPr/>
            <p:nvPr/>
          </p:nvSpPr>
          <p:spPr>
            <a:xfrm>
              <a:off x="1131599" y="1734086"/>
              <a:ext cx="2221201" cy="1914830"/>
            </a:xfrm>
            <a:prstGeom prst="hexagon">
              <a:avLst/>
            </a:prstGeom>
            <a:blipFill dpi="0" rotWithShape="1">
              <a:blip r:embed="rId2"/>
              <a:srcRect/>
              <a:stretch>
                <a:fillRect/>
              </a:stretch>
            </a:blipFill>
            <a:ln w="22225">
              <a:gradFill flip="none" rotWithShape="1">
                <a:gsLst>
                  <a:gs pos="3900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850919" y="1577698"/>
            <a:ext cx="2411854" cy="2079187"/>
            <a:chOff x="979199" y="1599428"/>
            <a:chExt cx="2532090" cy="2182838"/>
          </a:xfrm>
        </p:grpSpPr>
        <p:sp>
          <p:nvSpPr>
            <p:cNvPr id="63" name="六边形 62"/>
            <p:cNvSpPr/>
            <p:nvPr/>
          </p:nvSpPr>
          <p:spPr>
            <a:xfrm>
              <a:off x="979199" y="1599428"/>
              <a:ext cx="2532090" cy="2182838"/>
            </a:xfrm>
            <a:prstGeom prst="hexagon">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92100" sx="109000" sy="109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六边形 63"/>
            <p:cNvSpPr/>
            <p:nvPr/>
          </p:nvSpPr>
          <p:spPr>
            <a:xfrm>
              <a:off x="1131599" y="1734086"/>
              <a:ext cx="2221201" cy="1914830"/>
            </a:xfrm>
            <a:prstGeom prst="hexagon">
              <a:avLst/>
            </a:prstGeom>
            <a:blipFill dpi="0" rotWithShape="1">
              <a:blip r:embed="rId3" cstate="screen"/>
              <a:srcRect/>
              <a:stretch>
                <a:fillRect/>
              </a:stretch>
            </a:blipFill>
            <a:ln w="22225">
              <a:gradFill flip="none" rotWithShape="1">
                <a:gsLst>
                  <a:gs pos="3900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850919" y="3816101"/>
            <a:ext cx="2411854" cy="2079187"/>
            <a:chOff x="979199" y="1599428"/>
            <a:chExt cx="2532090" cy="2182838"/>
          </a:xfrm>
        </p:grpSpPr>
        <p:sp>
          <p:nvSpPr>
            <p:cNvPr id="66" name="六边形 65"/>
            <p:cNvSpPr/>
            <p:nvPr/>
          </p:nvSpPr>
          <p:spPr>
            <a:xfrm>
              <a:off x="979199" y="1599428"/>
              <a:ext cx="2532090" cy="2182838"/>
            </a:xfrm>
            <a:prstGeom prst="hexagon">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292100" sx="109000" sy="109000" algn="ctr"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六边形 66"/>
            <p:cNvSpPr/>
            <p:nvPr/>
          </p:nvSpPr>
          <p:spPr>
            <a:xfrm>
              <a:off x="1131599" y="1734086"/>
              <a:ext cx="2221201" cy="1914830"/>
            </a:xfrm>
            <a:prstGeom prst="hexagon">
              <a:avLst/>
            </a:prstGeom>
            <a:blipFill dpi="0" rotWithShape="1">
              <a:blip r:embed="rId4"/>
              <a:srcRect/>
              <a:stretch>
                <a:fillRect/>
              </a:stretch>
            </a:blipFill>
            <a:ln w="22225">
              <a:gradFill flip="none" rotWithShape="1">
                <a:gsLst>
                  <a:gs pos="39000">
                    <a:schemeClr val="bg1"/>
                  </a:gs>
                  <a:gs pos="100000">
                    <a:schemeClr val="bg1">
                      <a:lumMod val="85000"/>
                    </a:schemeClr>
                  </a:gs>
                </a:gsLst>
                <a:lin ang="2700000" scaled="1"/>
                <a:tileRect/>
              </a:gra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9" name="TextBox 68"/>
          <p:cNvSpPr txBox="1"/>
          <p:nvPr/>
        </p:nvSpPr>
        <p:spPr>
          <a:xfrm>
            <a:off x="6442450" y="2829755"/>
            <a:ext cx="4791607" cy="823880"/>
          </a:xfrm>
          <a:prstGeom prst="rect">
            <a:avLst/>
          </a:prstGeom>
          <a:noFill/>
        </p:spPr>
        <p:txBody>
          <a:bodyPr wrap="square" rtlCol="0">
            <a:spAutoFit/>
          </a:bodyPr>
          <a:lstStyle/>
          <a:p>
            <a:pPr>
              <a:lnSpc>
                <a:spcPct val="150000"/>
              </a:lnSpc>
              <a:defRPr/>
            </a:pPr>
            <a:r>
              <a:rPr lang="zh-CN" altLang="en-US" sz="1100" b="0" kern="0" dirty="0" smtClean="0">
                <a:solidFill>
                  <a:srgbClr val="646464"/>
                </a:solidFill>
                <a:latin typeface="Arial" panose="020B0604020202020204" pitchFamily="34" charset="0"/>
                <a:ea typeface="微软雅黑" panose="020B0503020204020204" charset="-122"/>
              </a:rPr>
              <a:t>        点击</a:t>
            </a:r>
            <a:r>
              <a:rPr lang="zh-CN" altLang="en-US" sz="1100" b="0" kern="0" dirty="0">
                <a:solidFill>
                  <a:srgbClr val="646464"/>
                </a:solidFill>
                <a:latin typeface="Arial" panose="020B0604020202020204" pitchFamily="34" charset="0"/>
                <a:ea typeface="微软雅黑" panose="020B0503020204020204" charset="-122"/>
              </a:rPr>
              <a:t>此处添加段落</a:t>
            </a:r>
            <a:r>
              <a:rPr lang="zh-CN" altLang="en-US" sz="1100" kern="0" dirty="0">
                <a:solidFill>
                  <a:srgbClr val="646464"/>
                </a:solidFill>
                <a:latin typeface="Arial" panose="020B0604020202020204" pitchFamily="34" charset="0"/>
                <a:ea typeface="微软雅黑" panose="020B0503020204020204" charset="-122"/>
              </a:rPr>
              <a:t>文本点击此处添加段落</a:t>
            </a:r>
            <a:r>
              <a:rPr lang="zh-CN" altLang="en-US" sz="1100" kern="0" dirty="0" smtClean="0">
                <a:solidFill>
                  <a:srgbClr val="646464"/>
                </a:solidFill>
                <a:latin typeface="Arial" panose="020B0604020202020204" pitchFamily="34" charset="0"/>
                <a:ea typeface="微软雅黑" panose="020B0503020204020204" charset="-122"/>
              </a:rPr>
              <a:t>文本点击</a:t>
            </a:r>
            <a:r>
              <a:rPr lang="zh-CN" altLang="en-US" sz="1100" kern="0" dirty="0">
                <a:solidFill>
                  <a:srgbClr val="646464"/>
                </a:solidFill>
                <a:latin typeface="Arial" panose="020B0604020202020204" pitchFamily="34" charset="0"/>
                <a:ea typeface="微软雅黑" panose="020B0503020204020204" charset="-122"/>
              </a:rPr>
              <a:t>此处添加段落</a:t>
            </a:r>
            <a:r>
              <a:rPr lang="zh-CN" altLang="en-US" sz="1100" kern="0" dirty="0" smtClean="0">
                <a:solidFill>
                  <a:srgbClr val="646464"/>
                </a:solidFill>
                <a:latin typeface="Arial" panose="020B0604020202020204" pitchFamily="34" charset="0"/>
                <a:ea typeface="微软雅黑" panose="020B0503020204020204" charset="-122"/>
              </a:rPr>
              <a:t>文本</a:t>
            </a:r>
            <a:r>
              <a:rPr lang="zh-CN" altLang="en-US" sz="1100" b="0" kern="0" dirty="0" smtClean="0">
                <a:solidFill>
                  <a:srgbClr val="646464"/>
                </a:solidFill>
                <a:latin typeface="Arial" panose="020B0604020202020204" pitchFamily="34" charset="0"/>
                <a:ea typeface="微软雅黑" panose="020B0503020204020204" charset="-122"/>
              </a:rPr>
              <a:t>点击</a:t>
            </a:r>
            <a:r>
              <a:rPr lang="zh-CN" altLang="en-US" sz="1100" b="0" kern="0" dirty="0">
                <a:solidFill>
                  <a:srgbClr val="646464"/>
                </a:solidFill>
                <a:latin typeface="Arial" panose="020B0604020202020204" pitchFamily="34" charset="0"/>
                <a:ea typeface="微软雅黑" panose="020B0503020204020204" charset="-122"/>
              </a:rPr>
              <a:t>此处添加段落</a:t>
            </a:r>
            <a:r>
              <a:rPr lang="zh-CN" altLang="en-US" sz="1100" kern="0" dirty="0">
                <a:solidFill>
                  <a:srgbClr val="646464"/>
                </a:solidFill>
                <a:latin typeface="Arial" panose="020B0604020202020204" pitchFamily="34" charset="0"/>
                <a:ea typeface="微软雅黑" panose="020B0503020204020204" charset="-122"/>
              </a:rPr>
              <a:t>文本点击此处添加段落文本点击此处添加段落</a:t>
            </a:r>
            <a:r>
              <a:rPr lang="zh-CN" altLang="en-US" sz="1100" kern="0" dirty="0" smtClean="0">
                <a:solidFill>
                  <a:srgbClr val="646464"/>
                </a:solidFill>
                <a:latin typeface="Arial" panose="020B0604020202020204" pitchFamily="34" charset="0"/>
                <a:ea typeface="微软雅黑" panose="020B0503020204020204" charset="-122"/>
              </a:rPr>
              <a:t>文本点击</a:t>
            </a:r>
            <a:r>
              <a:rPr lang="zh-CN" altLang="en-US" sz="1100" kern="0" dirty="0">
                <a:solidFill>
                  <a:srgbClr val="646464"/>
                </a:solidFill>
                <a:latin typeface="Arial" panose="020B0604020202020204" pitchFamily="34" charset="0"/>
                <a:ea typeface="微软雅黑" panose="020B0503020204020204" charset="-122"/>
              </a:rPr>
              <a:t>此处添加段落</a:t>
            </a:r>
            <a:r>
              <a:rPr lang="zh-CN" altLang="en-US" sz="1100" kern="0" dirty="0" smtClean="0">
                <a:solidFill>
                  <a:srgbClr val="646464"/>
                </a:solidFill>
                <a:latin typeface="Arial" panose="020B0604020202020204" pitchFamily="34" charset="0"/>
                <a:ea typeface="微软雅黑" panose="020B0503020204020204" charset="-122"/>
              </a:rPr>
              <a:t>文本</a:t>
            </a:r>
            <a:endParaRPr lang="en-US" altLang="zh-CN" sz="1100" b="0" kern="0" dirty="0" smtClean="0">
              <a:solidFill>
                <a:srgbClr val="646464"/>
              </a:solidFill>
              <a:latin typeface="Arial" panose="020B0604020202020204" pitchFamily="34" charset="0"/>
              <a:ea typeface="微软雅黑" panose="020B0503020204020204" charset="-122"/>
            </a:endParaRPr>
          </a:p>
        </p:txBody>
      </p:sp>
      <p:sp>
        <p:nvSpPr>
          <p:cNvPr id="70" name="TextBox 69"/>
          <p:cNvSpPr txBox="1"/>
          <p:nvPr/>
        </p:nvSpPr>
        <p:spPr>
          <a:xfrm>
            <a:off x="6442449" y="2478326"/>
            <a:ext cx="2643493" cy="506730"/>
          </a:xfrm>
          <a:prstGeom prst="rect">
            <a:avLst/>
          </a:prstGeom>
          <a:noFill/>
        </p:spPr>
        <p:txBody>
          <a:bodyPr wrap="square" rtlCol="0">
            <a:spAutoFit/>
          </a:bodyPr>
          <a:lstStyle/>
          <a:p>
            <a:pPr>
              <a:lnSpc>
                <a:spcPct val="150000"/>
              </a:lnSpc>
              <a:defRPr/>
            </a:pPr>
            <a:r>
              <a:rPr lang="zh-CN" altLang="en-US" b="1" kern="0" dirty="0" smtClean="0">
                <a:solidFill>
                  <a:schemeClr val="accent3"/>
                </a:solidFill>
                <a:latin typeface="Arial" panose="020B0604020202020204" pitchFamily="34" charset="0"/>
                <a:ea typeface="微软雅黑" panose="020B0503020204020204" charset="-122"/>
              </a:rPr>
              <a:t>添加标题</a:t>
            </a:r>
          </a:p>
        </p:txBody>
      </p:sp>
      <p:sp>
        <p:nvSpPr>
          <p:cNvPr id="71" name="TextBox 70"/>
          <p:cNvSpPr txBox="1"/>
          <p:nvPr/>
        </p:nvSpPr>
        <p:spPr>
          <a:xfrm>
            <a:off x="6456041" y="4045280"/>
            <a:ext cx="4791607" cy="823880"/>
          </a:xfrm>
          <a:prstGeom prst="rect">
            <a:avLst/>
          </a:prstGeom>
          <a:noFill/>
        </p:spPr>
        <p:txBody>
          <a:bodyPr wrap="square" rtlCol="0">
            <a:spAutoFit/>
          </a:bodyPr>
          <a:lstStyle/>
          <a:p>
            <a:pPr>
              <a:lnSpc>
                <a:spcPct val="150000"/>
              </a:lnSpc>
              <a:defRPr/>
            </a:pPr>
            <a:r>
              <a:rPr lang="zh-CN" altLang="en-US" sz="1100" b="0" kern="0" dirty="0" smtClean="0">
                <a:solidFill>
                  <a:srgbClr val="646464"/>
                </a:solidFill>
                <a:latin typeface="Arial" panose="020B0604020202020204" pitchFamily="34" charset="0"/>
                <a:ea typeface="微软雅黑" panose="020B0503020204020204" charset="-122"/>
              </a:rPr>
              <a:t>        点击</a:t>
            </a:r>
            <a:r>
              <a:rPr lang="zh-CN" altLang="en-US" sz="1100" b="0" kern="0" dirty="0">
                <a:solidFill>
                  <a:srgbClr val="646464"/>
                </a:solidFill>
                <a:latin typeface="Arial" panose="020B0604020202020204" pitchFamily="34" charset="0"/>
                <a:ea typeface="微软雅黑" panose="020B0503020204020204" charset="-122"/>
              </a:rPr>
              <a:t>此处添加段落</a:t>
            </a:r>
            <a:r>
              <a:rPr lang="zh-CN" altLang="en-US" sz="1100" kern="0" dirty="0">
                <a:solidFill>
                  <a:srgbClr val="646464"/>
                </a:solidFill>
                <a:latin typeface="Arial" panose="020B0604020202020204" pitchFamily="34" charset="0"/>
                <a:ea typeface="微软雅黑" panose="020B0503020204020204" charset="-122"/>
              </a:rPr>
              <a:t>文本点击此处添加段落</a:t>
            </a:r>
            <a:r>
              <a:rPr lang="zh-CN" altLang="en-US" sz="1100" kern="0" dirty="0" smtClean="0">
                <a:solidFill>
                  <a:srgbClr val="646464"/>
                </a:solidFill>
                <a:latin typeface="Arial" panose="020B0604020202020204" pitchFamily="34" charset="0"/>
                <a:ea typeface="微软雅黑" panose="020B0503020204020204" charset="-122"/>
              </a:rPr>
              <a:t>文本点击</a:t>
            </a:r>
            <a:r>
              <a:rPr lang="zh-CN" altLang="en-US" sz="1100" kern="0" dirty="0">
                <a:solidFill>
                  <a:srgbClr val="646464"/>
                </a:solidFill>
                <a:latin typeface="Arial" panose="020B0604020202020204" pitchFamily="34" charset="0"/>
                <a:ea typeface="微软雅黑" panose="020B0503020204020204" charset="-122"/>
              </a:rPr>
              <a:t>此处添加段落</a:t>
            </a:r>
            <a:r>
              <a:rPr lang="zh-CN" altLang="en-US" sz="1100" kern="0" dirty="0" smtClean="0">
                <a:solidFill>
                  <a:srgbClr val="646464"/>
                </a:solidFill>
                <a:latin typeface="Arial" panose="020B0604020202020204" pitchFamily="34" charset="0"/>
                <a:ea typeface="微软雅黑" panose="020B0503020204020204" charset="-122"/>
              </a:rPr>
              <a:t>文本</a:t>
            </a:r>
            <a:r>
              <a:rPr lang="zh-CN" altLang="en-US" sz="1100" b="0" kern="0" dirty="0" smtClean="0">
                <a:solidFill>
                  <a:srgbClr val="646464"/>
                </a:solidFill>
                <a:latin typeface="Arial" panose="020B0604020202020204" pitchFamily="34" charset="0"/>
                <a:ea typeface="微软雅黑" panose="020B0503020204020204" charset="-122"/>
              </a:rPr>
              <a:t>点击</a:t>
            </a:r>
            <a:r>
              <a:rPr lang="zh-CN" altLang="en-US" sz="1100" b="0" kern="0" dirty="0">
                <a:solidFill>
                  <a:srgbClr val="646464"/>
                </a:solidFill>
                <a:latin typeface="Arial" panose="020B0604020202020204" pitchFamily="34" charset="0"/>
                <a:ea typeface="微软雅黑" panose="020B0503020204020204" charset="-122"/>
              </a:rPr>
              <a:t>此处添加段落</a:t>
            </a:r>
            <a:r>
              <a:rPr lang="zh-CN" altLang="en-US" sz="1100" kern="0" dirty="0">
                <a:solidFill>
                  <a:srgbClr val="646464"/>
                </a:solidFill>
                <a:latin typeface="Arial" panose="020B0604020202020204" pitchFamily="34" charset="0"/>
                <a:ea typeface="微软雅黑" panose="020B0503020204020204" charset="-122"/>
              </a:rPr>
              <a:t>文本点击此处添加段落文本点击此处添加段落</a:t>
            </a:r>
            <a:r>
              <a:rPr lang="zh-CN" altLang="en-US" sz="1100" kern="0" dirty="0" smtClean="0">
                <a:solidFill>
                  <a:srgbClr val="646464"/>
                </a:solidFill>
                <a:latin typeface="Arial" panose="020B0604020202020204" pitchFamily="34" charset="0"/>
                <a:ea typeface="微软雅黑" panose="020B0503020204020204" charset="-122"/>
              </a:rPr>
              <a:t>文本点击</a:t>
            </a:r>
            <a:r>
              <a:rPr lang="zh-CN" altLang="en-US" sz="1100" kern="0" dirty="0">
                <a:solidFill>
                  <a:srgbClr val="646464"/>
                </a:solidFill>
                <a:latin typeface="Arial" panose="020B0604020202020204" pitchFamily="34" charset="0"/>
                <a:ea typeface="微软雅黑" panose="020B0503020204020204" charset="-122"/>
              </a:rPr>
              <a:t>此处添加段落</a:t>
            </a:r>
            <a:r>
              <a:rPr lang="zh-CN" altLang="en-US" sz="1100" kern="0" dirty="0" smtClean="0">
                <a:solidFill>
                  <a:srgbClr val="646464"/>
                </a:solidFill>
                <a:latin typeface="Arial" panose="020B0604020202020204" pitchFamily="34" charset="0"/>
                <a:ea typeface="微软雅黑" panose="020B0503020204020204" charset="-122"/>
              </a:rPr>
              <a:t>文本</a:t>
            </a:r>
            <a:endParaRPr lang="en-US" altLang="zh-CN" sz="1100" b="0" kern="0" dirty="0" smtClean="0">
              <a:solidFill>
                <a:srgbClr val="646464"/>
              </a:solidFill>
              <a:latin typeface="Arial" panose="020B0604020202020204" pitchFamily="34" charset="0"/>
              <a:ea typeface="微软雅黑" panose="020B0503020204020204" charset="-122"/>
            </a:endParaRPr>
          </a:p>
        </p:txBody>
      </p:sp>
      <p:sp>
        <p:nvSpPr>
          <p:cNvPr id="72" name="TextBox 71"/>
          <p:cNvSpPr txBox="1"/>
          <p:nvPr/>
        </p:nvSpPr>
        <p:spPr>
          <a:xfrm>
            <a:off x="6456040" y="3693851"/>
            <a:ext cx="2643493" cy="506730"/>
          </a:xfrm>
          <a:prstGeom prst="rect">
            <a:avLst/>
          </a:prstGeom>
          <a:noFill/>
        </p:spPr>
        <p:txBody>
          <a:bodyPr wrap="square" rtlCol="0">
            <a:spAutoFit/>
          </a:bodyPr>
          <a:lstStyle/>
          <a:p>
            <a:pPr>
              <a:lnSpc>
                <a:spcPct val="150000"/>
              </a:lnSpc>
              <a:defRPr/>
            </a:pPr>
            <a:r>
              <a:rPr lang="zh-CN" altLang="en-US" b="1" kern="0" dirty="0" smtClean="0">
                <a:solidFill>
                  <a:schemeClr val="accent1"/>
                </a:solidFill>
                <a:latin typeface="Arial" panose="020B0604020202020204" pitchFamily="34" charset="0"/>
                <a:ea typeface="微软雅黑" panose="020B0503020204020204" charset="-122"/>
              </a:rPr>
              <a:t>添加标题</a:t>
            </a:r>
          </a:p>
        </p:txBody>
      </p:sp>
    </p:spTree>
  </p:cSld>
  <p:clrMapOvr>
    <a:masterClrMapping/>
  </p:clrMapOvr>
  <p:transition advTm="2574">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p:cTn id="13" dur="500" fill="hold"/>
                                        <p:tgtEl>
                                          <p:spTgt spid="58"/>
                                        </p:tgtEl>
                                        <p:attrNameLst>
                                          <p:attrName>ppt_w</p:attrName>
                                        </p:attrNameLst>
                                      </p:cBhvr>
                                      <p:tavLst>
                                        <p:tav tm="0">
                                          <p:val>
                                            <p:fltVal val="0"/>
                                          </p:val>
                                        </p:tav>
                                        <p:tav tm="100000">
                                          <p:val>
                                            <p:strVal val="#ppt_w"/>
                                          </p:val>
                                        </p:tav>
                                      </p:tavLst>
                                    </p:anim>
                                    <p:anim calcmode="lin" valueType="num">
                                      <p:cBhvr>
                                        <p:cTn id="14" dur="500" fill="hold"/>
                                        <p:tgtEl>
                                          <p:spTgt spid="58"/>
                                        </p:tgtEl>
                                        <p:attrNameLst>
                                          <p:attrName>ppt_h</p:attrName>
                                        </p:attrNameLst>
                                      </p:cBhvr>
                                      <p:tavLst>
                                        <p:tav tm="0">
                                          <p:val>
                                            <p:fltVal val="0"/>
                                          </p:val>
                                        </p:tav>
                                        <p:tav tm="100000">
                                          <p:val>
                                            <p:strVal val="#ppt_h"/>
                                          </p:val>
                                        </p:tav>
                                      </p:tavLst>
                                    </p:anim>
                                    <p:animEffect transition="in" filter="fade">
                                      <p:cBhvr>
                                        <p:cTn id="15" dur="500"/>
                                        <p:tgtEl>
                                          <p:spTgt spid="58"/>
                                        </p:tgtEl>
                                      </p:cBhvr>
                                    </p:animEffect>
                                  </p:childTnLst>
                                </p:cTn>
                              </p:par>
                              <p:par>
                                <p:cTn id="16" presetID="53" presetClass="entr" presetSubtype="16"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Effect transition="in" filter="fade">
                                      <p:cBhvr>
                                        <p:cTn id="20" dur="500"/>
                                        <p:tgtEl>
                                          <p:spTgt spid="65"/>
                                        </p:tgtEl>
                                      </p:cBhvr>
                                    </p:animEffect>
                                  </p:childTnLst>
                                </p:cTn>
                              </p:par>
                              <p:par>
                                <p:cTn id="21" presetID="53" presetClass="entr" presetSubtype="16"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1000"/>
                                        <p:tgtEl>
                                          <p:spTgt spid="70"/>
                                        </p:tgtEl>
                                      </p:cBhvr>
                                    </p:animEffect>
                                    <p:anim calcmode="lin" valueType="num">
                                      <p:cBhvr>
                                        <p:cTn id="30" dur="1000" fill="hold"/>
                                        <p:tgtEl>
                                          <p:spTgt spid="70"/>
                                        </p:tgtEl>
                                        <p:attrNameLst>
                                          <p:attrName>ppt_x</p:attrName>
                                        </p:attrNameLst>
                                      </p:cBhvr>
                                      <p:tavLst>
                                        <p:tav tm="0">
                                          <p:val>
                                            <p:strVal val="#ppt_x"/>
                                          </p:val>
                                        </p:tav>
                                        <p:tav tm="100000">
                                          <p:val>
                                            <p:strVal val="#ppt_x"/>
                                          </p:val>
                                        </p:tav>
                                      </p:tavLst>
                                    </p:anim>
                                    <p:anim calcmode="lin" valueType="num">
                                      <p:cBhvr>
                                        <p:cTn id="31" dur="1000" fill="hold"/>
                                        <p:tgtEl>
                                          <p:spTgt spid="70"/>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1000"/>
                                        <p:tgtEl>
                                          <p:spTgt spid="69"/>
                                        </p:tgtEl>
                                      </p:cBhvr>
                                    </p:animEffect>
                                    <p:anim calcmode="lin" valueType="num">
                                      <p:cBhvr>
                                        <p:cTn id="35" dur="1000" fill="hold"/>
                                        <p:tgtEl>
                                          <p:spTgt spid="69"/>
                                        </p:tgtEl>
                                        <p:attrNameLst>
                                          <p:attrName>ppt_x</p:attrName>
                                        </p:attrNameLst>
                                      </p:cBhvr>
                                      <p:tavLst>
                                        <p:tav tm="0">
                                          <p:val>
                                            <p:strVal val="#ppt_x"/>
                                          </p:val>
                                        </p:tav>
                                        <p:tav tm="100000">
                                          <p:val>
                                            <p:strVal val="#ppt_x"/>
                                          </p:val>
                                        </p:tav>
                                      </p:tavLst>
                                    </p:anim>
                                    <p:anim calcmode="lin" valueType="num">
                                      <p:cBhvr>
                                        <p:cTn id="36" dur="1000" fill="hold"/>
                                        <p:tgtEl>
                                          <p:spTgt spid="69"/>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fade">
                                      <p:cBhvr>
                                        <p:cTn id="39" dur="1000"/>
                                        <p:tgtEl>
                                          <p:spTgt spid="72"/>
                                        </p:tgtEl>
                                      </p:cBhvr>
                                    </p:animEffect>
                                    <p:anim calcmode="lin" valueType="num">
                                      <p:cBhvr>
                                        <p:cTn id="40" dur="1000" fill="hold"/>
                                        <p:tgtEl>
                                          <p:spTgt spid="72"/>
                                        </p:tgtEl>
                                        <p:attrNameLst>
                                          <p:attrName>ppt_x</p:attrName>
                                        </p:attrNameLst>
                                      </p:cBhvr>
                                      <p:tavLst>
                                        <p:tav tm="0">
                                          <p:val>
                                            <p:strVal val="#ppt_x"/>
                                          </p:val>
                                        </p:tav>
                                        <p:tav tm="100000">
                                          <p:val>
                                            <p:strVal val="#ppt_x"/>
                                          </p:val>
                                        </p:tav>
                                      </p:tavLst>
                                    </p:anim>
                                    <p:anim calcmode="lin" valueType="num">
                                      <p:cBhvr>
                                        <p:cTn id="41" dur="1000" fill="hold"/>
                                        <p:tgtEl>
                                          <p:spTgt spid="7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fade">
                                      <p:cBhvr>
                                        <p:cTn id="44" dur="1000"/>
                                        <p:tgtEl>
                                          <p:spTgt spid="71"/>
                                        </p:tgtEl>
                                      </p:cBhvr>
                                    </p:animEffect>
                                    <p:anim calcmode="lin" valueType="num">
                                      <p:cBhvr>
                                        <p:cTn id="45" dur="1000" fill="hold"/>
                                        <p:tgtEl>
                                          <p:spTgt spid="71"/>
                                        </p:tgtEl>
                                        <p:attrNameLst>
                                          <p:attrName>ppt_x</p:attrName>
                                        </p:attrNameLst>
                                      </p:cBhvr>
                                      <p:tavLst>
                                        <p:tav tm="0">
                                          <p:val>
                                            <p:strVal val="#ppt_x"/>
                                          </p:val>
                                        </p:tav>
                                        <p:tav tm="100000">
                                          <p:val>
                                            <p:strVal val="#ppt_x"/>
                                          </p:val>
                                        </p:tav>
                                      </p:tavLst>
                                    </p:anim>
                                    <p:anim calcmode="lin" valueType="num">
                                      <p:cBhvr>
                                        <p:cTn id="4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9" grpId="0"/>
      <p:bldP spid="70" grpId="0"/>
      <p:bldP spid="71"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 name="直接连接符 5"/>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36" name="组合 35"/>
          <p:cNvGrpSpPr/>
          <p:nvPr/>
        </p:nvGrpSpPr>
        <p:grpSpPr>
          <a:xfrm>
            <a:off x="1573534" y="1591668"/>
            <a:ext cx="2663914" cy="2663914"/>
            <a:chOff x="926446" y="1741376"/>
            <a:chExt cx="2701946" cy="2701946"/>
          </a:xfrm>
        </p:grpSpPr>
        <p:sp>
          <p:nvSpPr>
            <p:cNvPr id="40" name="椭圆 39"/>
            <p:cNvSpPr/>
            <p:nvPr/>
          </p:nvSpPr>
          <p:spPr>
            <a:xfrm>
              <a:off x="926446" y="1741376"/>
              <a:ext cx="2701946" cy="2701946"/>
            </a:xfrm>
            <a:prstGeom prst="ellipse">
              <a:avLst/>
            </a:prstGeom>
            <a:gradFill flip="none" rotWithShape="1">
              <a:gsLst>
                <a:gs pos="0">
                  <a:schemeClr val="bg1"/>
                </a:gs>
                <a:gs pos="100000">
                  <a:schemeClr val="bg1">
                    <a:lumMod val="85000"/>
                  </a:schemeClr>
                </a:gs>
              </a:gsLst>
              <a:lin ang="5400000" scaled="1"/>
              <a:tileRect/>
            </a:gradFill>
            <a:ln w="19050">
              <a:gradFill>
                <a:gsLst>
                  <a:gs pos="0">
                    <a:schemeClr val="bg1"/>
                  </a:gs>
                  <a:gs pos="100000">
                    <a:schemeClr val="bg1">
                      <a:lumMod val="75000"/>
                    </a:schemeClr>
                  </a:gs>
                </a:gsLst>
                <a:lin ang="5400000" scaled="1"/>
              </a:gradFill>
            </a:ln>
            <a:effectLst>
              <a:outerShdw blurRad="254000" dist="254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1" name="圆角矩形 40"/>
            <p:cNvSpPr/>
            <p:nvPr/>
          </p:nvSpPr>
          <p:spPr>
            <a:xfrm>
              <a:off x="1278052" y="2092982"/>
              <a:ext cx="1998734" cy="1998734"/>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2" name="椭圆 41"/>
            <p:cNvSpPr/>
            <p:nvPr/>
          </p:nvSpPr>
          <p:spPr>
            <a:xfrm>
              <a:off x="1444790" y="2259720"/>
              <a:ext cx="1665258" cy="1665258"/>
            </a:xfrm>
            <a:prstGeom prst="ellipse">
              <a:avLst/>
            </a:prstGeom>
            <a:blipFill rotWithShape="1">
              <a:blip r:embed="rId2" cstate="screen"/>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43" name="圆角矩形 42"/>
          <p:cNvSpPr/>
          <p:nvPr/>
        </p:nvSpPr>
        <p:spPr>
          <a:xfrm>
            <a:off x="4914571" y="2049816"/>
            <a:ext cx="3981513" cy="228600"/>
          </a:xfrm>
          <a:prstGeom prst="roundRect">
            <a:avLst>
              <a:gd name="adj" fmla="val 50000"/>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4" name="圆角矩形 43"/>
          <p:cNvSpPr/>
          <p:nvPr/>
        </p:nvSpPr>
        <p:spPr>
          <a:xfrm>
            <a:off x="4914571" y="2049816"/>
            <a:ext cx="1553611" cy="228600"/>
          </a:xfrm>
          <a:prstGeom prst="roundRect">
            <a:avLst>
              <a:gd name="adj" fmla="val 50000"/>
            </a:avLst>
          </a:prstGeom>
          <a:gradFill>
            <a:gsLst>
              <a:gs pos="100000">
                <a:schemeClr val="accent1"/>
              </a:gs>
              <a:gs pos="0">
                <a:schemeClr val="accent1">
                  <a:lumMod val="75000"/>
                </a:schemeClr>
              </a:gs>
            </a:gsLst>
            <a:lin ang="5400000" scaled="1"/>
          </a:gradFill>
          <a:ln w="12700" cap="flat">
            <a:gradFill>
              <a:gsLst>
                <a:gs pos="0">
                  <a:schemeClr val="accent1"/>
                </a:gs>
                <a:gs pos="100000">
                  <a:schemeClr val="accent1">
                    <a:lumMod val="75000"/>
                  </a:schemeClr>
                </a:gs>
              </a:gsLst>
              <a:lin ang="5400000" scaled="1"/>
            </a:gradFill>
            <a:prstDash val="solid"/>
            <a:miter lim="800000"/>
          </a:ln>
          <a:effectLst>
            <a:outerShdw blurRad="241300" dist="63500" dir="5400000" algn="t" rotWithShape="0">
              <a:schemeClr val="tx1">
                <a:lumMod val="85000"/>
                <a:lumOff val="15000"/>
                <a:alpha val="43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5" name="圆角矩形 44"/>
          <p:cNvSpPr/>
          <p:nvPr/>
        </p:nvSpPr>
        <p:spPr>
          <a:xfrm>
            <a:off x="4914571" y="2684208"/>
            <a:ext cx="3981513" cy="228600"/>
          </a:xfrm>
          <a:prstGeom prst="roundRect">
            <a:avLst>
              <a:gd name="adj" fmla="val 50000"/>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6" name="圆角矩形 45"/>
          <p:cNvSpPr/>
          <p:nvPr/>
        </p:nvSpPr>
        <p:spPr>
          <a:xfrm>
            <a:off x="4914571" y="2684208"/>
            <a:ext cx="2514100" cy="228600"/>
          </a:xfrm>
          <a:prstGeom prst="roundRect">
            <a:avLst>
              <a:gd name="adj" fmla="val 50000"/>
            </a:avLst>
          </a:prstGeom>
          <a:gradFill>
            <a:gsLst>
              <a:gs pos="100000">
                <a:schemeClr val="accent2"/>
              </a:gs>
              <a:gs pos="0">
                <a:schemeClr val="accent2">
                  <a:lumMod val="75000"/>
                </a:schemeClr>
              </a:gs>
            </a:gsLst>
            <a:lin ang="5400000" scaled="1"/>
          </a:gradFill>
          <a:ln w="12700" cap="flat">
            <a:gradFill>
              <a:gsLst>
                <a:gs pos="0">
                  <a:schemeClr val="accent2"/>
                </a:gs>
                <a:gs pos="100000">
                  <a:schemeClr val="accent2">
                    <a:lumMod val="75000"/>
                  </a:schemeClr>
                </a:gs>
              </a:gsLst>
              <a:lin ang="5400000" scaled="1"/>
            </a:gradFill>
            <a:prstDash val="solid"/>
            <a:miter lim="800000"/>
          </a:ln>
          <a:effectLst>
            <a:outerShdw blurRad="241300" dist="63500" dir="5400000" algn="t" rotWithShape="0">
              <a:schemeClr val="tx1">
                <a:lumMod val="85000"/>
                <a:lumOff val="15000"/>
                <a:alpha val="43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7" name="圆角矩形 46"/>
          <p:cNvSpPr/>
          <p:nvPr/>
        </p:nvSpPr>
        <p:spPr>
          <a:xfrm>
            <a:off x="4914571" y="3318600"/>
            <a:ext cx="3981513" cy="228600"/>
          </a:xfrm>
          <a:prstGeom prst="roundRect">
            <a:avLst>
              <a:gd name="adj" fmla="val 50000"/>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0" name="圆角矩形 49"/>
          <p:cNvSpPr/>
          <p:nvPr/>
        </p:nvSpPr>
        <p:spPr>
          <a:xfrm>
            <a:off x="4914571" y="3318600"/>
            <a:ext cx="1918925" cy="228600"/>
          </a:xfrm>
          <a:prstGeom prst="roundRect">
            <a:avLst>
              <a:gd name="adj" fmla="val 50000"/>
            </a:avLst>
          </a:prstGeom>
          <a:gradFill>
            <a:gsLst>
              <a:gs pos="100000">
                <a:schemeClr val="accent3"/>
              </a:gs>
              <a:gs pos="0">
                <a:schemeClr val="accent3">
                  <a:lumMod val="75000"/>
                </a:schemeClr>
              </a:gs>
            </a:gsLst>
            <a:lin ang="5400000" scaled="1"/>
          </a:gradFill>
          <a:ln w="12700" cap="flat">
            <a:gradFill>
              <a:gsLst>
                <a:gs pos="0">
                  <a:schemeClr val="accent3"/>
                </a:gs>
                <a:gs pos="100000">
                  <a:schemeClr val="accent3">
                    <a:lumMod val="75000"/>
                  </a:schemeClr>
                </a:gs>
              </a:gsLst>
              <a:lin ang="5400000" scaled="1"/>
            </a:gradFill>
            <a:prstDash val="solid"/>
            <a:miter lim="800000"/>
          </a:ln>
          <a:effectLst>
            <a:outerShdw blurRad="241300" dist="63500" dir="5400000" algn="t" rotWithShape="0">
              <a:schemeClr val="tx1">
                <a:lumMod val="85000"/>
                <a:lumOff val="15000"/>
                <a:alpha val="43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1" name="圆角矩形 50"/>
          <p:cNvSpPr/>
          <p:nvPr/>
        </p:nvSpPr>
        <p:spPr>
          <a:xfrm>
            <a:off x="4914571" y="3952993"/>
            <a:ext cx="3981513" cy="228600"/>
          </a:xfrm>
          <a:prstGeom prst="roundRect">
            <a:avLst>
              <a:gd name="adj" fmla="val 50000"/>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2" name="圆角矩形 51"/>
          <p:cNvSpPr/>
          <p:nvPr/>
        </p:nvSpPr>
        <p:spPr>
          <a:xfrm>
            <a:off x="4914571" y="3952993"/>
            <a:ext cx="3447908" cy="228600"/>
          </a:xfrm>
          <a:prstGeom prst="roundRect">
            <a:avLst>
              <a:gd name="adj" fmla="val 50000"/>
            </a:avLst>
          </a:prstGeom>
          <a:gradFill>
            <a:gsLst>
              <a:gs pos="100000">
                <a:schemeClr val="accent4"/>
              </a:gs>
              <a:gs pos="0">
                <a:schemeClr val="accent4">
                  <a:lumMod val="75000"/>
                </a:schemeClr>
              </a:gs>
            </a:gsLst>
            <a:lin ang="5400000" scaled="1"/>
          </a:gradFill>
          <a:ln w="12700" cap="flat">
            <a:gradFill>
              <a:gsLst>
                <a:gs pos="0">
                  <a:schemeClr val="accent4"/>
                </a:gs>
                <a:gs pos="100000">
                  <a:schemeClr val="accent4">
                    <a:lumMod val="75000"/>
                  </a:schemeClr>
                </a:gs>
              </a:gsLst>
              <a:lin ang="5400000" scaled="1"/>
            </a:gradFill>
            <a:prstDash val="solid"/>
            <a:miter lim="800000"/>
          </a:ln>
          <a:effectLst>
            <a:outerShdw blurRad="241300" dist="63500" dir="5400000" algn="t" rotWithShape="0">
              <a:schemeClr val="tx1">
                <a:lumMod val="85000"/>
                <a:lumOff val="15000"/>
                <a:alpha val="43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3" name="TextBox 31"/>
          <p:cNvSpPr txBox="1"/>
          <p:nvPr/>
        </p:nvSpPr>
        <p:spPr>
          <a:xfrm>
            <a:off x="9024566" y="2013383"/>
            <a:ext cx="902811" cy="307777"/>
          </a:xfrm>
          <a:prstGeom prst="rect">
            <a:avLst/>
          </a:prstGeom>
          <a:noFill/>
        </p:spPr>
        <p:txBody>
          <a:bodyPr wrap="none" rtlCol="0">
            <a:spAutoFit/>
          </a:bodyPr>
          <a:lstStyle/>
          <a:p>
            <a:r>
              <a:rPr lang="zh-CN" altLang="en-US" sz="1400" dirty="0">
                <a:solidFill>
                  <a:schemeClr val="tx2">
                    <a:lumMod val="75000"/>
                  </a:schemeClr>
                </a:solidFill>
                <a:latin typeface="微软雅黑" panose="020B0503020204020204" charset="-122"/>
                <a:ea typeface="微软雅黑" panose="020B0503020204020204" charset="-122"/>
                <a:cs typeface="Lato Light" charset="0"/>
              </a:rPr>
              <a:t>添加文本</a:t>
            </a:r>
          </a:p>
        </p:txBody>
      </p:sp>
      <p:sp>
        <p:nvSpPr>
          <p:cNvPr id="54" name="TextBox 32"/>
          <p:cNvSpPr txBox="1"/>
          <p:nvPr/>
        </p:nvSpPr>
        <p:spPr>
          <a:xfrm>
            <a:off x="9024566" y="2647775"/>
            <a:ext cx="902811" cy="307777"/>
          </a:xfrm>
          <a:prstGeom prst="rect">
            <a:avLst/>
          </a:prstGeom>
          <a:noFill/>
        </p:spPr>
        <p:txBody>
          <a:bodyPr wrap="none" rtlCol="0">
            <a:spAutoFit/>
          </a:bodyPr>
          <a:lstStyle/>
          <a:p>
            <a:r>
              <a:rPr lang="zh-CN" altLang="en-US" sz="1400" dirty="0">
                <a:solidFill>
                  <a:schemeClr val="tx2">
                    <a:lumMod val="75000"/>
                  </a:schemeClr>
                </a:solidFill>
                <a:latin typeface="微软雅黑" panose="020B0503020204020204" charset="-122"/>
                <a:ea typeface="微软雅黑" panose="020B0503020204020204" charset="-122"/>
                <a:cs typeface="Lato Light" charset="0"/>
              </a:rPr>
              <a:t>添加文本</a:t>
            </a:r>
          </a:p>
        </p:txBody>
      </p:sp>
      <p:sp>
        <p:nvSpPr>
          <p:cNvPr id="55" name="TextBox 33"/>
          <p:cNvSpPr txBox="1"/>
          <p:nvPr/>
        </p:nvSpPr>
        <p:spPr>
          <a:xfrm>
            <a:off x="9024566" y="3282167"/>
            <a:ext cx="902811" cy="307777"/>
          </a:xfrm>
          <a:prstGeom prst="rect">
            <a:avLst/>
          </a:prstGeom>
          <a:noFill/>
        </p:spPr>
        <p:txBody>
          <a:bodyPr wrap="none" rtlCol="0">
            <a:spAutoFit/>
          </a:bodyPr>
          <a:lstStyle/>
          <a:p>
            <a:r>
              <a:rPr lang="zh-CN" altLang="en-US" sz="1400" dirty="0">
                <a:solidFill>
                  <a:schemeClr val="tx2">
                    <a:lumMod val="75000"/>
                  </a:schemeClr>
                </a:solidFill>
                <a:latin typeface="微软雅黑" panose="020B0503020204020204" charset="-122"/>
                <a:ea typeface="微软雅黑" panose="020B0503020204020204" charset="-122"/>
                <a:cs typeface="Lato Light" charset="0"/>
              </a:rPr>
              <a:t>添加文本</a:t>
            </a:r>
          </a:p>
        </p:txBody>
      </p:sp>
      <p:sp>
        <p:nvSpPr>
          <p:cNvPr id="56" name="TextBox 34"/>
          <p:cNvSpPr txBox="1"/>
          <p:nvPr/>
        </p:nvSpPr>
        <p:spPr>
          <a:xfrm>
            <a:off x="9024566" y="3916560"/>
            <a:ext cx="902811" cy="307777"/>
          </a:xfrm>
          <a:prstGeom prst="rect">
            <a:avLst/>
          </a:prstGeom>
          <a:noFill/>
        </p:spPr>
        <p:txBody>
          <a:bodyPr wrap="none" rtlCol="0">
            <a:spAutoFit/>
          </a:bodyPr>
          <a:lstStyle/>
          <a:p>
            <a:r>
              <a:rPr lang="zh-CN" altLang="en-US" sz="1400" dirty="0">
                <a:solidFill>
                  <a:schemeClr val="tx2">
                    <a:lumMod val="75000"/>
                  </a:schemeClr>
                </a:solidFill>
                <a:latin typeface="微软雅黑" panose="020B0503020204020204" charset="-122"/>
                <a:ea typeface="微软雅黑" panose="020B0503020204020204" charset="-122"/>
                <a:cs typeface="Lato Light" charset="0"/>
              </a:rPr>
              <a:t>添加文本</a:t>
            </a:r>
          </a:p>
        </p:txBody>
      </p:sp>
      <p:sp>
        <p:nvSpPr>
          <p:cNvPr id="57" name="矩形 56"/>
          <p:cNvSpPr/>
          <p:nvPr/>
        </p:nvSpPr>
        <p:spPr>
          <a:xfrm>
            <a:off x="4789713" y="4776876"/>
            <a:ext cx="5921829" cy="1061829"/>
          </a:xfrm>
          <a:prstGeom prst="rect">
            <a:avLst/>
          </a:prstGeom>
        </p:spPr>
        <p:txBody>
          <a:bodyPr wrap="square">
            <a:spAutoFit/>
          </a:bodyPr>
          <a:lstStyle/>
          <a:p>
            <a:pPr lvl="0" fontAlgn="base">
              <a:lnSpc>
                <a:spcPct val="150000"/>
              </a:lnSpc>
              <a:spcBef>
                <a:spcPts val="1200"/>
              </a:spcBef>
              <a:spcAft>
                <a:spcPct val="0"/>
              </a:spcAft>
            </a:pPr>
            <a:r>
              <a:rPr lang="zh-CN" altLang="en-US" sz="14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1400" dirty="0">
                <a:solidFill>
                  <a:schemeClr val="tx2">
                    <a:lumMod val="75000"/>
                  </a:schemeClr>
                </a:solidFill>
                <a:latin typeface="微软雅黑" panose="020B0503020204020204" charset="-122"/>
                <a:ea typeface="微软雅黑" panose="020B0503020204020204" charset="-122"/>
                <a:sym typeface="Gill Sans" charset="0"/>
              </a:rPr>
              <a:t>200</a:t>
            </a:r>
            <a:r>
              <a:rPr lang="zh-CN" altLang="en-US" sz="1400" dirty="0">
                <a:solidFill>
                  <a:schemeClr val="tx2">
                    <a:lumMod val="75000"/>
                  </a:schemeClr>
                </a:solidFill>
                <a:latin typeface="微软雅黑" panose="020B0503020204020204" charset="-122"/>
                <a:ea typeface="微软雅黑" panose="020B0503020204020204" charset="-122"/>
                <a:sym typeface="Gill Sans" charset="0"/>
              </a:rPr>
              <a:t>字以内，据统计每页幻灯片的最好控制在</a:t>
            </a:r>
            <a:r>
              <a:rPr lang="en-US" altLang="zh-CN" sz="1400" dirty="0">
                <a:solidFill>
                  <a:schemeClr val="tx2">
                    <a:lumMod val="75000"/>
                  </a:schemeClr>
                </a:solidFill>
                <a:latin typeface="微软雅黑" panose="020B0503020204020204" charset="-122"/>
                <a:ea typeface="微软雅黑" panose="020B0503020204020204" charset="-122"/>
                <a:sym typeface="Gill Sans" charset="0"/>
              </a:rPr>
              <a:t>5</a:t>
            </a:r>
            <a:r>
              <a:rPr lang="zh-CN" altLang="en-US" sz="1400" dirty="0">
                <a:solidFill>
                  <a:schemeClr val="tx2">
                    <a:lumMod val="75000"/>
                  </a:schemeClr>
                </a:solidFill>
                <a:latin typeface="微软雅黑" panose="020B0503020204020204" charset="-122"/>
                <a:ea typeface="微软雅黑" panose="020B0503020204020204" charset="-122"/>
                <a:sym typeface="Gill Sans" charset="0"/>
              </a:rPr>
              <a:t>分钟之内。</a:t>
            </a:r>
            <a:endParaRPr lang="en-US" altLang="zh-CN" sz="1400" dirty="0">
              <a:solidFill>
                <a:schemeClr val="tx2">
                  <a:lumMod val="75000"/>
                </a:schemeClr>
              </a:solidFill>
              <a:latin typeface="微软雅黑" panose="020B0503020204020204" charset="-122"/>
              <a:ea typeface="微软雅黑" panose="020B0503020204020204" charset="-122"/>
              <a:sym typeface="Gill Sans" charset="0"/>
            </a:endParaRPr>
          </a:p>
        </p:txBody>
      </p:sp>
      <p:grpSp>
        <p:nvGrpSpPr>
          <p:cNvPr id="58" name="组合 57"/>
          <p:cNvGrpSpPr/>
          <p:nvPr/>
        </p:nvGrpSpPr>
        <p:grpSpPr>
          <a:xfrm>
            <a:off x="2139867" y="4469884"/>
            <a:ext cx="1702648" cy="404014"/>
            <a:chOff x="2367197" y="4582279"/>
            <a:chExt cx="1702648" cy="404014"/>
          </a:xfrm>
        </p:grpSpPr>
        <p:sp>
          <p:nvSpPr>
            <p:cNvPr id="59" name="圆角矩形 58"/>
            <p:cNvSpPr/>
            <p:nvPr/>
          </p:nvSpPr>
          <p:spPr>
            <a:xfrm>
              <a:off x="2367197" y="4582279"/>
              <a:ext cx="1702648" cy="404014"/>
            </a:xfrm>
            <a:prstGeom prst="roundRect">
              <a:avLst>
                <a:gd name="adj" fmla="val 50000"/>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1270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0" name="文本框 20"/>
            <p:cNvSpPr txBox="1"/>
            <p:nvPr/>
          </p:nvSpPr>
          <p:spPr>
            <a:xfrm>
              <a:off x="2639123" y="4599620"/>
              <a:ext cx="1097280" cy="368300"/>
            </a:xfrm>
            <a:prstGeom prst="rect">
              <a:avLst/>
            </a:prstGeom>
            <a:noFill/>
          </p:spPr>
          <p:txBody>
            <a:bodyPr wrap="none" rtlCol="0">
              <a:spAutoFit/>
            </a:bodyPr>
            <a:lstStyle/>
            <a:p>
              <a:pPr algn="l"/>
              <a:r>
                <a:rPr lang="zh-CN" altLang="en-US" dirty="0" smtClean="0">
                  <a:solidFill>
                    <a:schemeClr val="bg1"/>
                  </a:solidFill>
                  <a:latin typeface="微软雅黑" panose="020B0503020204020204" charset="-122"/>
                  <a:ea typeface="微软雅黑" panose="020B0503020204020204" charset="-122"/>
                </a:rPr>
                <a:t>添加标题</a:t>
              </a:r>
            </a:p>
          </p:txBody>
        </p:sp>
      </p:grpSp>
      <p:sp>
        <p:nvSpPr>
          <p:cNvPr id="61" name="矩形 60"/>
          <p:cNvSpPr/>
          <p:nvPr/>
        </p:nvSpPr>
        <p:spPr>
          <a:xfrm>
            <a:off x="1219541" y="5024120"/>
            <a:ext cx="3543300" cy="737235"/>
          </a:xfrm>
          <a:prstGeom prst="rect">
            <a:avLst/>
          </a:prstGeom>
        </p:spPr>
        <p:txBody>
          <a:bodyPr wrap="square">
            <a:spAutoFit/>
          </a:bodyPr>
          <a:lstStyle/>
          <a:p>
            <a:pPr algn="ctr" fontAlgn="base">
              <a:lnSpc>
                <a:spcPct val="150000"/>
              </a:lnSpc>
              <a:spcAft>
                <a:spcPct val="0"/>
              </a:spcAft>
            </a:pPr>
            <a:r>
              <a:rPr lang="zh-CN" altLang="en-US" sz="1400" dirty="0">
                <a:solidFill>
                  <a:schemeClr val="tx2">
                    <a:lumMod val="75000"/>
                  </a:schemeClr>
                </a:solidFill>
                <a:latin typeface="微软雅黑" panose="020B0503020204020204" charset="-122"/>
                <a:ea typeface="微软雅黑" panose="020B0503020204020204" charset="-122"/>
                <a:sym typeface="Lato Light" charset="0"/>
              </a:rPr>
              <a:t>您的内容打在这里，或者通过复制您的文本后，在此框中选择粘贴。</a:t>
            </a:r>
          </a:p>
        </p:txBody>
      </p:sp>
    </p:spTree>
  </p:cSld>
  <p:clrMapOvr>
    <a:masterClrMapping/>
  </p:clrMapOvr>
  <p:transition advTm="4259">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up)">
                                      <p:cBhvr>
                                        <p:cTn id="18" dur="500"/>
                                        <p:tgtEl>
                                          <p:spTgt spid="6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500"/>
                                        <p:tgtEl>
                                          <p:spTgt spid="56"/>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bldLvl="0" animBg="1"/>
      <p:bldP spid="45" grpId="0" bldLvl="0" animBg="1"/>
      <p:bldP spid="46" grpId="0" bldLvl="0" animBg="1"/>
      <p:bldP spid="47" grpId="0" bldLvl="0" animBg="1"/>
      <p:bldP spid="50" grpId="0" bldLvl="0" animBg="1"/>
      <p:bldP spid="51" grpId="0" bldLvl="0" animBg="1"/>
      <p:bldP spid="52" grpId="0" bldLvl="0" animBg="1"/>
      <p:bldP spid="53" grpId="0"/>
      <p:bldP spid="54" grpId="0"/>
      <p:bldP spid="55" grpId="0"/>
      <p:bldP spid="56" grpId="0"/>
      <p:bldP spid="57"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 name="直接连接符 5"/>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79" name="组合 78"/>
          <p:cNvGrpSpPr/>
          <p:nvPr/>
        </p:nvGrpSpPr>
        <p:grpSpPr>
          <a:xfrm>
            <a:off x="1541385" y="1567349"/>
            <a:ext cx="2627855" cy="2397581"/>
            <a:chOff x="1422889" y="1324578"/>
            <a:chExt cx="1971148" cy="1798186"/>
          </a:xfrm>
        </p:grpSpPr>
        <p:grpSp>
          <p:nvGrpSpPr>
            <p:cNvPr id="80" name="组合 79"/>
            <p:cNvGrpSpPr/>
            <p:nvPr/>
          </p:nvGrpSpPr>
          <p:grpSpPr>
            <a:xfrm>
              <a:off x="1599479" y="1324578"/>
              <a:ext cx="1794558" cy="1798186"/>
              <a:chOff x="972024" y="1336728"/>
              <a:chExt cx="1755524" cy="1759073"/>
            </a:xfrm>
          </p:grpSpPr>
          <p:grpSp>
            <p:nvGrpSpPr>
              <p:cNvPr id="86" name="组合 79"/>
              <p:cNvGrpSpPr/>
              <p:nvPr/>
            </p:nvGrpSpPr>
            <p:grpSpPr bwMode="auto">
              <a:xfrm>
                <a:off x="972024" y="1336728"/>
                <a:ext cx="1755524" cy="1759073"/>
                <a:chOff x="6379729" y="2488774"/>
                <a:chExt cx="2513016" cy="2513016"/>
              </a:xfrm>
            </p:grpSpPr>
            <p:sp>
              <p:nvSpPr>
                <p:cNvPr id="8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sp>
              <p:nvSpPr>
                <p:cNvPr id="89"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grpSp>
          <p:sp>
            <p:nvSpPr>
              <p:cNvPr id="87" name="椭圆 10"/>
              <p:cNvSpPr>
                <a:spLocks noChangeArrowheads="1"/>
              </p:cNvSpPr>
              <p:nvPr/>
            </p:nvSpPr>
            <p:spPr bwMode="auto">
              <a:xfrm>
                <a:off x="1048872" y="1414732"/>
                <a:ext cx="1601829" cy="1603064"/>
              </a:xfrm>
              <a:prstGeom prst="ellipse">
                <a:avLst/>
              </a:prstGeom>
              <a:blipFill dpi="0" rotWithShape="1">
                <a:blip r:embed="rId2" cstate="screen"/>
                <a:srcRect/>
                <a:stretch>
                  <a:fillRect/>
                </a:stretch>
              </a:blipFill>
              <a:ln w="12700">
                <a:noFill/>
                <a:miter lim="800000"/>
              </a:ln>
              <a:effectLst>
                <a:innerShdw blurRad="63500" dist="25400" dir="1866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grpSp>
        <p:grpSp>
          <p:nvGrpSpPr>
            <p:cNvPr id="81" name="组合 80"/>
            <p:cNvGrpSpPr/>
            <p:nvPr/>
          </p:nvGrpSpPr>
          <p:grpSpPr>
            <a:xfrm>
              <a:off x="1422889" y="1497707"/>
              <a:ext cx="510293" cy="511325"/>
              <a:chOff x="1589596" y="810715"/>
              <a:chExt cx="2340698" cy="2345431"/>
            </a:xfrm>
          </p:grpSpPr>
          <p:grpSp>
            <p:nvGrpSpPr>
              <p:cNvPr id="82" name="组合 79"/>
              <p:cNvGrpSpPr/>
              <p:nvPr/>
            </p:nvGrpSpPr>
            <p:grpSpPr bwMode="auto">
              <a:xfrm>
                <a:off x="1589596" y="810715"/>
                <a:ext cx="2340698" cy="2345431"/>
                <a:chOff x="6379729" y="2488774"/>
                <a:chExt cx="2513016" cy="2513016"/>
              </a:xfrm>
            </p:grpSpPr>
            <p:sp>
              <p:nvSpPr>
                <p:cNvPr id="8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sp>
              <p:nvSpPr>
                <p:cNvPr id="85"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grpSp>
          <p:sp>
            <p:nvSpPr>
              <p:cNvPr id="83" name="椭圆 80"/>
              <p:cNvSpPr/>
              <p:nvPr/>
            </p:nvSpPr>
            <p:spPr bwMode="auto">
              <a:xfrm>
                <a:off x="1932719" y="1141999"/>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kern="0" dirty="0">
                    <a:solidFill>
                      <a:srgbClr val="FFFFFF"/>
                    </a:solidFill>
                    <a:latin typeface="微软雅黑" panose="020B0503020204020204" charset="-122"/>
                    <a:ea typeface="微软雅黑" panose="020B0503020204020204" charset="-122"/>
                  </a:rPr>
                  <a:t>1</a:t>
                </a:r>
              </a:p>
            </p:txBody>
          </p:sp>
        </p:grpSp>
      </p:grpSp>
      <p:grpSp>
        <p:nvGrpSpPr>
          <p:cNvPr id="90" name="组合 89"/>
          <p:cNvGrpSpPr/>
          <p:nvPr/>
        </p:nvGrpSpPr>
        <p:grpSpPr>
          <a:xfrm>
            <a:off x="4766765" y="1567349"/>
            <a:ext cx="2627855" cy="2397581"/>
            <a:chOff x="3575539" y="1324578"/>
            <a:chExt cx="1971148" cy="1798186"/>
          </a:xfrm>
        </p:grpSpPr>
        <p:grpSp>
          <p:nvGrpSpPr>
            <p:cNvPr id="91" name="组合 90"/>
            <p:cNvGrpSpPr/>
            <p:nvPr/>
          </p:nvGrpSpPr>
          <p:grpSpPr>
            <a:xfrm>
              <a:off x="3752129" y="1324578"/>
              <a:ext cx="1794558" cy="1798186"/>
              <a:chOff x="972024" y="1336728"/>
              <a:chExt cx="1755524" cy="1759073"/>
            </a:xfrm>
          </p:grpSpPr>
          <p:grpSp>
            <p:nvGrpSpPr>
              <p:cNvPr id="97" name="组合 79"/>
              <p:cNvGrpSpPr/>
              <p:nvPr/>
            </p:nvGrpSpPr>
            <p:grpSpPr bwMode="auto">
              <a:xfrm>
                <a:off x="972024" y="1336728"/>
                <a:ext cx="1755524" cy="1759073"/>
                <a:chOff x="6379729" y="2488774"/>
                <a:chExt cx="2513016" cy="2513016"/>
              </a:xfrm>
            </p:grpSpPr>
            <p:sp>
              <p:nvSpPr>
                <p:cNvPr id="9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sp>
              <p:nvSpPr>
                <p:cNvPr id="100" name="任意多边形 99"/>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grpSp>
          <p:sp>
            <p:nvSpPr>
              <p:cNvPr id="98" name="椭圆 10"/>
              <p:cNvSpPr>
                <a:spLocks noChangeArrowheads="1"/>
              </p:cNvSpPr>
              <p:nvPr/>
            </p:nvSpPr>
            <p:spPr bwMode="auto">
              <a:xfrm>
                <a:off x="1048872" y="1414731"/>
                <a:ext cx="1601829" cy="1603064"/>
              </a:xfrm>
              <a:prstGeom prst="flowChartConnector">
                <a:avLst/>
              </a:prstGeom>
              <a:blipFill dpi="0" rotWithShape="1">
                <a:blip r:embed="rId3"/>
                <a:srcRect/>
                <a:stretch>
                  <a:fillRect/>
                </a:stretch>
              </a:blipFill>
              <a:ln w="12700">
                <a:noFill/>
                <a:miter lim="800000"/>
              </a:ln>
              <a:effectLst>
                <a:innerShdw blurRad="63500" dist="25400" dir="1890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grpSp>
        <p:grpSp>
          <p:nvGrpSpPr>
            <p:cNvPr id="92" name="组合 91"/>
            <p:cNvGrpSpPr/>
            <p:nvPr/>
          </p:nvGrpSpPr>
          <p:grpSpPr>
            <a:xfrm>
              <a:off x="3575539" y="1497707"/>
              <a:ext cx="510293" cy="511325"/>
              <a:chOff x="1589596" y="810715"/>
              <a:chExt cx="2340698" cy="2345431"/>
            </a:xfrm>
          </p:grpSpPr>
          <p:grpSp>
            <p:nvGrpSpPr>
              <p:cNvPr id="93" name="组合 79"/>
              <p:cNvGrpSpPr/>
              <p:nvPr/>
            </p:nvGrpSpPr>
            <p:grpSpPr bwMode="auto">
              <a:xfrm>
                <a:off x="1589596" y="810715"/>
                <a:ext cx="2340698" cy="2345431"/>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sp>
              <p:nvSpPr>
                <p:cNvPr id="9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grpSp>
          <p:sp>
            <p:nvSpPr>
              <p:cNvPr id="94" name="椭圆 80"/>
              <p:cNvSpPr/>
              <p:nvPr/>
            </p:nvSpPr>
            <p:spPr bwMode="auto">
              <a:xfrm>
                <a:off x="1932719" y="1141999"/>
                <a:ext cx="1691508" cy="1694936"/>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kern="0" dirty="0">
                    <a:solidFill>
                      <a:srgbClr val="FFFFFF"/>
                    </a:solidFill>
                    <a:latin typeface="微软雅黑" panose="020B0503020204020204" charset="-122"/>
                    <a:ea typeface="微软雅黑" panose="020B0503020204020204" charset="-122"/>
                  </a:rPr>
                  <a:t>2</a:t>
                </a:r>
              </a:p>
            </p:txBody>
          </p:sp>
        </p:grpSp>
      </p:grpSp>
      <p:grpSp>
        <p:nvGrpSpPr>
          <p:cNvPr id="101" name="组合 100"/>
          <p:cNvGrpSpPr/>
          <p:nvPr/>
        </p:nvGrpSpPr>
        <p:grpSpPr>
          <a:xfrm>
            <a:off x="8037492" y="1567349"/>
            <a:ext cx="2627855" cy="2397581"/>
            <a:chOff x="1422889" y="1324578"/>
            <a:chExt cx="1971148" cy="1798186"/>
          </a:xfrm>
        </p:grpSpPr>
        <p:grpSp>
          <p:nvGrpSpPr>
            <p:cNvPr id="102" name="组合 101"/>
            <p:cNvGrpSpPr/>
            <p:nvPr/>
          </p:nvGrpSpPr>
          <p:grpSpPr>
            <a:xfrm>
              <a:off x="1599479" y="1324578"/>
              <a:ext cx="1794558" cy="1798186"/>
              <a:chOff x="972024" y="1336728"/>
              <a:chExt cx="1755524" cy="1759073"/>
            </a:xfrm>
          </p:grpSpPr>
          <p:grpSp>
            <p:nvGrpSpPr>
              <p:cNvPr id="108" name="组合 79"/>
              <p:cNvGrpSpPr/>
              <p:nvPr/>
            </p:nvGrpSpPr>
            <p:grpSpPr bwMode="auto">
              <a:xfrm>
                <a:off x="972024" y="1336728"/>
                <a:ext cx="1755524" cy="1759073"/>
                <a:chOff x="6379729" y="2488774"/>
                <a:chExt cx="2513016" cy="2513016"/>
              </a:xfrm>
            </p:grpSpPr>
            <p:sp>
              <p:nvSpPr>
                <p:cNvPr id="11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sp>
              <p:nvSpPr>
                <p:cNvPr id="11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grpSp>
          <p:sp>
            <p:nvSpPr>
              <p:cNvPr id="109" name="椭圆 10"/>
              <p:cNvSpPr>
                <a:spLocks noChangeArrowheads="1"/>
              </p:cNvSpPr>
              <p:nvPr/>
            </p:nvSpPr>
            <p:spPr bwMode="auto">
              <a:xfrm>
                <a:off x="1048872" y="1414732"/>
                <a:ext cx="1601828" cy="1603064"/>
              </a:xfrm>
              <a:prstGeom prst="ellipse">
                <a:avLst/>
              </a:prstGeom>
              <a:blipFill dpi="0" rotWithShape="1">
                <a:blip r:embed="rId4" cstate="screen"/>
                <a:srcRect/>
                <a:stretch>
                  <a:fillRect/>
                </a:stretch>
              </a:blipFill>
              <a:ln w="12700">
                <a:noFill/>
                <a:miter lim="800000"/>
              </a:ln>
              <a:effectLst>
                <a:innerShdw blurRad="63500" dist="25400" dir="18900000">
                  <a:prstClr val="black">
                    <a:alpha val="50000"/>
                  </a:prstClr>
                </a:inn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微软雅黑" panose="020B0503020204020204" charset="-122"/>
                  <a:ea typeface="微软雅黑" panose="020B0503020204020204" charset="-122"/>
                  <a:sym typeface="微软雅黑" panose="020B0503020204020204" charset="-122"/>
                </a:endParaRPr>
              </a:p>
            </p:txBody>
          </p:sp>
        </p:grpSp>
        <p:grpSp>
          <p:nvGrpSpPr>
            <p:cNvPr id="103" name="组合 102"/>
            <p:cNvGrpSpPr/>
            <p:nvPr/>
          </p:nvGrpSpPr>
          <p:grpSpPr>
            <a:xfrm>
              <a:off x="1422889" y="1497707"/>
              <a:ext cx="510293" cy="511325"/>
              <a:chOff x="1589596" y="810715"/>
              <a:chExt cx="2340698" cy="2345431"/>
            </a:xfrm>
          </p:grpSpPr>
          <p:grpSp>
            <p:nvGrpSpPr>
              <p:cNvPr id="104" name="组合 79"/>
              <p:cNvGrpSpPr/>
              <p:nvPr/>
            </p:nvGrpSpPr>
            <p:grpSpPr bwMode="auto">
              <a:xfrm>
                <a:off x="1589596" y="810715"/>
                <a:ext cx="2340698" cy="2345431"/>
                <a:chOff x="6379729" y="2488774"/>
                <a:chExt cx="2513016" cy="2513016"/>
              </a:xfrm>
            </p:grpSpPr>
            <p:sp>
              <p:nvSpPr>
                <p:cNvPr id="10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sp>
              <p:nvSpPr>
                <p:cNvPr id="107"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微软雅黑" panose="020B0503020204020204" charset="-122"/>
                    <a:ea typeface="微软雅黑" panose="020B0503020204020204" charset="-122"/>
                  </a:endParaRPr>
                </a:p>
              </p:txBody>
            </p:sp>
          </p:grpSp>
          <p:sp>
            <p:nvSpPr>
              <p:cNvPr id="105" name="椭圆 80"/>
              <p:cNvSpPr/>
              <p:nvPr/>
            </p:nvSpPr>
            <p:spPr bwMode="auto">
              <a:xfrm>
                <a:off x="1932719" y="1141999"/>
                <a:ext cx="1691508" cy="1694936"/>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en-US" altLang="zh-CN" sz="2400" kern="0" dirty="0">
                    <a:solidFill>
                      <a:srgbClr val="FFFFFF"/>
                    </a:solidFill>
                    <a:latin typeface="微软雅黑" panose="020B0503020204020204" charset="-122"/>
                    <a:ea typeface="微软雅黑" panose="020B0503020204020204" charset="-122"/>
                  </a:rPr>
                  <a:t>3</a:t>
                </a:r>
              </a:p>
            </p:txBody>
          </p:sp>
        </p:grpSp>
      </p:grpSp>
      <p:grpSp>
        <p:nvGrpSpPr>
          <p:cNvPr id="113" name="组合 112"/>
          <p:cNvGrpSpPr/>
          <p:nvPr/>
        </p:nvGrpSpPr>
        <p:grpSpPr>
          <a:xfrm>
            <a:off x="1458136" y="4008241"/>
            <a:ext cx="3115896" cy="1896024"/>
            <a:chOff x="1360444" y="3155247"/>
            <a:chExt cx="2337226" cy="1422018"/>
          </a:xfrm>
        </p:grpSpPr>
        <p:sp>
          <p:nvSpPr>
            <p:cNvPr id="120" name="矩形 39"/>
            <p:cNvSpPr>
              <a:spLocks noChangeArrowheads="1"/>
            </p:cNvSpPr>
            <p:nvPr/>
          </p:nvSpPr>
          <p:spPr bwMode="auto">
            <a:xfrm>
              <a:off x="1675958" y="3155247"/>
              <a:ext cx="170619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1000"/>
                </a:spcBef>
              </a:pPr>
              <a:r>
                <a:rPr lang="en-US" altLang="zh-CN" sz="2400" dirty="0">
                  <a:solidFill>
                    <a:schemeClr val="accent1"/>
                  </a:solidFill>
                  <a:latin typeface="微软雅黑" panose="020B0503020204020204" charset="-122"/>
                  <a:ea typeface="微软雅黑" panose="020B0503020204020204" charset="-122"/>
                  <a:cs typeface="宋体" panose="02010600030101010101" pitchFamily="2" charset="-122"/>
                </a:rPr>
                <a:t>【 </a:t>
              </a:r>
              <a:r>
                <a:rPr lang="zh-CN" altLang="en-US" sz="2400" dirty="0">
                  <a:solidFill>
                    <a:schemeClr val="accent1"/>
                  </a:solidFill>
                  <a:latin typeface="微软雅黑" panose="020B0503020204020204" charset="-122"/>
                  <a:ea typeface="微软雅黑" panose="020B0503020204020204" charset="-122"/>
                  <a:cs typeface="宋体" panose="02010600030101010101" pitchFamily="2" charset="-122"/>
                </a:rPr>
                <a:t>添加标题</a:t>
              </a:r>
              <a:r>
                <a:rPr lang="en-US" altLang="zh-CN" sz="2400" dirty="0">
                  <a:solidFill>
                    <a:schemeClr val="accent1"/>
                  </a:solidFill>
                  <a:latin typeface="微软雅黑" panose="020B0503020204020204" charset="-122"/>
                  <a:ea typeface="微软雅黑" panose="020B0503020204020204" charset="-122"/>
                  <a:cs typeface="宋体" panose="02010600030101010101" pitchFamily="2" charset="-122"/>
                </a:rPr>
                <a:t>】</a:t>
              </a:r>
              <a:endParaRPr lang="zh-CN" altLang="en-US" sz="2400" dirty="0">
                <a:solidFill>
                  <a:schemeClr val="accent1"/>
                </a:solidFill>
                <a:latin typeface="微软雅黑" panose="020B0503020204020204" charset="-122"/>
                <a:ea typeface="微软雅黑" panose="020B0503020204020204" charset="-122"/>
                <a:cs typeface="宋体" panose="02010600030101010101" pitchFamily="2" charset="-122"/>
              </a:endParaRPr>
            </a:p>
          </p:txBody>
        </p:sp>
        <p:sp>
          <p:nvSpPr>
            <p:cNvPr id="121" name="矩形 120"/>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1000"/>
                </a:spcBef>
                <a:buFont typeface="Arial" panose="020B0604020202020204" pitchFamily="34" charset="0"/>
                <a:buChar char="•"/>
              </a:pPr>
              <a:r>
                <a:rPr lang="zh-CN" altLang="en-US" sz="1500" dirty="0">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500" dirty="0">
                <a:latin typeface="微软雅黑" panose="020B0503020204020204" charset="-122"/>
                <a:ea typeface="微软雅黑" panose="020B0503020204020204" charset="-122"/>
                <a:cs typeface="宋体" panose="02010600030101010101" pitchFamily="2" charset="-122"/>
              </a:endParaRPr>
            </a:p>
          </p:txBody>
        </p:sp>
      </p:grpSp>
      <p:grpSp>
        <p:nvGrpSpPr>
          <p:cNvPr id="114" name="组合 113"/>
          <p:cNvGrpSpPr/>
          <p:nvPr/>
        </p:nvGrpSpPr>
        <p:grpSpPr>
          <a:xfrm>
            <a:off x="4683516" y="4008241"/>
            <a:ext cx="3115896" cy="1896024"/>
            <a:chOff x="1360444" y="3155247"/>
            <a:chExt cx="2337226" cy="1422018"/>
          </a:xfrm>
        </p:grpSpPr>
        <p:sp>
          <p:nvSpPr>
            <p:cNvPr id="118" name="矩形 39"/>
            <p:cNvSpPr>
              <a:spLocks noChangeArrowheads="1"/>
            </p:cNvSpPr>
            <p:nvPr/>
          </p:nvSpPr>
          <p:spPr bwMode="auto">
            <a:xfrm>
              <a:off x="1675958" y="3155247"/>
              <a:ext cx="170619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1000"/>
                </a:spcBef>
              </a:pPr>
              <a:r>
                <a:rPr lang="en-US" altLang="zh-CN" sz="2400" dirty="0">
                  <a:solidFill>
                    <a:schemeClr val="accent2"/>
                  </a:solidFill>
                  <a:latin typeface="微软雅黑" panose="020B0503020204020204" charset="-122"/>
                  <a:ea typeface="微软雅黑" panose="020B0503020204020204" charset="-122"/>
                  <a:cs typeface="宋体" panose="02010600030101010101" pitchFamily="2" charset="-122"/>
                </a:rPr>
                <a:t>【 </a:t>
              </a:r>
              <a:r>
                <a:rPr lang="zh-CN" altLang="en-US" sz="2400" dirty="0">
                  <a:solidFill>
                    <a:schemeClr val="accent2"/>
                  </a:solidFill>
                  <a:latin typeface="微软雅黑" panose="020B0503020204020204" charset="-122"/>
                  <a:ea typeface="微软雅黑" panose="020B0503020204020204" charset="-122"/>
                  <a:cs typeface="宋体" panose="02010600030101010101" pitchFamily="2" charset="-122"/>
                </a:rPr>
                <a:t>添加标题 </a:t>
              </a:r>
              <a:r>
                <a:rPr lang="en-US" altLang="zh-CN" sz="2400" dirty="0">
                  <a:solidFill>
                    <a:schemeClr val="accent2"/>
                  </a:solidFill>
                  <a:latin typeface="微软雅黑" panose="020B0503020204020204" charset="-122"/>
                  <a:ea typeface="微软雅黑" panose="020B0503020204020204" charset="-122"/>
                  <a:cs typeface="宋体" panose="02010600030101010101" pitchFamily="2" charset="-122"/>
                </a:rPr>
                <a:t>】</a:t>
              </a:r>
              <a:endParaRPr lang="zh-CN" altLang="en-US" sz="2400" dirty="0">
                <a:solidFill>
                  <a:schemeClr val="accent2"/>
                </a:solidFill>
                <a:latin typeface="微软雅黑" panose="020B0503020204020204" charset="-122"/>
                <a:ea typeface="微软雅黑" panose="020B0503020204020204" charset="-122"/>
                <a:cs typeface="宋体" panose="02010600030101010101" pitchFamily="2" charset="-122"/>
              </a:endParaRPr>
            </a:p>
          </p:txBody>
        </p:sp>
        <p:sp>
          <p:nvSpPr>
            <p:cNvPr id="119" name="矩形 118"/>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1000"/>
                </a:spcBef>
                <a:buFont typeface="Arial" panose="020B0604020202020204" pitchFamily="34" charset="0"/>
                <a:buChar char="•"/>
              </a:pPr>
              <a:r>
                <a:rPr lang="zh-CN" altLang="en-US" sz="1500" dirty="0">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500" dirty="0">
                <a:latin typeface="微软雅黑" panose="020B0503020204020204" charset="-122"/>
                <a:ea typeface="微软雅黑" panose="020B0503020204020204" charset="-122"/>
                <a:cs typeface="宋体" panose="02010600030101010101" pitchFamily="2" charset="-122"/>
              </a:endParaRPr>
            </a:p>
          </p:txBody>
        </p:sp>
      </p:grpSp>
      <p:grpSp>
        <p:nvGrpSpPr>
          <p:cNvPr id="115" name="组合 114"/>
          <p:cNvGrpSpPr/>
          <p:nvPr/>
        </p:nvGrpSpPr>
        <p:grpSpPr>
          <a:xfrm>
            <a:off x="7954243" y="4008241"/>
            <a:ext cx="3115896" cy="1896024"/>
            <a:chOff x="1360444" y="3155247"/>
            <a:chExt cx="2337226" cy="1422018"/>
          </a:xfrm>
        </p:grpSpPr>
        <p:sp>
          <p:nvSpPr>
            <p:cNvPr id="116" name="矩形 39"/>
            <p:cNvSpPr>
              <a:spLocks noChangeArrowheads="1"/>
            </p:cNvSpPr>
            <p:nvPr/>
          </p:nvSpPr>
          <p:spPr bwMode="auto">
            <a:xfrm>
              <a:off x="1675958" y="3155247"/>
              <a:ext cx="170619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spcBef>
                  <a:spcPts val="1000"/>
                </a:spcBef>
              </a:pPr>
              <a:r>
                <a:rPr lang="en-US" altLang="zh-CN" sz="2400" dirty="0">
                  <a:solidFill>
                    <a:schemeClr val="accent4"/>
                  </a:solidFill>
                  <a:latin typeface="微软雅黑" panose="020B0503020204020204" charset="-122"/>
                  <a:ea typeface="微软雅黑" panose="020B0503020204020204" charset="-122"/>
                  <a:cs typeface="宋体" panose="02010600030101010101" pitchFamily="2" charset="-122"/>
                </a:rPr>
                <a:t>【</a:t>
              </a:r>
              <a:r>
                <a:rPr sz="2400" dirty="0">
                  <a:solidFill>
                    <a:schemeClr val="accent4"/>
                  </a:solidFill>
                  <a:latin typeface="微软雅黑" panose="020B0503020204020204" charset="-122"/>
                  <a:ea typeface="微软雅黑" panose="020B0503020204020204" charset="-122"/>
                  <a:cs typeface="宋体" panose="02010600030101010101" pitchFamily="2" charset="-122"/>
                </a:rPr>
                <a:t>添加标题</a:t>
              </a:r>
              <a:r>
                <a:rPr lang="zh-CN" altLang="en-US" sz="2400" dirty="0">
                  <a:solidFill>
                    <a:schemeClr val="accent4"/>
                  </a:solidFill>
                  <a:latin typeface="微软雅黑" panose="020B0503020204020204" charset="-122"/>
                  <a:ea typeface="微软雅黑" panose="020B0503020204020204" charset="-122"/>
                  <a:cs typeface="宋体" panose="02010600030101010101" pitchFamily="2" charset="-122"/>
                </a:rPr>
                <a:t> </a:t>
              </a:r>
              <a:r>
                <a:rPr lang="en-US" altLang="zh-CN" sz="2400" dirty="0">
                  <a:solidFill>
                    <a:schemeClr val="accent4"/>
                  </a:solidFill>
                  <a:latin typeface="微软雅黑" panose="020B0503020204020204" charset="-122"/>
                  <a:ea typeface="微软雅黑" panose="020B0503020204020204" charset="-122"/>
                  <a:cs typeface="宋体" panose="02010600030101010101" pitchFamily="2" charset="-122"/>
                </a:rPr>
                <a:t>】</a:t>
              </a:r>
              <a:endParaRPr lang="zh-CN" altLang="en-US" sz="2400" dirty="0">
                <a:solidFill>
                  <a:schemeClr val="accent4"/>
                </a:solidFill>
                <a:latin typeface="微软雅黑" panose="020B0503020204020204" charset="-122"/>
                <a:ea typeface="微软雅黑" panose="020B0503020204020204" charset="-122"/>
                <a:cs typeface="宋体" panose="02010600030101010101" pitchFamily="2" charset="-122"/>
              </a:endParaRPr>
            </a:p>
          </p:txBody>
        </p:sp>
        <p:sp>
          <p:nvSpPr>
            <p:cNvPr id="117" name="矩形 116"/>
            <p:cNvSpPr/>
            <p:nvPr/>
          </p:nvSpPr>
          <p:spPr>
            <a:xfrm>
              <a:off x="1360444" y="3643676"/>
              <a:ext cx="2337226" cy="933589"/>
            </a:xfrm>
            <a:prstGeom prst="rect">
              <a:avLst/>
            </a:prstGeom>
          </p:spPr>
          <p:txBody>
            <a:bodyPr wrap="square" lIns="68580" tIns="34290" rIns="68580" bIns="34290">
              <a:spAutoFit/>
            </a:bodyPr>
            <a:lstStyle/>
            <a:p>
              <a:pPr>
                <a:lnSpc>
                  <a:spcPct val="150000"/>
                </a:lnSpc>
                <a:spcBef>
                  <a:spcPts val="1000"/>
                </a:spcBef>
                <a:buFont typeface="Arial" panose="020B0604020202020204" pitchFamily="34" charset="0"/>
                <a:buChar char="•"/>
              </a:pPr>
              <a:r>
                <a:rPr lang="zh-CN" altLang="en-US" sz="1500" dirty="0">
                  <a:latin typeface="微软雅黑" panose="020B0503020204020204" charset="-122"/>
                  <a:ea typeface="微软雅黑" panose="020B0503020204020204" charset="-122"/>
                  <a:cs typeface="宋体" panose="02010600030101010101" pitchFamily="2" charset="-122"/>
                </a:rPr>
                <a:t>单击此处添加段落文本单击此处添加段落文本单击此处添加段落文本</a:t>
              </a:r>
            </a:p>
            <a:p>
              <a:pPr>
                <a:lnSpc>
                  <a:spcPct val="150000"/>
                </a:lnSpc>
                <a:spcBef>
                  <a:spcPts val="1000"/>
                </a:spcBef>
                <a:buFont typeface="Arial" panose="020B0604020202020204" pitchFamily="34" charset="0"/>
                <a:buChar char="•"/>
              </a:pPr>
              <a:endParaRPr lang="zh-CN" altLang="en-US" sz="1500" dirty="0">
                <a:latin typeface="微软雅黑" panose="020B0503020204020204" charset="-122"/>
                <a:ea typeface="微软雅黑" panose="020B0503020204020204" charset="-122"/>
                <a:cs typeface="宋体" panose="02010600030101010101" pitchFamily="2" charset="-122"/>
              </a:endParaRPr>
            </a:p>
          </p:txBody>
        </p:sp>
      </p:grpSp>
    </p:spTree>
  </p:cSld>
  <p:clrMapOvr>
    <a:masterClrMapping/>
  </p:clrMapOvr>
  <p:transition advTm="3276">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500" fill="hold"/>
                                        <p:tgtEl>
                                          <p:spTgt spid="79"/>
                                        </p:tgtEl>
                                        <p:attrNameLst>
                                          <p:attrName>ppt_x</p:attrName>
                                        </p:attrNameLst>
                                      </p:cBhvr>
                                      <p:tavLst>
                                        <p:tav tm="0">
                                          <p:val>
                                            <p:strVal val="0-#ppt_w/2"/>
                                          </p:val>
                                        </p:tav>
                                        <p:tav tm="100000">
                                          <p:val>
                                            <p:strVal val="#ppt_x"/>
                                          </p:val>
                                        </p:tav>
                                      </p:tavLst>
                                    </p:anim>
                                    <p:anim calcmode="lin" valueType="num">
                                      <p:cBhvr additive="base">
                                        <p:cTn id="8" dur="500" fill="hold"/>
                                        <p:tgtEl>
                                          <p:spTgt spid="7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additive="base">
                                        <p:cTn id="12" dur="500" fill="hold"/>
                                        <p:tgtEl>
                                          <p:spTgt spid="90"/>
                                        </p:tgtEl>
                                        <p:attrNameLst>
                                          <p:attrName>ppt_x</p:attrName>
                                        </p:attrNameLst>
                                      </p:cBhvr>
                                      <p:tavLst>
                                        <p:tav tm="0">
                                          <p:val>
                                            <p:strVal val="1+#ppt_w/2"/>
                                          </p:val>
                                        </p:tav>
                                        <p:tav tm="100000">
                                          <p:val>
                                            <p:strVal val="#ppt_x"/>
                                          </p:val>
                                        </p:tav>
                                      </p:tavLst>
                                    </p:anim>
                                    <p:anim calcmode="lin" valueType="num">
                                      <p:cBhvr additive="base">
                                        <p:cTn id="13" dur="500" fill="hold"/>
                                        <p:tgtEl>
                                          <p:spTgt spid="9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additive="base">
                                        <p:cTn id="17" dur="500" fill="hold"/>
                                        <p:tgtEl>
                                          <p:spTgt spid="101"/>
                                        </p:tgtEl>
                                        <p:attrNameLst>
                                          <p:attrName>ppt_x</p:attrName>
                                        </p:attrNameLst>
                                      </p:cBhvr>
                                      <p:tavLst>
                                        <p:tav tm="0">
                                          <p:val>
                                            <p:strVal val="1+#ppt_w/2"/>
                                          </p:val>
                                        </p:tav>
                                        <p:tav tm="100000">
                                          <p:val>
                                            <p:strVal val="#ppt_x"/>
                                          </p:val>
                                        </p:tav>
                                      </p:tavLst>
                                    </p:anim>
                                    <p:anim calcmode="lin" valueType="num">
                                      <p:cBhvr additive="base">
                                        <p:cTn id="18" dur="500" fill="hold"/>
                                        <p:tgtEl>
                                          <p:spTgt spid="10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1000"/>
                                        <p:tgtEl>
                                          <p:spTgt spid="113"/>
                                        </p:tgtEl>
                                      </p:cBhvr>
                                    </p:animEffect>
                                    <p:anim calcmode="lin" valueType="num">
                                      <p:cBhvr>
                                        <p:cTn id="23" dur="1000" fill="hold"/>
                                        <p:tgtEl>
                                          <p:spTgt spid="113"/>
                                        </p:tgtEl>
                                        <p:attrNameLst>
                                          <p:attrName>ppt_x</p:attrName>
                                        </p:attrNameLst>
                                      </p:cBhvr>
                                      <p:tavLst>
                                        <p:tav tm="0">
                                          <p:val>
                                            <p:strVal val="#ppt_x"/>
                                          </p:val>
                                        </p:tav>
                                        <p:tav tm="100000">
                                          <p:val>
                                            <p:strVal val="#ppt_x"/>
                                          </p:val>
                                        </p:tav>
                                      </p:tavLst>
                                    </p:anim>
                                    <p:anim calcmode="lin" valueType="num">
                                      <p:cBhvr>
                                        <p:cTn id="24" dur="1000" fill="hold"/>
                                        <p:tgtEl>
                                          <p:spTgt spid="1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1000"/>
                                        <p:tgtEl>
                                          <p:spTgt spid="114"/>
                                        </p:tgtEl>
                                      </p:cBhvr>
                                    </p:animEffect>
                                    <p:anim calcmode="lin" valueType="num">
                                      <p:cBhvr>
                                        <p:cTn id="28" dur="1000" fill="hold"/>
                                        <p:tgtEl>
                                          <p:spTgt spid="114"/>
                                        </p:tgtEl>
                                        <p:attrNameLst>
                                          <p:attrName>ppt_x</p:attrName>
                                        </p:attrNameLst>
                                      </p:cBhvr>
                                      <p:tavLst>
                                        <p:tav tm="0">
                                          <p:val>
                                            <p:strVal val="#ppt_x"/>
                                          </p:val>
                                        </p:tav>
                                        <p:tav tm="100000">
                                          <p:val>
                                            <p:strVal val="#ppt_x"/>
                                          </p:val>
                                        </p:tav>
                                      </p:tavLst>
                                    </p:anim>
                                    <p:anim calcmode="lin" valueType="num">
                                      <p:cBhvr>
                                        <p:cTn id="29" dur="1000" fill="hold"/>
                                        <p:tgtEl>
                                          <p:spTgt spid="1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40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1000"/>
                                        <p:tgtEl>
                                          <p:spTgt spid="115"/>
                                        </p:tgtEl>
                                      </p:cBhvr>
                                    </p:animEffect>
                                    <p:anim calcmode="lin" valueType="num">
                                      <p:cBhvr>
                                        <p:cTn id="33" dur="1000" fill="hold"/>
                                        <p:tgtEl>
                                          <p:spTgt spid="115"/>
                                        </p:tgtEl>
                                        <p:attrNameLst>
                                          <p:attrName>ppt_x</p:attrName>
                                        </p:attrNameLst>
                                      </p:cBhvr>
                                      <p:tavLst>
                                        <p:tav tm="0">
                                          <p:val>
                                            <p:strVal val="#ppt_x"/>
                                          </p:val>
                                        </p:tav>
                                        <p:tav tm="100000">
                                          <p:val>
                                            <p:strVal val="#ppt_x"/>
                                          </p:val>
                                        </p:tav>
                                      </p:tavLst>
                                    </p:anim>
                                    <p:anim calcmode="lin" valueType="num">
                                      <p:cBhvr>
                                        <p:cTn id="3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6" name="直接连接符 5"/>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sp>
        <p:nvSpPr>
          <p:cNvPr id="35" name="文本框 2"/>
          <p:cNvSpPr txBox="1"/>
          <p:nvPr/>
        </p:nvSpPr>
        <p:spPr>
          <a:xfrm>
            <a:off x="5530152" y="3212931"/>
            <a:ext cx="919655" cy="1014730"/>
          </a:xfrm>
          <a:prstGeom prst="rect">
            <a:avLst/>
          </a:prstGeom>
          <a:noFill/>
        </p:spPr>
        <p:txBody>
          <a:bodyPr wrap="square" rtlCol="0">
            <a:spAutoFit/>
          </a:bodyPr>
          <a:lstStyle/>
          <a:p>
            <a:pPr marL="0" lvl="1" algn="ctr"/>
            <a:r>
              <a:rPr lang="zh-CN" altLang="en-US" sz="2000" dirty="0">
                <a:solidFill>
                  <a:schemeClr val="tx1">
                    <a:lumMod val="75000"/>
                    <a:lumOff val="25000"/>
                  </a:schemeClr>
                </a:solidFill>
                <a:latin typeface="微软雅黑" panose="020B0503020204020204" charset="-122"/>
                <a:ea typeface="微软雅黑" panose="020B0503020204020204" charset="-122"/>
              </a:rPr>
              <a:t>此处添加名称</a:t>
            </a:r>
          </a:p>
        </p:txBody>
      </p:sp>
      <p:grpSp>
        <p:nvGrpSpPr>
          <p:cNvPr id="37" name="组合 36"/>
          <p:cNvGrpSpPr/>
          <p:nvPr/>
        </p:nvGrpSpPr>
        <p:grpSpPr>
          <a:xfrm>
            <a:off x="4051559" y="2380825"/>
            <a:ext cx="1505515" cy="1297389"/>
            <a:chOff x="3978461" y="2452512"/>
            <a:chExt cx="1505319" cy="1297689"/>
          </a:xfrm>
        </p:grpSpPr>
        <p:sp>
          <p:nvSpPr>
            <p:cNvPr id="38" name="梯形 37"/>
            <p:cNvSpPr/>
            <p:nvPr/>
          </p:nvSpPr>
          <p:spPr>
            <a:xfrm>
              <a:off x="4344623"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六边形 38"/>
            <p:cNvSpPr/>
            <p:nvPr/>
          </p:nvSpPr>
          <p:spPr>
            <a:xfrm>
              <a:off x="3978461"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任意多边形 39"/>
            <p:cNvSpPr/>
            <p:nvPr/>
          </p:nvSpPr>
          <p:spPr>
            <a:xfrm>
              <a:off x="4051993"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1" name="梯形 71"/>
            <p:cNvSpPr/>
            <p:nvPr/>
          </p:nvSpPr>
          <p:spPr>
            <a:xfrm rot="14580000" flipH="1">
              <a:off x="4859296"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任意多边形 41"/>
            <p:cNvSpPr/>
            <p:nvPr/>
          </p:nvSpPr>
          <p:spPr>
            <a:xfrm>
              <a:off x="4052375"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45" name="梯形 44"/>
            <p:cNvSpPr/>
            <p:nvPr/>
          </p:nvSpPr>
          <p:spPr>
            <a:xfrm flipV="1">
              <a:off x="4344623"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6" name="组合 45"/>
          <p:cNvGrpSpPr/>
          <p:nvPr/>
        </p:nvGrpSpPr>
        <p:grpSpPr>
          <a:xfrm>
            <a:off x="4301364" y="2607833"/>
            <a:ext cx="1011098" cy="843370"/>
            <a:chOff x="4228234" y="2679573"/>
            <a:chExt cx="1010966" cy="843565"/>
          </a:xfrm>
        </p:grpSpPr>
        <p:sp>
          <p:nvSpPr>
            <p:cNvPr id="47" name="六边形 46"/>
            <p:cNvSpPr/>
            <p:nvPr/>
          </p:nvSpPr>
          <p:spPr>
            <a:xfrm>
              <a:off x="4241852" y="2679573"/>
              <a:ext cx="978537" cy="843565"/>
            </a:xfrm>
            <a:prstGeom prst="hexagon">
              <a:avLst/>
            </a:prstGeom>
            <a:solidFill>
              <a:schemeClr val="accent1"/>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文本框 1"/>
            <p:cNvSpPr txBox="1"/>
            <p:nvPr/>
          </p:nvSpPr>
          <p:spPr>
            <a:xfrm>
              <a:off x="4228234" y="2842334"/>
              <a:ext cx="1010966"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ea typeface="时尚中黑简体" panose="01010104010101010101" pitchFamily="2" charset="-122"/>
                </a:rPr>
                <a:t>01</a:t>
              </a:r>
              <a:endParaRPr lang="zh-CN" altLang="en-US" sz="2800" dirty="0">
                <a:solidFill>
                  <a:prstClr val="white"/>
                </a:solidFill>
                <a:latin typeface="Impact" panose="020B0806030902050204" pitchFamily="34" charset="0"/>
                <a:ea typeface="时尚中黑简体" panose="01010104010101010101" pitchFamily="2" charset="-122"/>
              </a:endParaRPr>
            </a:p>
          </p:txBody>
        </p:sp>
      </p:grpSp>
      <p:grpSp>
        <p:nvGrpSpPr>
          <p:cNvPr id="50" name="组合 49"/>
          <p:cNvGrpSpPr/>
          <p:nvPr/>
        </p:nvGrpSpPr>
        <p:grpSpPr>
          <a:xfrm>
            <a:off x="4051559" y="3675203"/>
            <a:ext cx="1505515" cy="1297389"/>
            <a:chOff x="3978461" y="3747190"/>
            <a:chExt cx="1505319" cy="1297689"/>
          </a:xfrm>
        </p:grpSpPr>
        <p:sp>
          <p:nvSpPr>
            <p:cNvPr id="51" name="梯形 50"/>
            <p:cNvSpPr/>
            <p:nvPr/>
          </p:nvSpPr>
          <p:spPr>
            <a:xfrm>
              <a:off x="4344623"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2" name="梯形 51"/>
            <p:cNvSpPr/>
            <p:nvPr/>
          </p:nvSpPr>
          <p:spPr>
            <a:xfrm flipV="1">
              <a:off x="4344623"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六边形 52"/>
            <p:cNvSpPr/>
            <p:nvPr/>
          </p:nvSpPr>
          <p:spPr>
            <a:xfrm>
              <a:off x="3978461"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任意多边形 53"/>
            <p:cNvSpPr/>
            <p:nvPr/>
          </p:nvSpPr>
          <p:spPr>
            <a:xfrm>
              <a:off x="4051993"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5" name="梯形 71"/>
            <p:cNvSpPr/>
            <p:nvPr/>
          </p:nvSpPr>
          <p:spPr>
            <a:xfrm rot="14580000" flipH="1">
              <a:off x="4859296"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任意多边形 55"/>
            <p:cNvSpPr/>
            <p:nvPr/>
          </p:nvSpPr>
          <p:spPr>
            <a:xfrm>
              <a:off x="4052375"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grpSp>
        <p:nvGrpSpPr>
          <p:cNvPr id="57" name="组合 56"/>
          <p:cNvGrpSpPr/>
          <p:nvPr/>
        </p:nvGrpSpPr>
        <p:grpSpPr>
          <a:xfrm>
            <a:off x="4301364" y="3902211"/>
            <a:ext cx="1011098" cy="843370"/>
            <a:chOff x="4228234" y="3974251"/>
            <a:chExt cx="1010966" cy="843565"/>
          </a:xfrm>
        </p:grpSpPr>
        <p:sp>
          <p:nvSpPr>
            <p:cNvPr id="58" name="六边形 57"/>
            <p:cNvSpPr/>
            <p:nvPr/>
          </p:nvSpPr>
          <p:spPr>
            <a:xfrm>
              <a:off x="4241852" y="3974251"/>
              <a:ext cx="978537" cy="843565"/>
            </a:xfrm>
            <a:prstGeom prst="hexagon">
              <a:avLst/>
            </a:prstGeom>
            <a:solidFill>
              <a:schemeClr val="accent2"/>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9" name="文本框 26"/>
            <p:cNvSpPr txBox="1"/>
            <p:nvPr/>
          </p:nvSpPr>
          <p:spPr>
            <a:xfrm>
              <a:off x="4228234" y="4118520"/>
              <a:ext cx="1010966"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ea typeface="时尚中黑简体" panose="01010104010101010101" pitchFamily="2" charset="-122"/>
                </a:rPr>
                <a:t>02</a:t>
              </a:r>
              <a:endParaRPr lang="zh-CN" altLang="en-US" sz="2800" dirty="0">
                <a:solidFill>
                  <a:prstClr val="white"/>
                </a:solidFill>
                <a:latin typeface="Impact" panose="020B0806030902050204" pitchFamily="34" charset="0"/>
                <a:ea typeface="时尚中黑简体" panose="01010104010101010101" pitchFamily="2" charset="-122"/>
              </a:endParaRPr>
            </a:p>
          </p:txBody>
        </p:sp>
      </p:grpSp>
      <p:grpSp>
        <p:nvGrpSpPr>
          <p:cNvPr id="60" name="组合 59"/>
          <p:cNvGrpSpPr/>
          <p:nvPr/>
        </p:nvGrpSpPr>
        <p:grpSpPr>
          <a:xfrm>
            <a:off x="6424246" y="2380825"/>
            <a:ext cx="1505515" cy="1297389"/>
            <a:chOff x="6350839" y="2452512"/>
            <a:chExt cx="1505319" cy="1297689"/>
          </a:xfrm>
        </p:grpSpPr>
        <p:sp>
          <p:nvSpPr>
            <p:cNvPr id="61" name="梯形 60"/>
            <p:cNvSpPr/>
            <p:nvPr/>
          </p:nvSpPr>
          <p:spPr>
            <a:xfrm>
              <a:off x="6717001" y="3523139"/>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2" name="梯形 61"/>
            <p:cNvSpPr/>
            <p:nvPr/>
          </p:nvSpPr>
          <p:spPr>
            <a:xfrm flipV="1">
              <a:off x="6717001" y="2515055"/>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3" name="六边形 62"/>
            <p:cNvSpPr/>
            <p:nvPr/>
          </p:nvSpPr>
          <p:spPr>
            <a:xfrm>
              <a:off x="6350839" y="2452512"/>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4" name="任意多边形 63"/>
            <p:cNvSpPr/>
            <p:nvPr/>
          </p:nvSpPr>
          <p:spPr>
            <a:xfrm>
              <a:off x="6424371" y="2515056"/>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65" name="梯形 71"/>
            <p:cNvSpPr/>
            <p:nvPr/>
          </p:nvSpPr>
          <p:spPr>
            <a:xfrm rot="14580000" flipH="1">
              <a:off x="7231674" y="2760492"/>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6" name="任意多边形 65"/>
            <p:cNvSpPr/>
            <p:nvPr/>
          </p:nvSpPr>
          <p:spPr>
            <a:xfrm>
              <a:off x="6424753" y="2519273"/>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grpSp>
        <p:nvGrpSpPr>
          <p:cNvPr id="67" name="组合 66"/>
          <p:cNvGrpSpPr/>
          <p:nvPr/>
        </p:nvGrpSpPr>
        <p:grpSpPr>
          <a:xfrm>
            <a:off x="6660342" y="2607833"/>
            <a:ext cx="1011098" cy="843370"/>
            <a:chOff x="6586905" y="2679573"/>
            <a:chExt cx="1010966" cy="843565"/>
          </a:xfrm>
        </p:grpSpPr>
        <p:sp>
          <p:nvSpPr>
            <p:cNvPr id="68" name="六边形 67"/>
            <p:cNvSpPr/>
            <p:nvPr/>
          </p:nvSpPr>
          <p:spPr>
            <a:xfrm>
              <a:off x="6614230" y="2679573"/>
              <a:ext cx="978537" cy="843565"/>
            </a:xfrm>
            <a:prstGeom prst="hexagon">
              <a:avLst/>
            </a:prstGeom>
            <a:solidFill>
              <a:schemeClr val="accent5"/>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文本框 47"/>
            <p:cNvSpPr txBox="1"/>
            <p:nvPr/>
          </p:nvSpPr>
          <p:spPr>
            <a:xfrm>
              <a:off x="6586905" y="2842334"/>
              <a:ext cx="1010966"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ea typeface="时尚中黑简体" panose="01010104010101010101" pitchFamily="2" charset="-122"/>
                </a:rPr>
                <a:t>05</a:t>
              </a:r>
              <a:endParaRPr lang="zh-CN" altLang="en-US" sz="2800" dirty="0">
                <a:solidFill>
                  <a:prstClr val="white"/>
                </a:solidFill>
                <a:latin typeface="Impact" panose="020B0806030902050204" pitchFamily="34" charset="0"/>
                <a:ea typeface="时尚中黑简体" panose="01010104010101010101" pitchFamily="2" charset="-122"/>
              </a:endParaRPr>
            </a:p>
          </p:txBody>
        </p:sp>
      </p:grpSp>
      <p:grpSp>
        <p:nvGrpSpPr>
          <p:cNvPr id="71" name="组合 70"/>
          <p:cNvGrpSpPr/>
          <p:nvPr/>
        </p:nvGrpSpPr>
        <p:grpSpPr>
          <a:xfrm>
            <a:off x="6424246" y="3675203"/>
            <a:ext cx="1505515" cy="1297389"/>
            <a:chOff x="6350839" y="3747190"/>
            <a:chExt cx="1505319" cy="1297689"/>
          </a:xfrm>
        </p:grpSpPr>
        <p:sp>
          <p:nvSpPr>
            <p:cNvPr id="92" name="梯形 91"/>
            <p:cNvSpPr/>
            <p:nvPr/>
          </p:nvSpPr>
          <p:spPr>
            <a:xfrm>
              <a:off x="6717001" y="4817817"/>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3" name="梯形 92"/>
            <p:cNvSpPr/>
            <p:nvPr/>
          </p:nvSpPr>
          <p:spPr>
            <a:xfrm flipV="1">
              <a:off x="6717001" y="3809733"/>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4" name="六边形 93"/>
            <p:cNvSpPr/>
            <p:nvPr/>
          </p:nvSpPr>
          <p:spPr>
            <a:xfrm>
              <a:off x="6350839" y="3747190"/>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5" name="任意多边形 94"/>
            <p:cNvSpPr/>
            <p:nvPr/>
          </p:nvSpPr>
          <p:spPr>
            <a:xfrm>
              <a:off x="6424371" y="3809734"/>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96" name="梯形 71"/>
            <p:cNvSpPr/>
            <p:nvPr/>
          </p:nvSpPr>
          <p:spPr>
            <a:xfrm rot="14580000" flipH="1">
              <a:off x="7231674" y="4055170"/>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7" name="任意多边形 96"/>
            <p:cNvSpPr/>
            <p:nvPr/>
          </p:nvSpPr>
          <p:spPr>
            <a:xfrm>
              <a:off x="6424753" y="3813951"/>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grpSp>
        <p:nvGrpSpPr>
          <p:cNvPr id="98" name="组合 97"/>
          <p:cNvGrpSpPr/>
          <p:nvPr/>
        </p:nvGrpSpPr>
        <p:grpSpPr>
          <a:xfrm>
            <a:off x="6660342" y="3902211"/>
            <a:ext cx="1011098" cy="843370"/>
            <a:chOff x="6586905" y="3974251"/>
            <a:chExt cx="1010966" cy="843565"/>
          </a:xfrm>
        </p:grpSpPr>
        <p:sp>
          <p:nvSpPr>
            <p:cNvPr id="99" name="六边形 98"/>
            <p:cNvSpPr/>
            <p:nvPr/>
          </p:nvSpPr>
          <p:spPr>
            <a:xfrm>
              <a:off x="6614230" y="3974251"/>
              <a:ext cx="978537" cy="843565"/>
            </a:xfrm>
            <a:prstGeom prst="hexagon">
              <a:avLst/>
            </a:prstGeom>
            <a:solidFill>
              <a:schemeClr val="accent4"/>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文本框 50"/>
            <p:cNvSpPr txBox="1"/>
            <p:nvPr/>
          </p:nvSpPr>
          <p:spPr>
            <a:xfrm>
              <a:off x="6586905" y="4118520"/>
              <a:ext cx="1010966"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ea typeface="时尚中黑简体" panose="01010104010101010101" pitchFamily="2" charset="-122"/>
                </a:rPr>
                <a:t>04</a:t>
              </a:r>
              <a:endParaRPr lang="zh-CN" altLang="en-US" sz="2800" dirty="0">
                <a:solidFill>
                  <a:prstClr val="white"/>
                </a:solidFill>
                <a:latin typeface="Impact" panose="020B0806030902050204" pitchFamily="34" charset="0"/>
                <a:ea typeface="时尚中黑简体" panose="01010104010101010101" pitchFamily="2" charset="-122"/>
              </a:endParaRPr>
            </a:p>
          </p:txBody>
        </p:sp>
      </p:grpSp>
      <p:grpSp>
        <p:nvGrpSpPr>
          <p:cNvPr id="101" name="组合 100"/>
          <p:cNvGrpSpPr/>
          <p:nvPr/>
        </p:nvGrpSpPr>
        <p:grpSpPr>
          <a:xfrm>
            <a:off x="5237880" y="4310814"/>
            <a:ext cx="1505515" cy="1297389"/>
            <a:chOff x="5164627" y="4382948"/>
            <a:chExt cx="1505319" cy="1297689"/>
          </a:xfrm>
        </p:grpSpPr>
        <p:sp>
          <p:nvSpPr>
            <p:cNvPr id="102" name="梯形 101"/>
            <p:cNvSpPr/>
            <p:nvPr/>
          </p:nvSpPr>
          <p:spPr>
            <a:xfrm>
              <a:off x="5530789" y="5453575"/>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3" name="梯形 102"/>
            <p:cNvSpPr/>
            <p:nvPr/>
          </p:nvSpPr>
          <p:spPr>
            <a:xfrm flipV="1">
              <a:off x="5530789" y="4445491"/>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4" name="六边形 103"/>
            <p:cNvSpPr/>
            <p:nvPr/>
          </p:nvSpPr>
          <p:spPr>
            <a:xfrm>
              <a:off x="5164627" y="4382948"/>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任意多边形 104"/>
            <p:cNvSpPr/>
            <p:nvPr/>
          </p:nvSpPr>
          <p:spPr>
            <a:xfrm>
              <a:off x="5238159" y="4445492"/>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06" name="梯形 71"/>
            <p:cNvSpPr/>
            <p:nvPr/>
          </p:nvSpPr>
          <p:spPr>
            <a:xfrm rot="14580000" flipH="1">
              <a:off x="6045462" y="4690928"/>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7" name="任意多边形 106"/>
            <p:cNvSpPr/>
            <p:nvPr/>
          </p:nvSpPr>
          <p:spPr>
            <a:xfrm>
              <a:off x="5238541" y="4449709"/>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grpSp>
        <p:nvGrpSpPr>
          <p:cNvPr id="108" name="组合 107"/>
          <p:cNvGrpSpPr/>
          <p:nvPr/>
        </p:nvGrpSpPr>
        <p:grpSpPr>
          <a:xfrm>
            <a:off x="5465989" y="4537822"/>
            <a:ext cx="1013981" cy="843370"/>
            <a:chOff x="5392706" y="4610009"/>
            <a:chExt cx="1013849" cy="843565"/>
          </a:xfrm>
        </p:grpSpPr>
        <p:sp>
          <p:nvSpPr>
            <p:cNvPr id="109" name="六边形 108"/>
            <p:cNvSpPr/>
            <p:nvPr/>
          </p:nvSpPr>
          <p:spPr>
            <a:xfrm>
              <a:off x="5428018" y="4610009"/>
              <a:ext cx="978537" cy="843565"/>
            </a:xfrm>
            <a:prstGeom prst="hexagon">
              <a:avLst/>
            </a:prstGeom>
            <a:solidFill>
              <a:schemeClr val="accent3"/>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0" name="文本框 52"/>
            <p:cNvSpPr txBox="1"/>
            <p:nvPr/>
          </p:nvSpPr>
          <p:spPr>
            <a:xfrm>
              <a:off x="5392706" y="4771239"/>
              <a:ext cx="1010966"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ea typeface="时尚中黑简体" panose="01010104010101010101" pitchFamily="2" charset="-122"/>
                </a:rPr>
                <a:t>03</a:t>
              </a:r>
              <a:endParaRPr lang="zh-CN" altLang="en-US" sz="2800" dirty="0">
                <a:solidFill>
                  <a:prstClr val="white"/>
                </a:solidFill>
                <a:latin typeface="Impact" panose="020B0806030902050204" pitchFamily="34" charset="0"/>
                <a:ea typeface="时尚中黑简体" panose="01010104010101010101" pitchFamily="2" charset="-122"/>
              </a:endParaRPr>
            </a:p>
          </p:txBody>
        </p:sp>
      </p:grpSp>
      <p:grpSp>
        <p:nvGrpSpPr>
          <p:cNvPr id="111" name="组合 110"/>
          <p:cNvGrpSpPr/>
          <p:nvPr/>
        </p:nvGrpSpPr>
        <p:grpSpPr>
          <a:xfrm>
            <a:off x="5237880" y="1732828"/>
            <a:ext cx="1505515" cy="1297389"/>
            <a:chOff x="5164627" y="1804365"/>
            <a:chExt cx="1505319" cy="1297689"/>
          </a:xfrm>
        </p:grpSpPr>
        <p:sp>
          <p:nvSpPr>
            <p:cNvPr id="112" name="梯形 111"/>
            <p:cNvSpPr/>
            <p:nvPr/>
          </p:nvSpPr>
          <p:spPr>
            <a:xfrm flipV="1">
              <a:off x="5530789" y="1866908"/>
              <a:ext cx="773977" cy="164519"/>
            </a:xfrm>
            <a:prstGeom prst="trapezoid">
              <a:avLst>
                <a:gd name="adj" fmla="val 66343"/>
              </a:avLst>
            </a:prstGeom>
            <a:gradFill>
              <a:gsLst>
                <a:gs pos="100000">
                  <a:srgbClr val="DFDFDF"/>
                </a:gs>
                <a:gs pos="0">
                  <a:srgbClr val="B4B4B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3" name="六边形 112"/>
            <p:cNvSpPr/>
            <p:nvPr/>
          </p:nvSpPr>
          <p:spPr>
            <a:xfrm>
              <a:off x="5164627" y="1804365"/>
              <a:ext cx="1505319" cy="1297689"/>
            </a:xfrm>
            <a:prstGeom prst="hexagon">
              <a:avLst/>
            </a:prstGeom>
            <a:gradFill flip="none" rotWithShape="1">
              <a:gsLst>
                <a:gs pos="61000">
                  <a:srgbClr val="F6F6F6"/>
                </a:gs>
                <a:gs pos="37000">
                  <a:srgbClr val="E0E0E0"/>
                </a:gs>
                <a:gs pos="17000">
                  <a:srgbClr val="DEDEDE"/>
                </a:gs>
                <a:gs pos="100000">
                  <a:schemeClr val="bg1"/>
                </a:gs>
              </a:gsLst>
              <a:lin ang="13500000" scaled="1"/>
              <a:tileRect/>
            </a:gradFill>
            <a:ln w="19050">
              <a:noFill/>
            </a:ln>
            <a:effectLst>
              <a:outerShdw blurRad="381000" dist="127000" dir="2400000" algn="tl" rotWithShape="0">
                <a:srgbClr val="696969">
                  <a:alpha val="4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4" name="任意多边形 113"/>
            <p:cNvSpPr/>
            <p:nvPr/>
          </p:nvSpPr>
          <p:spPr>
            <a:xfrm>
              <a:off x="5238159" y="1866909"/>
              <a:ext cx="1360218" cy="1172601"/>
            </a:xfrm>
            <a:custGeom>
              <a:avLst/>
              <a:gdLst>
                <a:gd name="connsiteX0" fmla="*/ 407876 w 1381020"/>
                <a:gd name="connsiteY0" fmla="*/ 167033 h 1190534"/>
                <a:gd name="connsiteX1" fmla="*/ 193759 w 1381020"/>
                <a:gd name="connsiteY1" fmla="*/ 595266 h 1190534"/>
                <a:gd name="connsiteX2" fmla="*/ 407876 w 1381020"/>
                <a:gd name="connsiteY2" fmla="*/ 1023499 h 1190534"/>
                <a:gd name="connsiteX3" fmla="*/ 973145 w 1381020"/>
                <a:gd name="connsiteY3" fmla="*/ 1023499 h 1190534"/>
                <a:gd name="connsiteX4" fmla="*/ 1187261 w 1381020"/>
                <a:gd name="connsiteY4" fmla="*/ 595266 h 1190534"/>
                <a:gd name="connsiteX5" fmla="*/ 973145 w 1381020"/>
                <a:gd name="connsiteY5" fmla="*/ 167033 h 1190534"/>
                <a:gd name="connsiteX6" fmla="*/ 297634 w 1381020"/>
                <a:gd name="connsiteY6" fmla="*/ 0 h 1190534"/>
                <a:gd name="connsiteX7" fmla="*/ 1083387 w 1381020"/>
                <a:gd name="connsiteY7" fmla="*/ 0 h 1190534"/>
                <a:gd name="connsiteX8" fmla="*/ 1381020 w 1381020"/>
                <a:gd name="connsiteY8" fmla="*/ 595267 h 1190534"/>
                <a:gd name="connsiteX9" fmla="*/ 1083387 w 1381020"/>
                <a:gd name="connsiteY9" fmla="*/ 1190534 h 1190534"/>
                <a:gd name="connsiteX10" fmla="*/ 297634 w 1381020"/>
                <a:gd name="connsiteY10" fmla="*/ 1190534 h 1190534"/>
                <a:gd name="connsiteX11" fmla="*/ 0 w 1381020"/>
                <a:gd name="connsiteY11" fmla="*/ 595267 h 119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020" h="1190534">
                  <a:moveTo>
                    <a:pt x="407876" y="167033"/>
                  </a:moveTo>
                  <a:lnTo>
                    <a:pt x="193759" y="595266"/>
                  </a:lnTo>
                  <a:lnTo>
                    <a:pt x="407876" y="1023499"/>
                  </a:lnTo>
                  <a:lnTo>
                    <a:pt x="973145" y="1023499"/>
                  </a:lnTo>
                  <a:lnTo>
                    <a:pt x="1187261" y="595266"/>
                  </a:lnTo>
                  <a:lnTo>
                    <a:pt x="973145" y="167033"/>
                  </a:lnTo>
                  <a:close/>
                  <a:moveTo>
                    <a:pt x="297634" y="0"/>
                  </a:moveTo>
                  <a:lnTo>
                    <a:pt x="1083387" y="0"/>
                  </a:lnTo>
                  <a:lnTo>
                    <a:pt x="1381020" y="595267"/>
                  </a:lnTo>
                  <a:lnTo>
                    <a:pt x="1083387" y="1190534"/>
                  </a:lnTo>
                  <a:lnTo>
                    <a:pt x="297634" y="1190534"/>
                  </a:lnTo>
                  <a:lnTo>
                    <a:pt x="0" y="595267"/>
                  </a:lnTo>
                  <a:close/>
                </a:path>
              </a:pathLst>
            </a:custGeom>
            <a:gradFill>
              <a:gsLst>
                <a:gs pos="57000">
                  <a:srgbClr val="F5F5F5"/>
                </a:gs>
                <a:gs pos="32000">
                  <a:srgbClr val="DEDEDE"/>
                </a:gs>
                <a:gs pos="0">
                  <a:srgbClr val="CBCBCB"/>
                </a:gs>
                <a:gs pos="100000">
                  <a:schemeClr val="bg1"/>
                </a:gs>
              </a:gsLst>
              <a:lin ang="2700000" scaled="1"/>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15" name="梯形 114"/>
            <p:cNvSpPr/>
            <p:nvPr/>
          </p:nvSpPr>
          <p:spPr>
            <a:xfrm>
              <a:off x="5530789" y="2874992"/>
              <a:ext cx="773977" cy="164519"/>
            </a:xfrm>
            <a:prstGeom prst="trapezoid">
              <a:avLst>
                <a:gd name="adj" fmla="val 66343"/>
              </a:avLst>
            </a:prstGeom>
            <a:gradFill>
              <a:gsLst>
                <a:gs pos="0">
                  <a:srgbClr val="E6E6E6"/>
                </a:gs>
                <a:gs pos="100000">
                  <a:srgbClr val="F7F7F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6" name="梯形 71"/>
            <p:cNvSpPr/>
            <p:nvPr/>
          </p:nvSpPr>
          <p:spPr>
            <a:xfrm rot="14580000" flipH="1">
              <a:off x="6045462" y="2112345"/>
              <a:ext cx="656958" cy="169043"/>
            </a:xfrm>
            <a:custGeom>
              <a:avLst/>
              <a:gdLst>
                <a:gd name="connsiteX0" fmla="*/ 0 w 667005"/>
                <a:gd name="connsiteY0" fmla="*/ 171628 h 171628"/>
                <a:gd name="connsiteX1" fmla="*/ 85140 w 667005"/>
                <a:gd name="connsiteY1" fmla="*/ 0 h 171628"/>
                <a:gd name="connsiteX2" fmla="*/ 581865 w 667005"/>
                <a:gd name="connsiteY2" fmla="*/ 0 h 171628"/>
                <a:gd name="connsiteX3" fmla="*/ 667005 w 667005"/>
                <a:gd name="connsiteY3" fmla="*/ 171628 h 171628"/>
                <a:gd name="connsiteX4" fmla="*/ 0 w 667005"/>
                <a:gd name="connsiteY4" fmla="*/ 171628 h 171628"/>
                <a:gd name="connsiteX0-1" fmla="*/ 0 w 667005"/>
                <a:gd name="connsiteY0-2" fmla="*/ 171737 h 171737"/>
                <a:gd name="connsiteX1-3" fmla="*/ 99339 w 667005"/>
                <a:gd name="connsiteY1-4" fmla="*/ 0 h 171737"/>
                <a:gd name="connsiteX2-5" fmla="*/ 581865 w 667005"/>
                <a:gd name="connsiteY2-6" fmla="*/ 109 h 171737"/>
                <a:gd name="connsiteX3-7" fmla="*/ 667005 w 667005"/>
                <a:gd name="connsiteY3-8" fmla="*/ 171737 h 171737"/>
                <a:gd name="connsiteX4-9" fmla="*/ 0 w 667005"/>
                <a:gd name="connsiteY4-10" fmla="*/ 171737 h 171737"/>
                <a:gd name="connsiteX0-11" fmla="*/ 0 w 667005"/>
                <a:gd name="connsiteY0-12" fmla="*/ 171628 h 171628"/>
                <a:gd name="connsiteX1-13" fmla="*/ 140601 w 667005"/>
                <a:gd name="connsiteY1-14" fmla="*/ 10938 h 171628"/>
                <a:gd name="connsiteX2-15" fmla="*/ 581865 w 667005"/>
                <a:gd name="connsiteY2-16" fmla="*/ 0 h 171628"/>
                <a:gd name="connsiteX3-17" fmla="*/ 667005 w 667005"/>
                <a:gd name="connsiteY3-18" fmla="*/ 171628 h 171628"/>
                <a:gd name="connsiteX4-19" fmla="*/ 0 w 667005"/>
                <a:gd name="connsiteY4-20" fmla="*/ 171628 h 171628"/>
                <a:gd name="connsiteX0-21" fmla="*/ 0 w 667005"/>
                <a:gd name="connsiteY0-22" fmla="*/ 171628 h 171628"/>
                <a:gd name="connsiteX1-23" fmla="*/ 103609 w 667005"/>
                <a:gd name="connsiteY1-24" fmla="*/ 1280 h 171628"/>
                <a:gd name="connsiteX2-25" fmla="*/ 581865 w 667005"/>
                <a:gd name="connsiteY2-26" fmla="*/ 0 h 171628"/>
                <a:gd name="connsiteX3-27" fmla="*/ 667005 w 667005"/>
                <a:gd name="connsiteY3-28" fmla="*/ 171628 h 171628"/>
                <a:gd name="connsiteX4-29" fmla="*/ 0 w 667005"/>
                <a:gd name="connsiteY4-30" fmla="*/ 171628 h 1716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67005" h="171628">
                  <a:moveTo>
                    <a:pt x="0" y="171628"/>
                  </a:moveTo>
                  <a:lnTo>
                    <a:pt x="103609" y="1280"/>
                  </a:lnTo>
                  <a:lnTo>
                    <a:pt x="581865" y="0"/>
                  </a:lnTo>
                  <a:lnTo>
                    <a:pt x="667005" y="171628"/>
                  </a:lnTo>
                  <a:lnTo>
                    <a:pt x="0" y="171628"/>
                  </a:lnTo>
                  <a:close/>
                </a:path>
              </a:pathLst>
            </a:custGeom>
            <a:gradFill>
              <a:gsLst>
                <a:gs pos="0">
                  <a:srgbClr val="DEDEDE"/>
                </a:gs>
                <a:gs pos="100000">
                  <a:srgbClr val="F4F4F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7" name="任意多边形 116"/>
            <p:cNvSpPr/>
            <p:nvPr/>
          </p:nvSpPr>
          <p:spPr>
            <a:xfrm>
              <a:off x="5238541" y="1871126"/>
              <a:ext cx="406992" cy="586301"/>
            </a:xfrm>
            <a:custGeom>
              <a:avLst/>
              <a:gdLst>
                <a:gd name="connsiteX0" fmla="*/ 297634 w 413216"/>
                <a:gd name="connsiteY0" fmla="*/ 0 h 595267"/>
                <a:gd name="connsiteX1" fmla="*/ 302996 w 413216"/>
                <a:gd name="connsiteY1" fmla="*/ 0 h 595267"/>
                <a:gd name="connsiteX2" fmla="*/ 413216 w 413216"/>
                <a:gd name="connsiteY2" fmla="*/ 167033 h 595267"/>
                <a:gd name="connsiteX3" fmla="*/ 407876 w 413216"/>
                <a:gd name="connsiteY3" fmla="*/ 167033 h 595267"/>
                <a:gd name="connsiteX4" fmla="*/ 193759 w 413216"/>
                <a:gd name="connsiteY4" fmla="*/ 595266 h 595267"/>
                <a:gd name="connsiteX5" fmla="*/ 193760 w 413216"/>
                <a:gd name="connsiteY5" fmla="*/ 595267 h 595267"/>
                <a:gd name="connsiteX6" fmla="*/ 0 w 413216"/>
                <a:gd name="connsiteY6" fmla="*/ 595267 h 59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216" h="595267">
                  <a:moveTo>
                    <a:pt x="297634" y="0"/>
                  </a:moveTo>
                  <a:lnTo>
                    <a:pt x="302996" y="0"/>
                  </a:lnTo>
                  <a:lnTo>
                    <a:pt x="413216" y="167033"/>
                  </a:lnTo>
                  <a:lnTo>
                    <a:pt x="407876" y="167033"/>
                  </a:lnTo>
                  <a:lnTo>
                    <a:pt x="193759" y="595266"/>
                  </a:lnTo>
                  <a:lnTo>
                    <a:pt x="193760" y="595267"/>
                  </a:lnTo>
                  <a:lnTo>
                    <a:pt x="0" y="595267"/>
                  </a:lnTo>
                  <a:close/>
                </a:path>
              </a:pathLst>
            </a:custGeom>
            <a:gradFill>
              <a:gsLst>
                <a:gs pos="100000">
                  <a:srgbClr val="DFDFDF"/>
                </a:gs>
                <a:gs pos="0">
                  <a:srgbClr val="B4B4B4"/>
                </a:gs>
              </a:gsLst>
              <a:lin ang="2700000" scaled="0"/>
            </a:gradFill>
            <a:ln w="1905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grpSp>
      <p:grpSp>
        <p:nvGrpSpPr>
          <p:cNvPr id="118" name="组合 117"/>
          <p:cNvGrpSpPr/>
          <p:nvPr/>
        </p:nvGrpSpPr>
        <p:grpSpPr>
          <a:xfrm>
            <a:off x="5465989" y="1959836"/>
            <a:ext cx="1013981" cy="843370"/>
            <a:chOff x="5392706" y="2031426"/>
            <a:chExt cx="1013849" cy="843565"/>
          </a:xfrm>
        </p:grpSpPr>
        <p:sp>
          <p:nvSpPr>
            <p:cNvPr id="119" name="六边形 118"/>
            <p:cNvSpPr/>
            <p:nvPr/>
          </p:nvSpPr>
          <p:spPr>
            <a:xfrm>
              <a:off x="5428018" y="2031426"/>
              <a:ext cx="978537" cy="843565"/>
            </a:xfrm>
            <a:prstGeom prst="hexagon">
              <a:avLst/>
            </a:prstGeom>
            <a:solidFill>
              <a:schemeClr val="accent6"/>
            </a:solidFill>
            <a:ln w="19050">
              <a:noFill/>
            </a:ln>
            <a:effectLst>
              <a:innerShdw blurRad="76200" dist="63500" dir="13500000">
                <a:prstClr val="black">
                  <a:alpha val="46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0" name="文本框 54"/>
            <p:cNvSpPr txBox="1"/>
            <p:nvPr/>
          </p:nvSpPr>
          <p:spPr>
            <a:xfrm>
              <a:off x="5392706" y="2200064"/>
              <a:ext cx="1010966" cy="523220"/>
            </a:xfrm>
            <a:prstGeom prst="rect">
              <a:avLst/>
            </a:prstGeom>
            <a:noFill/>
          </p:spPr>
          <p:txBody>
            <a:bodyPr wrap="square" rtlCol="0">
              <a:spAutoFit/>
            </a:bodyPr>
            <a:lstStyle/>
            <a:p>
              <a:pPr algn="ctr"/>
              <a:r>
                <a:rPr lang="en-US" altLang="zh-CN" sz="2800" dirty="0">
                  <a:solidFill>
                    <a:prstClr val="white"/>
                  </a:solidFill>
                  <a:latin typeface="Impact" panose="020B0806030902050204" pitchFamily="34" charset="0"/>
                  <a:ea typeface="时尚中黑简体" panose="01010104010101010101" pitchFamily="2" charset="-122"/>
                </a:rPr>
                <a:t>06</a:t>
              </a:r>
              <a:endParaRPr lang="zh-CN" altLang="en-US" sz="2800" dirty="0">
                <a:solidFill>
                  <a:prstClr val="white"/>
                </a:solidFill>
                <a:latin typeface="Impact" panose="020B0806030902050204" pitchFamily="34" charset="0"/>
                <a:ea typeface="时尚中黑简体" panose="01010104010101010101" pitchFamily="2" charset="-122"/>
              </a:endParaRPr>
            </a:p>
          </p:txBody>
        </p:sp>
      </p:grpSp>
      <p:grpSp>
        <p:nvGrpSpPr>
          <p:cNvPr id="121" name="组合 120"/>
          <p:cNvGrpSpPr/>
          <p:nvPr/>
        </p:nvGrpSpPr>
        <p:grpSpPr>
          <a:xfrm>
            <a:off x="6668060" y="1952298"/>
            <a:ext cx="2601260" cy="359255"/>
            <a:chOff x="5415884" y="5002052"/>
            <a:chExt cx="2972305" cy="359338"/>
          </a:xfrm>
        </p:grpSpPr>
        <p:sp>
          <p:nvSpPr>
            <p:cNvPr id="122" name="任意多边形 121"/>
            <p:cNvSpPr/>
            <p:nvPr/>
          </p:nvSpPr>
          <p:spPr>
            <a:xfrm flipH="1">
              <a:off x="5487706" y="506323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3" name="椭圆 122"/>
            <p:cNvSpPr/>
            <p:nvPr/>
          </p:nvSpPr>
          <p:spPr>
            <a:xfrm flipH="1">
              <a:off x="5415884" y="5002052"/>
              <a:ext cx="118316" cy="122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4" name="组合 123"/>
          <p:cNvGrpSpPr/>
          <p:nvPr/>
        </p:nvGrpSpPr>
        <p:grpSpPr>
          <a:xfrm>
            <a:off x="7839787" y="3287291"/>
            <a:ext cx="1429531" cy="359255"/>
            <a:chOff x="5415884" y="5002052"/>
            <a:chExt cx="1633441" cy="359338"/>
          </a:xfrm>
        </p:grpSpPr>
        <p:sp>
          <p:nvSpPr>
            <p:cNvPr id="125" name="任意多边形 124"/>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6" name="椭圆 125"/>
            <p:cNvSpPr/>
            <p:nvPr/>
          </p:nvSpPr>
          <p:spPr>
            <a:xfrm flipH="1">
              <a:off x="5415884" y="5002052"/>
              <a:ext cx="118316" cy="122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27" name="组合 126"/>
          <p:cNvGrpSpPr/>
          <p:nvPr/>
        </p:nvGrpSpPr>
        <p:grpSpPr>
          <a:xfrm>
            <a:off x="7839787" y="4606897"/>
            <a:ext cx="1429531" cy="359255"/>
            <a:chOff x="5415884" y="5002052"/>
            <a:chExt cx="1633441" cy="359338"/>
          </a:xfrm>
        </p:grpSpPr>
        <p:sp>
          <p:nvSpPr>
            <p:cNvPr id="128" name="任意多边形 127"/>
            <p:cNvSpPr/>
            <p:nvPr/>
          </p:nvSpPr>
          <p:spPr>
            <a:xfrm flipH="1">
              <a:off x="5487704" y="5063233"/>
              <a:ext cx="156162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9" name="椭圆 128"/>
            <p:cNvSpPr/>
            <p:nvPr/>
          </p:nvSpPr>
          <p:spPr>
            <a:xfrm flipH="1">
              <a:off x="5415884" y="5002052"/>
              <a:ext cx="118316" cy="1225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0" name="组合 129"/>
          <p:cNvGrpSpPr/>
          <p:nvPr/>
        </p:nvGrpSpPr>
        <p:grpSpPr>
          <a:xfrm flipH="1" flipV="1">
            <a:off x="2699398" y="5020647"/>
            <a:ext cx="2631082" cy="353687"/>
            <a:chOff x="5415884" y="5007622"/>
            <a:chExt cx="3006387" cy="353769"/>
          </a:xfrm>
        </p:grpSpPr>
        <p:sp>
          <p:nvSpPr>
            <p:cNvPr id="131" name="任意多边形 130"/>
            <p:cNvSpPr/>
            <p:nvPr/>
          </p:nvSpPr>
          <p:spPr>
            <a:xfrm flipH="1">
              <a:off x="5521870" y="5063234"/>
              <a:ext cx="2900401"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2" name="椭圆 131"/>
            <p:cNvSpPr/>
            <p:nvPr/>
          </p:nvSpPr>
          <p:spPr>
            <a:xfrm flipH="1">
              <a:off x="5415884" y="5007622"/>
              <a:ext cx="118316" cy="11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3" name="组合 132"/>
          <p:cNvGrpSpPr/>
          <p:nvPr/>
        </p:nvGrpSpPr>
        <p:grpSpPr>
          <a:xfrm flipH="1" flipV="1">
            <a:off x="2683263" y="3723805"/>
            <a:ext cx="1443102" cy="353688"/>
            <a:chOff x="5415884" y="5007622"/>
            <a:chExt cx="1648950" cy="353770"/>
          </a:xfrm>
        </p:grpSpPr>
        <p:sp>
          <p:nvSpPr>
            <p:cNvPr id="134" name="任意多边形 133"/>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5" name="椭圆 134"/>
            <p:cNvSpPr/>
            <p:nvPr/>
          </p:nvSpPr>
          <p:spPr>
            <a:xfrm flipH="1">
              <a:off x="5415884" y="5007622"/>
              <a:ext cx="118316" cy="11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6" name="组合 135"/>
          <p:cNvGrpSpPr/>
          <p:nvPr/>
        </p:nvGrpSpPr>
        <p:grpSpPr>
          <a:xfrm flipH="1" flipV="1">
            <a:off x="2683263" y="2423131"/>
            <a:ext cx="1443102" cy="353688"/>
            <a:chOff x="5415884" y="5007622"/>
            <a:chExt cx="1648950" cy="353770"/>
          </a:xfrm>
        </p:grpSpPr>
        <p:sp>
          <p:nvSpPr>
            <p:cNvPr id="137" name="任意多边形 136"/>
            <p:cNvSpPr/>
            <p:nvPr/>
          </p:nvSpPr>
          <p:spPr>
            <a:xfrm flipH="1">
              <a:off x="5521870" y="5063235"/>
              <a:ext cx="1542964"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椭圆 137"/>
            <p:cNvSpPr/>
            <p:nvPr/>
          </p:nvSpPr>
          <p:spPr>
            <a:xfrm flipH="1">
              <a:off x="5415884" y="5007622"/>
              <a:ext cx="118316" cy="111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39" name="组合 138"/>
          <p:cNvGrpSpPr/>
          <p:nvPr/>
        </p:nvGrpSpPr>
        <p:grpSpPr>
          <a:xfrm>
            <a:off x="1775520" y="1589617"/>
            <a:ext cx="2067736" cy="824124"/>
            <a:chOff x="1702718" y="1661123"/>
            <a:chExt cx="2067467" cy="824315"/>
          </a:xfrm>
        </p:grpSpPr>
        <p:sp>
          <p:nvSpPr>
            <p:cNvPr id="140" name="Freeform 32"/>
            <p:cNvSpPr>
              <a:spLocks noEditPoints="1"/>
            </p:cNvSpPr>
            <p:nvPr/>
          </p:nvSpPr>
          <p:spPr bwMode="auto">
            <a:xfrm>
              <a:off x="1798061" y="1709757"/>
              <a:ext cx="346328" cy="247893"/>
            </a:xfrm>
            <a:custGeom>
              <a:avLst/>
              <a:gdLst>
                <a:gd name="T0" fmla="*/ 92 w 244"/>
                <a:gd name="T1" fmla="*/ 48 h 175"/>
                <a:gd name="T2" fmla="*/ 102 w 244"/>
                <a:gd name="T3" fmla="*/ 27 h 175"/>
                <a:gd name="T4" fmla="*/ 75 w 244"/>
                <a:gd name="T5" fmla="*/ 0 h 175"/>
                <a:gd name="T6" fmla="*/ 48 w 244"/>
                <a:gd name="T7" fmla="*/ 27 h 175"/>
                <a:gd name="T8" fmla="*/ 58 w 244"/>
                <a:gd name="T9" fmla="*/ 48 h 175"/>
                <a:gd name="T10" fmla="*/ 10 w 244"/>
                <a:gd name="T11" fmla="*/ 123 h 175"/>
                <a:gd name="T12" fmla="*/ 46 w 244"/>
                <a:gd name="T13" fmla="*/ 97 h 175"/>
                <a:gd name="T14" fmla="*/ 32 w 244"/>
                <a:gd name="T15" fmla="*/ 175 h 175"/>
                <a:gd name="T16" fmla="*/ 57 w 244"/>
                <a:gd name="T17" fmla="*/ 175 h 175"/>
                <a:gd name="T18" fmla="*/ 75 w 244"/>
                <a:gd name="T19" fmla="*/ 142 h 175"/>
                <a:gd name="T20" fmla="*/ 93 w 244"/>
                <a:gd name="T21" fmla="*/ 175 h 175"/>
                <a:gd name="T22" fmla="*/ 118 w 244"/>
                <a:gd name="T23" fmla="*/ 175 h 175"/>
                <a:gd name="T24" fmla="*/ 104 w 244"/>
                <a:gd name="T25" fmla="*/ 97 h 175"/>
                <a:gd name="T26" fmla="*/ 140 w 244"/>
                <a:gd name="T27" fmla="*/ 123 h 175"/>
                <a:gd name="T28" fmla="*/ 92 w 244"/>
                <a:gd name="T29" fmla="*/ 48 h 175"/>
                <a:gd name="T30" fmla="*/ 208 w 244"/>
                <a:gd name="T31" fmla="*/ 97 h 175"/>
                <a:gd name="T32" fmla="*/ 214 w 244"/>
                <a:gd name="T33" fmla="*/ 84 h 175"/>
                <a:gd name="T34" fmla="*/ 198 w 244"/>
                <a:gd name="T35" fmla="*/ 68 h 175"/>
                <a:gd name="T36" fmla="*/ 181 w 244"/>
                <a:gd name="T37" fmla="*/ 84 h 175"/>
                <a:gd name="T38" fmla="*/ 187 w 244"/>
                <a:gd name="T39" fmla="*/ 97 h 175"/>
                <a:gd name="T40" fmla="*/ 158 w 244"/>
                <a:gd name="T41" fmla="*/ 143 h 175"/>
                <a:gd name="T42" fmla="*/ 180 w 244"/>
                <a:gd name="T43" fmla="*/ 127 h 175"/>
                <a:gd name="T44" fmla="*/ 171 w 244"/>
                <a:gd name="T45" fmla="*/ 175 h 175"/>
                <a:gd name="T46" fmla="*/ 186 w 244"/>
                <a:gd name="T47" fmla="*/ 175 h 175"/>
                <a:gd name="T48" fmla="*/ 198 w 244"/>
                <a:gd name="T49" fmla="*/ 155 h 175"/>
                <a:gd name="T50" fmla="*/ 209 w 244"/>
                <a:gd name="T51" fmla="*/ 175 h 175"/>
                <a:gd name="T52" fmla="*/ 224 w 244"/>
                <a:gd name="T53" fmla="*/ 175 h 175"/>
                <a:gd name="T54" fmla="*/ 216 w 244"/>
                <a:gd name="T55" fmla="*/ 127 h 175"/>
                <a:gd name="T56" fmla="*/ 237 w 244"/>
                <a:gd name="T57" fmla="*/ 143 h 175"/>
                <a:gd name="T58" fmla="*/ 208 w 244"/>
                <a:gd name="T5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 h="175">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41" name="文本框 164"/>
            <p:cNvSpPr txBox="1"/>
            <p:nvPr/>
          </p:nvSpPr>
          <p:spPr>
            <a:xfrm>
              <a:off x="2155433" y="1661123"/>
              <a:ext cx="1275252" cy="398872"/>
            </a:xfrm>
            <a:prstGeom prst="rect">
              <a:avLst/>
            </a:prstGeom>
            <a:noFill/>
          </p:spPr>
          <p:txBody>
            <a:bodyPr wrap="square" rtlCol="0">
              <a:spAutoFit/>
            </a:bodyPr>
            <a:lstStyle/>
            <a:p>
              <a:r>
                <a:rPr lang="zh-CN" altLang="en-US" sz="2000" b="1" dirty="0">
                  <a:solidFill>
                    <a:schemeClr val="accent1"/>
                  </a:solidFill>
                  <a:latin typeface="微软雅黑" panose="020B0503020204020204" charset="-122"/>
                  <a:ea typeface="微软雅黑" panose="020B0503020204020204" charset="-122"/>
                </a:rPr>
                <a:t>添加标题</a:t>
              </a:r>
            </a:p>
          </p:txBody>
        </p:sp>
        <p:sp>
          <p:nvSpPr>
            <p:cNvPr id="142" name="文本框 113"/>
            <p:cNvSpPr txBox="1"/>
            <p:nvPr/>
          </p:nvSpPr>
          <p:spPr>
            <a:xfrm>
              <a:off x="1702718" y="1958505"/>
              <a:ext cx="2067467" cy="526933"/>
            </a:xfrm>
            <a:prstGeom prst="rect">
              <a:avLst/>
            </a:prstGeom>
            <a:noFill/>
          </p:spPr>
          <p:txBody>
            <a:bodyPr wrap="square" rtlCol="0">
              <a:spAutoFit/>
            </a:bodyPr>
            <a:lstStyle/>
            <a:p>
              <a:pPr algn="just">
                <a:lnSpc>
                  <a:spcPct val="150000"/>
                </a:lnSpc>
              </a:pPr>
              <a:r>
                <a:rPr lang="zh-CN" altLang="en-US" sz="1000" dirty="0" smtClean="0">
                  <a:solidFill>
                    <a:schemeClr val="tx2">
                      <a:lumMod val="75000"/>
                    </a:scheme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chemeClr val="tx2">
                    <a:lumMod val="75000"/>
                  </a:schemeClr>
                </a:solidFill>
                <a:latin typeface="微软雅黑" panose="020B0503020204020204" charset="-122"/>
                <a:ea typeface="微软雅黑" panose="020B0503020204020204" charset="-122"/>
              </a:endParaRPr>
            </a:p>
          </p:txBody>
        </p:sp>
      </p:grpSp>
      <p:grpSp>
        <p:nvGrpSpPr>
          <p:cNvPr id="143" name="组合 142"/>
          <p:cNvGrpSpPr/>
          <p:nvPr/>
        </p:nvGrpSpPr>
        <p:grpSpPr>
          <a:xfrm>
            <a:off x="1847538" y="2853826"/>
            <a:ext cx="2067736" cy="833701"/>
            <a:chOff x="1774726" y="2925622"/>
            <a:chExt cx="2067467" cy="833894"/>
          </a:xfrm>
        </p:grpSpPr>
        <p:grpSp>
          <p:nvGrpSpPr>
            <p:cNvPr id="144" name="组合 143"/>
            <p:cNvGrpSpPr/>
            <p:nvPr/>
          </p:nvGrpSpPr>
          <p:grpSpPr>
            <a:xfrm>
              <a:off x="1816005" y="3027926"/>
              <a:ext cx="281614" cy="254819"/>
              <a:chOff x="8578850" y="285750"/>
              <a:chExt cx="817563" cy="739775"/>
            </a:xfrm>
            <a:solidFill>
              <a:srgbClr val="E87071"/>
            </a:solidFill>
          </p:grpSpPr>
          <p:sp>
            <p:nvSpPr>
              <p:cNvPr id="147" name="Freeform 35"/>
              <p:cNvSpPr/>
              <p:nvPr/>
            </p:nvSpPr>
            <p:spPr bwMode="auto">
              <a:xfrm>
                <a:off x="8578850" y="530225"/>
                <a:ext cx="615950" cy="495300"/>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48" name="Freeform 36"/>
              <p:cNvSpPr/>
              <p:nvPr/>
            </p:nvSpPr>
            <p:spPr bwMode="auto">
              <a:xfrm>
                <a:off x="8777288" y="285750"/>
                <a:ext cx="619125" cy="469900"/>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grpSp>
        <p:sp>
          <p:nvSpPr>
            <p:cNvPr id="145" name="文本框 159"/>
            <p:cNvSpPr txBox="1"/>
            <p:nvPr/>
          </p:nvSpPr>
          <p:spPr>
            <a:xfrm>
              <a:off x="2134709" y="2925622"/>
              <a:ext cx="1275252" cy="398872"/>
            </a:xfrm>
            <a:prstGeom prst="rect">
              <a:avLst/>
            </a:prstGeom>
            <a:noFill/>
          </p:spPr>
          <p:txBody>
            <a:bodyPr wrap="square" rtlCol="0">
              <a:spAutoFit/>
            </a:bodyPr>
            <a:lstStyle/>
            <a:p>
              <a:r>
                <a:rPr lang="zh-CN" altLang="en-US" sz="2000" b="1" dirty="0">
                  <a:solidFill>
                    <a:schemeClr val="accent2"/>
                  </a:solidFill>
                  <a:latin typeface="微软雅黑" panose="020B0503020204020204" charset="-122"/>
                  <a:ea typeface="微软雅黑" panose="020B0503020204020204" charset="-122"/>
                </a:rPr>
                <a:t>添加标题</a:t>
              </a:r>
            </a:p>
          </p:txBody>
        </p:sp>
        <p:sp>
          <p:nvSpPr>
            <p:cNvPr id="146" name="文本框 113"/>
            <p:cNvSpPr txBox="1"/>
            <p:nvPr/>
          </p:nvSpPr>
          <p:spPr>
            <a:xfrm>
              <a:off x="1774726" y="3232583"/>
              <a:ext cx="2067467" cy="526933"/>
            </a:xfrm>
            <a:prstGeom prst="rect">
              <a:avLst/>
            </a:prstGeom>
            <a:noFill/>
          </p:spPr>
          <p:txBody>
            <a:bodyPr wrap="square" rtlCol="0">
              <a:spAutoFit/>
            </a:bodyPr>
            <a:lstStyle/>
            <a:p>
              <a:pPr algn="just">
                <a:lnSpc>
                  <a:spcPct val="150000"/>
                </a:lnSpc>
              </a:pPr>
              <a:r>
                <a:rPr lang="zh-CN" altLang="en-US" sz="1000" dirty="0" smtClean="0">
                  <a:solidFill>
                    <a:schemeClr val="tx2">
                      <a:lumMod val="75000"/>
                    </a:scheme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chemeClr val="tx2">
                    <a:lumMod val="75000"/>
                  </a:schemeClr>
                </a:solidFill>
                <a:latin typeface="微软雅黑" panose="020B0503020204020204" charset="-122"/>
                <a:ea typeface="微软雅黑" panose="020B0503020204020204" charset="-122"/>
              </a:endParaRPr>
            </a:p>
          </p:txBody>
        </p:sp>
      </p:grpSp>
      <p:grpSp>
        <p:nvGrpSpPr>
          <p:cNvPr id="149" name="组合 148"/>
          <p:cNvGrpSpPr/>
          <p:nvPr/>
        </p:nvGrpSpPr>
        <p:grpSpPr>
          <a:xfrm>
            <a:off x="1884263" y="4181903"/>
            <a:ext cx="2067736" cy="865737"/>
            <a:chOff x="1811447" y="4254013"/>
            <a:chExt cx="2067467" cy="865939"/>
          </a:xfrm>
        </p:grpSpPr>
        <p:grpSp>
          <p:nvGrpSpPr>
            <p:cNvPr id="150" name="组合 149"/>
            <p:cNvGrpSpPr/>
            <p:nvPr/>
          </p:nvGrpSpPr>
          <p:grpSpPr>
            <a:xfrm>
              <a:off x="1811447" y="4272161"/>
              <a:ext cx="270029" cy="304739"/>
              <a:chOff x="10815638" y="1174750"/>
              <a:chExt cx="728663" cy="822325"/>
            </a:xfrm>
            <a:solidFill>
              <a:srgbClr val="00AF92"/>
            </a:solidFill>
          </p:grpSpPr>
          <p:sp>
            <p:nvSpPr>
              <p:cNvPr id="153"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54"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grpSp>
        <p:sp>
          <p:nvSpPr>
            <p:cNvPr id="151" name="文本框 154"/>
            <p:cNvSpPr txBox="1"/>
            <p:nvPr/>
          </p:nvSpPr>
          <p:spPr>
            <a:xfrm>
              <a:off x="2134710" y="4254013"/>
              <a:ext cx="1275252" cy="398873"/>
            </a:xfrm>
            <a:prstGeom prst="rect">
              <a:avLst/>
            </a:prstGeom>
            <a:noFill/>
          </p:spPr>
          <p:txBody>
            <a:bodyPr wrap="square" rtlCol="0">
              <a:spAutoFit/>
            </a:bodyPr>
            <a:lstStyle/>
            <a:p>
              <a:r>
                <a:rPr lang="zh-CN" altLang="en-US" sz="2000" b="1" dirty="0">
                  <a:solidFill>
                    <a:schemeClr val="accent3"/>
                  </a:solidFill>
                  <a:latin typeface="微软雅黑" panose="020B0503020204020204" charset="-122"/>
                  <a:ea typeface="微软雅黑" panose="020B0503020204020204" charset="-122"/>
                </a:rPr>
                <a:t>添加标题</a:t>
              </a:r>
            </a:p>
          </p:txBody>
        </p:sp>
        <p:sp>
          <p:nvSpPr>
            <p:cNvPr id="152" name="文本框 113"/>
            <p:cNvSpPr txBox="1"/>
            <p:nvPr/>
          </p:nvSpPr>
          <p:spPr>
            <a:xfrm>
              <a:off x="1811447" y="4593019"/>
              <a:ext cx="2067467" cy="526933"/>
            </a:xfrm>
            <a:prstGeom prst="rect">
              <a:avLst/>
            </a:prstGeom>
            <a:noFill/>
          </p:spPr>
          <p:txBody>
            <a:bodyPr wrap="square" rtlCol="0">
              <a:spAutoFit/>
            </a:bodyPr>
            <a:lstStyle/>
            <a:p>
              <a:pPr algn="just">
                <a:lnSpc>
                  <a:spcPct val="150000"/>
                </a:lnSpc>
              </a:pPr>
              <a:r>
                <a:rPr lang="zh-CN" altLang="en-US" sz="1000" dirty="0" smtClean="0">
                  <a:solidFill>
                    <a:schemeClr val="tx2">
                      <a:lumMod val="75000"/>
                    </a:scheme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chemeClr val="tx2">
                    <a:lumMod val="75000"/>
                  </a:schemeClr>
                </a:solidFill>
                <a:latin typeface="微软雅黑" panose="020B0503020204020204" charset="-122"/>
                <a:ea typeface="微软雅黑" panose="020B0503020204020204" charset="-122"/>
              </a:endParaRPr>
            </a:p>
          </p:txBody>
        </p:sp>
      </p:grpSp>
      <p:grpSp>
        <p:nvGrpSpPr>
          <p:cNvPr id="155" name="组合 154"/>
          <p:cNvGrpSpPr/>
          <p:nvPr/>
        </p:nvGrpSpPr>
        <p:grpSpPr>
          <a:xfrm>
            <a:off x="8646939" y="2285261"/>
            <a:ext cx="2105865" cy="859361"/>
            <a:chOff x="8573242" y="2356927"/>
            <a:chExt cx="2105591" cy="859560"/>
          </a:xfrm>
        </p:grpSpPr>
        <p:sp>
          <p:nvSpPr>
            <p:cNvPr id="156" name="文本框 117"/>
            <p:cNvSpPr txBox="1"/>
            <p:nvPr/>
          </p:nvSpPr>
          <p:spPr>
            <a:xfrm>
              <a:off x="8840808" y="2356927"/>
              <a:ext cx="1645308" cy="398872"/>
            </a:xfrm>
            <a:prstGeom prst="rect">
              <a:avLst/>
            </a:prstGeom>
            <a:noFill/>
          </p:spPr>
          <p:txBody>
            <a:bodyPr wrap="square" rtlCol="0">
              <a:spAutoFit/>
            </a:bodyPr>
            <a:lstStyle/>
            <a:p>
              <a:r>
                <a:rPr lang="zh-CN" altLang="en-US" sz="2000" b="1" dirty="0">
                  <a:solidFill>
                    <a:schemeClr val="accent6">
                      <a:lumMod val="50000"/>
                    </a:schemeClr>
                  </a:solidFill>
                  <a:latin typeface="微软雅黑" panose="020B0503020204020204" charset="-122"/>
                  <a:ea typeface="微软雅黑" panose="020B0503020204020204" charset="-122"/>
                </a:rPr>
                <a:t>添加标题</a:t>
              </a:r>
            </a:p>
          </p:txBody>
        </p:sp>
        <p:grpSp>
          <p:nvGrpSpPr>
            <p:cNvPr id="157" name="Group 11"/>
            <p:cNvGrpSpPr>
              <a:grpSpLocks noChangeAspect="1"/>
            </p:cNvGrpSpPr>
            <p:nvPr/>
          </p:nvGrpSpPr>
          <p:grpSpPr bwMode="auto">
            <a:xfrm>
              <a:off x="8573242" y="2380412"/>
              <a:ext cx="307453" cy="267243"/>
              <a:chOff x="4838" y="1902"/>
              <a:chExt cx="497" cy="432"/>
            </a:xfrm>
            <a:solidFill>
              <a:srgbClr val="FFB850"/>
            </a:solidFill>
          </p:grpSpPr>
          <p:sp>
            <p:nvSpPr>
              <p:cNvPr id="159" name="Freeform 12"/>
              <p:cNvSpPr>
                <a:spLocks noEditPoints="1"/>
              </p:cNvSpPr>
              <p:nvPr/>
            </p:nvSpPr>
            <p:spPr bwMode="auto">
              <a:xfrm>
                <a:off x="5001" y="1999"/>
                <a:ext cx="334" cy="33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60" name="Freeform 13"/>
              <p:cNvSpPr>
                <a:spLocks noEditPoints="1"/>
              </p:cNvSpPr>
              <p:nvPr/>
            </p:nvSpPr>
            <p:spPr bwMode="auto">
              <a:xfrm>
                <a:off x="4838" y="1902"/>
                <a:ext cx="217" cy="214"/>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61" name="Freeform 14"/>
              <p:cNvSpPr>
                <a:spLocks noEditPoints="1"/>
              </p:cNvSpPr>
              <p:nvPr/>
            </p:nvSpPr>
            <p:spPr bwMode="auto">
              <a:xfrm>
                <a:off x="4842" y="2116"/>
                <a:ext cx="163" cy="168"/>
              </a:xfrm>
              <a:custGeom>
                <a:avLst/>
                <a:gdLst>
                  <a:gd name="T0" fmla="*/ 4 w 39"/>
                  <a:gd name="T1" fmla="*/ 10 h 40"/>
                  <a:gd name="T2" fmla="*/ 5 w 39"/>
                  <a:gd name="T3" fmla="*/ 13 h 40"/>
                  <a:gd name="T4" fmla="*/ 2 w 39"/>
                  <a:gd name="T5" fmla="*/ 13 h 40"/>
                  <a:gd name="T6" fmla="*/ 0 w 39"/>
                  <a:gd name="T7" fmla="*/ 16 h 40"/>
                  <a:gd name="T8" fmla="*/ 1 w 39"/>
                  <a:gd name="T9" fmla="*/ 19 h 40"/>
                  <a:gd name="T10" fmla="*/ 3 w 39"/>
                  <a:gd name="T11" fmla="*/ 21 h 40"/>
                  <a:gd name="T12" fmla="*/ 2 w 39"/>
                  <a:gd name="T13" fmla="*/ 23 h 40"/>
                  <a:gd name="T14" fmla="*/ 1 w 39"/>
                  <a:gd name="T15" fmla="*/ 26 h 40"/>
                  <a:gd name="T16" fmla="*/ 3 w 39"/>
                  <a:gd name="T17" fmla="*/ 28 h 40"/>
                  <a:gd name="T18" fmla="*/ 5 w 39"/>
                  <a:gd name="T19" fmla="*/ 28 h 40"/>
                  <a:gd name="T20" fmla="*/ 5 w 39"/>
                  <a:gd name="T21" fmla="*/ 31 h 40"/>
                  <a:gd name="T22" fmla="*/ 6 w 39"/>
                  <a:gd name="T23" fmla="*/ 35 h 40"/>
                  <a:gd name="T24" fmla="*/ 9 w 39"/>
                  <a:gd name="T25" fmla="*/ 35 h 40"/>
                  <a:gd name="T26" fmla="*/ 13 w 39"/>
                  <a:gd name="T27" fmla="*/ 34 h 40"/>
                  <a:gd name="T28" fmla="*/ 13 w 39"/>
                  <a:gd name="T29" fmla="*/ 37 h 40"/>
                  <a:gd name="T30" fmla="*/ 15 w 39"/>
                  <a:gd name="T31" fmla="*/ 39 h 40"/>
                  <a:gd name="T32" fmla="*/ 18 w 39"/>
                  <a:gd name="T33" fmla="*/ 38 h 40"/>
                  <a:gd name="T34" fmla="*/ 21 w 39"/>
                  <a:gd name="T35" fmla="*/ 36 h 40"/>
                  <a:gd name="T36" fmla="*/ 22 w 39"/>
                  <a:gd name="T37" fmla="*/ 38 h 40"/>
                  <a:gd name="T38" fmla="*/ 26 w 39"/>
                  <a:gd name="T39" fmla="*/ 39 h 40"/>
                  <a:gd name="T40" fmla="*/ 27 w 39"/>
                  <a:gd name="T41" fmla="*/ 36 h 40"/>
                  <a:gd name="T42" fmla="*/ 29 w 39"/>
                  <a:gd name="T43" fmla="*/ 33 h 40"/>
                  <a:gd name="T44" fmla="*/ 31 w 39"/>
                  <a:gd name="T45" fmla="*/ 34 h 40"/>
                  <a:gd name="T46" fmla="*/ 34 w 39"/>
                  <a:gd name="T47" fmla="*/ 33 h 40"/>
                  <a:gd name="T48" fmla="*/ 35 w 39"/>
                  <a:gd name="T49" fmla="*/ 30 h 40"/>
                  <a:gd name="T50" fmla="*/ 34 w 39"/>
                  <a:gd name="T51" fmla="*/ 27 h 40"/>
                  <a:gd name="T52" fmla="*/ 36 w 39"/>
                  <a:gd name="T53" fmla="*/ 26 h 40"/>
                  <a:gd name="T54" fmla="*/ 39 w 39"/>
                  <a:gd name="T55" fmla="*/ 24 h 40"/>
                  <a:gd name="T56" fmla="*/ 38 w 39"/>
                  <a:gd name="T57" fmla="*/ 21 h 40"/>
                  <a:gd name="T58" fmla="*/ 36 w 39"/>
                  <a:gd name="T59" fmla="*/ 18 h 40"/>
                  <a:gd name="T60" fmla="*/ 37 w 39"/>
                  <a:gd name="T61" fmla="*/ 17 h 40"/>
                  <a:gd name="T62" fmla="*/ 38 w 39"/>
                  <a:gd name="T63" fmla="*/ 14 h 40"/>
                  <a:gd name="T64" fmla="*/ 36 w 39"/>
                  <a:gd name="T65" fmla="*/ 12 h 40"/>
                  <a:gd name="T66" fmla="*/ 33 w 39"/>
                  <a:gd name="T67" fmla="*/ 10 h 40"/>
                  <a:gd name="T68" fmla="*/ 33 w 39"/>
                  <a:gd name="T69" fmla="*/ 8 h 40"/>
                  <a:gd name="T70" fmla="*/ 33 w 39"/>
                  <a:gd name="T71" fmla="*/ 5 h 40"/>
                  <a:gd name="T72" fmla="*/ 30 w 39"/>
                  <a:gd name="T73" fmla="*/ 5 h 40"/>
                  <a:gd name="T74" fmla="*/ 26 w 39"/>
                  <a:gd name="T75" fmla="*/ 5 h 40"/>
                  <a:gd name="T76" fmla="*/ 26 w 39"/>
                  <a:gd name="T77" fmla="*/ 3 h 40"/>
                  <a:gd name="T78" fmla="*/ 24 w 39"/>
                  <a:gd name="T79" fmla="*/ 0 h 40"/>
                  <a:gd name="T80" fmla="*/ 21 w 39"/>
                  <a:gd name="T81" fmla="*/ 2 h 40"/>
                  <a:gd name="T82" fmla="*/ 18 w 39"/>
                  <a:gd name="T83" fmla="*/ 4 h 40"/>
                  <a:gd name="T84" fmla="*/ 16 w 39"/>
                  <a:gd name="T85" fmla="*/ 2 h 40"/>
                  <a:gd name="T86" fmla="*/ 13 w 39"/>
                  <a:gd name="T87" fmla="*/ 1 h 40"/>
                  <a:gd name="T88" fmla="*/ 11 w 39"/>
                  <a:gd name="T89" fmla="*/ 3 h 40"/>
                  <a:gd name="T90" fmla="*/ 10 w 39"/>
                  <a:gd name="T91" fmla="*/ 6 h 40"/>
                  <a:gd name="T92" fmla="*/ 8 w 39"/>
                  <a:gd name="T93" fmla="*/ 6 h 40"/>
                  <a:gd name="T94" fmla="*/ 5 w 39"/>
                  <a:gd name="T95" fmla="*/ 6 h 40"/>
                  <a:gd name="T96" fmla="*/ 4 w 39"/>
                  <a:gd name="T97" fmla="*/ 10 h 40"/>
                  <a:gd name="T98" fmla="*/ 16 w 39"/>
                  <a:gd name="T99" fmla="*/ 9 h 40"/>
                  <a:gd name="T100" fmla="*/ 30 w 39"/>
                  <a:gd name="T101" fmla="*/ 16 h 40"/>
                  <a:gd name="T102" fmla="*/ 23 w 39"/>
                  <a:gd name="T103" fmla="*/ 31 h 40"/>
                  <a:gd name="T104" fmla="*/ 9 w 39"/>
                  <a:gd name="T105" fmla="*/ 23 h 40"/>
                  <a:gd name="T106" fmla="*/ 16 w 39"/>
                  <a:gd name="T10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40">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grpSp>
        <p:sp>
          <p:nvSpPr>
            <p:cNvPr id="158" name="文本框 113"/>
            <p:cNvSpPr txBox="1"/>
            <p:nvPr/>
          </p:nvSpPr>
          <p:spPr>
            <a:xfrm>
              <a:off x="8611366" y="2689554"/>
              <a:ext cx="2067467" cy="526933"/>
            </a:xfrm>
            <a:prstGeom prst="rect">
              <a:avLst/>
            </a:prstGeom>
            <a:noFill/>
          </p:spPr>
          <p:txBody>
            <a:bodyPr wrap="square" rtlCol="0">
              <a:spAutoFit/>
            </a:bodyPr>
            <a:lstStyle/>
            <a:p>
              <a:pPr algn="just">
                <a:lnSpc>
                  <a:spcPct val="150000"/>
                </a:lnSpc>
              </a:pPr>
              <a:r>
                <a:rPr lang="zh-CN" altLang="en-US" sz="1000" dirty="0" smtClean="0">
                  <a:solidFill>
                    <a:schemeClr val="tx2">
                      <a:lumMod val="75000"/>
                    </a:scheme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chemeClr val="tx2">
                    <a:lumMod val="75000"/>
                  </a:schemeClr>
                </a:solidFill>
                <a:latin typeface="微软雅黑" panose="020B0503020204020204" charset="-122"/>
                <a:ea typeface="微软雅黑" panose="020B0503020204020204" charset="-122"/>
              </a:endParaRPr>
            </a:p>
          </p:txBody>
        </p:sp>
      </p:grpSp>
      <p:grpSp>
        <p:nvGrpSpPr>
          <p:cNvPr id="162" name="组合 161"/>
          <p:cNvGrpSpPr/>
          <p:nvPr/>
        </p:nvGrpSpPr>
        <p:grpSpPr>
          <a:xfrm>
            <a:off x="8639126" y="3645912"/>
            <a:ext cx="2185695" cy="844501"/>
            <a:chOff x="8565431" y="3645868"/>
            <a:chExt cx="2185410" cy="844697"/>
          </a:xfrm>
        </p:grpSpPr>
        <p:sp>
          <p:nvSpPr>
            <p:cNvPr id="163" name="文本框 122"/>
            <p:cNvSpPr txBox="1"/>
            <p:nvPr/>
          </p:nvSpPr>
          <p:spPr>
            <a:xfrm>
              <a:off x="8840808" y="3645868"/>
              <a:ext cx="1645308" cy="398873"/>
            </a:xfrm>
            <a:prstGeom prst="rect">
              <a:avLst/>
            </a:prstGeom>
            <a:noFill/>
          </p:spPr>
          <p:txBody>
            <a:bodyPr wrap="square" rtlCol="0">
              <a:spAutoFit/>
            </a:bodyPr>
            <a:lstStyle/>
            <a:p>
              <a:r>
                <a:rPr lang="zh-CN" altLang="en-US" sz="2000" b="1" dirty="0">
                  <a:solidFill>
                    <a:schemeClr val="accent5"/>
                  </a:solidFill>
                  <a:latin typeface="微软雅黑" panose="020B0503020204020204" charset="-122"/>
                  <a:ea typeface="微软雅黑" panose="020B0503020204020204" charset="-122"/>
                </a:rPr>
                <a:t>添加标题</a:t>
              </a:r>
            </a:p>
          </p:txBody>
        </p:sp>
        <p:sp>
          <p:nvSpPr>
            <p:cNvPr id="164" name="Freeform 18"/>
            <p:cNvSpPr>
              <a:spLocks noEditPoints="1"/>
            </p:cNvSpPr>
            <p:nvPr/>
          </p:nvSpPr>
          <p:spPr bwMode="auto">
            <a:xfrm>
              <a:off x="8565431" y="3732241"/>
              <a:ext cx="303924" cy="226825"/>
            </a:xfrm>
            <a:custGeom>
              <a:avLst/>
              <a:gdLst>
                <a:gd name="T0" fmla="*/ 82 w 112"/>
                <a:gd name="T1" fmla="*/ 53 h 83"/>
                <a:gd name="T2" fmla="*/ 99 w 112"/>
                <a:gd name="T3" fmla="*/ 36 h 83"/>
                <a:gd name="T4" fmla="*/ 104 w 112"/>
                <a:gd name="T5" fmla="*/ 37 h 83"/>
                <a:gd name="T6" fmla="*/ 104 w 112"/>
                <a:gd name="T7" fmla="*/ 24 h 83"/>
                <a:gd name="T8" fmla="*/ 92 w 112"/>
                <a:gd name="T9" fmla="*/ 12 h 83"/>
                <a:gd name="T10" fmla="*/ 49 w 112"/>
                <a:gd name="T11" fmla="*/ 12 h 83"/>
                <a:gd name="T12" fmla="*/ 39 w 112"/>
                <a:gd name="T13" fmla="*/ 0 h 83"/>
                <a:gd name="T14" fmla="*/ 14 w 112"/>
                <a:gd name="T15" fmla="*/ 0 h 83"/>
                <a:gd name="T16" fmla="*/ 2 w 112"/>
                <a:gd name="T17" fmla="*/ 6 h 83"/>
                <a:gd name="T18" fmla="*/ 0 w 112"/>
                <a:gd name="T19" fmla="*/ 13 h 83"/>
                <a:gd name="T20" fmla="*/ 0 w 112"/>
                <a:gd name="T21" fmla="*/ 13 h 83"/>
                <a:gd name="T22" fmla="*/ 0 w 112"/>
                <a:gd name="T23" fmla="*/ 14 h 83"/>
                <a:gd name="T24" fmla="*/ 0 w 112"/>
                <a:gd name="T25" fmla="*/ 16 h 83"/>
                <a:gd name="T26" fmla="*/ 0 w 112"/>
                <a:gd name="T27" fmla="*/ 34 h 83"/>
                <a:gd name="T28" fmla="*/ 0 w 112"/>
                <a:gd name="T29" fmla="*/ 71 h 83"/>
                <a:gd name="T30" fmla="*/ 12 w 112"/>
                <a:gd name="T31" fmla="*/ 83 h 83"/>
                <a:gd name="T32" fmla="*/ 92 w 112"/>
                <a:gd name="T33" fmla="*/ 83 h 83"/>
                <a:gd name="T34" fmla="*/ 104 w 112"/>
                <a:gd name="T35" fmla="*/ 71 h 83"/>
                <a:gd name="T36" fmla="*/ 104 w 112"/>
                <a:gd name="T37" fmla="*/ 69 h 83"/>
                <a:gd name="T38" fmla="*/ 99 w 112"/>
                <a:gd name="T39" fmla="*/ 69 h 83"/>
                <a:gd name="T40" fmla="*/ 82 w 112"/>
                <a:gd name="T41" fmla="*/ 53 h 83"/>
                <a:gd name="T42" fmla="*/ 104 w 112"/>
                <a:gd name="T43" fmla="*/ 40 h 83"/>
                <a:gd name="T44" fmla="*/ 99 w 112"/>
                <a:gd name="T45" fmla="*/ 39 h 83"/>
                <a:gd name="T46" fmla="*/ 85 w 112"/>
                <a:gd name="T47" fmla="*/ 53 h 83"/>
                <a:gd name="T48" fmla="*/ 99 w 112"/>
                <a:gd name="T49" fmla="*/ 66 h 83"/>
                <a:gd name="T50" fmla="*/ 104 w 112"/>
                <a:gd name="T51" fmla="*/ 65 h 83"/>
                <a:gd name="T52" fmla="*/ 112 w 112"/>
                <a:gd name="T53" fmla="*/ 53 h 83"/>
                <a:gd name="T54" fmla="*/ 104 w 112"/>
                <a:gd name="T55" fmla="*/ 40 h 83"/>
                <a:gd name="T56" fmla="*/ 104 w 112"/>
                <a:gd name="T57" fmla="*/ 56 h 83"/>
                <a:gd name="T58" fmla="*/ 99 w 112"/>
                <a:gd name="T59" fmla="*/ 63 h 83"/>
                <a:gd name="T60" fmla="*/ 98 w 112"/>
                <a:gd name="T61" fmla="*/ 64 h 83"/>
                <a:gd name="T62" fmla="*/ 98 w 112"/>
                <a:gd name="T63" fmla="*/ 64 h 83"/>
                <a:gd name="T64" fmla="*/ 97 w 112"/>
                <a:gd name="T65" fmla="*/ 63 h 83"/>
                <a:gd name="T66" fmla="*/ 89 w 112"/>
                <a:gd name="T67" fmla="*/ 53 h 83"/>
                <a:gd name="T68" fmla="*/ 89 w 112"/>
                <a:gd name="T69" fmla="*/ 53 h 83"/>
                <a:gd name="T70" fmla="*/ 93 w 112"/>
                <a:gd name="T71" fmla="*/ 53 h 83"/>
                <a:gd name="T72" fmla="*/ 98 w 112"/>
                <a:gd name="T73" fmla="*/ 59 h 83"/>
                <a:gd name="T74" fmla="*/ 104 w 112"/>
                <a:gd name="T75" fmla="*/ 50 h 83"/>
                <a:gd name="T76" fmla="*/ 107 w 112"/>
                <a:gd name="T77" fmla="*/ 45 h 83"/>
                <a:gd name="T78" fmla="*/ 109 w 112"/>
                <a:gd name="T79" fmla="*/ 45 h 83"/>
                <a:gd name="T80" fmla="*/ 110 w 112"/>
                <a:gd name="T81" fmla="*/ 47 h 83"/>
                <a:gd name="T82" fmla="*/ 104 w 112"/>
                <a:gd name="T83"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 h="83">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accent5"/>
            </a:solidFill>
            <a:ln>
              <a:noFill/>
            </a:ln>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65" name="文本框 113"/>
            <p:cNvSpPr txBox="1"/>
            <p:nvPr/>
          </p:nvSpPr>
          <p:spPr>
            <a:xfrm>
              <a:off x="8683374" y="3963632"/>
              <a:ext cx="2067467" cy="526933"/>
            </a:xfrm>
            <a:prstGeom prst="rect">
              <a:avLst/>
            </a:prstGeom>
            <a:noFill/>
          </p:spPr>
          <p:txBody>
            <a:bodyPr wrap="square" rtlCol="0">
              <a:spAutoFit/>
            </a:bodyPr>
            <a:lstStyle/>
            <a:p>
              <a:pPr algn="just">
                <a:lnSpc>
                  <a:spcPct val="150000"/>
                </a:lnSpc>
              </a:pPr>
              <a:r>
                <a:rPr lang="zh-CN" altLang="en-US" sz="1000" dirty="0" smtClean="0">
                  <a:solidFill>
                    <a:schemeClr val="tx2">
                      <a:lumMod val="75000"/>
                    </a:scheme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chemeClr val="tx2">
                    <a:lumMod val="75000"/>
                  </a:schemeClr>
                </a:solidFill>
                <a:latin typeface="微软雅黑" panose="020B0503020204020204" charset="-122"/>
                <a:ea typeface="微软雅黑" panose="020B0503020204020204" charset="-122"/>
              </a:endParaRPr>
            </a:p>
          </p:txBody>
        </p:sp>
      </p:grpSp>
      <p:grpSp>
        <p:nvGrpSpPr>
          <p:cNvPr id="166" name="组合 165"/>
          <p:cNvGrpSpPr/>
          <p:nvPr/>
        </p:nvGrpSpPr>
        <p:grpSpPr>
          <a:xfrm>
            <a:off x="8656181" y="4870046"/>
            <a:ext cx="2205365" cy="908477"/>
            <a:chOff x="8582484" y="4942313"/>
            <a:chExt cx="2205078" cy="908688"/>
          </a:xfrm>
        </p:grpSpPr>
        <p:sp>
          <p:nvSpPr>
            <p:cNvPr id="167" name="文本框 127"/>
            <p:cNvSpPr txBox="1"/>
            <p:nvPr/>
          </p:nvSpPr>
          <p:spPr>
            <a:xfrm>
              <a:off x="8840808" y="4942313"/>
              <a:ext cx="1645308" cy="398873"/>
            </a:xfrm>
            <a:prstGeom prst="rect">
              <a:avLst/>
            </a:prstGeom>
            <a:noFill/>
          </p:spPr>
          <p:txBody>
            <a:bodyPr wrap="square" rtlCol="0">
              <a:spAutoFit/>
            </a:bodyPr>
            <a:lstStyle/>
            <a:p>
              <a:r>
                <a:rPr lang="zh-CN" altLang="en-US" sz="2000" b="1" dirty="0">
                  <a:solidFill>
                    <a:schemeClr val="accent4"/>
                  </a:solidFill>
                  <a:latin typeface="微软雅黑" panose="020B0503020204020204" charset="-122"/>
                  <a:ea typeface="微软雅黑" panose="020B0503020204020204" charset="-122"/>
                </a:rPr>
                <a:t>添加标题</a:t>
              </a:r>
            </a:p>
          </p:txBody>
        </p:sp>
        <p:grpSp>
          <p:nvGrpSpPr>
            <p:cNvPr id="168" name="Group 4"/>
            <p:cNvGrpSpPr>
              <a:grpSpLocks noChangeAspect="1"/>
            </p:cNvGrpSpPr>
            <p:nvPr/>
          </p:nvGrpSpPr>
          <p:grpSpPr bwMode="auto">
            <a:xfrm>
              <a:off x="8582484" y="4979543"/>
              <a:ext cx="215855" cy="316960"/>
              <a:chOff x="3540" y="531"/>
              <a:chExt cx="348" cy="511"/>
            </a:xfrm>
            <a:solidFill>
              <a:srgbClr val="C65885"/>
            </a:solidFill>
          </p:grpSpPr>
          <p:sp>
            <p:nvSpPr>
              <p:cNvPr id="170" name="Freeform 5"/>
              <p:cNvSpPr/>
              <p:nvPr/>
            </p:nvSpPr>
            <p:spPr bwMode="auto">
              <a:xfrm>
                <a:off x="3540" y="801"/>
                <a:ext cx="348" cy="241"/>
              </a:xfrm>
              <a:custGeom>
                <a:avLst/>
                <a:gdLst>
                  <a:gd name="T0" fmla="*/ 78 w 97"/>
                  <a:gd name="T1" fmla="*/ 0 h 68"/>
                  <a:gd name="T2" fmla="*/ 70 w 97"/>
                  <a:gd name="T3" fmla="*/ 20 h 68"/>
                  <a:gd name="T4" fmla="*/ 49 w 97"/>
                  <a:gd name="T5" fmla="*/ 66 h 68"/>
                  <a:gd name="T6" fmla="*/ 29 w 97"/>
                  <a:gd name="T7" fmla="*/ 20 h 68"/>
                  <a:gd name="T8" fmla="*/ 20 w 97"/>
                  <a:gd name="T9" fmla="*/ 0 h 68"/>
                  <a:gd name="T10" fmla="*/ 0 w 97"/>
                  <a:gd name="T11" fmla="*/ 39 h 68"/>
                  <a:gd name="T12" fmla="*/ 0 w 97"/>
                  <a:gd name="T13" fmla="*/ 50 h 68"/>
                  <a:gd name="T14" fmla="*/ 49 w 97"/>
                  <a:gd name="T15" fmla="*/ 68 h 68"/>
                  <a:gd name="T16" fmla="*/ 97 w 97"/>
                  <a:gd name="T17" fmla="*/ 50 h 68"/>
                  <a:gd name="T18" fmla="*/ 97 w 97"/>
                  <a:gd name="T19" fmla="*/ 39 h 68"/>
                  <a:gd name="T20" fmla="*/ 78 w 97"/>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68">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71" name="Freeform 6"/>
              <p:cNvSpPr/>
              <p:nvPr/>
            </p:nvSpPr>
            <p:spPr bwMode="auto">
              <a:xfrm>
                <a:off x="3687" y="833"/>
                <a:ext cx="58" cy="156"/>
              </a:xfrm>
              <a:custGeom>
                <a:avLst/>
                <a:gdLst>
                  <a:gd name="T0" fmla="*/ 0 w 16"/>
                  <a:gd name="T1" fmla="*/ 0 h 44"/>
                  <a:gd name="T2" fmla="*/ 3 w 16"/>
                  <a:gd name="T3" fmla="*/ 7 h 44"/>
                  <a:gd name="T4" fmla="*/ 0 w 16"/>
                  <a:gd name="T5" fmla="*/ 36 h 44"/>
                  <a:gd name="T6" fmla="*/ 8 w 16"/>
                  <a:gd name="T7" fmla="*/ 44 h 44"/>
                  <a:gd name="T8" fmla="*/ 15 w 16"/>
                  <a:gd name="T9" fmla="*/ 36 h 44"/>
                  <a:gd name="T10" fmla="*/ 12 w 16"/>
                  <a:gd name="T11" fmla="*/ 7 h 44"/>
                  <a:gd name="T12" fmla="*/ 16 w 16"/>
                  <a:gd name="T13" fmla="*/ 0 h 44"/>
                  <a:gd name="T14" fmla="*/ 8 w 16"/>
                  <a:gd name="T15" fmla="*/ 1 h 44"/>
                  <a:gd name="T16" fmla="*/ 0 w 16"/>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72" name="Freeform 7"/>
              <p:cNvSpPr/>
              <p:nvPr/>
            </p:nvSpPr>
            <p:spPr bwMode="auto">
              <a:xfrm>
                <a:off x="3609" y="652"/>
                <a:ext cx="215" cy="181"/>
              </a:xfrm>
              <a:custGeom>
                <a:avLst/>
                <a:gdLst>
                  <a:gd name="T0" fmla="*/ 30 w 60"/>
                  <a:gd name="T1" fmla="*/ 5 h 51"/>
                  <a:gd name="T2" fmla="*/ 13 w 60"/>
                  <a:gd name="T3" fmla="*/ 0 h 51"/>
                  <a:gd name="T4" fmla="*/ 1 w 60"/>
                  <a:gd name="T5" fmla="*/ 0 h 51"/>
                  <a:gd name="T6" fmla="*/ 0 w 60"/>
                  <a:gd name="T7" fmla="*/ 0 h 51"/>
                  <a:gd name="T8" fmla="*/ 0 w 60"/>
                  <a:gd name="T9" fmla="*/ 6 h 51"/>
                  <a:gd name="T10" fmla="*/ 0 w 60"/>
                  <a:gd name="T11" fmla="*/ 24 h 51"/>
                  <a:gd name="T12" fmla="*/ 22 w 60"/>
                  <a:gd name="T13" fmla="*/ 50 h 51"/>
                  <a:gd name="T14" fmla="*/ 30 w 60"/>
                  <a:gd name="T15" fmla="*/ 51 h 51"/>
                  <a:gd name="T16" fmla="*/ 38 w 60"/>
                  <a:gd name="T17" fmla="*/ 50 h 51"/>
                  <a:gd name="T18" fmla="*/ 60 w 60"/>
                  <a:gd name="T19" fmla="*/ 24 h 51"/>
                  <a:gd name="T20" fmla="*/ 60 w 60"/>
                  <a:gd name="T21" fmla="*/ 6 h 51"/>
                  <a:gd name="T22" fmla="*/ 59 w 60"/>
                  <a:gd name="T23" fmla="*/ 0 h 51"/>
                  <a:gd name="T24" fmla="*/ 47 w 60"/>
                  <a:gd name="T25" fmla="*/ 0 h 51"/>
                  <a:gd name="T26" fmla="*/ 30 w 60"/>
                  <a:gd name="T27" fmla="*/ 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51">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sp>
            <p:nvSpPr>
              <p:cNvPr id="173" name="Freeform 8"/>
              <p:cNvSpPr>
                <a:spLocks noEditPoints="1"/>
              </p:cNvSpPr>
              <p:nvPr/>
            </p:nvSpPr>
            <p:spPr bwMode="auto">
              <a:xfrm>
                <a:off x="3598" y="531"/>
                <a:ext cx="240" cy="128"/>
              </a:xfrm>
              <a:custGeom>
                <a:avLst/>
                <a:gdLst>
                  <a:gd name="T0" fmla="*/ 33 w 67"/>
                  <a:gd name="T1" fmla="*/ 0 h 36"/>
                  <a:gd name="T2" fmla="*/ 0 w 67"/>
                  <a:gd name="T3" fmla="*/ 31 h 36"/>
                  <a:gd name="T4" fmla="*/ 4 w 67"/>
                  <a:gd name="T5" fmla="*/ 31 h 36"/>
                  <a:gd name="T6" fmla="*/ 4 w 67"/>
                  <a:gd name="T7" fmla="*/ 31 h 36"/>
                  <a:gd name="T8" fmla="*/ 16 w 67"/>
                  <a:gd name="T9" fmla="*/ 31 h 36"/>
                  <a:gd name="T10" fmla="*/ 33 w 67"/>
                  <a:gd name="T11" fmla="*/ 36 h 36"/>
                  <a:gd name="T12" fmla="*/ 51 w 67"/>
                  <a:gd name="T13" fmla="*/ 31 h 36"/>
                  <a:gd name="T14" fmla="*/ 62 w 67"/>
                  <a:gd name="T15" fmla="*/ 31 h 36"/>
                  <a:gd name="T16" fmla="*/ 64 w 67"/>
                  <a:gd name="T17" fmla="*/ 31 h 36"/>
                  <a:gd name="T18" fmla="*/ 67 w 67"/>
                  <a:gd name="T19" fmla="*/ 31 h 36"/>
                  <a:gd name="T20" fmla="*/ 33 w 67"/>
                  <a:gd name="T21" fmla="*/ 0 h 36"/>
                  <a:gd name="T22" fmla="*/ 33 w 67"/>
                  <a:gd name="T23" fmla="*/ 26 h 36"/>
                  <a:gd name="T24" fmla="*/ 27 w 67"/>
                  <a:gd name="T25" fmla="*/ 20 h 36"/>
                  <a:gd name="T26" fmla="*/ 33 w 67"/>
                  <a:gd name="T27" fmla="*/ 14 h 36"/>
                  <a:gd name="T28" fmla="*/ 40 w 67"/>
                  <a:gd name="T29" fmla="*/ 20 h 36"/>
                  <a:gd name="T30" fmla="*/ 33 w 67"/>
                  <a:gd name="T31"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36">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2">
                      <a:lumMod val="75000"/>
                    </a:schemeClr>
                  </a:solidFill>
                </a:endParaRPr>
              </a:p>
            </p:txBody>
          </p:sp>
        </p:grpSp>
        <p:sp>
          <p:nvSpPr>
            <p:cNvPr id="169" name="文本框 113"/>
            <p:cNvSpPr txBox="1"/>
            <p:nvPr/>
          </p:nvSpPr>
          <p:spPr>
            <a:xfrm>
              <a:off x="8720095" y="5324068"/>
              <a:ext cx="2067467" cy="526933"/>
            </a:xfrm>
            <a:prstGeom prst="rect">
              <a:avLst/>
            </a:prstGeom>
            <a:noFill/>
          </p:spPr>
          <p:txBody>
            <a:bodyPr wrap="square" rtlCol="0">
              <a:spAutoFit/>
            </a:bodyPr>
            <a:lstStyle/>
            <a:p>
              <a:pPr algn="just">
                <a:lnSpc>
                  <a:spcPct val="150000"/>
                </a:lnSpc>
              </a:pPr>
              <a:r>
                <a:rPr lang="zh-CN" altLang="en-US" sz="1000" dirty="0" smtClean="0">
                  <a:solidFill>
                    <a:schemeClr val="tx2">
                      <a:lumMod val="75000"/>
                    </a:schemeClr>
                  </a:solidFill>
                  <a:latin typeface="微软雅黑" panose="020B0503020204020204" charset="-122"/>
                  <a:ea typeface="微软雅黑" panose="020B0503020204020204" charset="-122"/>
                </a:rPr>
                <a:t>单击添加详细文字说明，或复制文本黏贴自此右键只保留文字</a:t>
              </a:r>
              <a:endParaRPr lang="zh-CN" altLang="en-US" sz="1000" dirty="0">
                <a:solidFill>
                  <a:schemeClr val="tx2">
                    <a:lumMod val="75000"/>
                  </a:schemeClr>
                </a:solidFill>
                <a:latin typeface="微软雅黑" panose="020B0503020204020204" charset="-122"/>
                <a:ea typeface="微软雅黑" panose="020B0503020204020204" charset="-122"/>
              </a:endParaRPr>
            </a:p>
          </p:txBody>
        </p:sp>
      </p:grpSp>
    </p:spTree>
  </p:cSld>
  <p:clrMapOvr>
    <a:masterClrMapping/>
  </p:clrMapOvr>
  <p:transition advTm="1123">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par>
                                <p:cTn id="25" presetID="53" presetClass="entr" presetSubtype="16"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animEffect transition="in" filter="fade">
                                      <p:cBhvr>
                                        <p:cTn id="29" dur="500"/>
                                        <p:tgtEl>
                                          <p:spTgt spid="57"/>
                                        </p:tgtEl>
                                      </p:cBhvr>
                                    </p:animEffect>
                                  </p:childTnLst>
                                </p:cTn>
                              </p:par>
                              <p:par>
                                <p:cTn id="30" presetID="53" presetClass="entr" presetSubtype="16"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p:cTn id="32" dur="500" fill="hold"/>
                                        <p:tgtEl>
                                          <p:spTgt spid="60"/>
                                        </p:tgtEl>
                                        <p:attrNameLst>
                                          <p:attrName>ppt_w</p:attrName>
                                        </p:attrNameLst>
                                      </p:cBhvr>
                                      <p:tavLst>
                                        <p:tav tm="0">
                                          <p:val>
                                            <p:fltVal val="0"/>
                                          </p:val>
                                        </p:tav>
                                        <p:tav tm="100000">
                                          <p:val>
                                            <p:strVal val="#ppt_w"/>
                                          </p:val>
                                        </p:tav>
                                      </p:tavLst>
                                    </p:anim>
                                    <p:anim calcmode="lin" valueType="num">
                                      <p:cBhvr>
                                        <p:cTn id="33" dur="500" fill="hold"/>
                                        <p:tgtEl>
                                          <p:spTgt spid="60"/>
                                        </p:tgtEl>
                                        <p:attrNameLst>
                                          <p:attrName>ppt_h</p:attrName>
                                        </p:attrNameLst>
                                      </p:cBhvr>
                                      <p:tavLst>
                                        <p:tav tm="0">
                                          <p:val>
                                            <p:fltVal val="0"/>
                                          </p:val>
                                        </p:tav>
                                        <p:tav tm="100000">
                                          <p:val>
                                            <p:strVal val="#ppt_h"/>
                                          </p:val>
                                        </p:tav>
                                      </p:tavLst>
                                    </p:anim>
                                    <p:animEffect transition="in" filter="fade">
                                      <p:cBhvr>
                                        <p:cTn id="34" dur="500"/>
                                        <p:tgtEl>
                                          <p:spTgt spid="60"/>
                                        </p:tgtEl>
                                      </p:cBhvr>
                                    </p:animEffect>
                                  </p:childTnLst>
                                </p:cTn>
                              </p:par>
                              <p:par>
                                <p:cTn id="35" presetID="53" presetClass="entr" presetSubtype="16"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par>
                                <p:cTn id="40" presetID="53" presetClass="entr" presetSubtype="16"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 calcmode="lin" valueType="num">
                                      <p:cBhvr>
                                        <p:cTn id="42" dur="500" fill="hold"/>
                                        <p:tgtEl>
                                          <p:spTgt spid="71"/>
                                        </p:tgtEl>
                                        <p:attrNameLst>
                                          <p:attrName>ppt_w</p:attrName>
                                        </p:attrNameLst>
                                      </p:cBhvr>
                                      <p:tavLst>
                                        <p:tav tm="0">
                                          <p:val>
                                            <p:fltVal val="0"/>
                                          </p:val>
                                        </p:tav>
                                        <p:tav tm="100000">
                                          <p:val>
                                            <p:strVal val="#ppt_w"/>
                                          </p:val>
                                        </p:tav>
                                      </p:tavLst>
                                    </p:anim>
                                    <p:anim calcmode="lin" valueType="num">
                                      <p:cBhvr>
                                        <p:cTn id="43" dur="500" fill="hold"/>
                                        <p:tgtEl>
                                          <p:spTgt spid="71"/>
                                        </p:tgtEl>
                                        <p:attrNameLst>
                                          <p:attrName>ppt_h</p:attrName>
                                        </p:attrNameLst>
                                      </p:cBhvr>
                                      <p:tavLst>
                                        <p:tav tm="0">
                                          <p:val>
                                            <p:fltVal val="0"/>
                                          </p:val>
                                        </p:tav>
                                        <p:tav tm="100000">
                                          <p:val>
                                            <p:strVal val="#ppt_h"/>
                                          </p:val>
                                        </p:tav>
                                      </p:tavLst>
                                    </p:anim>
                                    <p:animEffect transition="in" filter="fade">
                                      <p:cBhvr>
                                        <p:cTn id="44" dur="500"/>
                                        <p:tgtEl>
                                          <p:spTgt spid="71"/>
                                        </p:tgtEl>
                                      </p:cBhvr>
                                    </p:animEffect>
                                  </p:childTnLst>
                                </p:cTn>
                              </p:par>
                              <p:par>
                                <p:cTn id="45" presetID="53" presetClass="entr" presetSubtype="16" fill="hold" nodeType="withEffect">
                                  <p:stCondLst>
                                    <p:cond delay="0"/>
                                  </p:stCondLst>
                                  <p:childTnLst>
                                    <p:set>
                                      <p:cBhvr>
                                        <p:cTn id="46" dur="1" fill="hold">
                                          <p:stCondLst>
                                            <p:cond delay="0"/>
                                          </p:stCondLst>
                                        </p:cTn>
                                        <p:tgtEl>
                                          <p:spTgt spid="98"/>
                                        </p:tgtEl>
                                        <p:attrNameLst>
                                          <p:attrName>style.visibility</p:attrName>
                                        </p:attrNameLst>
                                      </p:cBhvr>
                                      <p:to>
                                        <p:strVal val="visible"/>
                                      </p:to>
                                    </p:set>
                                    <p:anim calcmode="lin" valueType="num">
                                      <p:cBhvr>
                                        <p:cTn id="47" dur="500" fill="hold"/>
                                        <p:tgtEl>
                                          <p:spTgt spid="98"/>
                                        </p:tgtEl>
                                        <p:attrNameLst>
                                          <p:attrName>ppt_w</p:attrName>
                                        </p:attrNameLst>
                                      </p:cBhvr>
                                      <p:tavLst>
                                        <p:tav tm="0">
                                          <p:val>
                                            <p:fltVal val="0"/>
                                          </p:val>
                                        </p:tav>
                                        <p:tav tm="100000">
                                          <p:val>
                                            <p:strVal val="#ppt_w"/>
                                          </p:val>
                                        </p:tav>
                                      </p:tavLst>
                                    </p:anim>
                                    <p:anim calcmode="lin" valueType="num">
                                      <p:cBhvr>
                                        <p:cTn id="48" dur="500" fill="hold"/>
                                        <p:tgtEl>
                                          <p:spTgt spid="98"/>
                                        </p:tgtEl>
                                        <p:attrNameLst>
                                          <p:attrName>ppt_h</p:attrName>
                                        </p:attrNameLst>
                                      </p:cBhvr>
                                      <p:tavLst>
                                        <p:tav tm="0">
                                          <p:val>
                                            <p:fltVal val="0"/>
                                          </p:val>
                                        </p:tav>
                                        <p:tav tm="100000">
                                          <p:val>
                                            <p:strVal val="#ppt_h"/>
                                          </p:val>
                                        </p:tav>
                                      </p:tavLst>
                                    </p:anim>
                                    <p:animEffect transition="in" filter="fade">
                                      <p:cBhvr>
                                        <p:cTn id="49" dur="500"/>
                                        <p:tgtEl>
                                          <p:spTgt spid="98"/>
                                        </p:tgtEl>
                                      </p:cBhvr>
                                    </p:animEffect>
                                  </p:childTnLst>
                                </p:cTn>
                              </p:par>
                              <p:par>
                                <p:cTn id="50" presetID="53" presetClass="entr" presetSubtype="16" fill="hold" nodeType="withEffect">
                                  <p:stCondLst>
                                    <p:cond delay="0"/>
                                  </p:stCondLst>
                                  <p:childTnLst>
                                    <p:set>
                                      <p:cBhvr>
                                        <p:cTn id="51" dur="1" fill="hold">
                                          <p:stCondLst>
                                            <p:cond delay="0"/>
                                          </p:stCondLst>
                                        </p:cTn>
                                        <p:tgtEl>
                                          <p:spTgt spid="101"/>
                                        </p:tgtEl>
                                        <p:attrNameLst>
                                          <p:attrName>style.visibility</p:attrName>
                                        </p:attrNameLst>
                                      </p:cBhvr>
                                      <p:to>
                                        <p:strVal val="visible"/>
                                      </p:to>
                                    </p:set>
                                    <p:anim calcmode="lin" valueType="num">
                                      <p:cBhvr>
                                        <p:cTn id="52" dur="500" fill="hold"/>
                                        <p:tgtEl>
                                          <p:spTgt spid="101"/>
                                        </p:tgtEl>
                                        <p:attrNameLst>
                                          <p:attrName>ppt_w</p:attrName>
                                        </p:attrNameLst>
                                      </p:cBhvr>
                                      <p:tavLst>
                                        <p:tav tm="0">
                                          <p:val>
                                            <p:fltVal val="0"/>
                                          </p:val>
                                        </p:tav>
                                        <p:tav tm="100000">
                                          <p:val>
                                            <p:strVal val="#ppt_w"/>
                                          </p:val>
                                        </p:tav>
                                      </p:tavLst>
                                    </p:anim>
                                    <p:anim calcmode="lin" valueType="num">
                                      <p:cBhvr>
                                        <p:cTn id="53" dur="500" fill="hold"/>
                                        <p:tgtEl>
                                          <p:spTgt spid="101"/>
                                        </p:tgtEl>
                                        <p:attrNameLst>
                                          <p:attrName>ppt_h</p:attrName>
                                        </p:attrNameLst>
                                      </p:cBhvr>
                                      <p:tavLst>
                                        <p:tav tm="0">
                                          <p:val>
                                            <p:fltVal val="0"/>
                                          </p:val>
                                        </p:tav>
                                        <p:tav tm="100000">
                                          <p:val>
                                            <p:strVal val="#ppt_h"/>
                                          </p:val>
                                        </p:tav>
                                      </p:tavLst>
                                    </p:anim>
                                    <p:animEffect transition="in" filter="fade">
                                      <p:cBhvr>
                                        <p:cTn id="54" dur="500"/>
                                        <p:tgtEl>
                                          <p:spTgt spid="101"/>
                                        </p:tgtEl>
                                      </p:cBhvr>
                                    </p:animEffect>
                                  </p:childTnLst>
                                </p:cTn>
                              </p:par>
                              <p:par>
                                <p:cTn id="55" presetID="53" presetClass="entr" presetSubtype="16" fill="hold" nodeType="withEffect">
                                  <p:stCondLst>
                                    <p:cond delay="0"/>
                                  </p:stCondLst>
                                  <p:childTnLst>
                                    <p:set>
                                      <p:cBhvr>
                                        <p:cTn id="56" dur="1" fill="hold">
                                          <p:stCondLst>
                                            <p:cond delay="0"/>
                                          </p:stCondLst>
                                        </p:cTn>
                                        <p:tgtEl>
                                          <p:spTgt spid="108"/>
                                        </p:tgtEl>
                                        <p:attrNameLst>
                                          <p:attrName>style.visibility</p:attrName>
                                        </p:attrNameLst>
                                      </p:cBhvr>
                                      <p:to>
                                        <p:strVal val="visible"/>
                                      </p:to>
                                    </p:set>
                                    <p:anim calcmode="lin" valueType="num">
                                      <p:cBhvr>
                                        <p:cTn id="57" dur="500" fill="hold"/>
                                        <p:tgtEl>
                                          <p:spTgt spid="108"/>
                                        </p:tgtEl>
                                        <p:attrNameLst>
                                          <p:attrName>ppt_w</p:attrName>
                                        </p:attrNameLst>
                                      </p:cBhvr>
                                      <p:tavLst>
                                        <p:tav tm="0">
                                          <p:val>
                                            <p:fltVal val="0"/>
                                          </p:val>
                                        </p:tav>
                                        <p:tav tm="100000">
                                          <p:val>
                                            <p:strVal val="#ppt_w"/>
                                          </p:val>
                                        </p:tav>
                                      </p:tavLst>
                                    </p:anim>
                                    <p:anim calcmode="lin" valueType="num">
                                      <p:cBhvr>
                                        <p:cTn id="58" dur="500" fill="hold"/>
                                        <p:tgtEl>
                                          <p:spTgt spid="108"/>
                                        </p:tgtEl>
                                        <p:attrNameLst>
                                          <p:attrName>ppt_h</p:attrName>
                                        </p:attrNameLst>
                                      </p:cBhvr>
                                      <p:tavLst>
                                        <p:tav tm="0">
                                          <p:val>
                                            <p:fltVal val="0"/>
                                          </p:val>
                                        </p:tav>
                                        <p:tav tm="100000">
                                          <p:val>
                                            <p:strVal val="#ppt_h"/>
                                          </p:val>
                                        </p:tav>
                                      </p:tavLst>
                                    </p:anim>
                                    <p:animEffect transition="in" filter="fade">
                                      <p:cBhvr>
                                        <p:cTn id="59" dur="500"/>
                                        <p:tgtEl>
                                          <p:spTgt spid="108"/>
                                        </p:tgtEl>
                                      </p:cBhvr>
                                    </p:animEffect>
                                  </p:childTnLst>
                                </p:cTn>
                              </p:par>
                              <p:par>
                                <p:cTn id="60" presetID="53" presetClass="entr" presetSubtype="16" fill="hold" nodeType="withEffect">
                                  <p:stCondLst>
                                    <p:cond delay="0"/>
                                  </p:stCondLst>
                                  <p:childTnLst>
                                    <p:set>
                                      <p:cBhvr>
                                        <p:cTn id="61" dur="1" fill="hold">
                                          <p:stCondLst>
                                            <p:cond delay="0"/>
                                          </p:stCondLst>
                                        </p:cTn>
                                        <p:tgtEl>
                                          <p:spTgt spid="111"/>
                                        </p:tgtEl>
                                        <p:attrNameLst>
                                          <p:attrName>style.visibility</p:attrName>
                                        </p:attrNameLst>
                                      </p:cBhvr>
                                      <p:to>
                                        <p:strVal val="visible"/>
                                      </p:to>
                                    </p:set>
                                    <p:anim calcmode="lin" valueType="num">
                                      <p:cBhvr>
                                        <p:cTn id="62" dur="500" fill="hold"/>
                                        <p:tgtEl>
                                          <p:spTgt spid="111"/>
                                        </p:tgtEl>
                                        <p:attrNameLst>
                                          <p:attrName>ppt_w</p:attrName>
                                        </p:attrNameLst>
                                      </p:cBhvr>
                                      <p:tavLst>
                                        <p:tav tm="0">
                                          <p:val>
                                            <p:fltVal val="0"/>
                                          </p:val>
                                        </p:tav>
                                        <p:tav tm="100000">
                                          <p:val>
                                            <p:strVal val="#ppt_w"/>
                                          </p:val>
                                        </p:tav>
                                      </p:tavLst>
                                    </p:anim>
                                    <p:anim calcmode="lin" valueType="num">
                                      <p:cBhvr>
                                        <p:cTn id="63" dur="500" fill="hold"/>
                                        <p:tgtEl>
                                          <p:spTgt spid="111"/>
                                        </p:tgtEl>
                                        <p:attrNameLst>
                                          <p:attrName>ppt_h</p:attrName>
                                        </p:attrNameLst>
                                      </p:cBhvr>
                                      <p:tavLst>
                                        <p:tav tm="0">
                                          <p:val>
                                            <p:fltVal val="0"/>
                                          </p:val>
                                        </p:tav>
                                        <p:tav tm="100000">
                                          <p:val>
                                            <p:strVal val="#ppt_h"/>
                                          </p:val>
                                        </p:tav>
                                      </p:tavLst>
                                    </p:anim>
                                    <p:animEffect transition="in" filter="fade">
                                      <p:cBhvr>
                                        <p:cTn id="64" dur="500"/>
                                        <p:tgtEl>
                                          <p:spTgt spid="111"/>
                                        </p:tgtEl>
                                      </p:cBhvr>
                                    </p:animEffect>
                                  </p:childTnLst>
                                </p:cTn>
                              </p:par>
                              <p:par>
                                <p:cTn id="65" presetID="53" presetClass="entr" presetSubtype="16" fill="hold" nodeType="withEffect">
                                  <p:stCondLst>
                                    <p:cond delay="0"/>
                                  </p:stCondLst>
                                  <p:childTnLst>
                                    <p:set>
                                      <p:cBhvr>
                                        <p:cTn id="66" dur="1" fill="hold">
                                          <p:stCondLst>
                                            <p:cond delay="0"/>
                                          </p:stCondLst>
                                        </p:cTn>
                                        <p:tgtEl>
                                          <p:spTgt spid="118"/>
                                        </p:tgtEl>
                                        <p:attrNameLst>
                                          <p:attrName>style.visibility</p:attrName>
                                        </p:attrNameLst>
                                      </p:cBhvr>
                                      <p:to>
                                        <p:strVal val="visible"/>
                                      </p:to>
                                    </p:set>
                                    <p:anim calcmode="lin" valueType="num">
                                      <p:cBhvr>
                                        <p:cTn id="67" dur="500" fill="hold"/>
                                        <p:tgtEl>
                                          <p:spTgt spid="118"/>
                                        </p:tgtEl>
                                        <p:attrNameLst>
                                          <p:attrName>ppt_w</p:attrName>
                                        </p:attrNameLst>
                                      </p:cBhvr>
                                      <p:tavLst>
                                        <p:tav tm="0">
                                          <p:val>
                                            <p:fltVal val="0"/>
                                          </p:val>
                                        </p:tav>
                                        <p:tav tm="100000">
                                          <p:val>
                                            <p:strVal val="#ppt_w"/>
                                          </p:val>
                                        </p:tav>
                                      </p:tavLst>
                                    </p:anim>
                                    <p:anim calcmode="lin" valueType="num">
                                      <p:cBhvr>
                                        <p:cTn id="68" dur="500" fill="hold"/>
                                        <p:tgtEl>
                                          <p:spTgt spid="118"/>
                                        </p:tgtEl>
                                        <p:attrNameLst>
                                          <p:attrName>ppt_h</p:attrName>
                                        </p:attrNameLst>
                                      </p:cBhvr>
                                      <p:tavLst>
                                        <p:tav tm="0">
                                          <p:val>
                                            <p:fltVal val="0"/>
                                          </p:val>
                                        </p:tav>
                                        <p:tav tm="100000">
                                          <p:val>
                                            <p:strVal val="#ppt_h"/>
                                          </p:val>
                                        </p:tav>
                                      </p:tavLst>
                                    </p:anim>
                                    <p:animEffect transition="in" filter="fade">
                                      <p:cBhvr>
                                        <p:cTn id="69" dur="500"/>
                                        <p:tgtEl>
                                          <p:spTgt spid="118"/>
                                        </p:tgtEl>
                                      </p:cBhvr>
                                    </p:animEffect>
                                  </p:childTnLst>
                                </p:cTn>
                              </p:par>
                              <p:par>
                                <p:cTn id="70" presetID="53" presetClass="entr" presetSubtype="16" fill="hold" nodeType="withEffect">
                                  <p:stCondLst>
                                    <p:cond delay="0"/>
                                  </p:stCondLst>
                                  <p:childTnLst>
                                    <p:set>
                                      <p:cBhvr>
                                        <p:cTn id="71" dur="1" fill="hold">
                                          <p:stCondLst>
                                            <p:cond delay="0"/>
                                          </p:stCondLst>
                                        </p:cTn>
                                        <p:tgtEl>
                                          <p:spTgt spid="121"/>
                                        </p:tgtEl>
                                        <p:attrNameLst>
                                          <p:attrName>style.visibility</p:attrName>
                                        </p:attrNameLst>
                                      </p:cBhvr>
                                      <p:to>
                                        <p:strVal val="visible"/>
                                      </p:to>
                                    </p:set>
                                    <p:anim calcmode="lin" valueType="num">
                                      <p:cBhvr>
                                        <p:cTn id="72" dur="500" fill="hold"/>
                                        <p:tgtEl>
                                          <p:spTgt spid="121"/>
                                        </p:tgtEl>
                                        <p:attrNameLst>
                                          <p:attrName>ppt_w</p:attrName>
                                        </p:attrNameLst>
                                      </p:cBhvr>
                                      <p:tavLst>
                                        <p:tav tm="0">
                                          <p:val>
                                            <p:fltVal val="0"/>
                                          </p:val>
                                        </p:tav>
                                        <p:tav tm="100000">
                                          <p:val>
                                            <p:strVal val="#ppt_w"/>
                                          </p:val>
                                        </p:tav>
                                      </p:tavLst>
                                    </p:anim>
                                    <p:anim calcmode="lin" valueType="num">
                                      <p:cBhvr>
                                        <p:cTn id="73" dur="500" fill="hold"/>
                                        <p:tgtEl>
                                          <p:spTgt spid="121"/>
                                        </p:tgtEl>
                                        <p:attrNameLst>
                                          <p:attrName>ppt_h</p:attrName>
                                        </p:attrNameLst>
                                      </p:cBhvr>
                                      <p:tavLst>
                                        <p:tav tm="0">
                                          <p:val>
                                            <p:fltVal val="0"/>
                                          </p:val>
                                        </p:tav>
                                        <p:tav tm="100000">
                                          <p:val>
                                            <p:strVal val="#ppt_h"/>
                                          </p:val>
                                        </p:tav>
                                      </p:tavLst>
                                    </p:anim>
                                    <p:animEffect transition="in" filter="fade">
                                      <p:cBhvr>
                                        <p:cTn id="74" dur="500"/>
                                        <p:tgtEl>
                                          <p:spTgt spid="121"/>
                                        </p:tgtEl>
                                      </p:cBhvr>
                                    </p:animEffect>
                                  </p:childTnLst>
                                </p:cTn>
                              </p:par>
                              <p:par>
                                <p:cTn id="75" presetID="53" presetClass="entr" presetSubtype="16" fill="hold" nodeType="with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500" fill="hold"/>
                                        <p:tgtEl>
                                          <p:spTgt spid="124"/>
                                        </p:tgtEl>
                                        <p:attrNameLst>
                                          <p:attrName>ppt_w</p:attrName>
                                        </p:attrNameLst>
                                      </p:cBhvr>
                                      <p:tavLst>
                                        <p:tav tm="0">
                                          <p:val>
                                            <p:fltVal val="0"/>
                                          </p:val>
                                        </p:tav>
                                        <p:tav tm="100000">
                                          <p:val>
                                            <p:strVal val="#ppt_w"/>
                                          </p:val>
                                        </p:tav>
                                      </p:tavLst>
                                    </p:anim>
                                    <p:anim calcmode="lin" valueType="num">
                                      <p:cBhvr>
                                        <p:cTn id="78" dur="500" fill="hold"/>
                                        <p:tgtEl>
                                          <p:spTgt spid="124"/>
                                        </p:tgtEl>
                                        <p:attrNameLst>
                                          <p:attrName>ppt_h</p:attrName>
                                        </p:attrNameLst>
                                      </p:cBhvr>
                                      <p:tavLst>
                                        <p:tav tm="0">
                                          <p:val>
                                            <p:fltVal val="0"/>
                                          </p:val>
                                        </p:tav>
                                        <p:tav tm="100000">
                                          <p:val>
                                            <p:strVal val="#ppt_h"/>
                                          </p:val>
                                        </p:tav>
                                      </p:tavLst>
                                    </p:anim>
                                    <p:animEffect transition="in" filter="fade">
                                      <p:cBhvr>
                                        <p:cTn id="79" dur="500"/>
                                        <p:tgtEl>
                                          <p:spTgt spid="124"/>
                                        </p:tgtEl>
                                      </p:cBhvr>
                                    </p:animEffect>
                                  </p:childTnLst>
                                </p:cTn>
                              </p:par>
                              <p:par>
                                <p:cTn id="80" presetID="53" presetClass="entr" presetSubtype="16" fill="hold" nodeType="withEffect">
                                  <p:stCondLst>
                                    <p:cond delay="0"/>
                                  </p:stCondLst>
                                  <p:childTnLst>
                                    <p:set>
                                      <p:cBhvr>
                                        <p:cTn id="81" dur="1" fill="hold">
                                          <p:stCondLst>
                                            <p:cond delay="0"/>
                                          </p:stCondLst>
                                        </p:cTn>
                                        <p:tgtEl>
                                          <p:spTgt spid="127"/>
                                        </p:tgtEl>
                                        <p:attrNameLst>
                                          <p:attrName>style.visibility</p:attrName>
                                        </p:attrNameLst>
                                      </p:cBhvr>
                                      <p:to>
                                        <p:strVal val="visible"/>
                                      </p:to>
                                    </p:set>
                                    <p:anim calcmode="lin" valueType="num">
                                      <p:cBhvr>
                                        <p:cTn id="82" dur="500" fill="hold"/>
                                        <p:tgtEl>
                                          <p:spTgt spid="127"/>
                                        </p:tgtEl>
                                        <p:attrNameLst>
                                          <p:attrName>ppt_w</p:attrName>
                                        </p:attrNameLst>
                                      </p:cBhvr>
                                      <p:tavLst>
                                        <p:tav tm="0">
                                          <p:val>
                                            <p:fltVal val="0"/>
                                          </p:val>
                                        </p:tav>
                                        <p:tav tm="100000">
                                          <p:val>
                                            <p:strVal val="#ppt_w"/>
                                          </p:val>
                                        </p:tav>
                                      </p:tavLst>
                                    </p:anim>
                                    <p:anim calcmode="lin" valueType="num">
                                      <p:cBhvr>
                                        <p:cTn id="83" dur="500" fill="hold"/>
                                        <p:tgtEl>
                                          <p:spTgt spid="127"/>
                                        </p:tgtEl>
                                        <p:attrNameLst>
                                          <p:attrName>ppt_h</p:attrName>
                                        </p:attrNameLst>
                                      </p:cBhvr>
                                      <p:tavLst>
                                        <p:tav tm="0">
                                          <p:val>
                                            <p:fltVal val="0"/>
                                          </p:val>
                                        </p:tav>
                                        <p:tav tm="100000">
                                          <p:val>
                                            <p:strVal val="#ppt_h"/>
                                          </p:val>
                                        </p:tav>
                                      </p:tavLst>
                                    </p:anim>
                                    <p:animEffect transition="in" filter="fade">
                                      <p:cBhvr>
                                        <p:cTn id="84" dur="500"/>
                                        <p:tgtEl>
                                          <p:spTgt spid="127"/>
                                        </p:tgtEl>
                                      </p:cBhvr>
                                    </p:animEffect>
                                  </p:childTnLst>
                                </p:cTn>
                              </p:par>
                              <p:par>
                                <p:cTn id="85" presetID="53" presetClass="entr" presetSubtype="16" fill="hold" nodeType="withEffect">
                                  <p:stCondLst>
                                    <p:cond delay="0"/>
                                  </p:stCondLst>
                                  <p:childTnLst>
                                    <p:set>
                                      <p:cBhvr>
                                        <p:cTn id="86" dur="1" fill="hold">
                                          <p:stCondLst>
                                            <p:cond delay="0"/>
                                          </p:stCondLst>
                                        </p:cTn>
                                        <p:tgtEl>
                                          <p:spTgt spid="130"/>
                                        </p:tgtEl>
                                        <p:attrNameLst>
                                          <p:attrName>style.visibility</p:attrName>
                                        </p:attrNameLst>
                                      </p:cBhvr>
                                      <p:to>
                                        <p:strVal val="visible"/>
                                      </p:to>
                                    </p:set>
                                    <p:anim calcmode="lin" valueType="num">
                                      <p:cBhvr>
                                        <p:cTn id="87" dur="500" fill="hold"/>
                                        <p:tgtEl>
                                          <p:spTgt spid="130"/>
                                        </p:tgtEl>
                                        <p:attrNameLst>
                                          <p:attrName>ppt_w</p:attrName>
                                        </p:attrNameLst>
                                      </p:cBhvr>
                                      <p:tavLst>
                                        <p:tav tm="0">
                                          <p:val>
                                            <p:fltVal val="0"/>
                                          </p:val>
                                        </p:tav>
                                        <p:tav tm="100000">
                                          <p:val>
                                            <p:strVal val="#ppt_w"/>
                                          </p:val>
                                        </p:tav>
                                      </p:tavLst>
                                    </p:anim>
                                    <p:anim calcmode="lin" valueType="num">
                                      <p:cBhvr>
                                        <p:cTn id="88" dur="500" fill="hold"/>
                                        <p:tgtEl>
                                          <p:spTgt spid="130"/>
                                        </p:tgtEl>
                                        <p:attrNameLst>
                                          <p:attrName>ppt_h</p:attrName>
                                        </p:attrNameLst>
                                      </p:cBhvr>
                                      <p:tavLst>
                                        <p:tav tm="0">
                                          <p:val>
                                            <p:fltVal val="0"/>
                                          </p:val>
                                        </p:tav>
                                        <p:tav tm="100000">
                                          <p:val>
                                            <p:strVal val="#ppt_h"/>
                                          </p:val>
                                        </p:tav>
                                      </p:tavLst>
                                    </p:anim>
                                    <p:animEffect transition="in" filter="fade">
                                      <p:cBhvr>
                                        <p:cTn id="89" dur="500"/>
                                        <p:tgtEl>
                                          <p:spTgt spid="130"/>
                                        </p:tgtEl>
                                      </p:cBhvr>
                                    </p:animEffect>
                                  </p:childTnLst>
                                </p:cTn>
                              </p:par>
                              <p:par>
                                <p:cTn id="90" presetID="53" presetClass="entr" presetSubtype="16" fill="hold" nodeType="withEffect">
                                  <p:stCondLst>
                                    <p:cond delay="0"/>
                                  </p:stCondLst>
                                  <p:childTnLst>
                                    <p:set>
                                      <p:cBhvr>
                                        <p:cTn id="91" dur="1" fill="hold">
                                          <p:stCondLst>
                                            <p:cond delay="0"/>
                                          </p:stCondLst>
                                        </p:cTn>
                                        <p:tgtEl>
                                          <p:spTgt spid="133"/>
                                        </p:tgtEl>
                                        <p:attrNameLst>
                                          <p:attrName>style.visibility</p:attrName>
                                        </p:attrNameLst>
                                      </p:cBhvr>
                                      <p:to>
                                        <p:strVal val="visible"/>
                                      </p:to>
                                    </p:set>
                                    <p:anim calcmode="lin" valueType="num">
                                      <p:cBhvr>
                                        <p:cTn id="92" dur="500" fill="hold"/>
                                        <p:tgtEl>
                                          <p:spTgt spid="133"/>
                                        </p:tgtEl>
                                        <p:attrNameLst>
                                          <p:attrName>ppt_w</p:attrName>
                                        </p:attrNameLst>
                                      </p:cBhvr>
                                      <p:tavLst>
                                        <p:tav tm="0">
                                          <p:val>
                                            <p:fltVal val="0"/>
                                          </p:val>
                                        </p:tav>
                                        <p:tav tm="100000">
                                          <p:val>
                                            <p:strVal val="#ppt_w"/>
                                          </p:val>
                                        </p:tav>
                                      </p:tavLst>
                                    </p:anim>
                                    <p:anim calcmode="lin" valueType="num">
                                      <p:cBhvr>
                                        <p:cTn id="93" dur="500" fill="hold"/>
                                        <p:tgtEl>
                                          <p:spTgt spid="133"/>
                                        </p:tgtEl>
                                        <p:attrNameLst>
                                          <p:attrName>ppt_h</p:attrName>
                                        </p:attrNameLst>
                                      </p:cBhvr>
                                      <p:tavLst>
                                        <p:tav tm="0">
                                          <p:val>
                                            <p:fltVal val="0"/>
                                          </p:val>
                                        </p:tav>
                                        <p:tav tm="100000">
                                          <p:val>
                                            <p:strVal val="#ppt_h"/>
                                          </p:val>
                                        </p:tav>
                                      </p:tavLst>
                                    </p:anim>
                                    <p:animEffect transition="in" filter="fade">
                                      <p:cBhvr>
                                        <p:cTn id="94" dur="500"/>
                                        <p:tgtEl>
                                          <p:spTgt spid="133"/>
                                        </p:tgtEl>
                                      </p:cBhvr>
                                    </p:animEffect>
                                  </p:childTnLst>
                                </p:cTn>
                              </p:par>
                              <p:par>
                                <p:cTn id="95" presetID="53" presetClass="entr" presetSubtype="16" fill="hold" nodeType="withEffect">
                                  <p:stCondLst>
                                    <p:cond delay="0"/>
                                  </p:stCondLst>
                                  <p:childTnLst>
                                    <p:set>
                                      <p:cBhvr>
                                        <p:cTn id="96" dur="1" fill="hold">
                                          <p:stCondLst>
                                            <p:cond delay="0"/>
                                          </p:stCondLst>
                                        </p:cTn>
                                        <p:tgtEl>
                                          <p:spTgt spid="136"/>
                                        </p:tgtEl>
                                        <p:attrNameLst>
                                          <p:attrName>style.visibility</p:attrName>
                                        </p:attrNameLst>
                                      </p:cBhvr>
                                      <p:to>
                                        <p:strVal val="visible"/>
                                      </p:to>
                                    </p:set>
                                    <p:anim calcmode="lin" valueType="num">
                                      <p:cBhvr>
                                        <p:cTn id="97" dur="500" fill="hold"/>
                                        <p:tgtEl>
                                          <p:spTgt spid="136"/>
                                        </p:tgtEl>
                                        <p:attrNameLst>
                                          <p:attrName>ppt_w</p:attrName>
                                        </p:attrNameLst>
                                      </p:cBhvr>
                                      <p:tavLst>
                                        <p:tav tm="0">
                                          <p:val>
                                            <p:fltVal val="0"/>
                                          </p:val>
                                        </p:tav>
                                        <p:tav tm="100000">
                                          <p:val>
                                            <p:strVal val="#ppt_w"/>
                                          </p:val>
                                        </p:tav>
                                      </p:tavLst>
                                    </p:anim>
                                    <p:anim calcmode="lin" valueType="num">
                                      <p:cBhvr>
                                        <p:cTn id="98" dur="500" fill="hold"/>
                                        <p:tgtEl>
                                          <p:spTgt spid="136"/>
                                        </p:tgtEl>
                                        <p:attrNameLst>
                                          <p:attrName>ppt_h</p:attrName>
                                        </p:attrNameLst>
                                      </p:cBhvr>
                                      <p:tavLst>
                                        <p:tav tm="0">
                                          <p:val>
                                            <p:fltVal val="0"/>
                                          </p:val>
                                        </p:tav>
                                        <p:tav tm="100000">
                                          <p:val>
                                            <p:strVal val="#ppt_h"/>
                                          </p:val>
                                        </p:tav>
                                      </p:tavLst>
                                    </p:anim>
                                    <p:animEffect transition="in" filter="fade">
                                      <p:cBhvr>
                                        <p:cTn id="99" dur="500"/>
                                        <p:tgtEl>
                                          <p:spTgt spid="136"/>
                                        </p:tgtEl>
                                      </p:cBhvr>
                                    </p:animEffect>
                                  </p:childTnLst>
                                </p:cTn>
                              </p:par>
                              <p:par>
                                <p:cTn id="100" presetID="53" presetClass="entr" presetSubtype="16" fill="hold" nodeType="withEffect">
                                  <p:stCondLst>
                                    <p:cond delay="0"/>
                                  </p:stCondLst>
                                  <p:childTnLst>
                                    <p:set>
                                      <p:cBhvr>
                                        <p:cTn id="101" dur="1" fill="hold">
                                          <p:stCondLst>
                                            <p:cond delay="0"/>
                                          </p:stCondLst>
                                        </p:cTn>
                                        <p:tgtEl>
                                          <p:spTgt spid="139"/>
                                        </p:tgtEl>
                                        <p:attrNameLst>
                                          <p:attrName>style.visibility</p:attrName>
                                        </p:attrNameLst>
                                      </p:cBhvr>
                                      <p:to>
                                        <p:strVal val="visible"/>
                                      </p:to>
                                    </p:set>
                                    <p:anim calcmode="lin" valueType="num">
                                      <p:cBhvr>
                                        <p:cTn id="102" dur="500" fill="hold"/>
                                        <p:tgtEl>
                                          <p:spTgt spid="139"/>
                                        </p:tgtEl>
                                        <p:attrNameLst>
                                          <p:attrName>ppt_w</p:attrName>
                                        </p:attrNameLst>
                                      </p:cBhvr>
                                      <p:tavLst>
                                        <p:tav tm="0">
                                          <p:val>
                                            <p:fltVal val="0"/>
                                          </p:val>
                                        </p:tav>
                                        <p:tav tm="100000">
                                          <p:val>
                                            <p:strVal val="#ppt_w"/>
                                          </p:val>
                                        </p:tav>
                                      </p:tavLst>
                                    </p:anim>
                                    <p:anim calcmode="lin" valueType="num">
                                      <p:cBhvr>
                                        <p:cTn id="103" dur="500" fill="hold"/>
                                        <p:tgtEl>
                                          <p:spTgt spid="139"/>
                                        </p:tgtEl>
                                        <p:attrNameLst>
                                          <p:attrName>ppt_h</p:attrName>
                                        </p:attrNameLst>
                                      </p:cBhvr>
                                      <p:tavLst>
                                        <p:tav tm="0">
                                          <p:val>
                                            <p:fltVal val="0"/>
                                          </p:val>
                                        </p:tav>
                                        <p:tav tm="100000">
                                          <p:val>
                                            <p:strVal val="#ppt_h"/>
                                          </p:val>
                                        </p:tav>
                                      </p:tavLst>
                                    </p:anim>
                                    <p:animEffect transition="in" filter="fade">
                                      <p:cBhvr>
                                        <p:cTn id="104" dur="500"/>
                                        <p:tgtEl>
                                          <p:spTgt spid="139"/>
                                        </p:tgtEl>
                                      </p:cBhvr>
                                    </p:animEffect>
                                  </p:childTnLst>
                                </p:cTn>
                              </p:par>
                              <p:par>
                                <p:cTn id="105" presetID="53" presetClass="entr" presetSubtype="16" fill="hold" nodeType="withEffect">
                                  <p:stCondLst>
                                    <p:cond delay="0"/>
                                  </p:stCondLst>
                                  <p:childTnLst>
                                    <p:set>
                                      <p:cBhvr>
                                        <p:cTn id="106" dur="1" fill="hold">
                                          <p:stCondLst>
                                            <p:cond delay="0"/>
                                          </p:stCondLst>
                                        </p:cTn>
                                        <p:tgtEl>
                                          <p:spTgt spid="143"/>
                                        </p:tgtEl>
                                        <p:attrNameLst>
                                          <p:attrName>style.visibility</p:attrName>
                                        </p:attrNameLst>
                                      </p:cBhvr>
                                      <p:to>
                                        <p:strVal val="visible"/>
                                      </p:to>
                                    </p:set>
                                    <p:anim calcmode="lin" valueType="num">
                                      <p:cBhvr>
                                        <p:cTn id="107" dur="500" fill="hold"/>
                                        <p:tgtEl>
                                          <p:spTgt spid="143"/>
                                        </p:tgtEl>
                                        <p:attrNameLst>
                                          <p:attrName>ppt_w</p:attrName>
                                        </p:attrNameLst>
                                      </p:cBhvr>
                                      <p:tavLst>
                                        <p:tav tm="0">
                                          <p:val>
                                            <p:fltVal val="0"/>
                                          </p:val>
                                        </p:tav>
                                        <p:tav tm="100000">
                                          <p:val>
                                            <p:strVal val="#ppt_w"/>
                                          </p:val>
                                        </p:tav>
                                      </p:tavLst>
                                    </p:anim>
                                    <p:anim calcmode="lin" valueType="num">
                                      <p:cBhvr>
                                        <p:cTn id="108" dur="500" fill="hold"/>
                                        <p:tgtEl>
                                          <p:spTgt spid="143"/>
                                        </p:tgtEl>
                                        <p:attrNameLst>
                                          <p:attrName>ppt_h</p:attrName>
                                        </p:attrNameLst>
                                      </p:cBhvr>
                                      <p:tavLst>
                                        <p:tav tm="0">
                                          <p:val>
                                            <p:fltVal val="0"/>
                                          </p:val>
                                        </p:tav>
                                        <p:tav tm="100000">
                                          <p:val>
                                            <p:strVal val="#ppt_h"/>
                                          </p:val>
                                        </p:tav>
                                      </p:tavLst>
                                    </p:anim>
                                    <p:animEffect transition="in" filter="fade">
                                      <p:cBhvr>
                                        <p:cTn id="109" dur="500"/>
                                        <p:tgtEl>
                                          <p:spTgt spid="143"/>
                                        </p:tgtEl>
                                      </p:cBhvr>
                                    </p:animEffect>
                                  </p:childTnLst>
                                </p:cTn>
                              </p:par>
                              <p:par>
                                <p:cTn id="110" presetID="53" presetClass="entr" presetSubtype="16" fill="hold" nodeType="withEffect">
                                  <p:stCondLst>
                                    <p:cond delay="0"/>
                                  </p:stCondLst>
                                  <p:childTnLst>
                                    <p:set>
                                      <p:cBhvr>
                                        <p:cTn id="111" dur="1" fill="hold">
                                          <p:stCondLst>
                                            <p:cond delay="0"/>
                                          </p:stCondLst>
                                        </p:cTn>
                                        <p:tgtEl>
                                          <p:spTgt spid="149"/>
                                        </p:tgtEl>
                                        <p:attrNameLst>
                                          <p:attrName>style.visibility</p:attrName>
                                        </p:attrNameLst>
                                      </p:cBhvr>
                                      <p:to>
                                        <p:strVal val="visible"/>
                                      </p:to>
                                    </p:set>
                                    <p:anim calcmode="lin" valueType="num">
                                      <p:cBhvr>
                                        <p:cTn id="112" dur="500" fill="hold"/>
                                        <p:tgtEl>
                                          <p:spTgt spid="149"/>
                                        </p:tgtEl>
                                        <p:attrNameLst>
                                          <p:attrName>ppt_w</p:attrName>
                                        </p:attrNameLst>
                                      </p:cBhvr>
                                      <p:tavLst>
                                        <p:tav tm="0">
                                          <p:val>
                                            <p:fltVal val="0"/>
                                          </p:val>
                                        </p:tav>
                                        <p:tav tm="100000">
                                          <p:val>
                                            <p:strVal val="#ppt_w"/>
                                          </p:val>
                                        </p:tav>
                                      </p:tavLst>
                                    </p:anim>
                                    <p:anim calcmode="lin" valueType="num">
                                      <p:cBhvr>
                                        <p:cTn id="113" dur="500" fill="hold"/>
                                        <p:tgtEl>
                                          <p:spTgt spid="149"/>
                                        </p:tgtEl>
                                        <p:attrNameLst>
                                          <p:attrName>ppt_h</p:attrName>
                                        </p:attrNameLst>
                                      </p:cBhvr>
                                      <p:tavLst>
                                        <p:tav tm="0">
                                          <p:val>
                                            <p:fltVal val="0"/>
                                          </p:val>
                                        </p:tav>
                                        <p:tav tm="100000">
                                          <p:val>
                                            <p:strVal val="#ppt_h"/>
                                          </p:val>
                                        </p:tav>
                                      </p:tavLst>
                                    </p:anim>
                                    <p:animEffect transition="in" filter="fade">
                                      <p:cBhvr>
                                        <p:cTn id="114" dur="500"/>
                                        <p:tgtEl>
                                          <p:spTgt spid="149"/>
                                        </p:tgtEl>
                                      </p:cBhvr>
                                    </p:animEffect>
                                  </p:childTnLst>
                                </p:cTn>
                              </p:par>
                              <p:par>
                                <p:cTn id="115" presetID="53" presetClass="entr" presetSubtype="16" fill="hold" nodeType="withEffect">
                                  <p:stCondLst>
                                    <p:cond delay="0"/>
                                  </p:stCondLst>
                                  <p:childTnLst>
                                    <p:set>
                                      <p:cBhvr>
                                        <p:cTn id="116" dur="1" fill="hold">
                                          <p:stCondLst>
                                            <p:cond delay="0"/>
                                          </p:stCondLst>
                                        </p:cTn>
                                        <p:tgtEl>
                                          <p:spTgt spid="155"/>
                                        </p:tgtEl>
                                        <p:attrNameLst>
                                          <p:attrName>style.visibility</p:attrName>
                                        </p:attrNameLst>
                                      </p:cBhvr>
                                      <p:to>
                                        <p:strVal val="visible"/>
                                      </p:to>
                                    </p:set>
                                    <p:anim calcmode="lin" valueType="num">
                                      <p:cBhvr>
                                        <p:cTn id="117" dur="500" fill="hold"/>
                                        <p:tgtEl>
                                          <p:spTgt spid="155"/>
                                        </p:tgtEl>
                                        <p:attrNameLst>
                                          <p:attrName>ppt_w</p:attrName>
                                        </p:attrNameLst>
                                      </p:cBhvr>
                                      <p:tavLst>
                                        <p:tav tm="0">
                                          <p:val>
                                            <p:fltVal val="0"/>
                                          </p:val>
                                        </p:tav>
                                        <p:tav tm="100000">
                                          <p:val>
                                            <p:strVal val="#ppt_w"/>
                                          </p:val>
                                        </p:tav>
                                      </p:tavLst>
                                    </p:anim>
                                    <p:anim calcmode="lin" valueType="num">
                                      <p:cBhvr>
                                        <p:cTn id="118" dur="500" fill="hold"/>
                                        <p:tgtEl>
                                          <p:spTgt spid="155"/>
                                        </p:tgtEl>
                                        <p:attrNameLst>
                                          <p:attrName>ppt_h</p:attrName>
                                        </p:attrNameLst>
                                      </p:cBhvr>
                                      <p:tavLst>
                                        <p:tav tm="0">
                                          <p:val>
                                            <p:fltVal val="0"/>
                                          </p:val>
                                        </p:tav>
                                        <p:tav tm="100000">
                                          <p:val>
                                            <p:strVal val="#ppt_h"/>
                                          </p:val>
                                        </p:tav>
                                      </p:tavLst>
                                    </p:anim>
                                    <p:animEffect transition="in" filter="fade">
                                      <p:cBhvr>
                                        <p:cTn id="119" dur="500"/>
                                        <p:tgtEl>
                                          <p:spTgt spid="155"/>
                                        </p:tgtEl>
                                      </p:cBhvr>
                                    </p:animEffect>
                                  </p:childTnLst>
                                </p:cTn>
                              </p:par>
                              <p:par>
                                <p:cTn id="120" presetID="53" presetClass="entr" presetSubtype="16" fill="hold" nodeType="withEffect">
                                  <p:stCondLst>
                                    <p:cond delay="0"/>
                                  </p:stCondLst>
                                  <p:childTnLst>
                                    <p:set>
                                      <p:cBhvr>
                                        <p:cTn id="121" dur="1" fill="hold">
                                          <p:stCondLst>
                                            <p:cond delay="0"/>
                                          </p:stCondLst>
                                        </p:cTn>
                                        <p:tgtEl>
                                          <p:spTgt spid="162"/>
                                        </p:tgtEl>
                                        <p:attrNameLst>
                                          <p:attrName>style.visibility</p:attrName>
                                        </p:attrNameLst>
                                      </p:cBhvr>
                                      <p:to>
                                        <p:strVal val="visible"/>
                                      </p:to>
                                    </p:set>
                                    <p:anim calcmode="lin" valueType="num">
                                      <p:cBhvr>
                                        <p:cTn id="122" dur="500" fill="hold"/>
                                        <p:tgtEl>
                                          <p:spTgt spid="162"/>
                                        </p:tgtEl>
                                        <p:attrNameLst>
                                          <p:attrName>ppt_w</p:attrName>
                                        </p:attrNameLst>
                                      </p:cBhvr>
                                      <p:tavLst>
                                        <p:tav tm="0">
                                          <p:val>
                                            <p:fltVal val="0"/>
                                          </p:val>
                                        </p:tav>
                                        <p:tav tm="100000">
                                          <p:val>
                                            <p:strVal val="#ppt_w"/>
                                          </p:val>
                                        </p:tav>
                                      </p:tavLst>
                                    </p:anim>
                                    <p:anim calcmode="lin" valueType="num">
                                      <p:cBhvr>
                                        <p:cTn id="123" dur="500" fill="hold"/>
                                        <p:tgtEl>
                                          <p:spTgt spid="162"/>
                                        </p:tgtEl>
                                        <p:attrNameLst>
                                          <p:attrName>ppt_h</p:attrName>
                                        </p:attrNameLst>
                                      </p:cBhvr>
                                      <p:tavLst>
                                        <p:tav tm="0">
                                          <p:val>
                                            <p:fltVal val="0"/>
                                          </p:val>
                                        </p:tav>
                                        <p:tav tm="100000">
                                          <p:val>
                                            <p:strVal val="#ppt_h"/>
                                          </p:val>
                                        </p:tav>
                                      </p:tavLst>
                                    </p:anim>
                                    <p:animEffect transition="in" filter="fade">
                                      <p:cBhvr>
                                        <p:cTn id="124" dur="500"/>
                                        <p:tgtEl>
                                          <p:spTgt spid="162"/>
                                        </p:tgtEl>
                                      </p:cBhvr>
                                    </p:animEffect>
                                  </p:childTnLst>
                                </p:cTn>
                              </p:par>
                              <p:par>
                                <p:cTn id="125" presetID="53" presetClass="entr" presetSubtype="16" fill="hold" nodeType="withEffect">
                                  <p:stCondLst>
                                    <p:cond delay="0"/>
                                  </p:stCondLst>
                                  <p:childTnLst>
                                    <p:set>
                                      <p:cBhvr>
                                        <p:cTn id="126" dur="1" fill="hold">
                                          <p:stCondLst>
                                            <p:cond delay="0"/>
                                          </p:stCondLst>
                                        </p:cTn>
                                        <p:tgtEl>
                                          <p:spTgt spid="166"/>
                                        </p:tgtEl>
                                        <p:attrNameLst>
                                          <p:attrName>style.visibility</p:attrName>
                                        </p:attrNameLst>
                                      </p:cBhvr>
                                      <p:to>
                                        <p:strVal val="visible"/>
                                      </p:to>
                                    </p:set>
                                    <p:anim calcmode="lin" valueType="num">
                                      <p:cBhvr>
                                        <p:cTn id="127" dur="500" fill="hold"/>
                                        <p:tgtEl>
                                          <p:spTgt spid="166"/>
                                        </p:tgtEl>
                                        <p:attrNameLst>
                                          <p:attrName>ppt_w</p:attrName>
                                        </p:attrNameLst>
                                      </p:cBhvr>
                                      <p:tavLst>
                                        <p:tav tm="0">
                                          <p:val>
                                            <p:fltVal val="0"/>
                                          </p:val>
                                        </p:tav>
                                        <p:tav tm="100000">
                                          <p:val>
                                            <p:strVal val="#ppt_w"/>
                                          </p:val>
                                        </p:tav>
                                      </p:tavLst>
                                    </p:anim>
                                    <p:anim calcmode="lin" valueType="num">
                                      <p:cBhvr>
                                        <p:cTn id="128" dur="500" fill="hold"/>
                                        <p:tgtEl>
                                          <p:spTgt spid="166"/>
                                        </p:tgtEl>
                                        <p:attrNameLst>
                                          <p:attrName>ppt_h</p:attrName>
                                        </p:attrNameLst>
                                      </p:cBhvr>
                                      <p:tavLst>
                                        <p:tav tm="0">
                                          <p:val>
                                            <p:fltVal val="0"/>
                                          </p:val>
                                        </p:tav>
                                        <p:tav tm="100000">
                                          <p:val>
                                            <p:strVal val="#ppt_h"/>
                                          </p:val>
                                        </p:tav>
                                      </p:tavLst>
                                    </p:anim>
                                    <p:animEffect transition="in" filter="fade">
                                      <p:cBhvr>
                                        <p:cTn id="129"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userDrawn="1"/>
        </p:nvSpPr>
        <p:spPr>
          <a:xfrm>
            <a:off x="4691844" y="188640"/>
            <a:ext cx="2808312" cy="576064"/>
          </a:xfrm>
          <a:prstGeom prst="roundRect">
            <a:avLst>
              <a:gd name="adj" fmla="val 12985"/>
            </a:avLst>
          </a:prstGeom>
          <a:solidFill>
            <a:schemeClr val="bg1">
              <a:lumMod val="95000"/>
            </a:schemeClr>
          </a:solidFill>
          <a:ln w="25400">
            <a:gradFill flip="none" rotWithShape="1">
              <a:gsLst>
                <a:gs pos="0">
                  <a:schemeClr val="bg1">
                    <a:lumMod val="75000"/>
                  </a:schemeClr>
                </a:gs>
                <a:gs pos="100000">
                  <a:schemeClr val="bg1"/>
                </a:gs>
              </a:gsLst>
              <a:lin ang="2700000" scaled="1"/>
              <a:tileRect/>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8" name="直接连接符 7"/>
          <p:cNvCxnSpPr/>
          <p:nvPr userDrawn="1"/>
        </p:nvCxnSpPr>
        <p:spPr>
          <a:xfrm flipH="1">
            <a:off x="-1270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7505700" y="476672"/>
            <a:ext cx="4775200"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标题 1"/>
          <p:cNvSpPr>
            <a:spLocks noGrp="1"/>
          </p:cNvSpPr>
          <p:nvPr>
            <p:ph type="title"/>
          </p:nvPr>
        </p:nvSpPr>
        <p:spPr>
          <a:xfrm>
            <a:off x="4426304" y="313201"/>
            <a:ext cx="3372184" cy="360039"/>
          </a:xfrm>
        </p:spPr>
        <p:txBody>
          <a:bodyPr lIns="0" tIns="0" rIns="0" bIns="0" anchor="t">
            <a:normAutofit fontScale="90000"/>
          </a:bodyPr>
          <a:lstStyle>
            <a:lvl1pPr algn="ctr">
              <a:defRPr sz="3200" b="0" cap="all">
                <a:latin typeface="微软雅黑" panose="020B0503020204020204" charset="-122"/>
                <a:ea typeface="微软雅黑" panose="020B0503020204020204" charset="-122"/>
              </a:defRPr>
            </a:lvl1pPr>
          </a:lstStyle>
          <a:p>
            <a:r>
              <a:rPr lang="zh-CN" altLang="en-US" dirty="0" smtClean="0">
                <a:solidFill>
                  <a:schemeClr val="tx1">
                    <a:lumMod val="75000"/>
                    <a:lumOff val="25000"/>
                  </a:schemeClr>
                </a:solidFill>
              </a:rPr>
              <a:t>单击此处编辑</a:t>
            </a:r>
          </a:p>
        </p:txBody>
      </p:sp>
      <p:grpSp>
        <p:nvGrpSpPr>
          <p:cNvPr id="35" name="组合 34"/>
          <p:cNvGrpSpPr/>
          <p:nvPr/>
        </p:nvGrpSpPr>
        <p:grpSpPr>
          <a:xfrm>
            <a:off x="4317111" y="1670673"/>
            <a:ext cx="651614" cy="651614"/>
            <a:chOff x="4317111" y="1670673"/>
            <a:chExt cx="651614" cy="651614"/>
          </a:xfrm>
        </p:grpSpPr>
        <p:sp>
          <p:nvSpPr>
            <p:cNvPr id="36" name="椭圆 35"/>
            <p:cNvSpPr/>
            <p:nvPr/>
          </p:nvSpPr>
          <p:spPr>
            <a:xfrm>
              <a:off x="4317111" y="1670673"/>
              <a:ext cx="651614" cy="651614"/>
            </a:xfrm>
            <a:prstGeom prst="ellipse">
              <a:avLst/>
            </a:prstGeom>
            <a:gradFill>
              <a:gsLst>
                <a:gs pos="100000">
                  <a:schemeClr val="accent1"/>
                </a:gs>
                <a:gs pos="0">
                  <a:schemeClr val="accent1">
                    <a:lumMod val="75000"/>
                  </a:schemeClr>
                </a:gs>
              </a:gsLst>
              <a:lin ang="5400000" scaled="1"/>
            </a:gradFill>
            <a:ln w="28575" cap="flat">
              <a:gradFill>
                <a:gsLst>
                  <a:gs pos="0">
                    <a:schemeClr val="accent1"/>
                  </a:gs>
                  <a:gs pos="100000">
                    <a:schemeClr val="accent1">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7" name="KSO_Shape"/>
            <p:cNvSpPr/>
            <p:nvPr/>
          </p:nvSpPr>
          <p:spPr bwMode="auto">
            <a:xfrm>
              <a:off x="4448326" y="1809347"/>
              <a:ext cx="389184" cy="374265"/>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38" name="组合 37"/>
          <p:cNvGrpSpPr/>
          <p:nvPr/>
        </p:nvGrpSpPr>
        <p:grpSpPr>
          <a:xfrm>
            <a:off x="5033812" y="3301037"/>
            <a:ext cx="651614" cy="651614"/>
            <a:chOff x="5033812" y="3301037"/>
            <a:chExt cx="651614" cy="651614"/>
          </a:xfrm>
        </p:grpSpPr>
        <p:sp>
          <p:nvSpPr>
            <p:cNvPr id="40" name="椭圆 39"/>
            <p:cNvSpPr/>
            <p:nvPr/>
          </p:nvSpPr>
          <p:spPr>
            <a:xfrm>
              <a:off x="5033812" y="3301037"/>
              <a:ext cx="651614" cy="651614"/>
            </a:xfrm>
            <a:prstGeom prst="ellipse">
              <a:avLst/>
            </a:prstGeom>
            <a:gradFill>
              <a:gsLst>
                <a:gs pos="100000">
                  <a:schemeClr val="accent2"/>
                </a:gs>
                <a:gs pos="0">
                  <a:schemeClr val="accent2">
                    <a:lumMod val="75000"/>
                  </a:schemeClr>
                </a:gs>
              </a:gsLst>
              <a:lin ang="5400000" scaled="1"/>
            </a:gradFill>
            <a:ln w="28575" cap="flat">
              <a:gradFill>
                <a:gsLst>
                  <a:gs pos="0">
                    <a:schemeClr val="accent2"/>
                  </a:gs>
                  <a:gs pos="100000">
                    <a:schemeClr val="accent2">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2" name="KSO_Shape"/>
            <p:cNvSpPr/>
            <p:nvPr/>
          </p:nvSpPr>
          <p:spPr bwMode="auto">
            <a:xfrm>
              <a:off x="5169350" y="3458615"/>
              <a:ext cx="418598" cy="285346"/>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43" name="组合 42"/>
          <p:cNvGrpSpPr/>
          <p:nvPr/>
        </p:nvGrpSpPr>
        <p:grpSpPr>
          <a:xfrm>
            <a:off x="4456262" y="4994920"/>
            <a:ext cx="651614" cy="651614"/>
            <a:chOff x="4456262" y="4994920"/>
            <a:chExt cx="651614" cy="651614"/>
          </a:xfrm>
        </p:grpSpPr>
        <p:sp>
          <p:nvSpPr>
            <p:cNvPr id="44" name="椭圆 43"/>
            <p:cNvSpPr/>
            <p:nvPr/>
          </p:nvSpPr>
          <p:spPr>
            <a:xfrm>
              <a:off x="4456262" y="4994920"/>
              <a:ext cx="651614" cy="651614"/>
            </a:xfrm>
            <a:prstGeom prst="ellipse">
              <a:avLst/>
            </a:prstGeom>
            <a:gradFill>
              <a:gsLst>
                <a:gs pos="100000">
                  <a:schemeClr val="accent3"/>
                </a:gs>
                <a:gs pos="0">
                  <a:schemeClr val="accent3">
                    <a:lumMod val="75000"/>
                  </a:schemeClr>
                </a:gs>
              </a:gsLst>
              <a:lin ang="5400000" scaled="1"/>
            </a:gradFill>
            <a:ln w="28575" cap="flat">
              <a:gradFill>
                <a:gsLst>
                  <a:gs pos="0">
                    <a:schemeClr val="accent3"/>
                  </a:gs>
                  <a:gs pos="100000">
                    <a:schemeClr val="accent3">
                      <a:lumMod val="75000"/>
                    </a:schemeClr>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5" name="KSO_Shape"/>
            <p:cNvSpPr/>
            <p:nvPr/>
          </p:nvSpPr>
          <p:spPr bwMode="auto">
            <a:xfrm>
              <a:off x="4627580" y="5112011"/>
              <a:ext cx="329076" cy="417432"/>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endParaRPr>
            </a:p>
          </p:txBody>
        </p:sp>
      </p:grpSp>
      <p:grpSp>
        <p:nvGrpSpPr>
          <p:cNvPr id="46" name="组合 45"/>
          <p:cNvGrpSpPr/>
          <p:nvPr/>
        </p:nvGrpSpPr>
        <p:grpSpPr>
          <a:xfrm>
            <a:off x="5303912" y="1720989"/>
            <a:ext cx="4856088" cy="1198080"/>
            <a:chOff x="5303912" y="1720989"/>
            <a:chExt cx="4856088" cy="1198080"/>
          </a:xfrm>
        </p:grpSpPr>
        <p:sp>
          <p:nvSpPr>
            <p:cNvPr id="47" name="MH_SubTitle_1"/>
            <p:cNvSpPr>
              <a:spLocks noChangeArrowheads="1"/>
            </p:cNvSpPr>
            <p:nvPr>
              <p:custDataLst>
                <p:tags r:id="rId3"/>
              </p:custDataLst>
            </p:nvPr>
          </p:nvSpPr>
          <p:spPr bwMode="auto">
            <a:xfrm flipH="1">
              <a:off x="5303912" y="1720989"/>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r>
                <a:rPr lang="zh-CN" altLang="en-US" sz="2000" dirty="0" smtClean="0">
                  <a:solidFill>
                    <a:schemeClr val="accent1"/>
                  </a:solidFill>
                  <a:latin typeface="微软雅黑" panose="020B0503020204020204" charset="-122"/>
                  <a:ea typeface="微软雅黑" panose="020B0503020204020204" charset="-122"/>
                </a:rPr>
                <a:t>添加标题</a:t>
              </a:r>
            </a:p>
          </p:txBody>
        </p:sp>
        <p:sp>
          <p:nvSpPr>
            <p:cNvPr id="48" name="Rectangle 5"/>
            <p:cNvSpPr/>
            <p:nvPr/>
          </p:nvSpPr>
          <p:spPr bwMode="auto">
            <a:xfrm>
              <a:off x="5411788" y="2106561"/>
              <a:ext cx="4748212"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在 </a:t>
              </a:r>
              <a:r>
                <a:rPr lang="en-US" altLang="zh-CN" sz="1200" dirty="0" smtClean="0">
                  <a:solidFill>
                    <a:schemeClr val="tx2">
                      <a:lumMod val="75000"/>
                    </a:schemeClr>
                  </a:solidFill>
                  <a:latin typeface="微软雅黑" panose="020B0503020204020204" charset="-122"/>
                  <a:ea typeface="微软雅黑" panose="020B0503020204020204" charset="-122"/>
                  <a:sym typeface="Gill Sans" charset="0"/>
                </a:rPr>
                <a:t>200</a:t>
              </a: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字</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以内。</a:t>
              </a:r>
              <a:endParaRPr lang="en-US" altLang="zh-CN" sz="12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grpSp>
      <p:grpSp>
        <p:nvGrpSpPr>
          <p:cNvPr id="49" name="组合 48"/>
          <p:cNvGrpSpPr/>
          <p:nvPr/>
        </p:nvGrpSpPr>
        <p:grpSpPr>
          <a:xfrm>
            <a:off x="5820964" y="3390944"/>
            <a:ext cx="4964105" cy="1224827"/>
            <a:chOff x="5820964" y="3390944"/>
            <a:chExt cx="4964105" cy="1224827"/>
          </a:xfrm>
        </p:grpSpPr>
        <p:sp>
          <p:nvSpPr>
            <p:cNvPr id="54" name="MH_SubTitle_1"/>
            <p:cNvSpPr>
              <a:spLocks noChangeArrowheads="1"/>
            </p:cNvSpPr>
            <p:nvPr>
              <p:custDataLst>
                <p:tags r:id="rId2"/>
              </p:custDataLst>
            </p:nvPr>
          </p:nvSpPr>
          <p:spPr bwMode="auto">
            <a:xfrm flipH="1">
              <a:off x="5820964" y="3390944"/>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r>
                <a:rPr lang="zh-CN" altLang="en-US" sz="2000" dirty="0" smtClean="0">
                  <a:solidFill>
                    <a:schemeClr val="accent2"/>
                  </a:solidFill>
                  <a:latin typeface="微软雅黑" panose="020B0503020204020204" charset="-122"/>
                  <a:ea typeface="微软雅黑" panose="020B0503020204020204" charset="-122"/>
                </a:rPr>
                <a:t>添加标题</a:t>
              </a:r>
            </a:p>
          </p:txBody>
        </p:sp>
        <p:sp>
          <p:nvSpPr>
            <p:cNvPr id="55" name="Rectangle 5"/>
            <p:cNvSpPr/>
            <p:nvPr/>
          </p:nvSpPr>
          <p:spPr bwMode="auto">
            <a:xfrm>
              <a:off x="5879976" y="3803263"/>
              <a:ext cx="4905093"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在 </a:t>
              </a:r>
              <a:r>
                <a:rPr lang="en-US" altLang="zh-CN" sz="1200" dirty="0" smtClean="0">
                  <a:solidFill>
                    <a:schemeClr val="tx2">
                      <a:lumMod val="75000"/>
                    </a:schemeClr>
                  </a:solidFill>
                  <a:latin typeface="微软雅黑" panose="020B0503020204020204" charset="-122"/>
                  <a:ea typeface="微软雅黑" panose="020B0503020204020204" charset="-122"/>
                  <a:sym typeface="Gill Sans" charset="0"/>
                </a:rPr>
                <a:t>200</a:t>
              </a: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字</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以内。</a:t>
              </a:r>
              <a:endParaRPr lang="en-US" altLang="zh-CN" sz="12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grpSp>
      <p:grpSp>
        <p:nvGrpSpPr>
          <p:cNvPr id="56" name="组合 55"/>
          <p:cNvGrpSpPr/>
          <p:nvPr/>
        </p:nvGrpSpPr>
        <p:grpSpPr>
          <a:xfrm>
            <a:off x="5198378" y="5026932"/>
            <a:ext cx="5106764" cy="1259973"/>
            <a:chOff x="5198378" y="5026932"/>
            <a:chExt cx="5106764" cy="1259973"/>
          </a:xfrm>
        </p:grpSpPr>
        <p:sp>
          <p:nvSpPr>
            <p:cNvPr id="57" name="MH_SubTitle_1"/>
            <p:cNvSpPr>
              <a:spLocks noChangeArrowheads="1"/>
            </p:cNvSpPr>
            <p:nvPr>
              <p:custDataLst>
                <p:tags r:id="rId1"/>
              </p:custDataLst>
            </p:nvPr>
          </p:nvSpPr>
          <p:spPr bwMode="auto">
            <a:xfrm flipH="1">
              <a:off x="5198378" y="5026932"/>
              <a:ext cx="31956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eaLnBrk="1" hangingPunct="1"/>
              <a:r>
                <a:rPr lang="zh-CN" altLang="en-US" sz="2000" dirty="0" smtClean="0">
                  <a:solidFill>
                    <a:schemeClr val="accent3"/>
                  </a:solidFill>
                  <a:latin typeface="微软雅黑" panose="020B0503020204020204" charset="-122"/>
                  <a:ea typeface="微软雅黑" panose="020B0503020204020204" charset="-122"/>
                </a:rPr>
                <a:t>添加标题</a:t>
              </a:r>
            </a:p>
          </p:txBody>
        </p:sp>
        <p:sp>
          <p:nvSpPr>
            <p:cNvPr id="58" name="Rectangle 5"/>
            <p:cNvSpPr/>
            <p:nvPr/>
          </p:nvSpPr>
          <p:spPr bwMode="auto">
            <a:xfrm>
              <a:off x="5268273" y="5474397"/>
              <a:ext cx="5036869"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在 </a:t>
              </a:r>
              <a:r>
                <a:rPr lang="en-US" altLang="zh-CN" sz="1200" dirty="0" smtClean="0">
                  <a:solidFill>
                    <a:schemeClr val="tx2">
                      <a:lumMod val="75000"/>
                    </a:schemeClr>
                  </a:solidFill>
                  <a:latin typeface="微软雅黑" panose="020B0503020204020204" charset="-122"/>
                  <a:ea typeface="微软雅黑" panose="020B0503020204020204" charset="-122"/>
                  <a:sym typeface="Gill Sans" charset="0"/>
                </a:rPr>
                <a:t>200</a:t>
              </a:r>
              <a:r>
                <a:rPr lang="zh-CN" altLang="en-US" sz="1200" dirty="0">
                  <a:solidFill>
                    <a:schemeClr val="tx2">
                      <a:lumMod val="75000"/>
                    </a:schemeClr>
                  </a:solidFill>
                  <a:latin typeface="微软雅黑" panose="020B0503020204020204" charset="-122"/>
                  <a:ea typeface="微软雅黑" panose="020B0503020204020204" charset="-122"/>
                  <a:sym typeface="Gill Sans" charset="0"/>
                </a:rPr>
                <a:t>字</a:t>
              </a:r>
              <a:r>
                <a:rPr lang="zh-CN" altLang="en-US" sz="1200" dirty="0" smtClean="0">
                  <a:solidFill>
                    <a:schemeClr val="tx2">
                      <a:lumMod val="75000"/>
                    </a:schemeClr>
                  </a:solidFill>
                  <a:latin typeface="微软雅黑" panose="020B0503020204020204" charset="-122"/>
                  <a:ea typeface="微软雅黑" panose="020B0503020204020204" charset="-122"/>
                  <a:sym typeface="Gill Sans" charset="0"/>
                </a:rPr>
                <a:t>以内。</a:t>
              </a:r>
              <a:endParaRPr lang="en-US" altLang="zh-CN" sz="1200" dirty="0">
                <a:solidFill>
                  <a:schemeClr val="tx2">
                    <a:lumMod val="75000"/>
                  </a:schemeClr>
                </a:solidFill>
                <a:latin typeface="微软雅黑" panose="020B0503020204020204" charset="-122"/>
                <a:ea typeface="微软雅黑" panose="020B0503020204020204" charset="-122"/>
                <a:cs typeface="Lato Light" charset="0"/>
                <a:sym typeface="Lato Light" charset="0"/>
              </a:endParaRPr>
            </a:p>
          </p:txBody>
        </p:sp>
      </p:grpSp>
      <p:pic>
        <p:nvPicPr>
          <p:cNvPr id="5" name="图片 4" descr="E:\素材\卡通\8b905e817c0dc014ba8b146ac2b86bbf.png8b905e817c0dc014ba8b146ac2b86bbf"/>
          <p:cNvPicPr>
            <a:picLocks noChangeAspect="1"/>
          </p:cNvPicPr>
          <p:nvPr/>
        </p:nvPicPr>
        <p:blipFill>
          <a:blip r:embed="rId5" cstate="screen"/>
          <a:srcRect/>
          <a:stretch>
            <a:fillRect/>
          </a:stretch>
        </p:blipFill>
        <p:spPr>
          <a:xfrm flipH="1">
            <a:off x="-26670" y="810260"/>
            <a:ext cx="4718685" cy="4718685"/>
          </a:xfrm>
          <a:prstGeom prst="rect">
            <a:avLst/>
          </a:prstGeom>
        </p:spPr>
      </p:pic>
    </p:spTree>
  </p:cSld>
  <p:clrMapOvr>
    <a:masterClrMapping/>
  </p:clrMapOvr>
  <p:transition advTm="3744">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decel="10000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2" decel="100000" fill="hold" nodeType="withEffect">
                                  <p:stCondLst>
                                    <p:cond delay="20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1+#ppt_w/2"/>
                                          </p:val>
                                        </p:tav>
                                        <p:tav tm="100000">
                                          <p:val>
                                            <p:strVal val="#ppt_x"/>
                                          </p:val>
                                        </p:tav>
                                      </p:tavLst>
                                    </p:anim>
                                    <p:anim calcmode="lin" valueType="num">
                                      <p:cBhvr additive="base">
                                        <p:cTn id="18" dur="500" fill="hold"/>
                                        <p:tgtEl>
                                          <p:spTgt spid="38"/>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300"/>
                                  </p:stCondLst>
                                  <p:childTnLst>
                                    <p:set>
                                      <p:cBhvr>
                                        <p:cTn id="20" dur="1" fill="hold">
                                          <p:stCondLst>
                                            <p:cond delay="0"/>
                                          </p:stCondLst>
                                        </p:cTn>
                                        <p:tgtEl>
                                          <p:spTgt spid="43"/>
                                        </p:tgtEl>
                                        <p:attrNameLst>
                                          <p:attrName>style.visibility</p:attrName>
                                        </p:attrNameLst>
                                      </p:cBhvr>
                                      <p:to>
                                        <p:strVal val="visible"/>
                                      </p:to>
                                    </p:set>
                                    <p:anim calcmode="lin" valueType="num">
                                      <p:cBhvr additive="base">
                                        <p:cTn id="21" dur="500" fill="hold"/>
                                        <p:tgtEl>
                                          <p:spTgt spid="43"/>
                                        </p:tgtEl>
                                        <p:attrNameLst>
                                          <p:attrName>ppt_x</p:attrName>
                                        </p:attrNameLst>
                                      </p:cBhvr>
                                      <p:tavLst>
                                        <p:tav tm="0">
                                          <p:val>
                                            <p:strVal val="1+#ppt_w/2"/>
                                          </p:val>
                                        </p:tav>
                                        <p:tav tm="100000">
                                          <p:val>
                                            <p:strVal val="#ppt_x"/>
                                          </p:val>
                                        </p:tav>
                                      </p:tavLst>
                                    </p:anim>
                                    <p:anim calcmode="lin" valueType="num">
                                      <p:cBhvr additive="base">
                                        <p:cTn id="22" dur="500" fill="hold"/>
                                        <p:tgtEl>
                                          <p:spTgt spid="43"/>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500"/>
                                        <p:tgtEl>
                                          <p:spTgt spid="49"/>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left)">
                                      <p:cBhvr>
                                        <p:cTn id="3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4bcac6b5be13ddbc994b6a8663d829f"/>
          <p:cNvPicPr>
            <a:picLocks noChangeAspect="1"/>
          </p:cNvPicPr>
          <p:nvPr/>
        </p:nvPicPr>
        <p:blipFill>
          <a:blip r:embed="rId2" cstate="screen"/>
          <a:stretch>
            <a:fillRect/>
          </a:stretch>
        </p:blipFill>
        <p:spPr>
          <a:xfrm>
            <a:off x="1602740" y="1292225"/>
            <a:ext cx="2459990" cy="4188460"/>
          </a:xfrm>
          <a:prstGeom prst="rect">
            <a:avLst/>
          </a:prstGeom>
        </p:spPr>
      </p:pic>
      <p:sp>
        <p:nvSpPr>
          <p:cNvPr id="29" name="任意多边形 28"/>
          <p:cNvSpPr/>
          <p:nvPr/>
        </p:nvSpPr>
        <p:spPr bwMode="auto">
          <a:xfrm>
            <a:off x="4357799" y="3559046"/>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3" name="任意多边形 32"/>
          <p:cNvSpPr/>
          <p:nvPr/>
        </p:nvSpPr>
        <p:spPr bwMode="auto">
          <a:xfrm>
            <a:off x="4183306" y="2264012"/>
            <a:ext cx="6265567" cy="1061931"/>
          </a:xfrm>
          <a:custGeom>
            <a:avLst/>
            <a:gdLst>
              <a:gd name="connsiteX0" fmla="*/ 6197162 w 6565124"/>
              <a:gd name="connsiteY0" fmla="*/ 1112703 h 1112703"/>
              <a:gd name="connsiteX1" fmla="*/ 5690821 w 6565124"/>
              <a:gd name="connsiteY1" fmla="*/ 1112703 h 1112703"/>
              <a:gd name="connsiteX2" fmla="*/ 5685849 w 6565124"/>
              <a:gd name="connsiteY2" fmla="*/ 1112703 h 1112703"/>
              <a:gd name="connsiteX3" fmla="*/ 5186165 w 6565124"/>
              <a:gd name="connsiteY3" fmla="*/ 1112703 h 1112703"/>
              <a:gd name="connsiteX4" fmla="*/ 5179508 w 6565124"/>
              <a:gd name="connsiteY4" fmla="*/ 1112703 h 1112703"/>
              <a:gd name="connsiteX5" fmla="*/ 4679824 w 6565124"/>
              <a:gd name="connsiteY5" fmla="*/ 1112703 h 1112703"/>
              <a:gd name="connsiteX6" fmla="*/ 4674852 w 6565124"/>
              <a:gd name="connsiteY6" fmla="*/ 1112703 h 1112703"/>
              <a:gd name="connsiteX7" fmla="*/ 4354760 w 6565124"/>
              <a:gd name="connsiteY7" fmla="*/ 1112703 h 1112703"/>
              <a:gd name="connsiteX8" fmla="*/ 4238331 w 6565124"/>
              <a:gd name="connsiteY8" fmla="*/ 1112703 h 1112703"/>
              <a:gd name="connsiteX9" fmla="*/ 4168511 w 6565124"/>
              <a:gd name="connsiteY9" fmla="*/ 1112703 h 1112703"/>
              <a:gd name="connsiteX10" fmla="*/ 3848419 w 6565124"/>
              <a:gd name="connsiteY10" fmla="*/ 1112703 h 1112703"/>
              <a:gd name="connsiteX11" fmla="*/ 3843447 w 6565124"/>
              <a:gd name="connsiteY11" fmla="*/ 1112703 h 1112703"/>
              <a:gd name="connsiteX12" fmla="*/ 3731991 w 6565124"/>
              <a:gd name="connsiteY12" fmla="*/ 1112703 h 1112703"/>
              <a:gd name="connsiteX13" fmla="*/ 3727018 w 6565124"/>
              <a:gd name="connsiteY13" fmla="*/ 1112703 h 1112703"/>
              <a:gd name="connsiteX14" fmla="*/ 3343763 w 6565124"/>
              <a:gd name="connsiteY14" fmla="*/ 1112703 h 1112703"/>
              <a:gd name="connsiteX15" fmla="*/ 3337106 w 6565124"/>
              <a:gd name="connsiteY15" fmla="*/ 1112703 h 1112703"/>
              <a:gd name="connsiteX16" fmla="*/ 3227334 w 6565124"/>
              <a:gd name="connsiteY16" fmla="*/ 1112703 h 1112703"/>
              <a:gd name="connsiteX17" fmla="*/ 3220677 w 6565124"/>
              <a:gd name="connsiteY17" fmla="*/ 1112703 h 1112703"/>
              <a:gd name="connsiteX18" fmla="*/ 2837422 w 6565124"/>
              <a:gd name="connsiteY18" fmla="*/ 1112703 h 1112703"/>
              <a:gd name="connsiteX19" fmla="*/ 2832450 w 6565124"/>
              <a:gd name="connsiteY19" fmla="*/ 1112703 h 1112703"/>
              <a:gd name="connsiteX20" fmla="*/ 2720994 w 6565124"/>
              <a:gd name="connsiteY20" fmla="*/ 1112703 h 1112703"/>
              <a:gd name="connsiteX21" fmla="*/ 2716021 w 6565124"/>
              <a:gd name="connsiteY21" fmla="*/ 1112703 h 1112703"/>
              <a:gd name="connsiteX22" fmla="*/ 2395929 w 6565124"/>
              <a:gd name="connsiteY22" fmla="*/ 1112703 h 1112703"/>
              <a:gd name="connsiteX23" fmla="*/ 2326109 w 6565124"/>
              <a:gd name="connsiteY23" fmla="*/ 1112703 h 1112703"/>
              <a:gd name="connsiteX24" fmla="*/ 2209681 w 6565124"/>
              <a:gd name="connsiteY24" fmla="*/ 1112703 h 1112703"/>
              <a:gd name="connsiteX25" fmla="*/ 1889589 w 6565124"/>
              <a:gd name="connsiteY25" fmla="*/ 1112703 h 1112703"/>
              <a:gd name="connsiteX26" fmla="*/ 1884616 w 6565124"/>
              <a:gd name="connsiteY26" fmla="*/ 1112703 h 1112703"/>
              <a:gd name="connsiteX27" fmla="*/ 1384932 w 6565124"/>
              <a:gd name="connsiteY27" fmla="*/ 1112703 h 1112703"/>
              <a:gd name="connsiteX28" fmla="*/ 1378275 w 6565124"/>
              <a:gd name="connsiteY28" fmla="*/ 1112703 h 1112703"/>
              <a:gd name="connsiteX29" fmla="*/ 878592 w 6565124"/>
              <a:gd name="connsiteY29" fmla="*/ 1112703 h 1112703"/>
              <a:gd name="connsiteX30" fmla="*/ 873619 w 6565124"/>
              <a:gd name="connsiteY30" fmla="*/ 1112703 h 1112703"/>
              <a:gd name="connsiteX31" fmla="*/ 367278 w 6565124"/>
              <a:gd name="connsiteY31" fmla="*/ 1112703 h 1112703"/>
              <a:gd name="connsiteX32" fmla="*/ 268668 w 6565124"/>
              <a:gd name="connsiteY32" fmla="*/ 1056063 h 1112703"/>
              <a:gd name="connsiteX33" fmla="*/ 13011 w 6565124"/>
              <a:gd name="connsiteY33" fmla="*/ 612992 h 1112703"/>
              <a:gd name="connsiteX34" fmla="*/ 13011 w 6565124"/>
              <a:gd name="connsiteY34" fmla="*/ 499712 h 1112703"/>
              <a:gd name="connsiteX35" fmla="*/ 268668 w 6565124"/>
              <a:gd name="connsiteY35" fmla="*/ 56641 h 1112703"/>
              <a:gd name="connsiteX36" fmla="*/ 367278 w 6565124"/>
              <a:gd name="connsiteY36" fmla="*/ 0 h 1112703"/>
              <a:gd name="connsiteX37" fmla="*/ 870602 w 6565124"/>
              <a:gd name="connsiteY37" fmla="*/ 0 h 1112703"/>
              <a:gd name="connsiteX38" fmla="*/ 873619 w 6565124"/>
              <a:gd name="connsiteY38" fmla="*/ 0 h 1112703"/>
              <a:gd name="connsiteX39" fmla="*/ 877593 w 6565124"/>
              <a:gd name="connsiteY39" fmla="*/ 0 h 1112703"/>
              <a:gd name="connsiteX40" fmla="*/ 878592 w 6565124"/>
              <a:gd name="connsiteY40" fmla="*/ 0 h 1112703"/>
              <a:gd name="connsiteX41" fmla="*/ 963623 w 6565124"/>
              <a:gd name="connsiteY41" fmla="*/ 0 h 1112703"/>
              <a:gd name="connsiteX42" fmla="*/ 1362715 w 6565124"/>
              <a:gd name="connsiteY42" fmla="*/ 0 h 1112703"/>
              <a:gd name="connsiteX43" fmla="*/ 1378275 w 6565124"/>
              <a:gd name="connsiteY43" fmla="*/ 0 h 1112703"/>
              <a:gd name="connsiteX44" fmla="*/ 1378349 w 6565124"/>
              <a:gd name="connsiteY44" fmla="*/ 0 h 1112703"/>
              <a:gd name="connsiteX45" fmla="*/ 1384932 w 6565124"/>
              <a:gd name="connsiteY45" fmla="*/ 0 h 1112703"/>
              <a:gd name="connsiteX46" fmla="*/ 1509022 w 6565124"/>
              <a:gd name="connsiteY46" fmla="*/ 0 h 1112703"/>
              <a:gd name="connsiteX47" fmla="*/ 1881599 w 6565124"/>
              <a:gd name="connsiteY47" fmla="*/ 0 h 1112703"/>
              <a:gd name="connsiteX48" fmla="*/ 1884616 w 6565124"/>
              <a:gd name="connsiteY48" fmla="*/ 0 h 1112703"/>
              <a:gd name="connsiteX49" fmla="*/ 1888590 w 6565124"/>
              <a:gd name="connsiteY49" fmla="*/ 0 h 1112703"/>
              <a:gd name="connsiteX50" fmla="*/ 1889589 w 6565124"/>
              <a:gd name="connsiteY50" fmla="*/ 0 h 1112703"/>
              <a:gd name="connsiteX51" fmla="*/ 1974620 w 6565124"/>
              <a:gd name="connsiteY51" fmla="*/ 0 h 1112703"/>
              <a:gd name="connsiteX52" fmla="*/ 2169948 w 6565124"/>
              <a:gd name="connsiteY52" fmla="*/ 0 h 1112703"/>
              <a:gd name="connsiteX53" fmla="*/ 2209681 w 6565124"/>
              <a:gd name="connsiteY53" fmla="*/ 0 h 1112703"/>
              <a:gd name="connsiteX54" fmla="*/ 2293070 w 6565124"/>
              <a:gd name="connsiteY54" fmla="*/ 0 h 1112703"/>
              <a:gd name="connsiteX55" fmla="*/ 2326109 w 6565124"/>
              <a:gd name="connsiteY55" fmla="*/ 0 h 1112703"/>
              <a:gd name="connsiteX56" fmla="*/ 2343265 w 6565124"/>
              <a:gd name="connsiteY56" fmla="*/ 0 h 1112703"/>
              <a:gd name="connsiteX57" fmla="*/ 2395929 w 6565124"/>
              <a:gd name="connsiteY57" fmla="*/ 0 h 1112703"/>
              <a:gd name="connsiteX58" fmla="*/ 2446737 w 6565124"/>
              <a:gd name="connsiteY58" fmla="*/ 0 h 1112703"/>
              <a:gd name="connsiteX59" fmla="*/ 2456856 w 6565124"/>
              <a:gd name="connsiteY59" fmla="*/ 0 h 1112703"/>
              <a:gd name="connsiteX60" fmla="*/ 2596162 w 6565124"/>
              <a:gd name="connsiteY60" fmla="*/ 0 h 1112703"/>
              <a:gd name="connsiteX61" fmla="*/ 2628383 w 6565124"/>
              <a:gd name="connsiteY61" fmla="*/ 0 h 1112703"/>
              <a:gd name="connsiteX62" fmla="*/ 2678176 w 6565124"/>
              <a:gd name="connsiteY62" fmla="*/ 0 h 1112703"/>
              <a:gd name="connsiteX63" fmla="*/ 2713004 w 6565124"/>
              <a:gd name="connsiteY63" fmla="*/ 0 h 1112703"/>
              <a:gd name="connsiteX64" fmla="*/ 2716021 w 6565124"/>
              <a:gd name="connsiteY64" fmla="*/ 0 h 1112703"/>
              <a:gd name="connsiteX65" fmla="*/ 2719995 w 6565124"/>
              <a:gd name="connsiteY65" fmla="*/ 0 h 1112703"/>
              <a:gd name="connsiteX66" fmla="*/ 2720994 w 6565124"/>
              <a:gd name="connsiteY66" fmla="*/ 0 h 1112703"/>
              <a:gd name="connsiteX67" fmla="*/ 2738624 w 6565124"/>
              <a:gd name="connsiteY67" fmla="*/ 0 h 1112703"/>
              <a:gd name="connsiteX68" fmla="*/ 2801125 w 6565124"/>
              <a:gd name="connsiteY68" fmla="*/ 0 h 1112703"/>
              <a:gd name="connsiteX69" fmla="*/ 2806025 w 6565124"/>
              <a:gd name="connsiteY69" fmla="*/ 0 h 1112703"/>
              <a:gd name="connsiteX70" fmla="*/ 2829433 w 6565124"/>
              <a:gd name="connsiteY70" fmla="*/ 0 h 1112703"/>
              <a:gd name="connsiteX71" fmla="*/ 2832450 w 6565124"/>
              <a:gd name="connsiteY71" fmla="*/ 0 h 1112703"/>
              <a:gd name="connsiteX72" fmla="*/ 2836424 w 6565124"/>
              <a:gd name="connsiteY72" fmla="*/ 0 h 1112703"/>
              <a:gd name="connsiteX73" fmla="*/ 2837422 w 6565124"/>
              <a:gd name="connsiteY73" fmla="*/ 0 h 1112703"/>
              <a:gd name="connsiteX74" fmla="*/ 2922453 w 6565124"/>
              <a:gd name="connsiteY74" fmla="*/ 0 h 1112703"/>
              <a:gd name="connsiteX75" fmla="*/ 2974263 w 6565124"/>
              <a:gd name="connsiteY75" fmla="*/ 0 h 1112703"/>
              <a:gd name="connsiteX76" fmla="*/ 3090429 w 6565124"/>
              <a:gd name="connsiteY76" fmla="*/ 0 h 1112703"/>
              <a:gd name="connsiteX77" fmla="*/ 3090692 w 6565124"/>
              <a:gd name="connsiteY77" fmla="*/ 0 h 1112703"/>
              <a:gd name="connsiteX78" fmla="*/ 3205117 w 6565124"/>
              <a:gd name="connsiteY78" fmla="*/ 0 h 1112703"/>
              <a:gd name="connsiteX79" fmla="*/ 3206858 w 6565124"/>
              <a:gd name="connsiteY79" fmla="*/ 0 h 1112703"/>
              <a:gd name="connsiteX80" fmla="*/ 3220677 w 6565124"/>
              <a:gd name="connsiteY80" fmla="*/ 0 h 1112703"/>
              <a:gd name="connsiteX81" fmla="*/ 3220751 w 6565124"/>
              <a:gd name="connsiteY81" fmla="*/ 0 h 1112703"/>
              <a:gd name="connsiteX82" fmla="*/ 3227334 w 6565124"/>
              <a:gd name="connsiteY82" fmla="*/ 0 h 1112703"/>
              <a:gd name="connsiteX83" fmla="*/ 3321545 w 6565124"/>
              <a:gd name="connsiteY83" fmla="*/ 0 h 1112703"/>
              <a:gd name="connsiteX84" fmla="*/ 3337106 w 6565124"/>
              <a:gd name="connsiteY84" fmla="*/ 0 h 1112703"/>
              <a:gd name="connsiteX85" fmla="*/ 3337180 w 6565124"/>
              <a:gd name="connsiteY85" fmla="*/ 0 h 1112703"/>
              <a:gd name="connsiteX86" fmla="*/ 3343763 w 6565124"/>
              <a:gd name="connsiteY86" fmla="*/ 0 h 1112703"/>
              <a:gd name="connsiteX87" fmla="*/ 3351424 w 6565124"/>
              <a:gd name="connsiteY87" fmla="*/ 0 h 1112703"/>
              <a:gd name="connsiteX88" fmla="*/ 3467852 w 6565124"/>
              <a:gd name="connsiteY88" fmla="*/ 0 h 1112703"/>
              <a:gd name="connsiteX89" fmla="*/ 3522951 w 6565124"/>
              <a:gd name="connsiteY89" fmla="*/ 0 h 1112703"/>
              <a:gd name="connsiteX90" fmla="*/ 3633192 w 6565124"/>
              <a:gd name="connsiteY90" fmla="*/ 0 h 1112703"/>
              <a:gd name="connsiteX91" fmla="*/ 3639380 w 6565124"/>
              <a:gd name="connsiteY91" fmla="*/ 0 h 1112703"/>
              <a:gd name="connsiteX92" fmla="*/ 3695692 w 6565124"/>
              <a:gd name="connsiteY92" fmla="*/ 0 h 1112703"/>
              <a:gd name="connsiteX93" fmla="*/ 3724001 w 6565124"/>
              <a:gd name="connsiteY93" fmla="*/ 0 h 1112703"/>
              <a:gd name="connsiteX94" fmla="*/ 3727018 w 6565124"/>
              <a:gd name="connsiteY94" fmla="*/ 0 h 1112703"/>
              <a:gd name="connsiteX95" fmla="*/ 3730992 w 6565124"/>
              <a:gd name="connsiteY95" fmla="*/ 0 h 1112703"/>
              <a:gd name="connsiteX96" fmla="*/ 3731991 w 6565124"/>
              <a:gd name="connsiteY96" fmla="*/ 0 h 1112703"/>
              <a:gd name="connsiteX97" fmla="*/ 3749620 w 6565124"/>
              <a:gd name="connsiteY97" fmla="*/ 0 h 1112703"/>
              <a:gd name="connsiteX98" fmla="*/ 3812121 w 6565124"/>
              <a:gd name="connsiteY98" fmla="*/ 0 h 1112703"/>
              <a:gd name="connsiteX99" fmla="*/ 3817022 w 6565124"/>
              <a:gd name="connsiteY99" fmla="*/ 0 h 1112703"/>
              <a:gd name="connsiteX100" fmla="*/ 3840430 w 6565124"/>
              <a:gd name="connsiteY100" fmla="*/ 0 h 1112703"/>
              <a:gd name="connsiteX101" fmla="*/ 3843447 w 6565124"/>
              <a:gd name="connsiteY101" fmla="*/ 0 h 1112703"/>
              <a:gd name="connsiteX102" fmla="*/ 3847421 w 6565124"/>
              <a:gd name="connsiteY102" fmla="*/ 0 h 1112703"/>
              <a:gd name="connsiteX103" fmla="*/ 3848419 w 6565124"/>
              <a:gd name="connsiteY103" fmla="*/ 0 h 1112703"/>
              <a:gd name="connsiteX104" fmla="*/ 3933450 w 6565124"/>
              <a:gd name="connsiteY104" fmla="*/ 0 h 1112703"/>
              <a:gd name="connsiteX105" fmla="*/ 4012350 w 6565124"/>
              <a:gd name="connsiteY105" fmla="*/ 0 h 1112703"/>
              <a:gd name="connsiteX106" fmla="*/ 4135472 w 6565124"/>
              <a:gd name="connsiteY106" fmla="*/ 0 h 1112703"/>
              <a:gd name="connsiteX107" fmla="*/ 4168511 w 6565124"/>
              <a:gd name="connsiteY107" fmla="*/ 0 h 1112703"/>
              <a:gd name="connsiteX108" fmla="*/ 4177020 w 6565124"/>
              <a:gd name="connsiteY108" fmla="*/ 0 h 1112703"/>
              <a:gd name="connsiteX109" fmla="*/ 4185667 w 6565124"/>
              <a:gd name="connsiteY109" fmla="*/ 0 h 1112703"/>
              <a:gd name="connsiteX110" fmla="*/ 4231748 w 6565124"/>
              <a:gd name="connsiteY110" fmla="*/ 0 h 1112703"/>
              <a:gd name="connsiteX111" fmla="*/ 4238331 w 6565124"/>
              <a:gd name="connsiteY111" fmla="*/ 0 h 1112703"/>
              <a:gd name="connsiteX112" fmla="*/ 4299258 w 6565124"/>
              <a:gd name="connsiteY112" fmla="*/ 0 h 1112703"/>
              <a:gd name="connsiteX113" fmla="*/ 4302096 w 6565124"/>
              <a:gd name="connsiteY113" fmla="*/ 0 h 1112703"/>
              <a:gd name="connsiteX114" fmla="*/ 4354760 w 6565124"/>
              <a:gd name="connsiteY114" fmla="*/ 0 h 1112703"/>
              <a:gd name="connsiteX115" fmla="*/ 4470785 w 6565124"/>
              <a:gd name="connsiteY115" fmla="*/ 0 h 1112703"/>
              <a:gd name="connsiteX116" fmla="*/ 4671835 w 6565124"/>
              <a:gd name="connsiteY116" fmla="*/ 0 h 1112703"/>
              <a:gd name="connsiteX117" fmla="*/ 4674852 w 6565124"/>
              <a:gd name="connsiteY117" fmla="*/ 0 h 1112703"/>
              <a:gd name="connsiteX118" fmla="*/ 4678826 w 6565124"/>
              <a:gd name="connsiteY118" fmla="*/ 0 h 1112703"/>
              <a:gd name="connsiteX119" fmla="*/ 4679824 w 6565124"/>
              <a:gd name="connsiteY119" fmla="*/ 0 h 1112703"/>
              <a:gd name="connsiteX120" fmla="*/ 4764855 w 6565124"/>
              <a:gd name="connsiteY120" fmla="*/ 0 h 1112703"/>
              <a:gd name="connsiteX121" fmla="*/ 5163947 w 6565124"/>
              <a:gd name="connsiteY121" fmla="*/ 0 h 1112703"/>
              <a:gd name="connsiteX122" fmla="*/ 5179508 w 6565124"/>
              <a:gd name="connsiteY122" fmla="*/ 0 h 1112703"/>
              <a:gd name="connsiteX123" fmla="*/ 5179582 w 6565124"/>
              <a:gd name="connsiteY123" fmla="*/ 0 h 1112703"/>
              <a:gd name="connsiteX124" fmla="*/ 5186165 w 6565124"/>
              <a:gd name="connsiteY124" fmla="*/ 0 h 1112703"/>
              <a:gd name="connsiteX125" fmla="*/ 5310254 w 6565124"/>
              <a:gd name="connsiteY125" fmla="*/ 0 h 1112703"/>
              <a:gd name="connsiteX126" fmla="*/ 5682832 w 6565124"/>
              <a:gd name="connsiteY126" fmla="*/ 0 h 1112703"/>
              <a:gd name="connsiteX127" fmla="*/ 5685849 w 6565124"/>
              <a:gd name="connsiteY127" fmla="*/ 0 h 1112703"/>
              <a:gd name="connsiteX128" fmla="*/ 5689822 w 6565124"/>
              <a:gd name="connsiteY128" fmla="*/ 0 h 1112703"/>
              <a:gd name="connsiteX129" fmla="*/ 5690821 w 6565124"/>
              <a:gd name="connsiteY129" fmla="*/ 0 h 1112703"/>
              <a:gd name="connsiteX130" fmla="*/ 5775852 w 6565124"/>
              <a:gd name="connsiteY130" fmla="*/ 0 h 1112703"/>
              <a:gd name="connsiteX131" fmla="*/ 6197162 w 6565124"/>
              <a:gd name="connsiteY131" fmla="*/ 0 h 1112703"/>
              <a:gd name="connsiteX132" fmla="*/ 6295772 w 6565124"/>
              <a:gd name="connsiteY132" fmla="*/ 56641 h 1112703"/>
              <a:gd name="connsiteX133" fmla="*/ 6551428 w 6565124"/>
              <a:gd name="connsiteY133" fmla="*/ 499712 h 1112703"/>
              <a:gd name="connsiteX134" fmla="*/ 6551428 w 6565124"/>
              <a:gd name="connsiteY134" fmla="*/ 612992 h 1112703"/>
              <a:gd name="connsiteX135" fmla="*/ 6295772 w 6565124"/>
              <a:gd name="connsiteY135" fmla="*/ 1056063 h 1112703"/>
              <a:gd name="connsiteX136" fmla="*/ 6197162 w 6565124"/>
              <a:gd name="connsiteY136" fmla="*/ 1112703 h 111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6565124" h="1112703">
                <a:moveTo>
                  <a:pt x="6197162" y="1112703"/>
                </a:moveTo>
                <a:lnTo>
                  <a:pt x="5690821" y="1112703"/>
                </a:lnTo>
                <a:lnTo>
                  <a:pt x="5685849" y="1112703"/>
                </a:lnTo>
                <a:lnTo>
                  <a:pt x="5186165" y="1112703"/>
                </a:lnTo>
                <a:lnTo>
                  <a:pt x="5179508" y="1112703"/>
                </a:lnTo>
                <a:lnTo>
                  <a:pt x="4679824" y="1112703"/>
                </a:lnTo>
                <a:lnTo>
                  <a:pt x="4674852" y="1112703"/>
                </a:lnTo>
                <a:lnTo>
                  <a:pt x="4354760" y="1112703"/>
                </a:lnTo>
                <a:lnTo>
                  <a:pt x="4238331" y="1112703"/>
                </a:lnTo>
                <a:lnTo>
                  <a:pt x="4168511" y="1112703"/>
                </a:lnTo>
                <a:lnTo>
                  <a:pt x="3848419" y="1112703"/>
                </a:lnTo>
                <a:lnTo>
                  <a:pt x="3843447" y="1112703"/>
                </a:lnTo>
                <a:lnTo>
                  <a:pt x="3731991" y="1112703"/>
                </a:lnTo>
                <a:lnTo>
                  <a:pt x="3727018" y="1112703"/>
                </a:lnTo>
                <a:lnTo>
                  <a:pt x="3343763" y="1112703"/>
                </a:lnTo>
                <a:lnTo>
                  <a:pt x="3337106" y="1112703"/>
                </a:lnTo>
                <a:lnTo>
                  <a:pt x="3227334" y="1112703"/>
                </a:lnTo>
                <a:lnTo>
                  <a:pt x="3220677" y="1112703"/>
                </a:lnTo>
                <a:lnTo>
                  <a:pt x="2837422" y="1112703"/>
                </a:lnTo>
                <a:lnTo>
                  <a:pt x="2832450" y="1112703"/>
                </a:lnTo>
                <a:lnTo>
                  <a:pt x="2720994" y="1112703"/>
                </a:lnTo>
                <a:lnTo>
                  <a:pt x="2716021" y="1112703"/>
                </a:lnTo>
                <a:lnTo>
                  <a:pt x="2395929" y="1112703"/>
                </a:lnTo>
                <a:lnTo>
                  <a:pt x="2326109" y="1112703"/>
                </a:lnTo>
                <a:lnTo>
                  <a:pt x="2209681" y="1112703"/>
                </a:lnTo>
                <a:lnTo>
                  <a:pt x="1889589" y="1112703"/>
                </a:lnTo>
                <a:lnTo>
                  <a:pt x="1884616" y="1112703"/>
                </a:lnTo>
                <a:lnTo>
                  <a:pt x="1384932" y="1112703"/>
                </a:lnTo>
                <a:lnTo>
                  <a:pt x="1378275" y="1112703"/>
                </a:lnTo>
                <a:lnTo>
                  <a:pt x="878592" y="1112703"/>
                </a:lnTo>
                <a:lnTo>
                  <a:pt x="873619" y="1112703"/>
                </a:lnTo>
                <a:lnTo>
                  <a:pt x="367278" y="1112703"/>
                </a:lnTo>
                <a:cubicBezTo>
                  <a:pt x="331669" y="1112703"/>
                  <a:pt x="286929" y="1087124"/>
                  <a:pt x="268668" y="1056063"/>
                </a:cubicBezTo>
                <a:cubicBezTo>
                  <a:pt x="13011" y="612992"/>
                  <a:pt x="13011" y="612992"/>
                  <a:pt x="13011" y="612992"/>
                </a:cubicBezTo>
                <a:cubicBezTo>
                  <a:pt x="-4337" y="581931"/>
                  <a:pt x="-4337" y="530773"/>
                  <a:pt x="13011" y="499712"/>
                </a:cubicBezTo>
                <a:cubicBezTo>
                  <a:pt x="268668" y="56641"/>
                  <a:pt x="268668" y="56641"/>
                  <a:pt x="268668" y="56641"/>
                </a:cubicBezTo>
                <a:cubicBezTo>
                  <a:pt x="286929" y="25580"/>
                  <a:pt x="331669" y="0"/>
                  <a:pt x="367278" y="0"/>
                </a:cubicBezTo>
                <a:cubicBezTo>
                  <a:pt x="750764" y="0"/>
                  <a:pt x="846635" y="0"/>
                  <a:pt x="870602" y="0"/>
                </a:cubicBezTo>
                <a:lnTo>
                  <a:pt x="873619" y="0"/>
                </a:lnTo>
                <a:lnTo>
                  <a:pt x="877593" y="0"/>
                </a:lnTo>
                <a:cubicBezTo>
                  <a:pt x="878592" y="0"/>
                  <a:pt x="878592" y="0"/>
                  <a:pt x="878592" y="0"/>
                </a:cubicBezTo>
                <a:lnTo>
                  <a:pt x="963623" y="0"/>
                </a:lnTo>
                <a:cubicBezTo>
                  <a:pt x="1226941" y="0"/>
                  <a:pt x="1325686" y="0"/>
                  <a:pt x="1362715" y="0"/>
                </a:cubicBezTo>
                <a:lnTo>
                  <a:pt x="1378275" y="0"/>
                </a:lnTo>
                <a:lnTo>
                  <a:pt x="1378349" y="0"/>
                </a:lnTo>
                <a:cubicBezTo>
                  <a:pt x="1384932" y="0"/>
                  <a:pt x="1384932" y="0"/>
                  <a:pt x="1384932" y="0"/>
                </a:cubicBezTo>
                <a:lnTo>
                  <a:pt x="1509022" y="0"/>
                </a:lnTo>
                <a:cubicBezTo>
                  <a:pt x="1784605" y="0"/>
                  <a:pt x="1860628" y="0"/>
                  <a:pt x="1881599" y="0"/>
                </a:cubicBezTo>
                <a:lnTo>
                  <a:pt x="1884616" y="0"/>
                </a:lnTo>
                <a:lnTo>
                  <a:pt x="1888590" y="0"/>
                </a:lnTo>
                <a:cubicBezTo>
                  <a:pt x="1889589" y="0"/>
                  <a:pt x="1889589" y="0"/>
                  <a:pt x="1889589" y="0"/>
                </a:cubicBezTo>
                <a:lnTo>
                  <a:pt x="1974620" y="0"/>
                </a:lnTo>
                <a:cubicBezTo>
                  <a:pt x="2053615" y="0"/>
                  <a:pt x="2117799" y="0"/>
                  <a:pt x="2169948" y="0"/>
                </a:cubicBezTo>
                <a:lnTo>
                  <a:pt x="2209681" y="0"/>
                </a:lnTo>
                <a:lnTo>
                  <a:pt x="2293070" y="0"/>
                </a:lnTo>
                <a:lnTo>
                  <a:pt x="2326109" y="0"/>
                </a:lnTo>
                <a:lnTo>
                  <a:pt x="2343265" y="0"/>
                </a:lnTo>
                <a:cubicBezTo>
                  <a:pt x="2395929" y="0"/>
                  <a:pt x="2395929" y="0"/>
                  <a:pt x="2395929" y="0"/>
                </a:cubicBezTo>
                <a:lnTo>
                  <a:pt x="2446737" y="0"/>
                </a:lnTo>
                <a:lnTo>
                  <a:pt x="2456856" y="0"/>
                </a:lnTo>
                <a:lnTo>
                  <a:pt x="2596162" y="0"/>
                </a:lnTo>
                <a:lnTo>
                  <a:pt x="2628383" y="0"/>
                </a:lnTo>
                <a:lnTo>
                  <a:pt x="2678176" y="0"/>
                </a:lnTo>
                <a:lnTo>
                  <a:pt x="2713004" y="0"/>
                </a:lnTo>
                <a:lnTo>
                  <a:pt x="2716021" y="0"/>
                </a:lnTo>
                <a:lnTo>
                  <a:pt x="2719995" y="0"/>
                </a:lnTo>
                <a:lnTo>
                  <a:pt x="2720994" y="0"/>
                </a:lnTo>
                <a:lnTo>
                  <a:pt x="2738624" y="0"/>
                </a:lnTo>
                <a:cubicBezTo>
                  <a:pt x="2766661" y="0"/>
                  <a:pt x="2786742" y="0"/>
                  <a:pt x="2801125" y="0"/>
                </a:cubicBezTo>
                <a:lnTo>
                  <a:pt x="2806025" y="0"/>
                </a:lnTo>
                <a:lnTo>
                  <a:pt x="2829433" y="0"/>
                </a:lnTo>
                <a:lnTo>
                  <a:pt x="2832450" y="0"/>
                </a:lnTo>
                <a:lnTo>
                  <a:pt x="2836424" y="0"/>
                </a:lnTo>
                <a:cubicBezTo>
                  <a:pt x="2837422" y="0"/>
                  <a:pt x="2837422" y="0"/>
                  <a:pt x="2837422" y="0"/>
                </a:cubicBezTo>
                <a:lnTo>
                  <a:pt x="2922453" y="0"/>
                </a:lnTo>
                <a:lnTo>
                  <a:pt x="2974263" y="0"/>
                </a:lnTo>
                <a:lnTo>
                  <a:pt x="3090429" y="0"/>
                </a:lnTo>
                <a:lnTo>
                  <a:pt x="3090692" y="0"/>
                </a:lnTo>
                <a:lnTo>
                  <a:pt x="3205117" y="0"/>
                </a:lnTo>
                <a:lnTo>
                  <a:pt x="3206858" y="0"/>
                </a:lnTo>
                <a:lnTo>
                  <a:pt x="3220677" y="0"/>
                </a:lnTo>
                <a:lnTo>
                  <a:pt x="3220751" y="0"/>
                </a:lnTo>
                <a:lnTo>
                  <a:pt x="3227334" y="0"/>
                </a:lnTo>
                <a:lnTo>
                  <a:pt x="3321545" y="0"/>
                </a:lnTo>
                <a:lnTo>
                  <a:pt x="3337106" y="0"/>
                </a:lnTo>
                <a:lnTo>
                  <a:pt x="3337180" y="0"/>
                </a:lnTo>
                <a:cubicBezTo>
                  <a:pt x="3343763" y="0"/>
                  <a:pt x="3343763" y="0"/>
                  <a:pt x="3343763" y="0"/>
                </a:cubicBezTo>
                <a:lnTo>
                  <a:pt x="3351424" y="0"/>
                </a:lnTo>
                <a:lnTo>
                  <a:pt x="3467852" y="0"/>
                </a:lnTo>
                <a:lnTo>
                  <a:pt x="3522951" y="0"/>
                </a:lnTo>
                <a:lnTo>
                  <a:pt x="3633192" y="0"/>
                </a:lnTo>
                <a:lnTo>
                  <a:pt x="3639380" y="0"/>
                </a:lnTo>
                <a:lnTo>
                  <a:pt x="3695692" y="0"/>
                </a:lnTo>
                <a:lnTo>
                  <a:pt x="3724001" y="0"/>
                </a:lnTo>
                <a:lnTo>
                  <a:pt x="3727018" y="0"/>
                </a:lnTo>
                <a:lnTo>
                  <a:pt x="3730992" y="0"/>
                </a:lnTo>
                <a:lnTo>
                  <a:pt x="3731991" y="0"/>
                </a:lnTo>
                <a:lnTo>
                  <a:pt x="3749620" y="0"/>
                </a:lnTo>
                <a:cubicBezTo>
                  <a:pt x="3777658" y="0"/>
                  <a:pt x="3797739" y="0"/>
                  <a:pt x="3812121" y="0"/>
                </a:cubicBezTo>
                <a:lnTo>
                  <a:pt x="3817022" y="0"/>
                </a:lnTo>
                <a:lnTo>
                  <a:pt x="3840430" y="0"/>
                </a:lnTo>
                <a:lnTo>
                  <a:pt x="3843447" y="0"/>
                </a:lnTo>
                <a:lnTo>
                  <a:pt x="3847421" y="0"/>
                </a:lnTo>
                <a:cubicBezTo>
                  <a:pt x="3848419" y="0"/>
                  <a:pt x="3848419" y="0"/>
                  <a:pt x="3848419" y="0"/>
                </a:cubicBezTo>
                <a:lnTo>
                  <a:pt x="3933450" y="0"/>
                </a:lnTo>
                <a:lnTo>
                  <a:pt x="4012350" y="0"/>
                </a:lnTo>
                <a:lnTo>
                  <a:pt x="4135472" y="0"/>
                </a:lnTo>
                <a:lnTo>
                  <a:pt x="4168511" y="0"/>
                </a:lnTo>
                <a:lnTo>
                  <a:pt x="4177020" y="0"/>
                </a:lnTo>
                <a:lnTo>
                  <a:pt x="4185667" y="0"/>
                </a:lnTo>
                <a:lnTo>
                  <a:pt x="4231748" y="0"/>
                </a:lnTo>
                <a:lnTo>
                  <a:pt x="4238331" y="0"/>
                </a:lnTo>
                <a:lnTo>
                  <a:pt x="4299258" y="0"/>
                </a:lnTo>
                <a:lnTo>
                  <a:pt x="4302096" y="0"/>
                </a:lnTo>
                <a:cubicBezTo>
                  <a:pt x="4354760" y="0"/>
                  <a:pt x="4354760" y="0"/>
                  <a:pt x="4354760" y="0"/>
                </a:cubicBezTo>
                <a:lnTo>
                  <a:pt x="4470785" y="0"/>
                </a:lnTo>
                <a:cubicBezTo>
                  <a:pt x="4609411" y="0"/>
                  <a:pt x="4656107" y="0"/>
                  <a:pt x="4671835" y="0"/>
                </a:cubicBezTo>
                <a:lnTo>
                  <a:pt x="4674852" y="0"/>
                </a:lnTo>
                <a:lnTo>
                  <a:pt x="4678826" y="0"/>
                </a:lnTo>
                <a:cubicBezTo>
                  <a:pt x="4679824" y="0"/>
                  <a:pt x="4679824" y="0"/>
                  <a:pt x="4679824" y="0"/>
                </a:cubicBezTo>
                <a:lnTo>
                  <a:pt x="4764855" y="0"/>
                </a:lnTo>
                <a:cubicBezTo>
                  <a:pt x="5028174" y="0"/>
                  <a:pt x="5126918" y="0"/>
                  <a:pt x="5163947" y="0"/>
                </a:cubicBezTo>
                <a:lnTo>
                  <a:pt x="5179508" y="0"/>
                </a:lnTo>
                <a:lnTo>
                  <a:pt x="5179582" y="0"/>
                </a:lnTo>
                <a:cubicBezTo>
                  <a:pt x="5186165" y="0"/>
                  <a:pt x="5186165" y="0"/>
                  <a:pt x="5186165" y="0"/>
                </a:cubicBezTo>
                <a:lnTo>
                  <a:pt x="5310254" y="0"/>
                </a:lnTo>
                <a:cubicBezTo>
                  <a:pt x="5585838" y="0"/>
                  <a:pt x="5661860" y="0"/>
                  <a:pt x="5682832" y="0"/>
                </a:cubicBezTo>
                <a:lnTo>
                  <a:pt x="5685849" y="0"/>
                </a:lnTo>
                <a:lnTo>
                  <a:pt x="5689822" y="0"/>
                </a:lnTo>
                <a:cubicBezTo>
                  <a:pt x="5690821" y="0"/>
                  <a:pt x="5690821" y="0"/>
                  <a:pt x="5690821" y="0"/>
                </a:cubicBezTo>
                <a:lnTo>
                  <a:pt x="5775852" y="0"/>
                </a:lnTo>
                <a:cubicBezTo>
                  <a:pt x="6197162" y="0"/>
                  <a:pt x="6197162" y="0"/>
                  <a:pt x="6197162" y="0"/>
                </a:cubicBezTo>
                <a:cubicBezTo>
                  <a:pt x="6233684" y="0"/>
                  <a:pt x="6277511" y="25580"/>
                  <a:pt x="6295772" y="56641"/>
                </a:cubicBezTo>
                <a:cubicBezTo>
                  <a:pt x="6551428" y="499712"/>
                  <a:pt x="6551428" y="499712"/>
                  <a:pt x="6551428" y="499712"/>
                </a:cubicBezTo>
                <a:cubicBezTo>
                  <a:pt x="6569690" y="530772"/>
                  <a:pt x="6569690" y="581931"/>
                  <a:pt x="6551428" y="612992"/>
                </a:cubicBezTo>
                <a:cubicBezTo>
                  <a:pt x="6295772" y="1056063"/>
                  <a:pt x="6295772" y="1056063"/>
                  <a:pt x="6295772" y="1056063"/>
                </a:cubicBezTo>
                <a:cubicBezTo>
                  <a:pt x="6277511" y="1087124"/>
                  <a:pt x="6233684" y="1112703"/>
                  <a:pt x="6197162" y="1112703"/>
                </a:cubicBezTo>
                <a:close/>
              </a:path>
            </a:pathLst>
          </a:custGeom>
          <a:gradFill flip="none" rotWithShape="1">
            <a:gsLst>
              <a:gs pos="0">
                <a:schemeClr val="accent1"/>
              </a:gs>
              <a:gs pos="100000">
                <a:schemeClr val="accent1">
                  <a:lumMod val="75000"/>
                </a:schemeClr>
              </a:gs>
            </a:gsLst>
            <a:lin ang="16200000" scaled="1"/>
            <a:tileRect/>
          </a:gradFill>
          <a:ln w="25400">
            <a:gradFill flip="none" rotWithShape="1">
              <a:gsLst>
                <a:gs pos="0">
                  <a:schemeClr val="accent1">
                    <a:lumMod val="75000"/>
                  </a:schemeClr>
                </a:gs>
                <a:gs pos="100000">
                  <a:schemeClr val="accent1"/>
                </a:gs>
              </a:gsLst>
              <a:lin ang="162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4" name="Rectangle 11"/>
          <p:cNvSpPr>
            <a:spLocks noChangeArrowheads="1"/>
          </p:cNvSpPr>
          <p:nvPr/>
        </p:nvSpPr>
        <p:spPr bwMode="gray">
          <a:xfrm>
            <a:off x="6094531" y="2456423"/>
            <a:ext cx="3705399" cy="676910"/>
          </a:xfrm>
          <a:prstGeom prst="rect">
            <a:avLst/>
          </a:prstGeom>
          <a:noFill/>
          <a:ln>
            <a:noFill/>
          </a:ln>
        </p:spPr>
        <p:txBody>
          <a:bodyPr wrap="square" lIns="0" tIns="0" rIns="0" bIns="0">
            <a:spAutoFit/>
          </a:bodyPr>
          <a:lstStyle/>
          <a:p>
            <a:r>
              <a:rPr lang="zh-CN" altLang="en-US" sz="4400" dirty="0" smtClean="0">
                <a:solidFill>
                  <a:schemeClr val="bg1"/>
                </a:solidFill>
                <a:latin typeface="微软雅黑" panose="020B0503020204020204" charset="-122"/>
                <a:ea typeface="微软雅黑" panose="020B0503020204020204" charset="-122"/>
              </a:rPr>
              <a:t>此处添加名称</a:t>
            </a:r>
          </a:p>
        </p:txBody>
      </p:sp>
      <p:sp>
        <p:nvSpPr>
          <p:cNvPr id="35" name="Freeform 5"/>
          <p:cNvSpPr/>
          <p:nvPr/>
        </p:nvSpPr>
        <p:spPr bwMode="auto">
          <a:xfrm rot="10800000">
            <a:off x="5089893" y="2444801"/>
            <a:ext cx="700352" cy="700352"/>
          </a:xfrm>
          <a:prstGeom prst="ellipse">
            <a:avLst/>
          </a:prstGeom>
          <a:gradFill flip="none" rotWithShape="1">
            <a:gsLst>
              <a:gs pos="0">
                <a:schemeClr val="bg1"/>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36" name="TextBox 12"/>
          <p:cNvSpPr txBox="1"/>
          <p:nvPr/>
        </p:nvSpPr>
        <p:spPr>
          <a:xfrm>
            <a:off x="5168105" y="2487201"/>
            <a:ext cx="529951" cy="61531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charset="-122"/>
              </a:defRPr>
            </a:lvl1pPr>
          </a:lstStyle>
          <a:p>
            <a:r>
              <a:rPr lang="en-US" altLang="zh-CN" sz="4000" b="0" dirty="0" smtClean="0">
                <a:ln w="12700">
                  <a:noFill/>
                </a:ln>
                <a:solidFill>
                  <a:schemeClr val="accent1">
                    <a:lumMod val="75000"/>
                  </a:schemeClr>
                </a:solidFill>
                <a:effectLst/>
              </a:rPr>
              <a:t>02</a:t>
            </a:r>
            <a:endParaRPr lang="zh-CN" altLang="en-US" sz="4000" b="0" dirty="0">
              <a:ln w="12700">
                <a:noFill/>
              </a:ln>
              <a:solidFill>
                <a:schemeClr val="accent1">
                  <a:lumMod val="75000"/>
                </a:schemeClr>
              </a:solidFill>
              <a:effectLst/>
            </a:endParaRPr>
          </a:p>
        </p:txBody>
      </p:sp>
      <p:sp>
        <p:nvSpPr>
          <p:cNvPr id="37" name="任意多边形 36"/>
          <p:cNvSpPr/>
          <p:nvPr/>
        </p:nvSpPr>
        <p:spPr bwMode="auto">
          <a:xfrm>
            <a:off x="4357799" y="4222079"/>
            <a:ext cx="5916580" cy="498615"/>
          </a:xfrm>
          <a:custGeom>
            <a:avLst/>
            <a:gdLst>
              <a:gd name="connsiteX0" fmla="*/ 164582 w 5916580"/>
              <a:gd name="connsiteY0" fmla="*/ 0 h 498615"/>
              <a:gd name="connsiteX1" fmla="*/ 390127 w 5916580"/>
              <a:gd name="connsiteY1" fmla="*/ 0 h 498615"/>
              <a:gd name="connsiteX2" fmla="*/ 391479 w 5916580"/>
              <a:gd name="connsiteY2" fmla="*/ 0 h 498615"/>
              <a:gd name="connsiteX3" fmla="*/ 393260 w 5916580"/>
              <a:gd name="connsiteY3" fmla="*/ 0 h 498615"/>
              <a:gd name="connsiteX4" fmla="*/ 393707 w 5916580"/>
              <a:gd name="connsiteY4" fmla="*/ 0 h 498615"/>
              <a:gd name="connsiteX5" fmla="*/ 431811 w 5916580"/>
              <a:gd name="connsiteY5" fmla="*/ 0 h 498615"/>
              <a:gd name="connsiteX6" fmla="*/ 610649 w 5916580"/>
              <a:gd name="connsiteY6" fmla="*/ 0 h 498615"/>
              <a:gd name="connsiteX7" fmla="*/ 617621 w 5916580"/>
              <a:gd name="connsiteY7" fmla="*/ 0 h 498615"/>
              <a:gd name="connsiteX8" fmla="*/ 617654 w 5916580"/>
              <a:gd name="connsiteY8" fmla="*/ 0 h 498615"/>
              <a:gd name="connsiteX9" fmla="*/ 620604 w 5916580"/>
              <a:gd name="connsiteY9" fmla="*/ 0 h 498615"/>
              <a:gd name="connsiteX10" fmla="*/ 676210 w 5916580"/>
              <a:gd name="connsiteY10" fmla="*/ 0 h 498615"/>
              <a:gd name="connsiteX11" fmla="*/ 843166 w 5916580"/>
              <a:gd name="connsiteY11" fmla="*/ 0 h 498615"/>
              <a:gd name="connsiteX12" fmla="*/ 844518 w 5916580"/>
              <a:gd name="connsiteY12" fmla="*/ 0 h 498615"/>
              <a:gd name="connsiteX13" fmla="*/ 846299 w 5916580"/>
              <a:gd name="connsiteY13" fmla="*/ 0 h 498615"/>
              <a:gd name="connsiteX14" fmla="*/ 846747 w 5916580"/>
              <a:gd name="connsiteY14" fmla="*/ 0 h 498615"/>
              <a:gd name="connsiteX15" fmla="*/ 884850 w 5916580"/>
              <a:gd name="connsiteY15" fmla="*/ 0 h 498615"/>
              <a:gd name="connsiteX16" fmla="*/ 972379 w 5916580"/>
              <a:gd name="connsiteY16" fmla="*/ 0 h 498615"/>
              <a:gd name="connsiteX17" fmla="*/ 990184 w 5916580"/>
              <a:gd name="connsiteY17" fmla="*/ 0 h 498615"/>
              <a:gd name="connsiteX18" fmla="*/ 1027551 w 5916580"/>
              <a:gd name="connsiteY18" fmla="*/ 0 h 498615"/>
              <a:gd name="connsiteX19" fmla="*/ 1042357 w 5916580"/>
              <a:gd name="connsiteY19" fmla="*/ 0 h 498615"/>
              <a:gd name="connsiteX20" fmla="*/ 1050044 w 5916580"/>
              <a:gd name="connsiteY20" fmla="*/ 0 h 498615"/>
              <a:gd name="connsiteX21" fmla="*/ 1073644 w 5916580"/>
              <a:gd name="connsiteY21" fmla="*/ 0 h 498615"/>
              <a:gd name="connsiteX22" fmla="*/ 1096411 w 5916580"/>
              <a:gd name="connsiteY22" fmla="*/ 0 h 498615"/>
              <a:gd name="connsiteX23" fmla="*/ 1100946 w 5916580"/>
              <a:gd name="connsiteY23" fmla="*/ 0 h 498615"/>
              <a:gd name="connsiteX24" fmla="*/ 1163370 w 5916580"/>
              <a:gd name="connsiteY24" fmla="*/ 0 h 498615"/>
              <a:gd name="connsiteX25" fmla="*/ 1177809 w 5916580"/>
              <a:gd name="connsiteY25" fmla="*/ 0 h 498615"/>
              <a:gd name="connsiteX26" fmla="*/ 1200122 w 5916580"/>
              <a:gd name="connsiteY26" fmla="*/ 0 h 498615"/>
              <a:gd name="connsiteX27" fmla="*/ 1215729 w 5916580"/>
              <a:gd name="connsiteY27" fmla="*/ 0 h 498615"/>
              <a:gd name="connsiteX28" fmla="*/ 1217081 w 5916580"/>
              <a:gd name="connsiteY28" fmla="*/ 0 h 498615"/>
              <a:gd name="connsiteX29" fmla="*/ 1218861 w 5916580"/>
              <a:gd name="connsiteY29" fmla="*/ 0 h 498615"/>
              <a:gd name="connsiteX30" fmla="*/ 1219309 w 5916580"/>
              <a:gd name="connsiteY30" fmla="*/ 0 h 498615"/>
              <a:gd name="connsiteX31" fmla="*/ 1227209 w 5916580"/>
              <a:gd name="connsiteY31" fmla="*/ 0 h 498615"/>
              <a:gd name="connsiteX32" fmla="*/ 1255217 w 5916580"/>
              <a:gd name="connsiteY32" fmla="*/ 0 h 498615"/>
              <a:gd name="connsiteX33" fmla="*/ 1257412 w 5916580"/>
              <a:gd name="connsiteY33" fmla="*/ 0 h 498615"/>
              <a:gd name="connsiteX34" fmla="*/ 1267902 w 5916580"/>
              <a:gd name="connsiteY34" fmla="*/ 0 h 498615"/>
              <a:gd name="connsiteX35" fmla="*/ 1269254 w 5916580"/>
              <a:gd name="connsiteY35" fmla="*/ 0 h 498615"/>
              <a:gd name="connsiteX36" fmla="*/ 1271035 w 5916580"/>
              <a:gd name="connsiteY36" fmla="*/ 0 h 498615"/>
              <a:gd name="connsiteX37" fmla="*/ 1271482 w 5916580"/>
              <a:gd name="connsiteY37" fmla="*/ 0 h 498615"/>
              <a:gd name="connsiteX38" fmla="*/ 1309585 w 5916580"/>
              <a:gd name="connsiteY38" fmla="*/ 0 h 498615"/>
              <a:gd name="connsiteX39" fmla="*/ 1332802 w 5916580"/>
              <a:gd name="connsiteY39" fmla="*/ 0 h 498615"/>
              <a:gd name="connsiteX40" fmla="*/ 1384857 w 5916580"/>
              <a:gd name="connsiteY40" fmla="*/ 0 h 498615"/>
              <a:gd name="connsiteX41" fmla="*/ 1384975 w 5916580"/>
              <a:gd name="connsiteY41" fmla="*/ 0 h 498615"/>
              <a:gd name="connsiteX42" fmla="*/ 1436250 w 5916580"/>
              <a:gd name="connsiteY42" fmla="*/ 0 h 498615"/>
              <a:gd name="connsiteX43" fmla="*/ 1437030 w 5916580"/>
              <a:gd name="connsiteY43" fmla="*/ 0 h 498615"/>
              <a:gd name="connsiteX44" fmla="*/ 1443223 w 5916580"/>
              <a:gd name="connsiteY44" fmla="*/ 0 h 498615"/>
              <a:gd name="connsiteX45" fmla="*/ 1443256 w 5916580"/>
              <a:gd name="connsiteY45" fmla="*/ 0 h 498615"/>
              <a:gd name="connsiteX46" fmla="*/ 1446206 w 5916580"/>
              <a:gd name="connsiteY46" fmla="*/ 0 h 498615"/>
              <a:gd name="connsiteX47" fmla="*/ 1488423 w 5916580"/>
              <a:gd name="connsiteY47" fmla="*/ 0 h 498615"/>
              <a:gd name="connsiteX48" fmla="*/ 1495396 w 5916580"/>
              <a:gd name="connsiteY48" fmla="*/ 0 h 498615"/>
              <a:gd name="connsiteX49" fmla="*/ 1495429 w 5916580"/>
              <a:gd name="connsiteY49" fmla="*/ 0 h 498615"/>
              <a:gd name="connsiteX50" fmla="*/ 1498379 w 5916580"/>
              <a:gd name="connsiteY50" fmla="*/ 0 h 498615"/>
              <a:gd name="connsiteX51" fmla="*/ 1501812 w 5916580"/>
              <a:gd name="connsiteY51" fmla="*/ 0 h 498615"/>
              <a:gd name="connsiteX52" fmla="*/ 1553985 w 5916580"/>
              <a:gd name="connsiteY52" fmla="*/ 0 h 498615"/>
              <a:gd name="connsiteX53" fmla="*/ 1578675 w 5916580"/>
              <a:gd name="connsiteY53" fmla="*/ 0 h 498615"/>
              <a:gd name="connsiteX54" fmla="*/ 1628076 w 5916580"/>
              <a:gd name="connsiteY54" fmla="*/ 0 h 498615"/>
              <a:gd name="connsiteX55" fmla="*/ 1630848 w 5916580"/>
              <a:gd name="connsiteY55" fmla="*/ 0 h 498615"/>
              <a:gd name="connsiteX56" fmla="*/ 1656083 w 5916580"/>
              <a:gd name="connsiteY56" fmla="*/ 0 h 498615"/>
              <a:gd name="connsiteX57" fmla="*/ 1668768 w 5916580"/>
              <a:gd name="connsiteY57" fmla="*/ 0 h 498615"/>
              <a:gd name="connsiteX58" fmla="*/ 1670120 w 5916580"/>
              <a:gd name="connsiteY58" fmla="*/ 0 h 498615"/>
              <a:gd name="connsiteX59" fmla="*/ 1671901 w 5916580"/>
              <a:gd name="connsiteY59" fmla="*/ 0 h 498615"/>
              <a:gd name="connsiteX60" fmla="*/ 1672349 w 5916580"/>
              <a:gd name="connsiteY60" fmla="*/ 0 h 498615"/>
              <a:gd name="connsiteX61" fmla="*/ 1680248 w 5916580"/>
              <a:gd name="connsiteY61" fmla="*/ 0 h 498615"/>
              <a:gd name="connsiteX62" fmla="*/ 1708256 w 5916580"/>
              <a:gd name="connsiteY62" fmla="*/ 0 h 498615"/>
              <a:gd name="connsiteX63" fmla="*/ 1710452 w 5916580"/>
              <a:gd name="connsiteY63" fmla="*/ 0 h 498615"/>
              <a:gd name="connsiteX64" fmla="*/ 1720941 w 5916580"/>
              <a:gd name="connsiteY64" fmla="*/ 0 h 498615"/>
              <a:gd name="connsiteX65" fmla="*/ 1722293 w 5916580"/>
              <a:gd name="connsiteY65" fmla="*/ 0 h 498615"/>
              <a:gd name="connsiteX66" fmla="*/ 1724074 w 5916580"/>
              <a:gd name="connsiteY66" fmla="*/ 0 h 498615"/>
              <a:gd name="connsiteX67" fmla="*/ 1724521 w 5916580"/>
              <a:gd name="connsiteY67" fmla="*/ 0 h 498615"/>
              <a:gd name="connsiteX68" fmla="*/ 1762625 w 5916580"/>
              <a:gd name="connsiteY68" fmla="*/ 0 h 498615"/>
              <a:gd name="connsiteX69" fmla="*/ 1797981 w 5916580"/>
              <a:gd name="connsiteY69" fmla="*/ 0 h 498615"/>
              <a:gd name="connsiteX70" fmla="*/ 1853153 w 5916580"/>
              <a:gd name="connsiteY70" fmla="*/ 0 h 498615"/>
              <a:gd name="connsiteX71" fmla="*/ 1867958 w 5916580"/>
              <a:gd name="connsiteY71" fmla="*/ 0 h 498615"/>
              <a:gd name="connsiteX72" fmla="*/ 1871771 w 5916580"/>
              <a:gd name="connsiteY72" fmla="*/ 0 h 498615"/>
              <a:gd name="connsiteX73" fmla="*/ 1875646 w 5916580"/>
              <a:gd name="connsiteY73" fmla="*/ 0 h 498615"/>
              <a:gd name="connsiteX74" fmla="*/ 1896295 w 5916580"/>
              <a:gd name="connsiteY74" fmla="*/ 0 h 498615"/>
              <a:gd name="connsiteX75" fmla="*/ 1899245 w 5916580"/>
              <a:gd name="connsiteY75" fmla="*/ 0 h 498615"/>
              <a:gd name="connsiteX76" fmla="*/ 1926547 w 5916580"/>
              <a:gd name="connsiteY76" fmla="*/ 0 h 498615"/>
              <a:gd name="connsiteX77" fmla="*/ 1927819 w 5916580"/>
              <a:gd name="connsiteY77" fmla="*/ 0 h 498615"/>
              <a:gd name="connsiteX78" fmla="*/ 1951419 w 5916580"/>
              <a:gd name="connsiteY78" fmla="*/ 0 h 498615"/>
              <a:gd name="connsiteX79" fmla="*/ 2003411 w 5916580"/>
              <a:gd name="connsiteY79" fmla="*/ 0 h 498615"/>
              <a:gd name="connsiteX80" fmla="*/ 2093503 w 5916580"/>
              <a:gd name="connsiteY80" fmla="*/ 0 h 498615"/>
              <a:gd name="connsiteX81" fmla="*/ 2094855 w 5916580"/>
              <a:gd name="connsiteY81" fmla="*/ 0 h 498615"/>
              <a:gd name="connsiteX82" fmla="*/ 2096636 w 5916580"/>
              <a:gd name="connsiteY82" fmla="*/ 0 h 498615"/>
              <a:gd name="connsiteX83" fmla="*/ 2097083 w 5916580"/>
              <a:gd name="connsiteY83" fmla="*/ 0 h 498615"/>
              <a:gd name="connsiteX84" fmla="*/ 2135187 w 5916580"/>
              <a:gd name="connsiteY84" fmla="*/ 0 h 498615"/>
              <a:gd name="connsiteX85" fmla="*/ 2314025 w 5916580"/>
              <a:gd name="connsiteY85" fmla="*/ 0 h 498615"/>
              <a:gd name="connsiteX86" fmla="*/ 2320998 w 5916580"/>
              <a:gd name="connsiteY86" fmla="*/ 0 h 498615"/>
              <a:gd name="connsiteX87" fmla="*/ 2321031 w 5916580"/>
              <a:gd name="connsiteY87" fmla="*/ 0 h 498615"/>
              <a:gd name="connsiteX88" fmla="*/ 2323981 w 5916580"/>
              <a:gd name="connsiteY88" fmla="*/ 0 h 498615"/>
              <a:gd name="connsiteX89" fmla="*/ 2379586 w 5916580"/>
              <a:gd name="connsiteY89" fmla="*/ 0 h 498615"/>
              <a:gd name="connsiteX90" fmla="*/ 2546543 w 5916580"/>
              <a:gd name="connsiteY90" fmla="*/ 0 h 498615"/>
              <a:gd name="connsiteX91" fmla="*/ 2547895 w 5916580"/>
              <a:gd name="connsiteY91" fmla="*/ 0 h 498615"/>
              <a:gd name="connsiteX92" fmla="*/ 2549675 w 5916580"/>
              <a:gd name="connsiteY92" fmla="*/ 0 h 498615"/>
              <a:gd name="connsiteX93" fmla="*/ 2550123 w 5916580"/>
              <a:gd name="connsiteY93" fmla="*/ 0 h 498615"/>
              <a:gd name="connsiteX94" fmla="*/ 2588226 w 5916580"/>
              <a:gd name="connsiteY94" fmla="*/ 0 h 498615"/>
              <a:gd name="connsiteX95" fmla="*/ 2606354 w 5916580"/>
              <a:gd name="connsiteY95" fmla="*/ 0 h 498615"/>
              <a:gd name="connsiteX96" fmla="*/ 2753421 w 5916580"/>
              <a:gd name="connsiteY96" fmla="*/ 0 h 498615"/>
              <a:gd name="connsiteX97" fmla="*/ 2777020 w 5916580"/>
              <a:gd name="connsiteY97" fmla="*/ 0 h 498615"/>
              <a:gd name="connsiteX98" fmla="*/ 2779542 w 5916580"/>
              <a:gd name="connsiteY98" fmla="*/ 0 h 498615"/>
              <a:gd name="connsiteX99" fmla="*/ 2831900 w 5916580"/>
              <a:gd name="connsiteY99" fmla="*/ 0 h 498615"/>
              <a:gd name="connsiteX100" fmla="*/ 2833252 w 5916580"/>
              <a:gd name="connsiteY100" fmla="*/ 0 h 498615"/>
              <a:gd name="connsiteX101" fmla="*/ 2835032 w 5916580"/>
              <a:gd name="connsiteY101" fmla="*/ 0 h 498615"/>
              <a:gd name="connsiteX102" fmla="*/ 2835480 w 5916580"/>
              <a:gd name="connsiteY102" fmla="*/ 0 h 498615"/>
              <a:gd name="connsiteX103" fmla="*/ 2873583 w 5916580"/>
              <a:gd name="connsiteY103" fmla="*/ 0 h 498615"/>
              <a:gd name="connsiteX104" fmla="*/ 3052422 w 5916580"/>
              <a:gd name="connsiteY104" fmla="*/ 0 h 498615"/>
              <a:gd name="connsiteX105" fmla="*/ 3059394 w 5916580"/>
              <a:gd name="connsiteY105" fmla="*/ 0 h 498615"/>
              <a:gd name="connsiteX106" fmla="*/ 3059427 w 5916580"/>
              <a:gd name="connsiteY106" fmla="*/ 0 h 498615"/>
              <a:gd name="connsiteX107" fmla="*/ 3062377 w 5916580"/>
              <a:gd name="connsiteY107" fmla="*/ 0 h 498615"/>
              <a:gd name="connsiteX108" fmla="*/ 3117983 w 5916580"/>
              <a:gd name="connsiteY108" fmla="*/ 0 h 498615"/>
              <a:gd name="connsiteX109" fmla="*/ 3139254 w 5916580"/>
              <a:gd name="connsiteY109" fmla="*/ 0 h 498615"/>
              <a:gd name="connsiteX110" fmla="*/ 3244247 w 5916580"/>
              <a:gd name="connsiteY110" fmla="*/ 0 h 498615"/>
              <a:gd name="connsiteX111" fmla="*/ 3284939 w 5916580"/>
              <a:gd name="connsiteY111" fmla="*/ 0 h 498615"/>
              <a:gd name="connsiteX112" fmla="*/ 3286291 w 5916580"/>
              <a:gd name="connsiteY112" fmla="*/ 0 h 498615"/>
              <a:gd name="connsiteX113" fmla="*/ 3288072 w 5916580"/>
              <a:gd name="connsiteY113" fmla="*/ 0 h 498615"/>
              <a:gd name="connsiteX114" fmla="*/ 3288520 w 5916580"/>
              <a:gd name="connsiteY114" fmla="*/ 0 h 498615"/>
              <a:gd name="connsiteX115" fmla="*/ 3312441 w 5916580"/>
              <a:gd name="connsiteY115" fmla="*/ 0 h 498615"/>
              <a:gd name="connsiteX116" fmla="*/ 3326623 w 5916580"/>
              <a:gd name="connsiteY116" fmla="*/ 0 h 498615"/>
              <a:gd name="connsiteX117" fmla="*/ 3364799 w 5916580"/>
              <a:gd name="connsiteY117" fmla="*/ 0 h 498615"/>
              <a:gd name="connsiteX118" fmla="*/ 3366151 w 5916580"/>
              <a:gd name="connsiteY118" fmla="*/ 0 h 498615"/>
              <a:gd name="connsiteX119" fmla="*/ 3367932 w 5916580"/>
              <a:gd name="connsiteY119" fmla="*/ 0 h 498615"/>
              <a:gd name="connsiteX120" fmla="*/ 3368379 w 5916580"/>
              <a:gd name="connsiteY120" fmla="*/ 0 h 498615"/>
              <a:gd name="connsiteX121" fmla="*/ 3406483 w 5916580"/>
              <a:gd name="connsiteY121" fmla="*/ 0 h 498615"/>
              <a:gd name="connsiteX122" fmla="*/ 3414152 w 5916580"/>
              <a:gd name="connsiteY122" fmla="*/ 0 h 498615"/>
              <a:gd name="connsiteX123" fmla="*/ 3431957 w 5916580"/>
              <a:gd name="connsiteY123" fmla="*/ 0 h 498615"/>
              <a:gd name="connsiteX124" fmla="*/ 3469324 w 5916580"/>
              <a:gd name="connsiteY124" fmla="*/ 0 h 498615"/>
              <a:gd name="connsiteX125" fmla="*/ 3484130 w 5916580"/>
              <a:gd name="connsiteY125" fmla="*/ 0 h 498615"/>
              <a:gd name="connsiteX126" fmla="*/ 3491817 w 5916580"/>
              <a:gd name="connsiteY126" fmla="*/ 0 h 498615"/>
              <a:gd name="connsiteX127" fmla="*/ 3515417 w 5916580"/>
              <a:gd name="connsiteY127" fmla="*/ 0 h 498615"/>
              <a:gd name="connsiteX128" fmla="*/ 3533928 w 5916580"/>
              <a:gd name="connsiteY128" fmla="*/ 0 h 498615"/>
              <a:gd name="connsiteX129" fmla="*/ 3538184 w 5916580"/>
              <a:gd name="connsiteY129" fmla="*/ 0 h 498615"/>
              <a:gd name="connsiteX130" fmla="*/ 3542719 w 5916580"/>
              <a:gd name="connsiteY130" fmla="*/ 0 h 498615"/>
              <a:gd name="connsiteX131" fmla="*/ 3585321 w 5916580"/>
              <a:gd name="connsiteY131" fmla="*/ 0 h 498615"/>
              <a:gd name="connsiteX132" fmla="*/ 3592293 w 5916580"/>
              <a:gd name="connsiteY132" fmla="*/ 0 h 498615"/>
              <a:gd name="connsiteX133" fmla="*/ 3592326 w 5916580"/>
              <a:gd name="connsiteY133" fmla="*/ 0 h 498615"/>
              <a:gd name="connsiteX134" fmla="*/ 3595276 w 5916580"/>
              <a:gd name="connsiteY134" fmla="*/ 0 h 498615"/>
              <a:gd name="connsiteX135" fmla="*/ 3605143 w 5916580"/>
              <a:gd name="connsiteY135" fmla="*/ 0 h 498615"/>
              <a:gd name="connsiteX136" fmla="*/ 3619582 w 5916580"/>
              <a:gd name="connsiteY136" fmla="*/ 0 h 498615"/>
              <a:gd name="connsiteX137" fmla="*/ 3641895 w 5916580"/>
              <a:gd name="connsiteY137" fmla="*/ 0 h 498615"/>
              <a:gd name="connsiteX138" fmla="*/ 3650882 w 5916580"/>
              <a:gd name="connsiteY138" fmla="*/ 0 h 498615"/>
              <a:gd name="connsiteX139" fmla="*/ 3657502 w 5916580"/>
              <a:gd name="connsiteY139" fmla="*/ 0 h 498615"/>
              <a:gd name="connsiteX140" fmla="*/ 3658854 w 5916580"/>
              <a:gd name="connsiteY140" fmla="*/ 0 h 498615"/>
              <a:gd name="connsiteX141" fmla="*/ 3660634 w 5916580"/>
              <a:gd name="connsiteY141" fmla="*/ 0 h 498615"/>
              <a:gd name="connsiteX142" fmla="*/ 3661082 w 5916580"/>
              <a:gd name="connsiteY142" fmla="*/ 0 h 498615"/>
              <a:gd name="connsiteX143" fmla="*/ 3668982 w 5916580"/>
              <a:gd name="connsiteY143" fmla="*/ 0 h 498615"/>
              <a:gd name="connsiteX144" fmla="*/ 3696990 w 5916580"/>
              <a:gd name="connsiteY144" fmla="*/ 0 h 498615"/>
              <a:gd name="connsiteX145" fmla="*/ 3699185 w 5916580"/>
              <a:gd name="connsiteY145" fmla="*/ 0 h 498615"/>
              <a:gd name="connsiteX146" fmla="*/ 3709675 w 5916580"/>
              <a:gd name="connsiteY146" fmla="*/ 0 h 498615"/>
              <a:gd name="connsiteX147" fmla="*/ 3711027 w 5916580"/>
              <a:gd name="connsiteY147" fmla="*/ 0 h 498615"/>
              <a:gd name="connsiteX148" fmla="*/ 3712808 w 5916580"/>
              <a:gd name="connsiteY148" fmla="*/ 0 h 498615"/>
              <a:gd name="connsiteX149" fmla="*/ 3713255 w 5916580"/>
              <a:gd name="connsiteY149" fmla="*/ 0 h 498615"/>
              <a:gd name="connsiteX150" fmla="*/ 3751358 w 5916580"/>
              <a:gd name="connsiteY150" fmla="*/ 0 h 498615"/>
              <a:gd name="connsiteX151" fmla="*/ 3774575 w 5916580"/>
              <a:gd name="connsiteY151" fmla="*/ 0 h 498615"/>
              <a:gd name="connsiteX152" fmla="*/ 3777146 w 5916580"/>
              <a:gd name="connsiteY152" fmla="*/ 0 h 498615"/>
              <a:gd name="connsiteX153" fmla="*/ 3817838 w 5916580"/>
              <a:gd name="connsiteY153" fmla="*/ 0 h 498615"/>
              <a:gd name="connsiteX154" fmla="*/ 3819190 w 5916580"/>
              <a:gd name="connsiteY154" fmla="*/ 0 h 498615"/>
              <a:gd name="connsiteX155" fmla="*/ 3820971 w 5916580"/>
              <a:gd name="connsiteY155" fmla="*/ 0 h 498615"/>
              <a:gd name="connsiteX156" fmla="*/ 3821419 w 5916580"/>
              <a:gd name="connsiteY156" fmla="*/ 0 h 498615"/>
              <a:gd name="connsiteX157" fmla="*/ 3826630 w 5916580"/>
              <a:gd name="connsiteY157" fmla="*/ 0 h 498615"/>
              <a:gd name="connsiteX158" fmla="*/ 3826748 w 5916580"/>
              <a:gd name="connsiteY158" fmla="*/ 0 h 498615"/>
              <a:gd name="connsiteX159" fmla="*/ 3859522 w 5916580"/>
              <a:gd name="connsiteY159" fmla="*/ 0 h 498615"/>
              <a:gd name="connsiteX160" fmla="*/ 3878023 w 5916580"/>
              <a:gd name="connsiteY160" fmla="*/ 0 h 498615"/>
              <a:gd name="connsiteX161" fmla="*/ 3878803 w 5916580"/>
              <a:gd name="connsiteY161" fmla="*/ 0 h 498615"/>
              <a:gd name="connsiteX162" fmla="*/ 3884996 w 5916580"/>
              <a:gd name="connsiteY162" fmla="*/ 0 h 498615"/>
              <a:gd name="connsiteX163" fmla="*/ 3885029 w 5916580"/>
              <a:gd name="connsiteY163" fmla="*/ 0 h 498615"/>
              <a:gd name="connsiteX164" fmla="*/ 3887979 w 5916580"/>
              <a:gd name="connsiteY164" fmla="*/ 0 h 498615"/>
              <a:gd name="connsiteX165" fmla="*/ 3930196 w 5916580"/>
              <a:gd name="connsiteY165" fmla="*/ 0 h 498615"/>
              <a:gd name="connsiteX166" fmla="*/ 3937169 w 5916580"/>
              <a:gd name="connsiteY166" fmla="*/ 0 h 498615"/>
              <a:gd name="connsiteX167" fmla="*/ 3937202 w 5916580"/>
              <a:gd name="connsiteY167" fmla="*/ 0 h 498615"/>
              <a:gd name="connsiteX168" fmla="*/ 3940152 w 5916580"/>
              <a:gd name="connsiteY168" fmla="*/ 0 h 498615"/>
              <a:gd name="connsiteX169" fmla="*/ 3943585 w 5916580"/>
              <a:gd name="connsiteY169" fmla="*/ 0 h 498615"/>
              <a:gd name="connsiteX170" fmla="*/ 3947051 w 5916580"/>
              <a:gd name="connsiteY170" fmla="*/ 0 h 498615"/>
              <a:gd name="connsiteX171" fmla="*/ 3964856 w 5916580"/>
              <a:gd name="connsiteY171" fmla="*/ 0 h 498615"/>
              <a:gd name="connsiteX172" fmla="*/ 3995758 w 5916580"/>
              <a:gd name="connsiteY172" fmla="*/ 0 h 498615"/>
              <a:gd name="connsiteX173" fmla="*/ 4002223 w 5916580"/>
              <a:gd name="connsiteY173" fmla="*/ 0 h 498615"/>
              <a:gd name="connsiteX174" fmla="*/ 4017028 w 5916580"/>
              <a:gd name="connsiteY174" fmla="*/ 0 h 498615"/>
              <a:gd name="connsiteX175" fmla="*/ 4020448 w 5916580"/>
              <a:gd name="connsiteY175" fmla="*/ 0 h 498615"/>
              <a:gd name="connsiteX176" fmla="*/ 4024716 w 5916580"/>
              <a:gd name="connsiteY176" fmla="*/ 0 h 498615"/>
              <a:gd name="connsiteX177" fmla="*/ 4048316 w 5916580"/>
              <a:gd name="connsiteY177" fmla="*/ 0 h 498615"/>
              <a:gd name="connsiteX178" fmla="*/ 4069848 w 5916580"/>
              <a:gd name="connsiteY178" fmla="*/ 0 h 498615"/>
              <a:gd name="connsiteX179" fmla="*/ 4071083 w 5916580"/>
              <a:gd name="connsiteY179" fmla="*/ 0 h 498615"/>
              <a:gd name="connsiteX180" fmla="*/ 4072621 w 5916580"/>
              <a:gd name="connsiteY180" fmla="*/ 0 h 498615"/>
              <a:gd name="connsiteX181" fmla="*/ 4075618 w 5916580"/>
              <a:gd name="connsiteY181" fmla="*/ 0 h 498615"/>
              <a:gd name="connsiteX182" fmla="*/ 4097855 w 5916580"/>
              <a:gd name="connsiteY182" fmla="*/ 0 h 498615"/>
              <a:gd name="connsiteX183" fmla="*/ 4110541 w 5916580"/>
              <a:gd name="connsiteY183" fmla="*/ 0 h 498615"/>
              <a:gd name="connsiteX184" fmla="*/ 4111893 w 5916580"/>
              <a:gd name="connsiteY184" fmla="*/ 0 h 498615"/>
              <a:gd name="connsiteX185" fmla="*/ 4113674 w 5916580"/>
              <a:gd name="connsiteY185" fmla="*/ 0 h 498615"/>
              <a:gd name="connsiteX186" fmla="*/ 4114121 w 5916580"/>
              <a:gd name="connsiteY186" fmla="*/ 0 h 498615"/>
              <a:gd name="connsiteX187" fmla="*/ 4122021 w 5916580"/>
              <a:gd name="connsiteY187" fmla="*/ 0 h 498615"/>
              <a:gd name="connsiteX188" fmla="*/ 4138042 w 5916580"/>
              <a:gd name="connsiteY188" fmla="*/ 0 h 498615"/>
              <a:gd name="connsiteX189" fmla="*/ 4150028 w 5916580"/>
              <a:gd name="connsiteY189" fmla="*/ 0 h 498615"/>
              <a:gd name="connsiteX190" fmla="*/ 4152225 w 5916580"/>
              <a:gd name="connsiteY190" fmla="*/ 0 h 498615"/>
              <a:gd name="connsiteX191" fmla="*/ 4152481 w 5916580"/>
              <a:gd name="connsiteY191" fmla="*/ 0 h 498615"/>
              <a:gd name="connsiteX192" fmla="*/ 4162714 w 5916580"/>
              <a:gd name="connsiteY192" fmla="*/ 0 h 498615"/>
              <a:gd name="connsiteX193" fmla="*/ 4164066 w 5916580"/>
              <a:gd name="connsiteY193" fmla="*/ 0 h 498615"/>
              <a:gd name="connsiteX194" fmla="*/ 4165847 w 5916580"/>
              <a:gd name="connsiteY194" fmla="*/ 0 h 498615"/>
              <a:gd name="connsiteX195" fmla="*/ 4166294 w 5916580"/>
              <a:gd name="connsiteY195" fmla="*/ 0 h 498615"/>
              <a:gd name="connsiteX196" fmla="*/ 4174794 w 5916580"/>
              <a:gd name="connsiteY196" fmla="*/ 0 h 498615"/>
              <a:gd name="connsiteX197" fmla="*/ 4190400 w 5916580"/>
              <a:gd name="connsiteY197" fmla="*/ 0 h 498615"/>
              <a:gd name="connsiteX198" fmla="*/ 4191752 w 5916580"/>
              <a:gd name="connsiteY198" fmla="*/ 0 h 498615"/>
              <a:gd name="connsiteX199" fmla="*/ 4193533 w 5916580"/>
              <a:gd name="connsiteY199" fmla="*/ 0 h 498615"/>
              <a:gd name="connsiteX200" fmla="*/ 4193981 w 5916580"/>
              <a:gd name="connsiteY200" fmla="*/ 0 h 498615"/>
              <a:gd name="connsiteX201" fmla="*/ 4201881 w 5916580"/>
              <a:gd name="connsiteY201" fmla="*/ 0 h 498615"/>
              <a:gd name="connsiteX202" fmla="*/ 4204398 w 5916580"/>
              <a:gd name="connsiteY202" fmla="*/ 0 h 498615"/>
              <a:gd name="connsiteX203" fmla="*/ 4229888 w 5916580"/>
              <a:gd name="connsiteY203" fmla="*/ 0 h 498615"/>
              <a:gd name="connsiteX204" fmla="*/ 4232084 w 5916580"/>
              <a:gd name="connsiteY204" fmla="*/ 0 h 498615"/>
              <a:gd name="connsiteX205" fmla="*/ 4239754 w 5916580"/>
              <a:gd name="connsiteY205" fmla="*/ 0 h 498615"/>
              <a:gd name="connsiteX206" fmla="*/ 4242574 w 5916580"/>
              <a:gd name="connsiteY206" fmla="*/ 0 h 498615"/>
              <a:gd name="connsiteX207" fmla="*/ 4243926 w 5916580"/>
              <a:gd name="connsiteY207" fmla="*/ 0 h 498615"/>
              <a:gd name="connsiteX208" fmla="*/ 4245706 w 5916580"/>
              <a:gd name="connsiteY208" fmla="*/ 0 h 498615"/>
              <a:gd name="connsiteX209" fmla="*/ 4246154 w 5916580"/>
              <a:gd name="connsiteY209" fmla="*/ 0 h 498615"/>
              <a:gd name="connsiteX210" fmla="*/ 4284257 w 5916580"/>
              <a:gd name="connsiteY210" fmla="*/ 0 h 498615"/>
              <a:gd name="connsiteX211" fmla="*/ 4294926 w 5916580"/>
              <a:gd name="connsiteY211" fmla="*/ 0 h 498615"/>
              <a:gd name="connsiteX212" fmla="*/ 4307474 w 5916580"/>
              <a:gd name="connsiteY212" fmla="*/ 0 h 498615"/>
              <a:gd name="connsiteX213" fmla="*/ 4309731 w 5916580"/>
              <a:gd name="connsiteY213" fmla="*/ 0 h 498615"/>
              <a:gd name="connsiteX214" fmla="*/ 4313544 w 5916580"/>
              <a:gd name="connsiteY214" fmla="*/ 0 h 498615"/>
              <a:gd name="connsiteX215" fmla="*/ 4317419 w 5916580"/>
              <a:gd name="connsiteY215" fmla="*/ 0 h 498615"/>
              <a:gd name="connsiteX216" fmla="*/ 4338068 w 5916580"/>
              <a:gd name="connsiteY216" fmla="*/ 0 h 498615"/>
              <a:gd name="connsiteX217" fmla="*/ 4341018 w 5916580"/>
              <a:gd name="connsiteY217" fmla="*/ 0 h 498615"/>
              <a:gd name="connsiteX218" fmla="*/ 4359529 w 5916580"/>
              <a:gd name="connsiteY218" fmla="*/ 0 h 498615"/>
              <a:gd name="connsiteX219" fmla="*/ 4359647 w 5916580"/>
              <a:gd name="connsiteY219" fmla="*/ 0 h 498615"/>
              <a:gd name="connsiteX220" fmla="*/ 4368320 w 5916580"/>
              <a:gd name="connsiteY220" fmla="*/ 0 h 498615"/>
              <a:gd name="connsiteX221" fmla="*/ 4369592 w 5916580"/>
              <a:gd name="connsiteY221" fmla="*/ 0 h 498615"/>
              <a:gd name="connsiteX222" fmla="*/ 4393191 w 5916580"/>
              <a:gd name="connsiteY222" fmla="*/ 0 h 498615"/>
              <a:gd name="connsiteX223" fmla="*/ 4410922 w 5916580"/>
              <a:gd name="connsiteY223" fmla="*/ 0 h 498615"/>
              <a:gd name="connsiteX224" fmla="*/ 4411702 w 5916580"/>
              <a:gd name="connsiteY224" fmla="*/ 0 h 498615"/>
              <a:gd name="connsiteX225" fmla="*/ 4417895 w 5916580"/>
              <a:gd name="connsiteY225" fmla="*/ 0 h 498615"/>
              <a:gd name="connsiteX226" fmla="*/ 4417928 w 5916580"/>
              <a:gd name="connsiteY226" fmla="*/ 0 h 498615"/>
              <a:gd name="connsiteX227" fmla="*/ 4420878 w 5916580"/>
              <a:gd name="connsiteY227" fmla="*/ 0 h 498615"/>
              <a:gd name="connsiteX228" fmla="*/ 4445184 w 5916580"/>
              <a:gd name="connsiteY228" fmla="*/ 0 h 498615"/>
              <a:gd name="connsiteX229" fmla="*/ 4463095 w 5916580"/>
              <a:gd name="connsiteY229" fmla="*/ 0 h 498615"/>
              <a:gd name="connsiteX230" fmla="*/ 4470068 w 5916580"/>
              <a:gd name="connsiteY230" fmla="*/ 0 h 498615"/>
              <a:gd name="connsiteX231" fmla="*/ 4470101 w 5916580"/>
              <a:gd name="connsiteY231" fmla="*/ 0 h 498615"/>
              <a:gd name="connsiteX232" fmla="*/ 4473051 w 5916580"/>
              <a:gd name="connsiteY232" fmla="*/ 0 h 498615"/>
              <a:gd name="connsiteX233" fmla="*/ 4476484 w 5916580"/>
              <a:gd name="connsiteY233" fmla="*/ 0 h 498615"/>
              <a:gd name="connsiteX234" fmla="*/ 4510882 w 5916580"/>
              <a:gd name="connsiteY234" fmla="*/ 0 h 498615"/>
              <a:gd name="connsiteX235" fmla="*/ 4528657 w 5916580"/>
              <a:gd name="connsiteY235" fmla="*/ 0 h 498615"/>
              <a:gd name="connsiteX236" fmla="*/ 4535276 w 5916580"/>
              <a:gd name="connsiteY236" fmla="*/ 0 h 498615"/>
              <a:gd name="connsiteX237" fmla="*/ 4536628 w 5916580"/>
              <a:gd name="connsiteY237" fmla="*/ 0 h 498615"/>
              <a:gd name="connsiteX238" fmla="*/ 4538409 w 5916580"/>
              <a:gd name="connsiteY238" fmla="*/ 0 h 498615"/>
              <a:gd name="connsiteX239" fmla="*/ 4538856 w 5916580"/>
              <a:gd name="connsiteY239" fmla="*/ 0 h 498615"/>
              <a:gd name="connsiteX240" fmla="*/ 4553347 w 5916580"/>
              <a:gd name="connsiteY240" fmla="*/ 0 h 498615"/>
              <a:gd name="connsiteX241" fmla="*/ 4576960 w 5916580"/>
              <a:gd name="connsiteY241" fmla="*/ 0 h 498615"/>
              <a:gd name="connsiteX242" fmla="*/ 4602747 w 5916580"/>
              <a:gd name="connsiteY242" fmla="*/ 0 h 498615"/>
              <a:gd name="connsiteX243" fmla="*/ 4605520 w 5916580"/>
              <a:gd name="connsiteY243" fmla="*/ 0 h 498615"/>
              <a:gd name="connsiteX244" fmla="*/ 4630754 w 5916580"/>
              <a:gd name="connsiteY244" fmla="*/ 0 h 498615"/>
              <a:gd name="connsiteX245" fmla="*/ 4643440 w 5916580"/>
              <a:gd name="connsiteY245" fmla="*/ 0 h 498615"/>
              <a:gd name="connsiteX246" fmla="*/ 4644792 w 5916580"/>
              <a:gd name="connsiteY246" fmla="*/ 0 h 498615"/>
              <a:gd name="connsiteX247" fmla="*/ 4646573 w 5916580"/>
              <a:gd name="connsiteY247" fmla="*/ 0 h 498615"/>
              <a:gd name="connsiteX248" fmla="*/ 4647020 w 5916580"/>
              <a:gd name="connsiteY248" fmla="*/ 0 h 498615"/>
              <a:gd name="connsiteX249" fmla="*/ 4654920 w 5916580"/>
              <a:gd name="connsiteY249" fmla="*/ 0 h 498615"/>
              <a:gd name="connsiteX250" fmla="*/ 4682928 w 5916580"/>
              <a:gd name="connsiteY250" fmla="*/ 0 h 498615"/>
              <a:gd name="connsiteX251" fmla="*/ 4685124 w 5916580"/>
              <a:gd name="connsiteY251" fmla="*/ 0 h 498615"/>
              <a:gd name="connsiteX252" fmla="*/ 4695613 w 5916580"/>
              <a:gd name="connsiteY252" fmla="*/ 0 h 498615"/>
              <a:gd name="connsiteX253" fmla="*/ 4696965 w 5916580"/>
              <a:gd name="connsiteY253" fmla="*/ 0 h 498615"/>
              <a:gd name="connsiteX254" fmla="*/ 4698746 w 5916580"/>
              <a:gd name="connsiteY254" fmla="*/ 0 h 498615"/>
              <a:gd name="connsiteX255" fmla="*/ 4699193 w 5916580"/>
              <a:gd name="connsiteY255" fmla="*/ 0 h 498615"/>
              <a:gd name="connsiteX256" fmla="*/ 4704405 w 5916580"/>
              <a:gd name="connsiteY256" fmla="*/ 0 h 498615"/>
              <a:gd name="connsiteX257" fmla="*/ 4737296 w 5916580"/>
              <a:gd name="connsiteY257" fmla="*/ 0 h 498615"/>
              <a:gd name="connsiteX258" fmla="*/ 4755798 w 5916580"/>
              <a:gd name="connsiteY258" fmla="*/ 0 h 498615"/>
              <a:gd name="connsiteX259" fmla="*/ 4762770 w 5916580"/>
              <a:gd name="connsiteY259" fmla="*/ 0 h 498615"/>
              <a:gd name="connsiteX260" fmla="*/ 4762804 w 5916580"/>
              <a:gd name="connsiteY260" fmla="*/ 0 h 498615"/>
              <a:gd name="connsiteX261" fmla="*/ 4765754 w 5916580"/>
              <a:gd name="connsiteY261" fmla="*/ 0 h 498615"/>
              <a:gd name="connsiteX262" fmla="*/ 4772652 w 5916580"/>
              <a:gd name="connsiteY262" fmla="*/ 0 h 498615"/>
              <a:gd name="connsiteX263" fmla="*/ 4821359 w 5916580"/>
              <a:gd name="connsiteY263" fmla="*/ 0 h 498615"/>
              <a:gd name="connsiteX264" fmla="*/ 4827825 w 5916580"/>
              <a:gd name="connsiteY264" fmla="*/ 0 h 498615"/>
              <a:gd name="connsiteX265" fmla="*/ 4842630 w 5916580"/>
              <a:gd name="connsiteY265" fmla="*/ 0 h 498615"/>
              <a:gd name="connsiteX266" fmla="*/ 4846443 w 5916580"/>
              <a:gd name="connsiteY266" fmla="*/ 0 h 498615"/>
              <a:gd name="connsiteX267" fmla="*/ 4850318 w 5916580"/>
              <a:gd name="connsiteY267" fmla="*/ 0 h 498615"/>
              <a:gd name="connsiteX268" fmla="*/ 4870967 w 5916580"/>
              <a:gd name="connsiteY268" fmla="*/ 0 h 498615"/>
              <a:gd name="connsiteX269" fmla="*/ 4873917 w 5916580"/>
              <a:gd name="connsiteY269" fmla="*/ 0 h 498615"/>
              <a:gd name="connsiteX270" fmla="*/ 4901219 w 5916580"/>
              <a:gd name="connsiteY270" fmla="*/ 0 h 498615"/>
              <a:gd name="connsiteX271" fmla="*/ 4902491 w 5916580"/>
              <a:gd name="connsiteY271" fmla="*/ 0 h 498615"/>
              <a:gd name="connsiteX272" fmla="*/ 4926090 w 5916580"/>
              <a:gd name="connsiteY272" fmla="*/ 0 h 498615"/>
              <a:gd name="connsiteX273" fmla="*/ 4947623 w 5916580"/>
              <a:gd name="connsiteY273" fmla="*/ 0 h 498615"/>
              <a:gd name="connsiteX274" fmla="*/ 4978082 w 5916580"/>
              <a:gd name="connsiteY274" fmla="*/ 0 h 498615"/>
              <a:gd name="connsiteX275" fmla="*/ 4988316 w 5916580"/>
              <a:gd name="connsiteY275" fmla="*/ 0 h 498615"/>
              <a:gd name="connsiteX276" fmla="*/ 4989668 w 5916580"/>
              <a:gd name="connsiteY276" fmla="*/ 0 h 498615"/>
              <a:gd name="connsiteX277" fmla="*/ 4991448 w 5916580"/>
              <a:gd name="connsiteY277" fmla="*/ 0 h 498615"/>
              <a:gd name="connsiteX278" fmla="*/ 4991896 w 5916580"/>
              <a:gd name="connsiteY278" fmla="*/ 0 h 498615"/>
              <a:gd name="connsiteX279" fmla="*/ 5029999 w 5916580"/>
              <a:gd name="connsiteY279" fmla="*/ 0 h 498615"/>
              <a:gd name="connsiteX280" fmla="*/ 5043781 w 5916580"/>
              <a:gd name="connsiteY280" fmla="*/ 0 h 498615"/>
              <a:gd name="connsiteX281" fmla="*/ 5068175 w 5916580"/>
              <a:gd name="connsiteY281" fmla="*/ 0 h 498615"/>
              <a:gd name="connsiteX282" fmla="*/ 5069527 w 5916580"/>
              <a:gd name="connsiteY282" fmla="*/ 0 h 498615"/>
              <a:gd name="connsiteX283" fmla="*/ 5071308 w 5916580"/>
              <a:gd name="connsiteY283" fmla="*/ 0 h 498615"/>
              <a:gd name="connsiteX284" fmla="*/ 5071755 w 5916580"/>
              <a:gd name="connsiteY284" fmla="*/ 0 h 498615"/>
              <a:gd name="connsiteX285" fmla="*/ 5109859 w 5916580"/>
              <a:gd name="connsiteY285" fmla="*/ 0 h 498615"/>
              <a:gd name="connsiteX286" fmla="*/ 5139146 w 5916580"/>
              <a:gd name="connsiteY286" fmla="*/ 0 h 498615"/>
              <a:gd name="connsiteX287" fmla="*/ 5195194 w 5916580"/>
              <a:gd name="connsiteY287" fmla="*/ 0 h 498615"/>
              <a:gd name="connsiteX288" fmla="*/ 5218793 w 5916580"/>
              <a:gd name="connsiteY288" fmla="*/ 0 h 498615"/>
              <a:gd name="connsiteX289" fmla="*/ 5237304 w 5916580"/>
              <a:gd name="connsiteY289" fmla="*/ 0 h 498615"/>
              <a:gd name="connsiteX290" fmla="*/ 5288696 w 5916580"/>
              <a:gd name="connsiteY290" fmla="*/ 0 h 498615"/>
              <a:gd name="connsiteX291" fmla="*/ 5295670 w 5916580"/>
              <a:gd name="connsiteY291" fmla="*/ 0 h 498615"/>
              <a:gd name="connsiteX292" fmla="*/ 5295702 w 5916580"/>
              <a:gd name="connsiteY292" fmla="*/ 0 h 498615"/>
              <a:gd name="connsiteX293" fmla="*/ 5298652 w 5916580"/>
              <a:gd name="connsiteY293" fmla="*/ 0 h 498615"/>
              <a:gd name="connsiteX294" fmla="*/ 5354258 w 5916580"/>
              <a:gd name="connsiteY294" fmla="*/ 0 h 498615"/>
              <a:gd name="connsiteX295" fmla="*/ 5521215 w 5916580"/>
              <a:gd name="connsiteY295" fmla="*/ 0 h 498615"/>
              <a:gd name="connsiteX296" fmla="*/ 5522567 w 5916580"/>
              <a:gd name="connsiteY296" fmla="*/ 0 h 498615"/>
              <a:gd name="connsiteX297" fmla="*/ 5524347 w 5916580"/>
              <a:gd name="connsiteY297" fmla="*/ 0 h 498615"/>
              <a:gd name="connsiteX298" fmla="*/ 5524795 w 5916580"/>
              <a:gd name="connsiteY298" fmla="*/ 0 h 498615"/>
              <a:gd name="connsiteX299" fmla="*/ 5562898 w 5916580"/>
              <a:gd name="connsiteY299" fmla="*/ 0 h 498615"/>
              <a:gd name="connsiteX300" fmla="*/ 5751692 w 5916580"/>
              <a:gd name="connsiteY300" fmla="*/ 0 h 498615"/>
              <a:gd name="connsiteX301" fmla="*/ 5795880 w 5916580"/>
              <a:gd name="connsiteY301" fmla="*/ 25382 h 498615"/>
              <a:gd name="connsiteX302" fmla="*/ 5910443 w 5916580"/>
              <a:gd name="connsiteY302" fmla="*/ 223927 h 498615"/>
              <a:gd name="connsiteX303" fmla="*/ 5910443 w 5916580"/>
              <a:gd name="connsiteY303" fmla="*/ 274689 h 498615"/>
              <a:gd name="connsiteX304" fmla="*/ 5795880 w 5916580"/>
              <a:gd name="connsiteY304" fmla="*/ 473234 h 498615"/>
              <a:gd name="connsiteX305" fmla="*/ 5751692 w 5916580"/>
              <a:gd name="connsiteY305" fmla="*/ 498615 h 498615"/>
              <a:gd name="connsiteX306" fmla="*/ 5524795 w 5916580"/>
              <a:gd name="connsiteY306" fmla="*/ 498615 h 498615"/>
              <a:gd name="connsiteX307" fmla="*/ 5522567 w 5916580"/>
              <a:gd name="connsiteY307" fmla="*/ 498615 h 498615"/>
              <a:gd name="connsiteX308" fmla="*/ 5298652 w 5916580"/>
              <a:gd name="connsiteY308" fmla="*/ 498615 h 498615"/>
              <a:gd name="connsiteX309" fmla="*/ 5295670 w 5916580"/>
              <a:gd name="connsiteY309" fmla="*/ 498615 h 498615"/>
              <a:gd name="connsiteX310" fmla="*/ 5218793 w 5916580"/>
              <a:gd name="connsiteY310" fmla="*/ 498615 h 498615"/>
              <a:gd name="connsiteX311" fmla="*/ 5071755 w 5916580"/>
              <a:gd name="connsiteY311" fmla="*/ 498615 h 498615"/>
              <a:gd name="connsiteX312" fmla="*/ 5069527 w 5916580"/>
              <a:gd name="connsiteY312" fmla="*/ 498615 h 498615"/>
              <a:gd name="connsiteX313" fmla="*/ 4991896 w 5916580"/>
              <a:gd name="connsiteY313" fmla="*/ 498615 h 498615"/>
              <a:gd name="connsiteX314" fmla="*/ 4989668 w 5916580"/>
              <a:gd name="connsiteY314" fmla="*/ 498615 h 498615"/>
              <a:gd name="connsiteX315" fmla="*/ 4926090 w 5916580"/>
              <a:gd name="connsiteY315" fmla="*/ 498615 h 498615"/>
              <a:gd name="connsiteX316" fmla="*/ 4873917 w 5916580"/>
              <a:gd name="connsiteY316" fmla="*/ 498615 h 498615"/>
              <a:gd name="connsiteX317" fmla="*/ 4842630 w 5916580"/>
              <a:gd name="connsiteY317" fmla="*/ 498615 h 498615"/>
              <a:gd name="connsiteX318" fmla="*/ 4765754 w 5916580"/>
              <a:gd name="connsiteY318" fmla="*/ 498615 h 498615"/>
              <a:gd name="connsiteX319" fmla="*/ 4762770 w 5916580"/>
              <a:gd name="connsiteY319" fmla="*/ 498615 h 498615"/>
              <a:gd name="connsiteX320" fmla="*/ 4699193 w 5916580"/>
              <a:gd name="connsiteY320" fmla="*/ 498615 h 498615"/>
              <a:gd name="connsiteX321" fmla="*/ 4696965 w 5916580"/>
              <a:gd name="connsiteY321" fmla="*/ 498615 h 498615"/>
              <a:gd name="connsiteX322" fmla="*/ 4647020 w 5916580"/>
              <a:gd name="connsiteY322" fmla="*/ 498615 h 498615"/>
              <a:gd name="connsiteX323" fmla="*/ 4644792 w 5916580"/>
              <a:gd name="connsiteY323" fmla="*/ 498615 h 498615"/>
              <a:gd name="connsiteX324" fmla="*/ 4538856 w 5916580"/>
              <a:gd name="connsiteY324" fmla="*/ 498615 h 498615"/>
              <a:gd name="connsiteX325" fmla="*/ 4536628 w 5916580"/>
              <a:gd name="connsiteY325" fmla="*/ 498615 h 498615"/>
              <a:gd name="connsiteX326" fmla="*/ 4473051 w 5916580"/>
              <a:gd name="connsiteY326" fmla="*/ 498615 h 498615"/>
              <a:gd name="connsiteX327" fmla="*/ 4470068 w 5916580"/>
              <a:gd name="connsiteY327" fmla="*/ 498615 h 498615"/>
              <a:gd name="connsiteX328" fmla="*/ 4420878 w 5916580"/>
              <a:gd name="connsiteY328" fmla="*/ 498615 h 498615"/>
              <a:gd name="connsiteX329" fmla="*/ 4417895 w 5916580"/>
              <a:gd name="connsiteY329" fmla="*/ 498615 h 498615"/>
              <a:gd name="connsiteX330" fmla="*/ 4393191 w 5916580"/>
              <a:gd name="connsiteY330" fmla="*/ 498615 h 498615"/>
              <a:gd name="connsiteX331" fmla="*/ 4341018 w 5916580"/>
              <a:gd name="connsiteY331" fmla="*/ 498615 h 498615"/>
              <a:gd name="connsiteX332" fmla="*/ 4309731 w 5916580"/>
              <a:gd name="connsiteY332" fmla="*/ 498615 h 498615"/>
              <a:gd name="connsiteX333" fmla="*/ 4246154 w 5916580"/>
              <a:gd name="connsiteY333" fmla="*/ 498615 h 498615"/>
              <a:gd name="connsiteX334" fmla="*/ 4243926 w 5916580"/>
              <a:gd name="connsiteY334" fmla="*/ 498615 h 498615"/>
              <a:gd name="connsiteX335" fmla="*/ 4193981 w 5916580"/>
              <a:gd name="connsiteY335" fmla="*/ 498615 h 498615"/>
              <a:gd name="connsiteX336" fmla="*/ 4191752 w 5916580"/>
              <a:gd name="connsiteY336" fmla="*/ 498615 h 498615"/>
              <a:gd name="connsiteX337" fmla="*/ 4166294 w 5916580"/>
              <a:gd name="connsiteY337" fmla="*/ 498615 h 498615"/>
              <a:gd name="connsiteX338" fmla="*/ 4164066 w 5916580"/>
              <a:gd name="connsiteY338" fmla="*/ 498615 h 498615"/>
              <a:gd name="connsiteX339" fmla="*/ 4114121 w 5916580"/>
              <a:gd name="connsiteY339" fmla="*/ 498615 h 498615"/>
              <a:gd name="connsiteX340" fmla="*/ 4111893 w 5916580"/>
              <a:gd name="connsiteY340" fmla="*/ 498615 h 498615"/>
              <a:gd name="connsiteX341" fmla="*/ 4048316 w 5916580"/>
              <a:gd name="connsiteY341" fmla="*/ 498615 h 498615"/>
              <a:gd name="connsiteX342" fmla="*/ 4017028 w 5916580"/>
              <a:gd name="connsiteY342" fmla="*/ 498615 h 498615"/>
              <a:gd name="connsiteX343" fmla="*/ 3964856 w 5916580"/>
              <a:gd name="connsiteY343" fmla="*/ 498615 h 498615"/>
              <a:gd name="connsiteX344" fmla="*/ 3940152 w 5916580"/>
              <a:gd name="connsiteY344" fmla="*/ 498615 h 498615"/>
              <a:gd name="connsiteX345" fmla="*/ 3937169 w 5916580"/>
              <a:gd name="connsiteY345" fmla="*/ 498615 h 498615"/>
              <a:gd name="connsiteX346" fmla="*/ 3887979 w 5916580"/>
              <a:gd name="connsiteY346" fmla="*/ 498615 h 498615"/>
              <a:gd name="connsiteX347" fmla="*/ 3884996 w 5916580"/>
              <a:gd name="connsiteY347" fmla="*/ 498615 h 498615"/>
              <a:gd name="connsiteX348" fmla="*/ 3821419 w 5916580"/>
              <a:gd name="connsiteY348" fmla="*/ 498615 h 498615"/>
              <a:gd name="connsiteX349" fmla="*/ 3819190 w 5916580"/>
              <a:gd name="connsiteY349" fmla="*/ 498615 h 498615"/>
              <a:gd name="connsiteX350" fmla="*/ 3713255 w 5916580"/>
              <a:gd name="connsiteY350" fmla="*/ 498615 h 498615"/>
              <a:gd name="connsiteX351" fmla="*/ 3711027 w 5916580"/>
              <a:gd name="connsiteY351" fmla="*/ 498615 h 498615"/>
              <a:gd name="connsiteX352" fmla="*/ 3661082 w 5916580"/>
              <a:gd name="connsiteY352" fmla="*/ 498615 h 498615"/>
              <a:gd name="connsiteX353" fmla="*/ 3658854 w 5916580"/>
              <a:gd name="connsiteY353" fmla="*/ 498615 h 498615"/>
              <a:gd name="connsiteX354" fmla="*/ 3595276 w 5916580"/>
              <a:gd name="connsiteY354" fmla="*/ 498615 h 498615"/>
              <a:gd name="connsiteX355" fmla="*/ 3592293 w 5916580"/>
              <a:gd name="connsiteY355" fmla="*/ 498615 h 498615"/>
              <a:gd name="connsiteX356" fmla="*/ 3515417 w 5916580"/>
              <a:gd name="connsiteY356" fmla="*/ 498615 h 498615"/>
              <a:gd name="connsiteX357" fmla="*/ 3484130 w 5916580"/>
              <a:gd name="connsiteY357" fmla="*/ 498615 h 498615"/>
              <a:gd name="connsiteX358" fmla="*/ 3431957 w 5916580"/>
              <a:gd name="connsiteY358" fmla="*/ 498615 h 498615"/>
              <a:gd name="connsiteX359" fmla="*/ 3368379 w 5916580"/>
              <a:gd name="connsiteY359" fmla="*/ 498615 h 498615"/>
              <a:gd name="connsiteX360" fmla="*/ 3366151 w 5916580"/>
              <a:gd name="connsiteY360" fmla="*/ 498615 h 498615"/>
              <a:gd name="connsiteX361" fmla="*/ 3288520 w 5916580"/>
              <a:gd name="connsiteY361" fmla="*/ 498615 h 498615"/>
              <a:gd name="connsiteX362" fmla="*/ 3286291 w 5916580"/>
              <a:gd name="connsiteY362" fmla="*/ 498615 h 498615"/>
              <a:gd name="connsiteX363" fmla="*/ 3139254 w 5916580"/>
              <a:gd name="connsiteY363" fmla="*/ 498615 h 498615"/>
              <a:gd name="connsiteX364" fmla="*/ 3062377 w 5916580"/>
              <a:gd name="connsiteY364" fmla="*/ 498615 h 498615"/>
              <a:gd name="connsiteX365" fmla="*/ 3059394 w 5916580"/>
              <a:gd name="connsiteY365" fmla="*/ 498615 h 498615"/>
              <a:gd name="connsiteX366" fmla="*/ 2835480 w 5916580"/>
              <a:gd name="connsiteY366" fmla="*/ 498615 h 498615"/>
              <a:gd name="connsiteX367" fmla="*/ 2833252 w 5916580"/>
              <a:gd name="connsiteY367" fmla="*/ 498615 h 498615"/>
              <a:gd name="connsiteX368" fmla="*/ 2777020 w 5916580"/>
              <a:gd name="connsiteY368" fmla="*/ 498615 h 498615"/>
              <a:gd name="connsiteX369" fmla="*/ 2606354 w 5916580"/>
              <a:gd name="connsiteY369" fmla="*/ 498615 h 498615"/>
              <a:gd name="connsiteX370" fmla="*/ 2550123 w 5916580"/>
              <a:gd name="connsiteY370" fmla="*/ 498615 h 498615"/>
              <a:gd name="connsiteX371" fmla="*/ 2547895 w 5916580"/>
              <a:gd name="connsiteY371" fmla="*/ 498615 h 498615"/>
              <a:gd name="connsiteX372" fmla="*/ 2323981 w 5916580"/>
              <a:gd name="connsiteY372" fmla="*/ 498615 h 498615"/>
              <a:gd name="connsiteX373" fmla="*/ 2320998 w 5916580"/>
              <a:gd name="connsiteY373" fmla="*/ 498615 h 498615"/>
              <a:gd name="connsiteX374" fmla="*/ 2097083 w 5916580"/>
              <a:gd name="connsiteY374" fmla="*/ 498615 h 498615"/>
              <a:gd name="connsiteX375" fmla="*/ 2094855 w 5916580"/>
              <a:gd name="connsiteY375" fmla="*/ 498615 h 498615"/>
              <a:gd name="connsiteX376" fmla="*/ 1951419 w 5916580"/>
              <a:gd name="connsiteY376" fmla="*/ 498615 h 498615"/>
              <a:gd name="connsiteX377" fmla="*/ 1899245 w 5916580"/>
              <a:gd name="connsiteY377" fmla="*/ 498615 h 498615"/>
              <a:gd name="connsiteX378" fmla="*/ 1867958 w 5916580"/>
              <a:gd name="connsiteY378" fmla="*/ 498615 h 498615"/>
              <a:gd name="connsiteX379" fmla="*/ 1724521 w 5916580"/>
              <a:gd name="connsiteY379" fmla="*/ 498615 h 498615"/>
              <a:gd name="connsiteX380" fmla="*/ 1722293 w 5916580"/>
              <a:gd name="connsiteY380" fmla="*/ 498615 h 498615"/>
              <a:gd name="connsiteX381" fmla="*/ 1672349 w 5916580"/>
              <a:gd name="connsiteY381" fmla="*/ 498615 h 498615"/>
              <a:gd name="connsiteX382" fmla="*/ 1670120 w 5916580"/>
              <a:gd name="connsiteY382" fmla="*/ 498615 h 498615"/>
              <a:gd name="connsiteX383" fmla="*/ 1498379 w 5916580"/>
              <a:gd name="connsiteY383" fmla="*/ 498615 h 498615"/>
              <a:gd name="connsiteX384" fmla="*/ 1495396 w 5916580"/>
              <a:gd name="connsiteY384" fmla="*/ 498615 h 498615"/>
              <a:gd name="connsiteX385" fmla="*/ 1446206 w 5916580"/>
              <a:gd name="connsiteY385" fmla="*/ 498615 h 498615"/>
              <a:gd name="connsiteX386" fmla="*/ 1443223 w 5916580"/>
              <a:gd name="connsiteY386" fmla="*/ 498615 h 498615"/>
              <a:gd name="connsiteX387" fmla="*/ 1271482 w 5916580"/>
              <a:gd name="connsiteY387" fmla="*/ 498615 h 498615"/>
              <a:gd name="connsiteX388" fmla="*/ 1269254 w 5916580"/>
              <a:gd name="connsiteY388" fmla="*/ 498615 h 498615"/>
              <a:gd name="connsiteX389" fmla="*/ 1219309 w 5916580"/>
              <a:gd name="connsiteY389" fmla="*/ 498615 h 498615"/>
              <a:gd name="connsiteX390" fmla="*/ 1217081 w 5916580"/>
              <a:gd name="connsiteY390" fmla="*/ 498615 h 498615"/>
              <a:gd name="connsiteX391" fmla="*/ 1073644 w 5916580"/>
              <a:gd name="connsiteY391" fmla="*/ 498615 h 498615"/>
              <a:gd name="connsiteX392" fmla="*/ 1042357 w 5916580"/>
              <a:gd name="connsiteY392" fmla="*/ 498615 h 498615"/>
              <a:gd name="connsiteX393" fmla="*/ 990184 w 5916580"/>
              <a:gd name="connsiteY393" fmla="*/ 498615 h 498615"/>
              <a:gd name="connsiteX394" fmla="*/ 846747 w 5916580"/>
              <a:gd name="connsiteY394" fmla="*/ 498615 h 498615"/>
              <a:gd name="connsiteX395" fmla="*/ 844518 w 5916580"/>
              <a:gd name="connsiteY395" fmla="*/ 498615 h 498615"/>
              <a:gd name="connsiteX396" fmla="*/ 620604 w 5916580"/>
              <a:gd name="connsiteY396" fmla="*/ 498615 h 498615"/>
              <a:gd name="connsiteX397" fmla="*/ 617621 w 5916580"/>
              <a:gd name="connsiteY397" fmla="*/ 498615 h 498615"/>
              <a:gd name="connsiteX398" fmla="*/ 393707 w 5916580"/>
              <a:gd name="connsiteY398" fmla="*/ 498615 h 498615"/>
              <a:gd name="connsiteX399" fmla="*/ 391479 w 5916580"/>
              <a:gd name="connsiteY399" fmla="*/ 498615 h 498615"/>
              <a:gd name="connsiteX400" fmla="*/ 164582 w 5916580"/>
              <a:gd name="connsiteY400" fmla="*/ 498615 h 498615"/>
              <a:gd name="connsiteX401" fmla="*/ 120393 w 5916580"/>
              <a:gd name="connsiteY401" fmla="*/ 473234 h 498615"/>
              <a:gd name="connsiteX402" fmla="*/ 5831 w 5916580"/>
              <a:gd name="connsiteY402" fmla="*/ 274689 h 498615"/>
              <a:gd name="connsiteX403" fmla="*/ 5831 w 5916580"/>
              <a:gd name="connsiteY403" fmla="*/ 223927 h 498615"/>
              <a:gd name="connsiteX404" fmla="*/ 120393 w 5916580"/>
              <a:gd name="connsiteY404" fmla="*/ 25382 h 498615"/>
              <a:gd name="connsiteX405" fmla="*/ 164582 w 5916580"/>
              <a:gd name="connsiteY405" fmla="*/ 0 h 4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Lst>
            <a:rect l="l" t="t" r="r" b="b"/>
            <a:pathLst>
              <a:path w="5916580" h="498615">
                <a:moveTo>
                  <a:pt x="164582" y="0"/>
                </a:moveTo>
                <a:cubicBezTo>
                  <a:pt x="336426" y="0"/>
                  <a:pt x="379387" y="0"/>
                  <a:pt x="390127" y="0"/>
                </a:cubicBezTo>
                <a:lnTo>
                  <a:pt x="391479" y="0"/>
                </a:lnTo>
                <a:lnTo>
                  <a:pt x="393260" y="0"/>
                </a:lnTo>
                <a:cubicBezTo>
                  <a:pt x="393707" y="0"/>
                  <a:pt x="393707" y="0"/>
                  <a:pt x="393707" y="0"/>
                </a:cubicBezTo>
                <a:lnTo>
                  <a:pt x="431811" y="0"/>
                </a:lnTo>
                <a:cubicBezTo>
                  <a:pt x="549807" y="0"/>
                  <a:pt x="594055" y="0"/>
                  <a:pt x="610649" y="0"/>
                </a:cubicBezTo>
                <a:lnTo>
                  <a:pt x="617621" y="0"/>
                </a:lnTo>
                <a:lnTo>
                  <a:pt x="617654" y="0"/>
                </a:lnTo>
                <a:cubicBezTo>
                  <a:pt x="620604" y="0"/>
                  <a:pt x="620604" y="0"/>
                  <a:pt x="620604" y="0"/>
                </a:cubicBezTo>
                <a:lnTo>
                  <a:pt x="676210" y="0"/>
                </a:lnTo>
                <a:cubicBezTo>
                  <a:pt x="799702" y="0"/>
                  <a:pt x="833769" y="0"/>
                  <a:pt x="843166" y="0"/>
                </a:cubicBezTo>
                <a:lnTo>
                  <a:pt x="844518" y="0"/>
                </a:lnTo>
                <a:lnTo>
                  <a:pt x="846299" y="0"/>
                </a:lnTo>
                <a:cubicBezTo>
                  <a:pt x="846747" y="0"/>
                  <a:pt x="846747" y="0"/>
                  <a:pt x="846747" y="0"/>
                </a:cubicBezTo>
                <a:lnTo>
                  <a:pt x="884850" y="0"/>
                </a:lnTo>
                <a:cubicBezTo>
                  <a:pt x="920249" y="0"/>
                  <a:pt x="949010" y="0"/>
                  <a:pt x="972379" y="0"/>
                </a:cubicBezTo>
                <a:lnTo>
                  <a:pt x="990184" y="0"/>
                </a:lnTo>
                <a:lnTo>
                  <a:pt x="1027551" y="0"/>
                </a:lnTo>
                <a:lnTo>
                  <a:pt x="1042357" y="0"/>
                </a:lnTo>
                <a:lnTo>
                  <a:pt x="1050044" y="0"/>
                </a:lnTo>
                <a:cubicBezTo>
                  <a:pt x="1073644" y="0"/>
                  <a:pt x="1073644" y="0"/>
                  <a:pt x="1073644" y="0"/>
                </a:cubicBezTo>
                <a:lnTo>
                  <a:pt x="1096411" y="0"/>
                </a:lnTo>
                <a:lnTo>
                  <a:pt x="1100946" y="0"/>
                </a:lnTo>
                <a:lnTo>
                  <a:pt x="1163370" y="0"/>
                </a:lnTo>
                <a:lnTo>
                  <a:pt x="1177809" y="0"/>
                </a:lnTo>
                <a:lnTo>
                  <a:pt x="1200122" y="0"/>
                </a:lnTo>
                <a:lnTo>
                  <a:pt x="1215729" y="0"/>
                </a:lnTo>
                <a:lnTo>
                  <a:pt x="1217081" y="0"/>
                </a:lnTo>
                <a:lnTo>
                  <a:pt x="1218861" y="0"/>
                </a:lnTo>
                <a:lnTo>
                  <a:pt x="1219309" y="0"/>
                </a:lnTo>
                <a:lnTo>
                  <a:pt x="1227209" y="0"/>
                </a:lnTo>
                <a:cubicBezTo>
                  <a:pt x="1239773" y="0"/>
                  <a:pt x="1248772" y="0"/>
                  <a:pt x="1255217" y="0"/>
                </a:cubicBezTo>
                <a:lnTo>
                  <a:pt x="1257412" y="0"/>
                </a:lnTo>
                <a:lnTo>
                  <a:pt x="1267902" y="0"/>
                </a:lnTo>
                <a:lnTo>
                  <a:pt x="1269254" y="0"/>
                </a:lnTo>
                <a:lnTo>
                  <a:pt x="1271035" y="0"/>
                </a:lnTo>
                <a:cubicBezTo>
                  <a:pt x="1271482" y="0"/>
                  <a:pt x="1271482" y="0"/>
                  <a:pt x="1271482" y="0"/>
                </a:cubicBezTo>
                <a:lnTo>
                  <a:pt x="1309585" y="0"/>
                </a:lnTo>
                <a:lnTo>
                  <a:pt x="1332802" y="0"/>
                </a:lnTo>
                <a:lnTo>
                  <a:pt x="1384857" y="0"/>
                </a:lnTo>
                <a:lnTo>
                  <a:pt x="1384975" y="0"/>
                </a:lnTo>
                <a:lnTo>
                  <a:pt x="1436250" y="0"/>
                </a:lnTo>
                <a:lnTo>
                  <a:pt x="1437030" y="0"/>
                </a:lnTo>
                <a:lnTo>
                  <a:pt x="1443223" y="0"/>
                </a:lnTo>
                <a:lnTo>
                  <a:pt x="1443256" y="0"/>
                </a:lnTo>
                <a:lnTo>
                  <a:pt x="1446206" y="0"/>
                </a:lnTo>
                <a:lnTo>
                  <a:pt x="1488423" y="0"/>
                </a:lnTo>
                <a:lnTo>
                  <a:pt x="1495396" y="0"/>
                </a:lnTo>
                <a:lnTo>
                  <a:pt x="1495429" y="0"/>
                </a:lnTo>
                <a:cubicBezTo>
                  <a:pt x="1498379" y="0"/>
                  <a:pt x="1498379" y="0"/>
                  <a:pt x="1498379" y="0"/>
                </a:cubicBezTo>
                <a:lnTo>
                  <a:pt x="1501812" y="0"/>
                </a:lnTo>
                <a:lnTo>
                  <a:pt x="1553985" y="0"/>
                </a:lnTo>
                <a:lnTo>
                  <a:pt x="1578675" y="0"/>
                </a:lnTo>
                <a:lnTo>
                  <a:pt x="1628076" y="0"/>
                </a:lnTo>
                <a:lnTo>
                  <a:pt x="1630848" y="0"/>
                </a:lnTo>
                <a:lnTo>
                  <a:pt x="1656083" y="0"/>
                </a:lnTo>
                <a:lnTo>
                  <a:pt x="1668768" y="0"/>
                </a:lnTo>
                <a:lnTo>
                  <a:pt x="1670120" y="0"/>
                </a:lnTo>
                <a:lnTo>
                  <a:pt x="1671901" y="0"/>
                </a:lnTo>
                <a:lnTo>
                  <a:pt x="1672349" y="0"/>
                </a:lnTo>
                <a:lnTo>
                  <a:pt x="1680248" y="0"/>
                </a:lnTo>
                <a:cubicBezTo>
                  <a:pt x="1692812" y="0"/>
                  <a:pt x="1701811" y="0"/>
                  <a:pt x="1708256" y="0"/>
                </a:cubicBezTo>
                <a:lnTo>
                  <a:pt x="1710452" y="0"/>
                </a:lnTo>
                <a:lnTo>
                  <a:pt x="1720941" y="0"/>
                </a:lnTo>
                <a:lnTo>
                  <a:pt x="1722293" y="0"/>
                </a:lnTo>
                <a:lnTo>
                  <a:pt x="1724074" y="0"/>
                </a:lnTo>
                <a:cubicBezTo>
                  <a:pt x="1724521" y="0"/>
                  <a:pt x="1724521" y="0"/>
                  <a:pt x="1724521" y="0"/>
                </a:cubicBezTo>
                <a:lnTo>
                  <a:pt x="1762625" y="0"/>
                </a:lnTo>
                <a:lnTo>
                  <a:pt x="1797981" y="0"/>
                </a:lnTo>
                <a:lnTo>
                  <a:pt x="1853153" y="0"/>
                </a:lnTo>
                <a:lnTo>
                  <a:pt x="1867958" y="0"/>
                </a:lnTo>
                <a:lnTo>
                  <a:pt x="1871771" y="0"/>
                </a:lnTo>
                <a:lnTo>
                  <a:pt x="1875646" y="0"/>
                </a:lnTo>
                <a:lnTo>
                  <a:pt x="1896295" y="0"/>
                </a:lnTo>
                <a:lnTo>
                  <a:pt x="1899245" y="0"/>
                </a:lnTo>
                <a:lnTo>
                  <a:pt x="1926547" y="0"/>
                </a:lnTo>
                <a:lnTo>
                  <a:pt x="1927819" y="0"/>
                </a:lnTo>
                <a:cubicBezTo>
                  <a:pt x="1951419" y="0"/>
                  <a:pt x="1951419" y="0"/>
                  <a:pt x="1951419" y="0"/>
                </a:cubicBezTo>
                <a:lnTo>
                  <a:pt x="2003411" y="0"/>
                </a:lnTo>
                <a:cubicBezTo>
                  <a:pt x="2065531" y="0"/>
                  <a:pt x="2086456" y="0"/>
                  <a:pt x="2093503" y="0"/>
                </a:cubicBezTo>
                <a:lnTo>
                  <a:pt x="2094855" y="0"/>
                </a:lnTo>
                <a:lnTo>
                  <a:pt x="2096636" y="0"/>
                </a:lnTo>
                <a:cubicBezTo>
                  <a:pt x="2097083" y="0"/>
                  <a:pt x="2097083" y="0"/>
                  <a:pt x="2097083" y="0"/>
                </a:cubicBezTo>
                <a:lnTo>
                  <a:pt x="2135187" y="0"/>
                </a:lnTo>
                <a:cubicBezTo>
                  <a:pt x="2253183" y="0"/>
                  <a:pt x="2297431" y="0"/>
                  <a:pt x="2314025" y="0"/>
                </a:cubicBezTo>
                <a:lnTo>
                  <a:pt x="2320998" y="0"/>
                </a:lnTo>
                <a:lnTo>
                  <a:pt x="2321031" y="0"/>
                </a:lnTo>
                <a:cubicBezTo>
                  <a:pt x="2323981" y="0"/>
                  <a:pt x="2323981" y="0"/>
                  <a:pt x="2323981" y="0"/>
                </a:cubicBezTo>
                <a:lnTo>
                  <a:pt x="2379586" y="0"/>
                </a:lnTo>
                <a:cubicBezTo>
                  <a:pt x="2503079" y="0"/>
                  <a:pt x="2537145" y="0"/>
                  <a:pt x="2546543" y="0"/>
                </a:cubicBezTo>
                <a:lnTo>
                  <a:pt x="2547895" y="0"/>
                </a:lnTo>
                <a:lnTo>
                  <a:pt x="2549675" y="0"/>
                </a:lnTo>
                <a:cubicBezTo>
                  <a:pt x="2550123" y="0"/>
                  <a:pt x="2550123" y="0"/>
                  <a:pt x="2550123" y="0"/>
                </a:cubicBezTo>
                <a:lnTo>
                  <a:pt x="2588226" y="0"/>
                </a:lnTo>
                <a:lnTo>
                  <a:pt x="2606354" y="0"/>
                </a:lnTo>
                <a:lnTo>
                  <a:pt x="2753421" y="0"/>
                </a:lnTo>
                <a:cubicBezTo>
                  <a:pt x="2777020" y="0"/>
                  <a:pt x="2777020" y="0"/>
                  <a:pt x="2777020" y="0"/>
                </a:cubicBezTo>
                <a:lnTo>
                  <a:pt x="2779542" y="0"/>
                </a:lnTo>
                <a:cubicBezTo>
                  <a:pt x="2813105" y="0"/>
                  <a:pt x="2826530" y="0"/>
                  <a:pt x="2831900" y="0"/>
                </a:cubicBezTo>
                <a:lnTo>
                  <a:pt x="2833252" y="0"/>
                </a:lnTo>
                <a:lnTo>
                  <a:pt x="2835032" y="0"/>
                </a:lnTo>
                <a:cubicBezTo>
                  <a:pt x="2835480" y="0"/>
                  <a:pt x="2835480" y="0"/>
                  <a:pt x="2835480" y="0"/>
                </a:cubicBezTo>
                <a:lnTo>
                  <a:pt x="2873583" y="0"/>
                </a:lnTo>
                <a:cubicBezTo>
                  <a:pt x="2991580" y="0"/>
                  <a:pt x="3035828" y="0"/>
                  <a:pt x="3052422" y="0"/>
                </a:cubicBezTo>
                <a:lnTo>
                  <a:pt x="3059394" y="0"/>
                </a:lnTo>
                <a:lnTo>
                  <a:pt x="3059427" y="0"/>
                </a:lnTo>
                <a:cubicBezTo>
                  <a:pt x="3062377" y="0"/>
                  <a:pt x="3062377" y="0"/>
                  <a:pt x="3062377" y="0"/>
                </a:cubicBezTo>
                <a:lnTo>
                  <a:pt x="3117983" y="0"/>
                </a:lnTo>
                <a:lnTo>
                  <a:pt x="3139254" y="0"/>
                </a:lnTo>
                <a:lnTo>
                  <a:pt x="3244247" y="0"/>
                </a:lnTo>
                <a:lnTo>
                  <a:pt x="3284939" y="0"/>
                </a:lnTo>
                <a:lnTo>
                  <a:pt x="3286291" y="0"/>
                </a:lnTo>
                <a:lnTo>
                  <a:pt x="3288072" y="0"/>
                </a:lnTo>
                <a:lnTo>
                  <a:pt x="3288520" y="0"/>
                </a:lnTo>
                <a:lnTo>
                  <a:pt x="3312441" y="0"/>
                </a:lnTo>
                <a:lnTo>
                  <a:pt x="3326623" y="0"/>
                </a:lnTo>
                <a:lnTo>
                  <a:pt x="3364799" y="0"/>
                </a:lnTo>
                <a:lnTo>
                  <a:pt x="3366151" y="0"/>
                </a:lnTo>
                <a:lnTo>
                  <a:pt x="3367932" y="0"/>
                </a:lnTo>
                <a:cubicBezTo>
                  <a:pt x="3368379" y="0"/>
                  <a:pt x="3368379" y="0"/>
                  <a:pt x="3368379" y="0"/>
                </a:cubicBezTo>
                <a:lnTo>
                  <a:pt x="3406483" y="0"/>
                </a:lnTo>
                <a:lnTo>
                  <a:pt x="3414152" y="0"/>
                </a:lnTo>
                <a:lnTo>
                  <a:pt x="3431957" y="0"/>
                </a:lnTo>
                <a:lnTo>
                  <a:pt x="3469324" y="0"/>
                </a:lnTo>
                <a:lnTo>
                  <a:pt x="3484130" y="0"/>
                </a:lnTo>
                <a:lnTo>
                  <a:pt x="3491817" y="0"/>
                </a:lnTo>
                <a:lnTo>
                  <a:pt x="3515417" y="0"/>
                </a:lnTo>
                <a:lnTo>
                  <a:pt x="3533928" y="0"/>
                </a:lnTo>
                <a:lnTo>
                  <a:pt x="3538184" y="0"/>
                </a:lnTo>
                <a:lnTo>
                  <a:pt x="3542719" y="0"/>
                </a:lnTo>
                <a:lnTo>
                  <a:pt x="3585321" y="0"/>
                </a:lnTo>
                <a:lnTo>
                  <a:pt x="3592293" y="0"/>
                </a:lnTo>
                <a:lnTo>
                  <a:pt x="3592326" y="0"/>
                </a:lnTo>
                <a:cubicBezTo>
                  <a:pt x="3595276" y="0"/>
                  <a:pt x="3595276" y="0"/>
                  <a:pt x="3595276" y="0"/>
                </a:cubicBezTo>
                <a:lnTo>
                  <a:pt x="3605143" y="0"/>
                </a:lnTo>
                <a:lnTo>
                  <a:pt x="3619582" y="0"/>
                </a:lnTo>
                <a:lnTo>
                  <a:pt x="3641895" y="0"/>
                </a:lnTo>
                <a:lnTo>
                  <a:pt x="3650882" y="0"/>
                </a:lnTo>
                <a:lnTo>
                  <a:pt x="3657502" y="0"/>
                </a:lnTo>
                <a:lnTo>
                  <a:pt x="3658854" y="0"/>
                </a:lnTo>
                <a:lnTo>
                  <a:pt x="3660634" y="0"/>
                </a:lnTo>
                <a:lnTo>
                  <a:pt x="3661082" y="0"/>
                </a:lnTo>
                <a:lnTo>
                  <a:pt x="3668982" y="0"/>
                </a:lnTo>
                <a:lnTo>
                  <a:pt x="3696990" y="0"/>
                </a:lnTo>
                <a:lnTo>
                  <a:pt x="3699185" y="0"/>
                </a:lnTo>
                <a:lnTo>
                  <a:pt x="3709675" y="0"/>
                </a:lnTo>
                <a:lnTo>
                  <a:pt x="3711027" y="0"/>
                </a:lnTo>
                <a:lnTo>
                  <a:pt x="3712808" y="0"/>
                </a:lnTo>
                <a:lnTo>
                  <a:pt x="3713255" y="0"/>
                </a:lnTo>
                <a:lnTo>
                  <a:pt x="3751358" y="0"/>
                </a:lnTo>
                <a:lnTo>
                  <a:pt x="3774575" y="0"/>
                </a:lnTo>
                <a:lnTo>
                  <a:pt x="3777146" y="0"/>
                </a:lnTo>
                <a:cubicBezTo>
                  <a:pt x="3802274" y="0"/>
                  <a:pt x="3813140" y="0"/>
                  <a:pt x="3817838" y="0"/>
                </a:cubicBezTo>
                <a:lnTo>
                  <a:pt x="3819190" y="0"/>
                </a:lnTo>
                <a:lnTo>
                  <a:pt x="3820971" y="0"/>
                </a:lnTo>
                <a:cubicBezTo>
                  <a:pt x="3821419" y="0"/>
                  <a:pt x="3821419" y="0"/>
                  <a:pt x="3821419" y="0"/>
                </a:cubicBezTo>
                <a:lnTo>
                  <a:pt x="3826630" y="0"/>
                </a:lnTo>
                <a:lnTo>
                  <a:pt x="3826748" y="0"/>
                </a:lnTo>
                <a:lnTo>
                  <a:pt x="3859522" y="0"/>
                </a:lnTo>
                <a:lnTo>
                  <a:pt x="3878023" y="0"/>
                </a:lnTo>
                <a:lnTo>
                  <a:pt x="3878803" y="0"/>
                </a:lnTo>
                <a:lnTo>
                  <a:pt x="3884996" y="0"/>
                </a:lnTo>
                <a:lnTo>
                  <a:pt x="3885029" y="0"/>
                </a:lnTo>
                <a:lnTo>
                  <a:pt x="3887979" y="0"/>
                </a:lnTo>
                <a:lnTo>
                  <a:pt x="3930196" y="0"/>
                </a:lnTo>
                <a:lnTo>
                  <a:pt x="3937169" y="0"/>
                </a:lnTo>
                <a:lnTo>
                  <a:pt x="3937202" y="0"/>
                </a:lnTo>
                <a:lnTo>
                  <a:pt x="3940152" y="0"/>
                </a:lnTo>
                <a:lnTo>
                  <a:pt x="3943585" y="0"/>
                </a:lnTo>
                <a:lnTo>
                  <a:pt x="3947051" y="0"/>
                </a:lnTo>
                <a:lnTo>
                  <a:pt x="3964856" y="0"/>
                </a:lnTo>
                <a:lnTo>
                  <a:pt x="3995758" y="0"/>
                </a:lnTo>
                <a:lnTo>
                  <a:pt x="4002223" y="0"/>
                </a:lnTo>
                <a:lnTo>
                  <a:pt x="4017028" y="0"/>
                </a:lnTo>
                <a:lnTo>
                  <a:pt x="4020448" y="0"/>
                </a:lnTo>
                <a:lnTo>
                  <a:pt x="4024716" y="0"/>
                </a:lnTo>
                <a:cubicBezTo>
                  <a:pt x="4048316" y="0"/>
                  <a:pt x="4048316" y="0"/>
                  <a:pt x="4048316" y="0"/>
                </a:cubicBezTo>
                <a:lnTo>
                  <a:pt x="4069848" y="0"/>
                </a:lnTo>
                <a:lnTo>
                  <a:pt x="4071083" y="0"/>
                </a:lnTo>
                <a:lnTo>
                  <a:pt x="4072621" y="0"/>
                </a:lnTo>
                <a:lnTo>
                  <a:pt x="4075618" y="0"/>
                </a:lnTo>
                <a:lnTo>
                  <a:pt x="4097855" y="0"/>
                </a:lnTo>
                <a:lnTo>
                  <a:pt x="4110541" y="0"/>
                </a:lnTo>
                <a:lnTo>
                  <a:pt x="4111893" y="0"/>
                </a:lnTo>
                <a:lnTo>
                  <a:pt x="4113674" y="0"/>
                </a:lnTo>
                <a:lnTo>
                  <a:pt x="4114121" y="0"/>
                </a:lnTo>
                <a:lnTo>
                  <a:pt x="4122021" y="0"/>
                </a:lnTo>
                <a:lnTo>
                  <a:pt x="4138042" y="0"/>
                </a:lnTo>
                <a:lnTo>
                  <a:pt x="4150028" y="0"/>
                </a:lnTo>
                <a:lnTo>
                  <a:pt x="4152225" y="0"/>
                </a:lnTo>
                <a:lnTo>
                  <a:pt x="4152481" y="0"/>
                </a:lnTo>
                <a:lnTo>
                  <a:pt x="4162714" y="0"/>
                </a:lnTo>
                <a:lnTo>
                  <a:pt x="4164066" y="0"/>
                </a:lnTo>
                <a:lnTo>
                  <a:pt x="4165847" y="0"/>
                </a:lnTo>
                <a:lnTo>
                  <a:pt x="4166294" y="0"/>
                </a:lnTo>
                <a:lnTo>
                  <a:pt x="4174794" y="0"/>
                </a:lnTo>
                <a:lnTo>
                  <a:pt x="4190400" y="0"/>
                </a:lnTo>
                <a:lnTo>
                  <a:pt x="4191752" y="0"/>
                </a:lnTo>
                <a:lnTo>
                  <a:pt x="4193533" y="0"/>
                </a:lnTo>
                <a:lnTo>
                  <a:pt x="4193981" y="0"/>
                </a:lnTo>
                <a:lnTo>
                  <a:pt x="4201881" y="0"/>
                </a:lnTo>
                <a:lnTo>
                  <a:pt x="4204398" y="0"/>
                </a:lnTo>
                <a:lnTo>
                  <a:pt x="4229888" y="0"/>
                </a:lnTo>
                <a:lnTo>
                  <a:pt x="4232084" y="0"/>
                </a:lnTo>
                <a:lnTo>
                  <a:pt x="4239754" y="0"/>
                </a:lnTo>
                <a:lnTo>
                  <a:pt x="4242574" y="0"/>
                </a:lnTo>
                <a:lnTo>
                  <a:pt x="4243926" y="0"/>
                </a:lnTo>
                <a:lnTo>
                  <a:pt x="4245706" y="0"/>
                </a:lnTo>
                <a:cubicBezTo>
                  <a:pt x="4246154" y="0"/>
                  <a:pt x="4246154" y="0"/>
                  <a:pt x="4246154" y="0"/>
                </a:cubicBezTo>
                <a:lnTo>
                  <a:pt x="4284257" y="0"/>
                </a:lnTo>
                <a:lnTo>
                  <a:pt x="4294926" y="0"/>
                </a:lnTo>
                <a:lnTo>
                  <a:pt x="4307474" y="0"/>
                </a:lnTo>
                <a:lnTo>
                  <a:pt x="4309731" y="0"/>
                </a:lnTo>
                <a:lnTo>
                  <a:pt x="4313544" y="0"/>
                </a:lnTo>
                <a:lnTo>
                  <a:pt x="4317419" y="0"/>
                </a:lnTo>
                <a:lnTo>
                  <a:pt x="4338068" y="0"/>
                </a:lnTo>
                <a:lnTo>
                  <a:pt x="4341018" y="0"/>
                </a:lnTo>
                <a:lnTo>
                  <a:pt x="4359529" y="0"/>
                </a:lnTo>
                <a:lnTo>
                  <a:pt x="4359647" y="0"/>
                </a:lnTo>
                <a:lnTo>
                  <a:pt x="4368320" y="0"/>
                </a:lnTo>
                <a:lnTo>
                  <a:pt x="4369592" y="0"/>
                </a:lnTo>
                <a:lnTo>
                  <a:pt x="4393191" y="0"/>
                </a:lnTo>
                <a:lnTo>
                  <a:pt x="4410922" y="0"/>
                </a:lnTo>
                <a:lnTo>
                  <a:pt x="4411702" y="0"/>
                </a:lnTo>
                <a:lnTo>
                  <a:pt x="4417895" y="0"/>
                </a:lnTo>
                <a:lnTo>
                  <a:pt x="4417928" y="0"/>
                </a:lnTo>
                <a:lnTo>
                  <a:pt x="4420878" y="0"/>
                </a:lnTo>
                <a:lnTo>
                  <a:pt x="4445184" y="0"/>
                </a:lnTo>
                <a:lnTo>
                  <a:pt x="4463095" y="0"/>
                </a:lnTo>
                <a:lnTo>
                  <a:pt x="4470068" y="0"/>
                </a:lnTo>
                <a:lnTo>
                  <a:pt x="4470101" y="0"/>
                </a:lnTo>
                <a:cubicBezTo>
                  <a:pt x="4473051" y="0"/>
                  <a:pt x="4473051" y="0"/>
                  <a:pt x="4473051" y="0"/>
                </a:cubicBezTo>
                <a:lnTo>
                  <a:pt x="4476484" y="0"/>
                </a:lnTo>
                <a:lnTo>
                  <a:pt x="4510882" y="0"/>
                </a:lnTo>
                <a:lnTo>
                  <a:pt x="4528657" y="0"/>
                </a:lnTo>
                <a:lnTo>
                  <a:pt x="4535276" y="0"/>
                </a:lnTo>
                <a:lnTo>
                  <a:pt x="4536628" y="0"/>
                </a:lnTo>
                <a:lnTo>
                  <a:pt x="4538409" y="0"/>
                </a:lnTo>
                <a:lnTo>
                  <a:pt x="4538856" y="0"/>
                </a:lnTo>
                <a:lnTo>
                  <a:pt x="4553347" y="0"/>
                </a:lnTo>
                <a:lnTo>
                  <a:pt x="4576960" y="0"/>
                </a:lnTo>
                <a:lnTo>
                  <a:pt x="4602747" y="0"/>
                </a:lnTo>
                <a:lnTo>
                  <a:pt x="4605520" y="0"/>
                </a:lnTo>
                <a:lnTo>
                  <a:pt x="4630754" y="0"/>
                </a:lnTo>
                <a:lnTo>
                  <a:pt x="4643440" y="0"/>
                </a:lnTo>
                <a:lnTo>
                  <a:pt x="4644792" y="0"/>
                </a:lnTo>
                <a:lnTo>
                  <a:pt x="4646573" y="0"/>
                </a:lnTo>
                <a:lnTo>
                  <a:pt x="4647020" y="0"/>
                </a:lnTo>
                <a:lnTo>
                  <a:pt x="4654920" y="0"/>
                </a:lnTo>
                <a:cubicBezTo>
                  <a:pt x="4667484" y="0"/>
                  <a:pt x="4676483" y="0"/>
                  <a:pt x="4682928" y="0"/>
                </a:cubicBezTo>
                <a:lnTo>
                  <a:pt x="4685124" y="0"/>
                </a:lnTo>
                <a:lnTo>
                  <a:pt x="4695613" y="0"/>
                </a:lnTo>
                <a:lnTo>
                  <a:pt x="4696965" y="0"/>
                </a:lnTo>
                <a:lnTo>
                  <a:pt x="4698746" y="0"/>
                </a:lnTo>
                <a:cubicBezTo>
                  <a:pt x="4699193" y="0"/>
                  <a:pt x="4699193" y="0"/>
                  <a:pt x="4699193" y="0"/>
                </a:cubicBezTo>
                <a:lnTo>
                  <a:pt x="4704405" y="0"/>
                </a:lnTo>
                <a:lnTo>
                  <a:pt x="4737296" y="0"/>
                </a:lnTo>
                <a:lnTo>
                  <a:pt x="4755798" y="0"/>
                </a:lnTo>
                <a:lnTo>
                  <a:pt x="4762770" y="0"/>
                </a:lnTo>
                <a:lnTo>
                  <a:pt x="4762804" y="0"/>
                </a:lnTo>
                <a:lnTo>
                  <a:pt x="4765754" y="0"/>
                </a:lnTo>
                <a:lnTo>
                  <a:pt x="4772652" y="0"/>
                </a:lnTo>
                <a:lnTo>
                  <a:pt x="4821359" y="0"/>
                </a:lnTo>
                <a:lnTo>
                  <a:pt x="4827825" y="0"/>
                </a:lnTo>
                <a:lnTo>
                  <a:pt x="4842630" y="0"/>
                </a:lnTo>
                <a:lnTo>
                  <a:pt x="4846443" y="0"/>
                </a:lnTo>
                <a:lnTo>
                  <a:pt x="4850318" y="0"/>
                </a:lnTo>
                <a:lnTo>
                  <a:pt x="4870967" y="0"/>
                </a:lnTo>
                <a:lnTo>
                  <a:pt x="4873917" y="0"/>
                </a:lnTo>
                <a:lnTo>
                  <a:pt x="4901219" y="0"/>
                </a:lnTo>
                <a:lnTo>
                  <a:pt x="4902491" y="0"/>
                </a:lnTo>
                <a:cubicBezTo>
                  <a:pt x="4926090" y="0"/>
                  <a:pt x="4926090" y="0"/>
                  <a:pt x="4926090" y="0"/>
                </a:cubicBezTo>
                <a:lnTo>
                  <a:pt x="4947623" y="0"/>
                </a:lnTo>
                <a:lnTo>
                  <a:pt x="4978082" y="0"/>
                </a:lnTo>
                <a:lnTo>
                  <a:pt x="4988316" y="0"/>
                </a:lnTo>
                <a:lnTo>
                  <a:pt x="4989668" y="0"/>
                </a:lnTo>
                <a:lnTo>
                  <a:pt x="4991448" y="0"/>
                </a:lnTo>
                <a:lnTo>
                  <a:pt x="4991896" y="0"/>
                </a:lnTo>
                <a:lnTo>
                  <a:pt x="5029999" y="0"/>
                </a:lnTo>
                <a:lnTo>
                  <a:pt x="5043781" y="0"/>
                </a:lnTo>
                <a:cubicBezTo>
                  <a:pt x="5057658" y="0"/>
                  <a:pt x="5064651" y="0"/>
                  <a:pt x="5068175" y="0"/>
                </a:cubicBezTo>
                <a:lnTo>
                  <a:pt x="5069527" y="0"/>
                </a:lnTo>
                <a:lnTo>
                  <a:pt x="5071308" y="0"/>
                </a:lnTo>
                <a:cubicBezTo>
                  <a:pt x="5071755" y="0"/>
                  <a:pt x="5071755" y="0"/>
                  <a:pt x="5071755" y="0"/>
                </a:cubicBezTo>
                <a:lnTo>
                  <a:pt x="5109859" y="0"/>
                </a:lnTo>
                <a:lnTo>
                  <a:pt x="5139146" y="0"/>
                </a:lnTo>
                <a:lnTo>
                  <a:pt x="5195194" y="0"/>
                </a:lnTo>
                <a:lnTo>
                  <a:pt x="5218793" y="0"/>
                </a:lnTo>
                <a:lnTo>
                  <a:pt x="5237304" y="0"/>
                </a:lnTo>
                <a:cubicBezTo>
                  <a:pt x="5265189" y="0"/>
                  <a:pt x="5280399" y="0"/>
                  <a:pt x="5288696" y="0"/>
                </a:cubicBezTo>
                <a:lnTo>
                  <a:pt x="5295670" y="0"/>
                </a:lnTo>
                <a:lnTo>
                  <a:pt x="5295702" y="0"/>
                </a:lnTo>
                <a:cubicBezTo>
                  <a:pt x="5298652" y="0"/>
                  <a:pt x="5298652" y="0"/>
                  <a:pt x="5298652" y="0"/>
                </a:cubicBezTo>
                <a:lnTo>
                  <a:pt x="5354258" y="0"/>
                </a:lnTo>
                <a:cubicBezTo>
                  <a:pt x="5477750" y="0"/>
                  <a:pt x="5511817" y="0"/>
                  <a:pt x="5521215" y="0"/>
                </a:cubicBezTo>
                <a:lnTo>
                  <a:pt x="5522567" y="0"/>
                </a:lnTo>
                <a:lnTo>
                  <a:pt x="5524347" y="0"/>
                </a:lnTo>
                <a:cubicBezTo>
                  <a:pt x="5524795" y="0"/>
                  <a:pt x="5524795" y="0"/>
                  <a:pt x="5524795" y="0"/>
                </a:cubicBezTo>
                <a:lnTo>
                  <a:pt x="5562898" y="0"/>
                </a:lnTo>
                <a:cubicBezTo>
                  <a:pt x="5751692" y="0"/>
                  <a:pt x="5751692" y="0"/>
                  <a:pt x="5751692" y="0"/>
                </a:cubicBezTo>
                <a:cubicBezTo>
                  <a:pt x="5768058" y="0"/>
                  <a:pt x="5787697" y="11463"/>
                  <a:pt x="5795880" y="25382"/>
                </a:cubicBezTo>
                <a:cubicBezTo>
                  <a:pt x="5910443" y="223927"/>
                  <a:pt x="5910443" y="223927"/>
                  <a:pt x="5910443" y="223927"/>
                </a:cubicBezTo>
                <a:cubicBezTo>
                  <a:pt x="5918626" y="237845"/>
                  <a:pt x="5918626" y="260770"/>
                  <a:pt x="5910443" y="274689"/>
                </a:cubicBezTo>
                <a:cubicBezTo>
                  <a:pt x="5795880" y="473234"/>
                  <a:pt x="5795880" y="473234"/>
                  <a:pt x="5795880" y="473234"/>
                </a:cubicBezTo>
                <a:cubicBezTo>
                  <a:pt x="5787697" y="487153"/>
                  <a:pt x="5768058" y="498615"/>
                  <a:pt x="5751692" y="498615"/>
                </a:cubicBezTo>
                <a:lnTo>
                  <a:pt x="5524795" y="498615"/>
                </a:lnTo>
                <a:lnTo>
                  <a:pt x="5522567" y="498615"/>
                </a:lnTo>
                <a:lnTo>
                  <a:pt x="5298652" y="498615"/>
                </a:lnTo>
                <a:lnTo>
                  <a:pt x="5295670" y="498615"/>
                </a:lnTo>
                <a:lnTo>
                  <a:pt x="5218793" y="498615"/>
                </a:lnTo>
                <a:lnTo>
                  <a:pt x="5071755" y="498615"/>
                </a:lnTo>
                <a:lnTo>
                  <a:pt x="5069527" y="498615"/>
                </a:lnTo>
                <a:lnTo>
                  <a:pt x="4991896" y="498615"/>
                </a:lnTo>
                <a:lnTo>
                  <a:pt x="4989668" y="498615"/>
                </a:lnTo>
                <a:lnTo>
                  <a:pt x="4926090" y="498615"/>
                </a:lnTo>
                <a:lnTo>
                  <a:pt x="4873917" y="498615"/>
                </a:lnTo>
                <a:lnTo>
                  <a:pt x="4842630" y="498615"/>
                </a:lnTo>
                <a:lnTo>
                  <a:pt x="4765754" y="498615"/>
                </a:lnTo>
                <a:lnTo>
                  <a:pt x="4762770" y="498615"/>
                </a:lnTo>
                <a:lnTo>
                  <a:pt x="4699193" y="498615"/>
                </a:lnTo>
                <a:lnTo>
                  <a:pt x="4696965" y="498615"/>
                </a:lnTo>
                <a:lnTo>
                  <a:pt x="4647020" y="498615"/>
                </a:lnTo>
                <a:lnTo>
                  <a:pt x="4644792" y="498615"/>
                </a:lnTo>
                <a:lnTo>
                  <a:pt x="4538856" y="498615"/>
                </a:lnTo>
                <a:lnTo>
                  <a:pt x="4536628" y="498615"/>
                </a:lnTo>
                <a:lnTo>
                  <a:pt x="4473051" y="498615"/>
                </a:lnTo>
                <a:lnTo>
                  <a:pt x="4470068" y="498615"/>
                </a:lnTo>
                <a:lnTo>
                  <a:pt x="4420878" y="498615"/>
                </a:lnTo>
                <a:lnTo>
                  <a:pt x="4417895" y="498615"/>
                </a:lnTo>
                <a:lnTo>
                  <a:pt x="4393191" y="498615"/>
                </a:lnTo>
                <a:lnTo>
                  <a:pt x="4341018" y="498615"/>
                </a:lnTo>
                <a:lnTo>
                  <a:pt x="4309731" y="498615"/>
                </a:lnTo>
                <a:lnTo>
                  <a:pt x="4246154" y="498615"/>
                </a:lnTo>
                <a:lnTo>
                  <a:pt x="4243926" y="498615"/>
                </a:lnTo>
                <a:lnTo>
                  <a:pt x="4193981" y="498615"/>
                </a:lnTo>
                <a:lnTo>
                  <a:pt x="4191752" y="498615"/>
                </a:lnTo>
                <a:lnTo>
                  <a:pt x="4166294" y="498615"/>
                </a:lnTo>
                <a:lnTo>
                  <a:pt x="4164066" y="498615"/>
                </a:lnTo>
                <a:lnTo>
                  <a:pt x="4114121" y="498615"/>
                </a:lnTo>
                <a:lnTo>
                  <a:pt x="4111893" y="498615"/>
                </a:lnTo>
                <a:lnTo>
                  <a:pt x="4048316" y="498615"/>
                </a:lnTo>
                <a:lnTo>
                  <a:pt x="4017028" y="498615"/>
                </a:lnTo>
                <a:lnTo>
                  <a:pt x="3964856" y="498615"/>
                </a:lnTo>
                <a:lnTo>
                  <a:pt x="3940152" y="498615"/>
                </a:lnTo>
                <a:lnTo>
                  <a:pt x="3937169" y="498615"/>
                </a:lnTo>
                <a:lnTo>
                  <a:pt x="3887979" y="498615"/>
                </a:lnTo>
                <a:lnTo>
                  <a:pt x="3884996" y="498615"/>
                </a:lnTo>
                <a:lnTo>
                  <a:pt x="3821419" y="498615"/>
                </a:lnTo>
                <a:lnTo>
                  <a:pt x="3819190" y="498615"/>
                </a:lnTo>
                <a:lnTo>
                  <a:pt x="3713255" y="498615"/>
                </a:lnTo>
                <a:lnTo>
                  <a:pt x="3711027" y="498615"/>
                </a:lnTo>
                <a:lnTo>
                  <a:pt x="3661082" y="498615"/>
                </a:lnTo>
                <a:lnTo>
                  <a:pt x="3658854" y="498615"/>
                </a:lnTo>
                <a:lnTo>
                  <a:pt x="3595276" y="498615"/>
                </a:lnTo>
                <a:lnTo>
                  <a:pt x="3592293" y="498615"/>
                </a:lnTo>
                <a:lnTo>
                  <a:pt x="3515417" y="498615"/>
                </a:lnTo>
                <a:lnTo>
                  <a:pt x="3484130" y="498615"/>
                </a:lnTo>
                <a:lnTo>
                  <a:pt x="3431957" y="498615"/>
                </a:lnTo>
                <a:lnTo>
                  <a:pt x="3368379" y="498615"/>
                </a:lnTo>
                <a:lnTo>
                  <a:pt x="3366151" y="498615"/>
                </a:lnTo>
                <a:lnTo>
                  <a:pt x="3288520" y="498615"/>
                </a:lnTo>
                <a:lnTo>
                  <a:pt x="3286291" y="498615"/>
                </a:lnTo>
                <a:lnTo>
                  <a:pt x="3139254" y="498615"/>
                </a:lnTo>
                <a:lnTo>
                  <a:pt x="3062377" y="498615"/>
                </a:lnTo>
                <a:lnTo>
                  <a:pt x="3059394" y="498615"/>
                </a:lnTo>
                <a:lnTo>
                  <a:pt x="2835480" y="498615"/>
                </a:lnTo>
                <a:lnTo>
                  <a:pt x="2833252" y="498615"/>
                </a:lnTo>
                <a:lnTo>
                  <a:pt x="2777020" y="498615"/>
                </a:lnTo>
                <a:lnTo>
                  <a:pt x="2606354" y="498615"/>
                </a:lnTo>
                <a:lnTo>
                  <a:pt x="2550123" y="498615"/>
                </a:lnTo>
                <a:lnTo>
                  <a:pt x="2547895" y="498615"/>
                </a:lnTo>
                <a:lnTo>
                  <a:pt x="2323981" y="498615"/>
                </a:lnTo>
                <a:lnTo>
                  <a:pt x="2320998" y="498615"/>
                </a:lnTo>
                <a:lnTo>
                  <a:pt x="2097083" y="498615"/>
                </a:lnTo>
                <a:lnTo>
                  <a:pt x="2094855" y="498615"/>
                </a:lnTo>
                <a:lnTo>
                  <a:pt x="1951419" y="498615"/>
                </a:lnTo>
                <a:lnTo>
                  <a:pt x="1899245" y="498615"/>
                </a:lnTo>
                <a:lnTo>
                  <a:pt x="1867958" y="498615"/>
                </a:lnTo>
                <a:lnTo>
                  <a:pt x="1724521" y="498615"/>
                </a:lnTo>
                <a:lnTo>
                  <a:pt x="1722293" y="498615"/>
                </a:lnTo>
                <a:lnTo>
                  <a:pt x="1672349" y="498615"/>
                </a:lnTo>
                <a:lnTo>
                  <a:pt x="1670120" y="498615"/>
                </a:lnTo>
                <a:lnTo>
                  <a:pt x="1498379" y="498615"/>
                </a:lnTo>
                <a:lnTo>
                  <a:pt x="1495396" y="498615"/>
                </a:lnTo>
                <a:lnTo>
                  <a:pt x="1446206" y="498615"/>
                </a:lnTo>
                <a:lnTo>
                  <a:pt x="1443223" y="498615"/>
                </a:lnTo>
                <a:lnTo>
                  <a:pt x="1271482" y="498615"/>
                </a:lnTo>
                <a:lnTo>
                  <a:pt x="1269254" y="498615"/>
                </a:lnTo>
                <a:lnTo>
                  <a:pt x="1219309" y="498615"/>
                </a:lnTo>
                <a:lnTo>
                  <a:pt x="1217081" y="498615"/>
                </a:lnTo>
                <a:lnTo>
                  <a:pt x="1073644" y="498615"/>
                </a:lnTo>
                <a:lnTo>
                  <a:pt x="1042357" y="498615"/>
                </a:lnTo>
                <a:lnTo>
                  <a:pt x="990184" y="498615"/>
                </a:lnTo>
                <a:lnTo>
                  <a:pt x="846747" y="498615"/>
                </a:lnTo>
                <a:lnTo>
                  <a:pt x="844518" y="498615"/>
                </a:lnTo>
                <a:lnTo>
                  <a:pt x="620604" y="498615"/>
                </a:lnTo>
                <a:lnTo>
                  <a:pt x="617621" y="498615"/>
                </a:lnTo>
                <a:lnTo>
                  <a:pt x="393707" y="498615"/>
                </a:lnTo>
                <a:lnTo>
                  <a:pt x="391479" y="498615"/>
                </a:lnTo>
                <a:lnTo>
                  <a:pt x="164582" y="498615"/>
                </a:lnTo>
                <a:cubicBezTo>
                  <a:pt x="148625" y="498615"/>
                  <a:pt x="128576" y="487153"/>
                  <a:pt x="120393" y="473234"/>
                </a:cubicBezTo>
                <a:cubicBezTo>
                  <a:pt x="5831" y="274689"/>
                  <a:pt x="5831" y="274689"/>
                  <a:pt x="5831" y="274689"/>
                </a:cubicBezTo>
                <a:cubicBezTo>
                  <a:pt x="-1944" y="260770"/>
                  <a:pt x="-1944" y="237846"/>
                  <a:pt x="5831" y="223927"/>
                </a:cubicBezTo>
                <a:cubicBezTo>
                  <a:pt x="120393" y="25382"/>
                  <a:pt x="120393" y="25382"/>
                  <a:pt x="120393" y="25382"/>
                </a:cubicBezTo>
                <a:cubicBezTo>
                  <a:pt x="128576" y="11463"/>
                  <a:pt x="148625" y="0"/>
                  <a:pt x="164582" y="0"/>
                </a:cubicBezTo>
                <a:close/>
              </a:path>
            </a:pathLst>
          </a:custGeom>
          <a:gradFill>
            <a:gsLst>
              <a:gs pos="0">
                <a:srgbClr val="DEDEDE"/>
              </a:gs>
              <a:gs pos="100000">
                <a:srgbClr val="FBFBFB"/>
              </a:gs>
            </a:gsLst>
            <a:lin ang="5400000" scaled="1"/>
          </a:gradFill>
          <a:ln w="19050" cap="flat">
            <a:gradFill>
              <a:gsLst>
                <a:gs pos="0">
                  <a:schemeClr val="bg1"/>
                </a:gs>
                <a:gs pos="100000">
                  <a:srgbClr val="DDDDDD"/>
                </a:gs>
              </a:gsLst>
              <a:lin ang="5400000" scaled="1"/>
            </a:gradFill>
            <a:prstDash val="solid"/>
            <a:miter lim="800000"/>
          </a:ln>
          <a:effectLst>
            <a:outerShdw blurRad="228600" dist="101600" dir="5400000" algn="t" rotWithShape="0">
              <a:schemeClr val="tx1">
                <a:lumMod val="85000"/>
                <a:lumOff val="15000"/>
                <a:alpha val="33000"/>
              </a:schemeClr>
            </a:outerShdw>
          </a:effectLst>
        </p:spPr>
        <p:txBody>
          <a:bodyPr vert="horz" wrap="square" lIns="91440" tIns="45720" rIns="91440" bIns="45720" numCol="1" anchor="t" anchorCtr="0" compatLnSpc="1">
            <a:noAutofit/>
          </a:bodyPr>
          <a:lstStyle/>
          <a:p>
            <a:endParaRPr lang="zh-CN" altLang="en-US">
              <a:solidFill>
                <a:schemeClr val="tx2">
                  <a:lumMod val="75000"/>
                </a:schemeClr>
              </a:solidFill>
              <a:latin typeface="+mn-lt"/>
              <a:ea typeface="+mn-ea"/>
            </a:endParaRPr>
          </a:p>
        </p:txBody>
      </p:sp>
      <p:sp>
        <p:nvSpPr>
          <p:cNvPr id="38" name="Rectangle 11"/>
          <p:cNvSpPr>
            <a:spLocks noChangeArrowheads="1"/>
          </p:cNvSpPr>
          <p:nvPr/>
        </p:nvSpPr>
        <p:spPr bwMode="gray">
          <a:xfrm>
            <a:off x="5060563" y="3654465"/>
            <a:ext cx="2088232" cy="307340"/>
          </a:xfrm>
          <a:prstGeom prst="rect">
            <a:avLst/>
          </a:prstGeom>
          <a:noFill/>
          <a:ln>
            <a:noFill/>
          </a:ln>
        </p:spPr>
        <p:txBody>
          <a:bodyPr wrap="square" lIns="0" tIns="0" rIns="0" bIns="0">
            <a:spAutoFit/>
          </a:bodyPr>
          <a:lstStyle/>
          <a:p>
            <a:pPr marL="342900" indent="-342900">
              <a:buFont typeface="Wingdings" panose="05000000000000000000" pitchFamily="2" charset="2"/>
              <a:buChar char="l"/>
            </a:pPr>
            <a:r>
              <a:rPr lang="zh-CN" altLang="en-US" sz="2000" dirty="0" smtClean="0">
                <a:solidFill>
                  <a:schemeClr val="tx2">
                    <a:lumMod val="75000"/>
                  </a:schemeClr>
                </a:solidFill>
                <a:latin typeface="微软雅黑" panose="020B0503020204020204" charset="-122"/>
                <a:ea typeface="微软雅黑" panose="020B0503020204020204" charset="-122"/>
              </a:rPr>
              <a:t>添加标题</a:t>
            </a:r>
          </a:p>
        </p:txBody>
      </p:sp>
      <p:sp>
        <p:nvSpPr>
          <p:cNvPr id="39" name="Rectangle 11"/>
          <p:cNvSpPr>
            <a:spLocks noChangeArrowheads="1"/>
          </p:cNvSpPr>
          <p:nvPr/>
        </p:nvSpPr>
        <p:spPr bwMode="gray">
          <a:xfrm>
            <a:off x="6736731"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0" name="Rectangle 11"/>
          <p:cNvSpPr>
            <a:spLocks noChangeArrowheads="1"/>
          </p:cNvSpPr>
          <p:nvPr/>
        </p:nvSpPr>
        <p:spPr bwMode="gray">
          <a:xfrm>
            <a:off x="5060563"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1" name="Rectangle 11"/>
          <p:cNvSpPr>
            <a:spLocks noChangeArrowheads="1"/>
          </p:cNvSpPr>
          <p:nvPr/>
        </p:nvSpPr>
        <p:spPr bwMode="gray">
          <a:xfrm>
            <a:off x="673673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46" name="Rectangle 11"/>
          <p:cNvSpPr>
            <a:spLocks noChangeArrowheads="1"/>
          </p:cNvSpPr>
          <p:nvPr/>
        </p:nvSpPr>
        <p:spPr bwMode="gray">
          <a:xfrm>
            <a:off x="8444939" y="3654465"/>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
        <p:nvSpPr>
          <p:cNvPr id="5" name="Rectangle 11"/>
          <p:cNvSpPr>
            <a:spLocks noChangeArrowheads="1"/>
          </p:cNvSpPr>
          <p:nvPr/>
        </p:nvSpPr>
        <p:spPr bwMode="gray">
          <a:xfrm>
            <a:off x="8444881" y="4317498"/>
            <a:ext cx="2088232" cy="307340"/>
          </a:xfrm>
          <a:prstGeom prst="rect">
            <a:avLst/>
          </a:prstGeom>
          <a:noFill/>
          <a:ln>
            <a:noFill/>
          </a:ln>
        </p:spPr>
        <p:txBody>
          <a:bodyPr wrap="square" lIns="0" tIns="0" rIns="0" bIns="0">
            <a:spAutoFit/>
          </a:bodyPr>
          <a:lstStyle/>
          <a:p>
            <a:pPr marL="228600" lvl="1" indent="-228600">
              <a:buFont typeface="Wingdings" panose="05000000000000000000" pitchFamily="2" charset="2"/>
              <a:buChar char="l"/>
            </a:pPr>
            <a:r>
              <a:rPr lang="en-US" altLang="zh-CN" sz="2000" dirty="0">
                <a:solidFill>
                  <a:schemeClr val="tx2">
                    <a:lumMod val="75000"/>
                  </a:schemeClr>
                </a:solidFill>
                <a:latin typeface="微软雅黑" panose="020B0503020204020204" charset="-122"/>
                <a:ea typeface="微软雅黑" panose="020B0503020204020204" charset="-122"/>
              </a:rPr>
              <a:t> </a:t>
            </a:r>
            <a:r>
              <a:rPr lang="zh-CN" altLang="en-US" sz="2000" dirty="0">
                <a:solidFill>
                  <a:schemeClr val="tx2">
                    <a:lumMod val="75000"/>
                  </a:schemeClr>
                </a:solidFill>
                <a:latin typeface="微软雅黑" panose="020B0503020204020204" charset="-122"/>
                <a:ea typeface="微软雅黑" panose="020B0503020204020204" charset="-122"/>
              </a:rPr>
              <a:t>添加标题</a:t>
            </a:r>
          </a:p>
        </p:txBody>
      </p:sp>
    </p:spTree>
  </p:cSld>
  <p:clrMapOvr>
    <a:masterClrMapping/>
  </p:clrMapOvr>
  <p:transition advTm="5616">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strVal val="#ppt_w*0.70"/>
                                          </p:val>
                                        </p:tav>
                                        <p:tav tm="100000">
                                          <p:val>
                                            <p:strVal val="#ppt_w"/>
                                          </p:val>
                                        </p:tav>
                                      </p:tavLst>
                                    </p:anim>
                                    <p:anim calcmode="lin" valueType="num">
                                      <p:cBhvr>
                                        <p:cTn id="14" dur="1000" fill="hold"/>
                                        <p:tgtEl>
                                          <p:spTgt spid="33"/>
                                        </p:tgtEl>
                                        <p:attrNameLst>
                                          <p:attrName>ppt_h</p:attrName>
                                        </p:attrNameLst>
                                      </p:cBhvr>
                                      <p:tavLst>
                                        <p:tav tm="0">
                                          <p:val>
                                            <p:strVal val="#ppt_h"/>
                                          </p:val>
                                        </p:tav>
                                        <p:tav tm="100000">
                                          <p:val>
                                            <p:strVal val="#ppt_h"/>
                                          </p:val>
                                        </p:tav>
                                      </p:tavLst>
                                    </p:anim>
                                    <p:animEffect transition="in" filter="fade">
                                      <p:cBhvr>
                                        <p:cTn id="15" dur="1000"/>
                                        <p:tgtEl>
                                          <p:spTgt spid="3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par>
                          <p:cTn id="27" fill="hold">
                            <p:stCondLst>
                              <p:cond delay="2500"/>
                            </p:stCondLst>
                            <p:childTnLst>
                              <p:par>
                                <p:cTn id="28" presetID="10" presetClass="entr" presetSubtype="0" fill="hold" grpId="0" nodeType="afterEffect">
                                  <p:stCondLst>
                                    <p:cond delay="0"/>
                                  </p:stCondLst>
                                  <p:iterate type="lt">
                                    <p:tmPct val="10000"/>
                                  </p:iterate>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3250"/>
                            </p:stCondLst>
                            <p:childTnLst>
                              <p:par>
                                <p:cTn id="32" presetID="55" presetClass="entr" presetSubtype="0"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strVal val="#ppt_w*0.70"/>
                                          </p:val>
                                        </p:tav>
                                        <p:tav tm="100000">
                                          <p:val>
                                            <p:strVal val="#ppt_w"/>
                                          </p:val>
                                        </p:tav>
                                      </p:tavLst>
                                    </p:anim>
                                    <p:anim calcmode="lin" valueType="num">
                                      <p:cBhvr>
                                        <p:cTn id="35" dur="500" fill="hold"/>
                                        <p:tgtEl>
                                          <p:spTgt spid="29"/>
                                        </p:tgtEl>
                                        <p:attrNameLst>
                                          <p:attrName>ppt_h</p:attrName>
                                        </p:attrNameLst>
                                      </p:cBhvr>
                                      <p:tavLst>
                                        <p:tav tm="0">
                                          <p:val>
                                            <p:strVal val="#ppt_h"/>
                                          </p:val>
                                        </p:tav>
                                        <p:tav tm="100000">
                                          <p:val>
                                            <p:strVal val="#ppt_h"/>
                                          </p:val>
                                        </p:tav>
                                      </p:tavLst>
                                    </p:anim>
                                    <p:animEffect transition="in" filter="fade">
                                      <p:cBhvr>
                                        <p:cTn id="36" dur="500"/>
                                        <p:tgtEl>
                                          <p:spTgt spid="29"/>
                                        </p:tgtEl>
                                      </p:cBhvr>
                                    </p:animEffect>
                                  </p:childTnLst>
                                </p:cTn>
                              </p:par>
                              <p:par>
                                <p:cTn id="37" presetID="55" presetClass="entr" presetSubtype="0" fill="hold" grpId="0" nodeType="withEffect">
                                  <p:stCondLst>
                                    <p:cond delay="25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strVal val="#ppt_w*0.70"/>
                                          </p:val>
                                        </p:tav>
                                        <p:tav tm="100000">
                                          <p:val>
                                            <p:strVal val="#ppt_w"/>
                                          </p:val>
                                        </p:tav>
                                      </p:tavLst>
                                    </p:anim>
                                    <p:anim calcmode="lin" valueType="num">
                                      <p:cBhvr>
                                        <p:cTn id="40" dur="500" fill="hold"/>
                                        <p:tgtEl>
                                          <p:spTgt spid="37"/>
                                        </p:tgtEl>
                                        <p:attrNameLst>
                                          <p:attrName>ppt_h</p:attrName>
                                        </p:attrNameLst>
                                      </p:cBhvr>
                                      <p:tavLst>
                                        <p:tav tm="0">
                                          <p:val>
                                            <p:strVal val="#ppt_h"/>
                                          </p:val>
                                        </p:tav>
                                        <p:tav tm="100000">
                                          <p:val>
                                            <p:strVal val="#ppt_h"/>
                                          </p:val>
                                        </p:tav>
                                      </p:tavLst>
                                    </p:anim>
                                    <p:animEffect transition="in" filter="fade">
                                      <p:cBhvr>
                                        <p:cTn id="41" dur="500"/>
                                        <p:tgtEl>
                                          <p:spTgt spid="37"/>
                                        </p:tgtEl>
                                      </p:cBhvr>
                                    </p:animEffect>
                                  </p:childTnLst>
                                </p:cTn>
                              </p:par>
                            </p:childTnLst>
                          </p:cTn>
                        </p:par>
                        <p:par>
                          <p:cTn id="42" fill="hold">
                            <p:stCondLst>
                              <p:cond delay="3750"/>
                            </p:stCondLst>
                            <p:childTnLst>
                              <p:par>
                                <p:cTn id="43" presetID="10"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40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60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par>
                                <p:cTn id="55" presetID="10" presetClass="entr" presetSubtype="0" fill="hold" grpId="0" nodeType="withEffect">
                                  <p:stCondLst>
                                    <p:cond delay="2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60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3" grpId="0" bldLvl="0" animBg="1"/>
      <p:bldP spid="34" grpId="0"/>
      <p:bldP spid="35" grpId="0" bldLvl="0" animBg="1"/>
      <p:bldP spid="36" grpId="0"/>
      <p:bldP spid="37" grpId="0" bldLvl="0" animBg="1"/>
      <p:bldP spid="38" grpId="0"/>
      <p:bldP spid="39" grpId="0"/>
      <p:bldP spid="40" grpId="0"/>
      <p:bldP spid="41" grpId="0"/>
      <p:bldP spid="46"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heme/theme1.xml><?xml version="1.0" encoding="utf-8"?>
<a:theme xmlns:a="http://schemas.openxmlformats.org/drawingml/2006/main" name=" www.2ppt.co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2062</Words>
  <Application>Microsoft Office PowerPoint</Application>
  <PresentationFormat>宽屏</PresentationFormat>
  <Paragraphs>274</Paragraphs>
  <Slides>27</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Gill Sans</vt:lpstr>
      <vt:lpstr>Lato Light</vt:lpstr>
      <vt:lpstr>LilyUPC</vt:lpstr>
      <vt:lpstr>Swis721 Lt BT</vt:lpstr>
      <vt:lpstr>时尚中黑简体</vt:lpstr>
      <vt:lpstr>宋体</vt:lpstr>
      <vt:lpstr>微软雅黑</vt:lpstr>
      <vt:lpstr>Agency FB</vt:lpstr>
      <vt:lpstr>Arial</vt:lpstr>
      <vt:lpstr>Calibri</vt:lpstr>
      <vt:lpstr>Calibri Light</vt:lpstr>
      <vt:lpstr>Impact</vt:lpstr>
      <vt:lpstr>Wingdings</vt:lpstr>
      <vt:lpstr> www.2ppt.com</vt:lpstr>
      <vt:lpstr>PowerPoint 演示文稿</vt:lpstr>
      <vt:lpstr>PowerPoint 演示文稿</vt:lpstr>
      <vt:lpstr>PowerPoint 演示文稿</vt:lpstr>
      <vt:lpstr>单击此处编辑</vt:lpstr>
      <vt:lpstr>单击此处编辑</vt:lpstr>
      <vt:lpstr>单击此处编辑</vt:lpstr>
      <vt:lpstr>单击此处编辑</vt:lpstr>
      <vt:lpstr>单击此处编辑</vt:lpstr>
      <vt:lpstr>PowerPoint 演示文稿</vt:lpstr>
      <vt:lpstr>单击此处编辑</vt:lpstr>
      <vt:lpstr>单击此处编辑</vt:lpstr>
      <vt:lpstr>单击此处编辑</vt:lpstr>
      <vt:lpstr>单击此处编辑</vt:lpstr>
      <vt:lpstr>单击此处编辑</vt:lpstr>
      <vt:lpstr>PowerPoint 演示文稿</vt:lpstr>
      <vt:lpstr>单击此处编辑</vt:lpstr>
      <vt:lpstr>单击此处编辑</vt:lpstr>
      <vt:lpstr>单击此处编辑</vt:lpstr>
      <vt:lpstr>单击此处编辑</vt:lpstr>
      <vt:lpstr>单击此处编辑</vt:lpstr>
      <vt:lpstr>PowerPoint 演示文稿</vt:lpstr>
      <vt:lpstr>单击此处编辑</vt:lpstr>
      <vt:lpstr>单击此处编辑</vt:lpstr>
      <vt:lpstr>单击此处编辑</vt:lpstr>
      <vt:lpstr>单击此处编辑</vt:lpstr>
      <vt:lpstr>单击此处编辑</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2022-03-04T03:12:56Z</dcterms:created>
  <dcterms:modified xsi:type="dcterms:W3CDTF">2023-01-10T06:30:10Z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8E17D2C6A9594BA7BB81042F2E25BFC6</vt:lpwstr>
  </property>
  <property fmtid="{A09F084E-AD41-489F-8076-AA5BE3082BCA}" pid="100">
    <vt:ui4>5</vt:ui4>
  </property>
  <property fmtid="{64440492-4C8B-11D1-8B70-080036B11A03}" pid="11">
    <vt:lpwstr>www.2ppt.com-爱PPT提供资源下载</vt:lpwstr>
  </property>
</Properties>
</file>