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379" r:id="rId4"/>
    <p:sldId id="260" r:id="rId5"/>
    <p:sldId id="387" r:id="rId6"/>
    <p:sldId id="381" r:id="rId7"/>
    <p:sldId id="382" r:id="rId8"/>
    <p:sldId id="388" r:id="rId9"/>
    <p:sldId id="389" r:id="rId10"/>
    <p:sldId id="390" r:id="rId11"/>
    <p:sldId id="391" r:id="rId12"/>
    <p:sldId id="392" r:id="rId13"/>
    <p:sldId id="394" r:id="rId14"/>
    <p:sldId id="380" r:id="rId15"/>
    <p:sldId id="377" r:id="rId16"/>
    <p:sldId id="383" r:id="rId17"/>
    <p:sldId id="384" r:id="rId18"/>
    <p:sldId id="385" r:id="rId19"/>
    <p:sldId id="395" r:id="rId20"/>
    <p:sldId id="396" r:id="rId21"/>
    <p:sldId id="38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1F8454FD-6DA3-4157-800A-9A11CE1ABE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DF6E28D-E3DC-4402-8131-65F54F4712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wmf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2.xml"/><Relationship Id="rId7" Type="http://schemas.openxmlformats.org/officeDocument/2006/relationships/image" Target="../media/image10.wmf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4579400" y="4531379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/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5043" y="5295246"/>
            <a:ext cx="845888" cy="9473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2577" y="901634"/>
            <a:ext cx="1382656" cy="722752"/>
          </a:xfrm>
          <a:prstGeom prst="rect">
            <a:avLst/>
          </a:prstGeom>
        </p:spPr>
      </p:pic>
      <p:grpSp>
        <p:nvGrpSpPr>
          <p:cNvPr id="28" name="组合 171"/>
          <p:cNvGrpSpPr/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/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/>
          <p:cNvSpPr>
            <a:spLocks noEditPoints="1" noChangeArrowheads="1"/>
          </p:cNvSpPr>
          <p:nvPr/>
        </p:nvSpPr>
        <p:spPr bwMode="auto">
          <a:xfrm flipH="1">
            <a:off x="11083917" y="4897438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4" name="组合 180"/>
          <p:cNvGrpSpPr/>
          <p:nvPr/>
        </p:nvGrpSpPr>
        <p:grpSpPr bwMode="auto">
          <a:xfrm>
            <a:off x="9523249" y="4461559"/>
            <a:ext cx="1334579" cy="1918456"/>
            <a:chOff x="0" y="0"/>
            <a:chExt cx="736600" cy="1058863"/>
          </a:xfrm>
        </p:grpSpPr>
        <p:sp>
          <p:nvSpPr>
            <p:cNvPr id="35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/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176"/>
          <p:cNvGrpSpPr/>
          <p:nvPr/>
        </p:nvGrpSpPr>
        <p:grpSpPr bwMode="auto">
          <a:xfrm flipH="1">
            <a:off x="4257889" y="1229550"/>
            <a:ext cx="1182687" cy="1185863"/>
            <a:chOff x="0" y="0"/>
            <a:chExt cx="1182688" cy="1185863"/>
          </a:xfrm>
        </p:grpSpPr>
        <p:sp>
          <p:nvSpPr>
            <p:cNvPr id="39" name="Freeform 28"/>
            <p:cNvSpPr>
              <a:spLocks noEditPoints="1" noChangeArrowheads="1"/>
            </p:cNvSpPr>
            <p:nvPr/>
          </p:nvSpPr>
          <p:spPr bwMode="auto">
            <a:xfrm>
              <a:off x="371475" y="0"/>
              <a:ext cx="439738" cy="1185863"/>
            </a:xfrm>
            <a:custGeom>
              <a:avLst/>
              <a:gdLst>
                <a:gd name="T0" fmla="*/ 2147483647 w 117"/>
                <a:gd name="T1" fmla="*/ 0 h 316"/>
                <a:gd name="T2" fmla="*/ 2147483647 w 117"/>
                <a:gd name="T3" fmla="*/ 2147483647 h 316"/>
                <a:gd name="T4" fmla="*/ 2147483647 w 117"/>
                <a:gd name="T5" fmla="*/ 2147483647 h 316"/>
                <a:gd name="T6" fmla="*/ 2147483647 w 117"/>
                <a:gd name="T7" fmla="*/ 2147483647 h 316"/>
                <a:gd name="T8" fmla="*/ 2147483647 w 117"/>
                <a:gd name="T9" fmla="*/ 2147483647 h 316"/>
                <a:gd name="T10" fmla="*/ 2147483647 w 117"/>
                <a:gd name="T11" fmla="*/ 2147483647 h 316"/>
                <a:gd name="T12" fmla="*/ 2147483647 w 117"/>
                <a:gd name="T13" fmla="*/ 2147483647 h 316"/>
                <a:gd name="T14" fmla="*/ 2147483647 w 117"/>
                <a:gd name="T15" fmla="*/ 2147483647 h 316"/>
                <a:gd name="T16" fmla="*/ 2147483647 w 117"/>
                <a:gd name="T17" fmla="*/ 2147483647 h 316"/>
                <a:gd name="T18" fmla="*/ 2147483647 w 117"/>
                <a:gd name="T19" fmla="*/ 0 h 316"/>
                <a:gd name="T20" fmla="*/ 2147483647 w 117"/>
                <a:gd name="T21" fmla="*/ 2147483647 h 316"/>
                <a:gd name="T22" fmla="*/ 0 w 117"/>
                <a:gd name="T23" fmla="*/ 2147483647 h 316"/>
                <a:gd name="T24" fmla="*/ 2147483647 w 117"/>
                <a:gd name="T25" fmla="*/ 0 h 316"/>
                <a:gd name="T26" fmla="*/ 2147483647 w 117"/>
                <a:gd name="T27" fmla="*/ 2147483647 h 316"/>
                <a:gd name="T28" fmla="*/ 2147483647 w 117"/>
                <a:gd name="T29" fmla="*/ 2147483647 h 316"/>
                <a:gd name="T30" fmla="*/ 2147483647 w 117"/>
                <a:gd name="T31" fmla="*/ 2147483647 h 316"/>
                <a:gd name="T32" fmla="*/ 2147483647 w 117"/>
                <a:gd name="T33" fmla="*/ 2147483647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16"/>
                <a:gd name="T53" fmla="*/ 117 w 117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16">
                  <a:moveTo>
                    <a:pt x="58" y="0"/>
                  </a:moveTo>
                  <a:cubicBezTo>
                    <a:pt x="91" y="0"/>
                    <a:pt x="117" y="71"/>
                    <a:pt x="117" y="158"/>
                  </a:cubicBezTo>
                  <a:cubicBezTo>
                    <a:pt x="117" y="245"/>
                    <a:pt x="91" y="316"/>
                    <a:pt x="58" y="316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85" y="290"/>
                    <a:pt x="107" y="231"/>
                    <a:pt x="107" y="158"/>
                  </a:cubicBezTo>
                  <a:cubicBezTo>
                    <a:pt x="107" y="85"/>
                    <a:pt x="85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58" y="316"/>
                  </a:moveTo>
                  <a:cubicBezTo>
                    <a:pt x="26" y="316"/>
                    <a:pt x="0" y="245"/>
                    <a:pt x="0" y="158"/>
                  </a:cubicBezTo>
                  <a:cubicBezTo>
                    <a:pt x="0" y="71"/>
                    <a:pt x="26" y="0"/>
                    <a:pt x="58" y="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32" y="26"/>
                    <a:pt x="10" y="85"/>
                    <a:pt x="10" y="158"/>
                  </a:cubicBezTo>
                  <a:cubicBezTo>
                    <a:pt x="10" y="231"/>
                    <a:pt x="32" y="290"/>
                    <a:pt x="58" y="290"/>
                  </a:cubicBezTo>
                  <a:lnTo>
                    <a:pt x="58" y="316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Freeform 29"/>
            <p:cNvSpPr>
              <a:spLocks noEditPoints="1" noChangeArrowheads="1"/>
            </p:cNvSpPr>
            <p:nvPr/>
          </p:nvSpPr>
          <p:spPr bwMode="auto">
            <a:xfrm>
              <a:off x="0" y="374650"/>
              <a:ext cx="1182688" cy="434975"/>
            </a:xfrm>
            <a:custGeom>
              <a:avLst/>
              <a:gdLst>
                <a:gd name="T0" fmla="*/ 2147483647 w 315"/>
                <a:gd name="T1" fmla="*/ 0 h 116"/>
                <a:gd name="T2" fmla="*/ 2147483647 w 315"/>
                <a:gd name="T3" fmla="*/ 0 h 116"/>
                <a:gd name="T4" fmla="*/ 2147483647 w 315"/>
                <a:gd name="T5" fmla="*/ 2147483647 h 116"/>
                <a:gd name="T6" fmla="*/ 2147483647 w 315"/>
                <a:gd name="T7" fmla="*/ 2147483647 h 116"/>
                <a:gd name="T8" fmla="*/ 2147483647 w 315"/>
                <a:gd name="T9" fmla="*/ 2147483647 h 116"/>
                <a:gd name="T10" fmla="*/ 2147483647 w 315"/>
                <a:gd name="T11" fmla="*/ 2147483647 h 116"/>
                <a:gd name="T12" fmla="*/ 2147483647 w 315"/>
                <a:gd name="T13" fmla="*/ 2147483647 h 116"/>
                <a:gd name="T14" fmla="*/ 2147483647 w 315"/>
                <a:gd name="T15" fmla="*/ 2147483647 h 116"/>
                <a:gd name="T16" fmla="*/ 2147483647 w 315"/>
                <a:gd name="T17" fmla="*/ 2147483647 h 116"/>
                <a:gd name="T18" fmla="*/ 2147483647 w 315"/>
                <a:gd name="T19" fmla="*/ 2147483647 h 116"/>
                <a:gd name="T20" fmla="*/ 2147483647 w 315"/>
                <a:gd name="T21" fmla="*/ 0 h 116"/>
                <a:gd name="T22" fmla="*/ 0 w 315"/>
                <a:gd name="T23" fmla="*/ 2147483647 h 116"/>
                <a:gd name="T24" fmla="*/ 2147483647 w 315"/>
                <a:gd name="T25" fmla="*/ 0 h 116"/>
                <a:gd name="T26" fmla="*/ 2147483647 w 315"/>
                <a:gd name="T27" fmla="*/ 2147483647 h 116"/>
                <a:gd name="T28" fmla="*/ 2147483647 w 315"/>
                <a:gd name="T29" fmla="*/ 2147483647 h 116"/>
                <a:gd name="T30" fmla="*/ 2147483647 w 315"/>
                <a:gd name="T31" fmla="*/ 2147483647 h 116"/>
                <a:gd name="T32" fmla="*/ 2147483647 w 315"/>
                <a:gd name="T33" fmla="*/ 2147483647 h 116"/>
                <a:gd name="T34" fmla="*/ 0 w 315"/>
                <a:gd name="T35" fmla="*/ 2147483647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5"/>
                <a:gd name="T55" fmla="*/ 0 h 116"/>
                <a:gd name="T56" fmla="*/ 315 w 315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5" h="116"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245" y="0"/>
                    <a:pt x="315" y="26"/>
                    <a:pt x="315" y="58"/>
                  </a:cubicBezTo>
                  <a:cubicBezTo>
                    <a:pt x="315" y="90"/>
                    <a:pt x="245" y="116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230" y="106"/>
                    <a:pt x="290" y="85"/>
                    <a:pt x="290" y="58"/>
                  </a:cubicBezTo>
                  <a:cubicBezTo>
                    <a:pt x="290" y="31"/>
                    <a:pt x="230" y="9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lnTo>
                    <a:pt x="157" y="0"/>
                  </a:lnTo>
                  <a:close/>
                  <a:moveTo>
                    <a:pt x="0" y="58"/>
                  </a:moveTo>
                  <a:cubicBezTo>
                    <a:pt x="0" y="26"/>
                    <a:pt x="70" y="0"/>
                    <a:pt x="157" y="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84" y="9"/>
                    <a:pt x="25" y="31"/>
                    <a:pt x="25" y="58"/>
                  </a:cubicBezTo>
                  <a:cubicBezTo>
                    <a:pt x="25" y="85"/>
                    <a:pt x="84" y="106"/>
                    <a:pt x="157" y="10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70" y="116"/>
                    <a:pt x="0" y="90"/>
                    <a:pt x="0" y="5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Freeform 30"/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48" y="63"/>
                    <a:pt x="162" y="75"/>
                    <a:pt x="176" y="89"/>
                  </a:cubicBezTo>
                  <a:cubicBezTo>
                    <a:pt x="237" y="150"/>
                    <a:pt x="269" y="219"/>
                    <a:pt x="246" y="241"/>
                  </a:cubicBezTo>
                  <a:cubicBezTo>
                    <a:pt x="228" y="259"/>
                    <a:pt x="183" y="244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75" y="225"/>
                    <a:pt x="213" y="238"/>
                    <a:pt x="228" y="223"/>
                  </a:cubicBezTo>
                  <a:cubicBezTo>
                    <a:pt x="247" y="204"/>
                    <a:pt x="221" y="147"/>
                    <a:pt x="169" y="95"/>
                  </a:cubicBezTo>
                  <a:cubicBezTo>
                    <a:pt x="158" y="84"/>
                    <a:pt x="146" y="74"/>
                    <a:pt x="134" y="65"/>
                  </a:cubicBezTo>
                  <a:lnTo>
                    <a:pt x="134" y="53"/>
                  </a:lnTo>
                  <a:close/>
                  <a:moveTo>
                    <a:pt x="23" y="18"/>
                  </a:moveTo>
                  <a:cubicBezTo>
                    <a:pt x="41" y="0"/>
                    <a:pt x="86" y="16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94" y="34"/>
                    <a:pt x="56" y="21"/>
                    <a:pt x="41" y="36"/>
                  </a:cubicBezTo>
                  <a:cubicBezTo>
                    <a:pt x="22" y="55"/>
                    <a:pt x="48" y="113"/>
                    <a:pt x="100" y="164"/>
                  </a:cubicBezTo>
                  <a:cubicBezTo>
                    <a:pt x="111" y="176"/>
                    <a:pt x="123" y="186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1" y="197"/>
                    <a:pt x="107" y="184"/>
                    <a:pt x="93" y="171"/>
                  </a:cubicBezTo>
                  <a:cubicBezTo>
                    <a:pt x="32" y="109"/>
                    <a:pt x="0" y="41"/>
                    <a:pt x="23" y="1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Freeform 31"/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83" y="16"/>
                    <a:pt x="228" y="0"/>
                    <a:pt x="246" y="18"/>
                  </a:cubicBezTo>
                  <a:cubicBezTo>
                    <a:pt x="269" y="41"/>
                    <a:pt x="237" y="109"/>
                    <a:pt x="176" y="171"/>
                  </a:cubicBezTo>
                  <a:cubicBezTo>
                    <a:pt x="162" y="184"/>
                    <a:pt x="148" y="197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46" y="186"/>
                    <a:pt x="158" y="176"/>
                    <a:pt x="169" y="164"/>
                  </a:cubicBezTo>
                  <a:cubicBezTo>
                    <a:pt x="221" y="113"/>
                    <a:pt x="247" y="55"/>
                    <a:pt x="228" y="36"/>
                  </a:cubicBezTo>
                  <a:cubicBezTo>
                    <a:pt x="213" y="21"/>
                    <a:pt x="175" y="34"/>
                    <a:pt x="134" y="65"/>
                  </a:cubicBezTo>
                  <a:lnTo>
                    <a:pt x="134" y="53"/>
                  </a:lnTo>
                  <a:close/>
                  <a:moveTo>
                    <a:pt x="23" y="241"/>
                  </a:moveTo>
                  <a:cubicBezTo>
                    <a:pt x="0" y="219"/>
                    <a:pt x="32" y="150"/>
                    <a:pt x="93" y="89"/>
                  </a:cubicBezTo>
                  <a:cubicBezTo>
                    <a:pt x="107" y="75"/>
                    <a:pt x="121" y="63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23" y="74"/>
                    <a:pt x="111" y="84"/>
                    <a:pt x="100" y="95"/>
                  </a:cubicBezTo>
                  <a:cubicBezTo>
                    <a:pt x="48" y="147"/>
                    <a:pt x="22" y="204"/>
                    <a:pt x="41" y="223"/>
                  </a:cubicBezTo>
                  <a:cubicBezTo>
                    <a:pt x="56" y="238"/>
                    <a:pt x="94" y="225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86" y="244"/>
                    <a:pt x="41" y="259"/>
                    <a:pt x="23" y="241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500062" y="498475"/>
              <a:ext cx="184150" cy="184150"/>
            </a:xfrm>
            <a:prstGeom prst="ellipse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组合 177"/>
          <p:cNvGrpSpPr/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/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/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/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/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/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/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/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/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/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/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/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/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7" name="Freeform 34"/>
          <p:cNvSpPr>
            <a:spLocks noEditPoints="1" noChangeArrowheads="1"/>
          </p:cNvSpPr>
          <p:nvPr/>
        </p:nvSpPr>
        <p:spPr bwMode="auto">
          <a:xfrm flipH="1">
            <a:off x="7501020" y="5280196"/>
            <a:ext cx="845888" cy="839786"/>
          </a:xfrm>
          <a:custGeom>
            <a:avLst/>
            <a:gdLst>
              <a:gd name="T0" fmla="*/ 2147483647 w 179"/>
              <a:gd name="T1" fmla="*/ 2147483647 h 182"/>
              <a:gd name="T2" fmla="*/ 2147483647 w 179"/>
              <a:gd name="T3" fmla="*/ 2147483647 h 182"/>
              <a:gd name="T4" fmla="*/ 2147483647 w 179"/>
              <a:gd name="T5" fmla="*/ 2147483647 h 182"/>
              <a:gd name="T6" fmla="*/ 2147483647 w 179"/>
              <a:gd name="T7" fmla="*/ 2147483647 h 182"/>
              <a:gd name="T8" fmla="*/ 2147483647 w 179"/>
              <a:gd name="T9" fmla="*/ 2147483647 h 182"/>
              <a:gd name="T10" fmla="*/ 2147483647 w 179"/>
              <a:gd name="T11" fmla="*/ 2147483647 h 182"/>
              <a:gd name="T12" fmla="*/ 2147483647 w 179"/>
              <a:gd name="T13" fmla="*/ 2147483647 h 182"/>
              <a:gd name="T14" fmla="*/ 2147483647 w 179"/>
              <a:gd name="T15" fmla="*/ 2147483647 h 182"/>
              <a:gd name="T16" fmla="*/ 2147483647 w 179"/>
              <a:gd name="T17" fmla="*/ 2147483647 h 182"/>
              <a:gd name="T18" fmla="*/ 2147483647 w 179"/>
              <a:gd name="T19" fmla="*/ 2147483647 h 182"/>
              <a:gd name="T20" fmla="*/ 2147483647 w 179"/>
              <a:gd name="T21" fmla="*/ 2147483647 h 182"/>
              <a:gd name="T22" fmla="*/ 2147483647 w 179"/>
              <a:gd name="T23" fmla="*/ 2147483647 h 182"/>
              <a:gd name="T24" fmla="*/ 2147483647 w 179"/>
              <a:gd name="T25" fmla="*/ 2147483647 h 182"/>
              <a:gd name="T26" fmla="*/ 2147483647 w 179"/>
              <a:gd name="T27" fmla="*/ 2147483647 h 182"/>
              <a:gd name="T28" fmla="*/ 2147483647 w 179"/>
              <a:gd name="T29" fmla="*/ 2147483647 h 182"/>
              <a:gd name="T30" fmla="*/ 2147483647 w 179"/>
              <a:gd name="T31" fmla="*/ 2147483647 h 182"/>
              <a:gd name="T32" fmla="*/ 2147483647 w 179"/>
              <a:gd name="T33" fmla="*/ 2147483647 h 182"/>
              <a:gd name="T34" fmla="*/ 2147483647 w 179"/>
              <a:gd name="T35" fmla="*/ 2147483647 h 182"/>
              <a:gd name="T36" fmla="*/ 2147483647 w 179"/>
              <a:gd name="T37" fmla="*/ 2147483647 h 182"/>
              <a:gd name="T38" fmla="*/ 2147483647 w 179"/>
              <a:gd name="T39" fmla="*/ 2147483647 h 182"/>
              <a:gd name="T40" fmla="*/ 2147483647 w 179"/>
              <a:gd name="T41" fmla="*/ 2147483647 h 182"/>
              <a:gd name="T42" fmla="*/ 2147483647 w 179"/>
              <a:gd name="T43" fmla="*/ 2147483647 h 182"/>
              <a:gd name="T44" fmla="*/ 2147483647 w 179"/>
              <a:gd name="T45" fmla="*/ 2147483647 h 182"/>
              <a:gd name="T46" fmla="*/ 2147483647 w 179"/>
              <a:gd name="T47" fmla="*/ 2147483647 h 182"/>
              <a:gd name="T48" fmla="*/ 2147483647 w 179"/>
              <a:gd name="T49" fmla="*/ 0 h 182"/>
              <a:gd name="T50" fmla="*/ 2147483647 w 179"/>
              <a:gd name="T51" fmla="*/ 2147483647 h 182"/>
              <a:gd name="T52" fmla="*/ 2147483647 w 179"/>
              <a:gd name="T53" fmla="*/ 2147483647 h 182"/>
              <a:gd name="T54" fmla="*/ 2147483647 w 179"/>
              <a:gd name="T55" fmla="*/ 2147483647 h 182"/>
              <a:gd name="T56" fmla="*/ 2147483647 w 179"/>
              <a:gd name="T57" fmla="*/ 2147483647 h 182"/>
              <a:gd name="T58" fmla="*/ 2147483647 w 179"/>
              <a:gd name="T59" fmla="*/ 2147483647 h 182"/>
              <a:gd name="T60" fmla="*/ 2147483647 w 179"/>
              <a:gd name="T61" fmla="*/ 2147483647 h 182"/>
              <a:gd name="T62" fmla="*/ 2147483647 w 179"/>
              <a:gd name="T63" fmla="*/ 2147483647 h 182"/>
              <a:gd name="T64" fmla="*/ 2147483647 w 179"/>
              <a:gd name="T65" fmla="*/ 2147483647 h 182"/>
              <a:gd name="T66" fmla="*/ 2147483647 w 179"/>
              <a:gd name="T67" fmla="*/ 2147483647 h 182"/>
              <a:gd name="T68" fmla="*/ 2147483647 w 179"/>
              <a:gd name="T69" fmla="*/ 2147483647 h 182"/>
              <a:gd name="T70" fmla="*/ 2147483647 w 179"/>
              <a:gd name="T71" fmla="*/ 2147483647 h 182"/>
              <a:gd name="T72" fmla="*/ 2147483647 w 179"/>
              <a:gd name="T73" fmla="*/ 2147483647 h 182"/>
              <a:gd name="T74" fmla="*/ 2147483647 w 179"/>
              <a:gd name="T75" fmla="*/ 2147483647 h 182"/>
              <a:gd name="T76" fmla="*/ 2147483647 w 179"/>
              <a:gd name="T77" fmla="*/ 2147483647 h 182"/>
              <a:gd name="T78" fmla="*/ 2147483647 w 179"/>
              <a:gd name="T79" fmla="*/ 2147483647 h 182"/>
              <a:gd name="T80" fmla="*/ 2147483647 w 179"/>
              <a:gd name="T81" fmla="*/ 2147483647 h 182"/>
              <a:gd name="T82" fmla="*/ 2147483647 w 179"/>
              <a:gd name="T83" fmla="*/ 2147483647 h 182"/>
              <a:gd name="T84" fmla="*/ 2147483647 w 179"/>
              <a:gd name="T85" fmla="*/ 2147483647 h 182"/>
              <a:gd name="T86" fmla="*/ 2147483647 w 179"/>
              <a:gd name="T87" fmla="*/ 2147483647 h 182"/>
              <a:gd name="T88" fmla="*/ 2147483647 w 179"/>
              <a:gd name="T89" fmla="*/ 2147483647 h 182"/>
              <a:gd name="T90" fmla="*/ 2147483647 w 179"/>
              <a:gd name="T91" fmla="*/ 2147483647 h 182"/>
              <a:gd name="T92" fmla="*/ 2147483647 w 179"/>
              <a:gd name="T93" fmla="*/ 2147483647 h 182"/>
              <a:gd name="T94" fmla="*/ 2147483647 w 179"/>
              <a:gd name="T95" fmla="*/ 2147483647 h 182"/>
              <a:gd name="T96" fmla="*/ 2147483647 w 179"/>
              <a:gd name="T97" fmla="*/ 2147483647 h 182"/>
              <a:gd name="T98" fmla="*/ 2147483647 w 179"/>
              <a:gd name="T99" fmla="*/ 2147483647 h 182"/>
              <a:gd name="T100" fmla="*/ 2147483647 w 179"/>
              <a:gd name="T101" fmla="*/ 2147483647 h 182"/>
              <a:gd name="T102" fmla="*/ 2147483647 w 179"/>
              <a:gd name="T103" fmla="*/ 2147483647 h 182"/>
              <a:gd name="T104" fmla="*/ 2147483647 w 179"/>
              <a:gd name="T105" fmla="*/ 2147483647 h 182"/>
              <a:gd name="T106" fmla="*/ 2147483647 w 179"/>
              <a:gd name="T107" fmla="*/ 2147483647 h 182"/>
              <a:gd name="T108" fmla="*/ 2147483647 w 179"/>
              <a:gd name="T109" fmla="*/ 2147483647 h 182"/>
              <a:gd name="T110" fmla="*/ 2147483647 w 179"/>
              <a:gd name="T111" fmla="*/ 2147483647 h 182"/>
              <a:gd name="T112" fmla="*/ 2147483647 w 179"/>
              <a:gd name="T113" fmla="*/ 2147483647 h 182"/>
              <a:gd name="T114" fmla="*/ 2147483647 w 179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9"/>
              <a:gd name="T175" fmla="*/ 0 h 182"/>
              <a:gd name="T176" fmla="*/ 179 w 179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9" h="182">
                <a:moveTo>
                  <a:pt x="126" y="24"/>
                </a:moveTo>
                <a:cubicBezTo>
                  <a:pt x="165" y="42"/>
                  <a:pt x="165" y="42"/>
                  <a:pt x="165" y="42"/>
                </a:cubicBezTo>
                <a:cubicBezTo>
                  <a:pt x="175" y="47"/>
                  <a:pt x="179" y="59"/>
                  <a:pt x="175" y="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7" y="170"/>
                  <a:pt x="127" y="172"/>
                  <a:pt x="126" y="173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8"/>
                  <a:pt x="126" y="138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32" y="126"/>
                  <a:pt x="131" y="124"/>
                  <a:pt x="130" y="12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4" y="118"/>
                  <a:pt x="136" y="117"/>
                  <a:pt x="137" y="11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42" y="104"/>
                  <a:pt x="142" y="102"/>
                  <a:pt x="140" y="101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5" y="90"/>
                  <a:pt x="151" y="88"/>
                  <a:pt x="153" y="83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2" y="63"/>
                  <a:pt x="160" y="58"/>
                  <a:pt x="155" y="55"/>
                </a:cubicBezTo>
                <a:cubicBezTo>
                  <a:pt x="126" y="42"/>
                  <a:pt x="126" y="42"/>
                  <a:pt x="126" y="42"/>
                </a:cubicBezTo>
                <a:lnTo>
                  <a:pt x="126" y="24"/>
                </a:lnTo>
                <a:close/>
                <a:moveTo>
                  <a:pt x="105" y="14"/>
                </a:moveTo>
                <a:cubicBezTo>
                  <a:pt x="126" y="24"/>
                  <a:pt x="126" y="24"/>
                  <a:pt x="126" y="24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05" y="32"/>
                  <a:pt x="105" y="32"/>
                  <a:pt x="105" y="32"/>
                </a:cubicBezTo>
                <a:lnTo>
                  <a:pt x="105" y="14"/>
                </a:lnTo>
                <a:close/>
                <a:moveTo>
                  <a:pt x="126" y="173"/>
                </a:moveTo>
                <a:cubicBezTo>
                  <a:pt x="121" y="179"/>
                  <a:pt x="112" y="182"/>
                  <a:pt x="105" y="18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3" y="163"/>
                  <a:pt x="115" y="162"/>
                  <a:pt x="116" y="160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1" y="149"/>
                  <a:pt x="121" y="147"/>
                  <a:pt x="119" y="146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3" y="140"/>
                  <a:pt x="125" y="140"/>
                  <a:pt x="126" y="139"/>
                </a:cubicBezTo>
                <a:lnTo>
                  <a:pt x="126" y="173"/>
                </a:lnTo>
                <a:close/>
                <a:moveTo>
                  <a:pt x="126" y="81"/>
                </a:moveTo>
                <a:cubicBezTo>
                  <a:pt x="126" y="94"/>
                  <a:pt x="126" y="94"/>
                  <a:pt x="126" y="94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7" y="90"/>
                  <a:pt x="115" y="91"/>
                  <a:pt x="114" y="9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4"/>
                  <a:pt x="110" y="106"/>
                  <a:pt x="111" y="107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7" y="113"/>
                  <a:pt x="105" y="113"/>
                  <a:pt x="105" y="114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8" y="88"/>
                  <a:pt x="107" y="86"/>
                  <a:pt x="106" y="85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72"/>
                  <a:pt x="105" y="72"/>
                  <a:pt x="105" y="72"/>
                </a:cubicBezTo>
                <a:lnTo>
                  <a:pt x="126" y="81"/>
                </a:lnTo>
                <a:close/>
                <a:moveTo>
                  <a:pt x="86" y="5"/>
                </a:moveTo>
                <a:cubicBezTo>
                  <a:pt x="105" y="14"/>
                  <a:pt x="105" y="14"/>
                  <a:pt x="105" y="14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86" y="23"/>
                  <a:pt x="86" y="23"/>
                  <a:pt x="86" y="23"/>
                </a:cubicBezTo>
                <a:lnTo>
                  <a:pt x="86" y="5"/>
                </a:lnTo>
                <a:close/>
                <a:moveTo>
                  <a:pt x="105" y="180"/>
                </a:moveTo>
                <a:cubicBezTo>
                  <a:pt x="103" y="180"/>
                  <a:pt x="102" y="179"/>
                  <a:pt x="101" y="179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3"/>
                  <a:pt x="86" y="132"/>
                  <a:pt x="86" y="131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9" y="124"/>
                  <a:pt x="91" y="123"/>
                  <a:pt x="92" y="12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0"/>
                  <a:pt x="97" y="108"/>
                  <a:pt x="95" y="10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95"/>
                  <a:pt x="86" y="95"/>
                  <a:pt x="86" y="95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100" y="102"/>
                  <a:pt x="102" y="101"/>
                  <a:pt x="103" y="99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4" y="114"/>
                  <a:pt x="104" y="115"/>
                  <a:pt x="104" y="11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8" y="127"/>
                  <a:pt x="99" y="129"/>
                  <a:pt x="101" y="129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5"/>
                  <a:pt x="94" y="136"/>
                  <a:pt x="93" y="138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88" y="149"/>
                  <a:pt x="88" y="151"/>
                  <a:pt x="90" y="152"/>
                </a:cubicBezTo>
                <a:cubicBezTo>
                  <a:pt x="105" y="159"/>
                  <a:pt x="105" y="159"/>
                  <a:pt x="105" y="159"/>
                </a:cubicBezTo>
                <a:lnTo>
                  <a:pt x="105" y="180"/>
                </a:lnTo>
                <a:close/>
                <a:moveTo>
                  <a:pt x="105" y="72"/>
                </a:moveTo>
                <a:cubicBezTo>
                  <a:pt x="105" y="84"/>
                  <a:pt x="105" y="84"/>
                  <a:pt x="105" y="84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63"/>
                  <a:pt x="86" y="63"/>
                  <a:pt x="86" y="63"/>
                </a:cubicBezTo>
                <a:lnTo>
                  <a:pt x="105" y="72"/>
                </a:lnTo>
                <a:close/>
                <a:moveTo>
                  <a:pt x="79" y="2"/>
                </a:moveTo>
                <a:cubicBezTo>
                  <a:pt x="86" y="5"/>
                  <a:pt x="86" y="5"/>
                  <a:pt x="86" y="5"/>
                </a:cubicBezTo>
                <a:cubicBezTo>
                  <a:pt x="86" y="23"/>
                  <a:pt x="86" y="23"/>
                  <a:pt x="86" y="23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7"/>
                  <a:pt x="72" y="17"/>
                  <a:pt x="70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1"/>
                  <a:pt x="79" y="2"/>
                </a:cubicBezTo>
                <a:close/>
                <a:moveTo>
                  <a:pt x="86" y="172"/>
                </a:moveTo>
                <a:cubicBezTo>
                  <a:pt x="70" y="164"/>
                  <a:pt x="70" y="164"/>
                  <a:pt x="70" y="164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9" y="147"/>
                  <a:pt x="81" y="146"/>
                  <a:pt x="81" y="144"/>
                </a:cubicBezTo>
                <a:cubicBezTo>
                  <a:pt x="86" y="135"/>
                  <a:pt x="86" y="135"/>
                  <a:pt x="86" y="135"/>
                </a:cubicBezTo>
                <a:lnTo>
                  <a:pt x="86" y="172"/>
                </a:lnTo>
                <a:close/>
                <a:moveTo>
                  <a:pt x="86" y="63"/>
                </a:moveTo>
                <a:cubicBezTo>
                  <a:pt x="86" y="76"/>
                  <a:pt x="86" y="76"/>
                  <a:pt x="86" y="76"/>
                </a:cubicBezTo>
                <a:cubicBezTo>
                  <a:pt x="84" y="75"/>
                  <a:pt x="84" y="75"/>
                  <a:pt x="84" y="75"/>
                </a:cubicBezTo>
                <a:cubicBezTo>
                  <a:pt x="82" y="74"/>
                  <a:pt x="81" y="75"/>
                  <a:pt x="80" y="77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8"/>
                  <a:pt x="75" y="90"/>
                  <a:pt x="77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74" y="97"/>
                  <a:pt x="74" y="97"/>
                  <a:pt x="74" y="97"/>
                </a:cubicBezTo>
                <a:cubicBezTo>
                  <a:pt x="72" y="97"/>
                  <a:pt x="71" y="97"/>
                  <a:pt x="70" y="98"/>
                </a:cubicBezTo>
                <a:cubicBezTo>
                  <a:pt x="70" y="79"/>
                  <a:pt x="70" y="79"/>
                  <a:pt x="70" y="79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2"/>
                  <a:pt x="73" y="70"/>
                  <a:pt x="71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55"/>
                  <a:pt x="70" y="55"/>
                  <a:pt x="70" y="55"/>
                </a:cubicBezTo>
                <a:lnTo>
                  <a:pt x="86" y="63"/>
                </a:lnTo>
                <a:close/>
                <a:moveTo>
                  <a:pt x="86" y="122"/>
                </a:moveTo>
                <a:cubicBezTo>
                  <a:pt x="86" y="131"/>
                  <a:pt x="86" y="131"/>
                  <a:pt x="86" y="131"/>
                </a:cubicBezTo>
                <a:cubicBezTo>
                  <a:pt x="86" y="131"/>
                  <a:pt x="85" y="130"/>
                  <a:pt x="84" y="130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15"/>
                  <a:pt x="70" y="115"/>
                  <a:pt x="70" y="115"/>
                </a:cubicBezTo>
                <a:lnTo>
                  <a:pt x="86" y="122"/>
                </a:lnTo>
                <a:close/>
                <a:moveTo>
                  <a:pt x="70" y="164"/>
                </a:moveTo>
                <a:cubicBezTo>
                  <a:pt x="58" y="159"/>
                  <a:pt x="58" y="159"/>
                  <a:pt x="58" y="159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70" y="142"/>
                  <a:pt x="70" y="142"/>
                  <a:pt x="70" y="142"/>
                </a:cubicBezTo>
                <a:lnTo>
                  <a:pt x="70" y="164"/>
                </a:lnTo>
                <a:close/>
                <a:moveTo>
                  <a:pt x="58" y="4"/>
                </a:moveTo>
                <a:cubicBezTo>
                  <a:pt x="62" y="2"/>
                  <a:pt x="66" y="0"/>
                  <a:pt x="70" y="0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4" y="20"/>
                  <a:pt x="62" y="23"/>
                </a:cubicBezTo>
                <a:cubicBezTo>
                  <a:pt x="58" y="31"/>
                  <a:pt x="58" y="31"/>
                  <a:pt x="58" y="31"/>
                </a:cubicBezTo>
                <a:lnTo>
                  <a:pt x="58" y="4"/>
                </a:lnTo>
                <a:close/>
                <a:moveTo>
                  <a:pt x="70" y="55"/>
                </a:moveTo>
                <a:cubicBezTo>
                  <a:pt x="70" y="68"/>
                  <a:pt x="70" y="68"/>
                  <a:pt x="70" y="68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1"/>
                  <a:pt x="60" y="51"/>
                </a:cubicBezTo>
                <a:lnTo>
                  <a:pt x="70" y="55"/>
                </a:lnTo>
                <a:close/>
                <a:moveTo>
                  <a:pt x="70" y="79"/>
                </a:move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69" y="99"/>
                  <a:pt x="69" y="9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11"/>
                  <a:pt x="65" y="112"/>
                  <a:pt x="66" y="113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1" y="119"/>
                  <a:pt x="59" y="120"/>
                  <a:pt x="59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4"/>
                  <a:pt x="62" y="92"/>
                  <a:pt x="61" y="91"/>
                </a:cubicBezTo>
                <a:cubicBezTo>
                  <a:pt x="58" y="90"/>
                  <a:pt x="58" y="90"/>
                  <a:pt x="58" y="90"/>
                </a:cubicBezTo>
                <a:cubicBezTo>
                  <a:pt x="58" y="82"/>
                  <a:pt x="58" y="82"/>
                  <a:pt x="58" y="82"/>
                </a:cubicBezTo>
                <a:cubicBezTo>
                  <a:pt x="64" y="85"/>
                  <a:pt x="64" y="85"/>
                  <a:pt x="64" y="85"/>
                </a:cubicBezTo>
                <a:cubicBezTo>
                  <a:pt x="65" y="85"/>
                  <a:pt x="67" y="85"/>
                  <a:pt x="68" y="83"/>
                </a:cubicBezTo>
                <a:lnTo>
                  <a:pt x="70" y="79"/>
                </a:lnTo>
                <a:close/>
                <a:moveTo>
                  <a:pt x="58" y="159"/>
                </a:moveTo>
                <a:cubicBezTo>
                  <a:pt x="52" y="156"/>
                  <a:pt x="52" y="156"/>
                  <a:pt x="52" y="15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7"/>
                  <a:pt x="52" y="116"/>
                  <a:pt x="52" y="11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5" y="108"/>
                  <a:pt x="57" y="107"/>
                  <a:pt x="58" y="106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3" y="133"/>
                  <a:pt x="54" y="135"/>
                  <a:pt x="56" y="136"/>
                </a:cubicBezTo>
                <a:cubicBezTo>
                  <a:pt x="58" y="137"/>
                  <a:pt x="58" y="137"/>
                  <a:pt x="58" y="137"/>
                </a:cubicBezTo>
                <a:lnTo>
                  <a:pt x="58" y="159"/>
                </a:lnTo>
                <a:close/>
                <a:moveTo>
                  <a:pt x="52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3" y="9"/>
                  <a:pt x="56" y="6"/>
                  <a:pt x="58" y="4"/>
                </a:cubicBezTo>
                <a:cubicBezTo>
                  <a:pt x="58" y="31"/>
                  <a:pt x="58" y="31"/>
                  <a:pt x="58" y="3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42"/>
                  <a:pt x="55" y="47"/>
                  <a:pt x="58" y="50"/>
                </a:cubicBezTo>
                <a:cubicBezTo>
                  <a:pt x="58" y="63"/>
                  <a:pt x="58" y="63"/>
                  <a:pt x="58" y="63"/>
                </a:cubicBezTo>
                <a:cubicBezTo>
                  <a:pt x="52" y="60"/>
                  <a:pt x="52" y="60"/>
                  <a:pt x="52" y="60"/>
                </a:cubicBezTo>
                <a:lnTo>
                  <a:pt x="52" y="12"/>
                </a:lnTo>
                <a:close/>
                <a:moveTo>
                  <a:pt x="58" y="82"/>
                </a:moveTo>
                <a:cubicBezTo>
                  <a:pt x="58" y="90"/>
                  <a:pt x="58" y="90"/>
                  <a:pt x="58" y="90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79"/>
                  <a:pt x="52" y="79"/>
                  <a:pt x="52" y="79"/>
                </a:cubicBezTo>
                <a:lnTo>
                  <a:pt x="58" y="82"/>
                </a:lnTo>
                <a:close/>
                <a:moveTo>
                  <a:pt x="52" y="156"/>
                </a:moveTo>
                <a:cubicBezTo>
                  <a:pt x="36" y="148"/>
                  <a:pt x="36" y="148"/>
                  <a:pt x="36" y="148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4" y="130"/>
                  <a:pt x="46" y="130"/>
                  <a:pt x="47" y="128"/>
                </a:cubicBezTo>
                <a:cubicBezTo>
                  <a:pt x="52" y="119"/>
                  <a:pt x="52" y="119"/>
                  <a:pt x="52" y="119"/>
                </a:cubicBezTo>
                <a:lnTo>
                  <a:pt x="52" y="156"/>
                </a:lnTo>
                <a:close/>
                <a:moveTo>
                  <a:pt x="36" y="46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48" y="58"/>
                  <a:pt x="46" y="59"/>
                  <a:pt x="45" y="61"/>
                </a:cubicBezTo>
                <a:cubicBezTo>
                  <a:pt x="41" y="70"/>
                  <a:pt x="41" y="70"/>
                  <a:pt x="41" y="70"/>
                </a:cubicBezTo>
                <a:cubicBezTo>
                  <a:pt x="40" y="72"/>
                  <a:pt x="41" y="74"/>
                  <a:pt x="42" y="75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87"/>
                  <a:pt x="52" y="87"/>
                  <a:pt x="52" y="87"/>
                </a:cubicBezTo>
                <a:cubicBezTo>
                  <a:pt x="39" y="81"/>
                  <a:pt x="39" y="81"/>
                  <a:pt x="39" y="81"/>
                </a:cubicBezTo>
                <a:cubicBezTo>
                  <a:pt x="38" y="81"/>
                  <a:pt x="37" y="81"/>
                  <a:pt x="36" y="82"/>
                </a:cubicBezTo>
                <a:lnTo>
                  <a:pt x="36" y="46"/>
                </a:lnTo>
                <a:close/>
                <a:moveTo>
                  <a:pt x="52" y="106"/>
                </a:moveTo>
                <a:cubicBezTo>
                  <a:pt x="52" y="115"/>
                  <a:pt x="52" y="115"/>
                  <a:pt x="52" y="115"/>
                </a:cubicBezTo>
                <a:cubicBezTo>
                  <a:pt x="51" y="115"/>
                  <a:pt x="51" y="114"/>
                  <a:pt x="50" y="114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99"/>
                  <a:pt x="36" y="99"/>
                  <a:pt x="36" y="99"/>
                </a:cubicBezTo>
                <a:lnTo>
                  <a:pt x="52" y="106"/>
                </a:lnTo>
                <a:close/>
                <a:moveTo>
                  <a:pt x="36" y="148"/>
                </a:moveTo>
                <a:cubicBezTo>
                  <a:pt x="15" y="139"/>
                  <a:pt x="15" y="139"/>
                  <a:pt x="15" y="139"/>
                </a:cubicBezTo>
                <a:cubicBezTo>
                  <a:pt x="5" y="134"/>
                  <a:pt x="0" y="122"/>
                  <a:pt x="5" y="111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5" y="83"/>
                  <a:pt x="35" y="83"/>
                </a:cubicBezTo>
                <a:cubicBezTo>
                  <a:pt x="30" y="93"/>
                  <a:pt x="30" y="93"/>
                  <a:pt x="30" y="93"/>
                </a:cubicBezTo>
                <a:cubicBezTo>
                  <a:pt x="30" y="95"/>
                  <a:pt x="30" y="96"/>
                  <a:pt x="32" y="97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7" y="103"/>
                  <a:pt x="25" y="104"/>
                  <a:pt x="24" y="106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19" y="117"/>
                  <a:pt x="20" y="119"/>
                  <a:pt x="21" y="120"/>
                </a:cubicBezTo>
                <a:cubicBezTo>
                  <a:pt x="36" y="126"/>
                  <a:pt x="36" y="126"/>
                  <a:pt x="36" y="126"/>
                </a:cubicBezTo>
                <a:lnTo>
                  <a:pt x="36" y="148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8" name="组合 178"/>
          <p:cNvGrpSpPr/>
          <p:nvPr/>
        </p:nvGrpSpPr>
        <p:grpSpPr bwMode="auto">
          <a:xfrm flipH="1">
            <a:off x="818354" y="4205211"/>
            <a:ext cx="1238250" cy="739775"/>
            <a:chOff x="0" y="0"/>
            <a:chExt cx="1238250" cy="739775"/>
          </a:xfrm>
        </p:grpSpPr>
        <p:sp>
          <p:nvSpPr>
            <p:cNvPr id="59" name="Freeform 39"/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/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/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/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/>
          <p:cNvGrpSpPr/>
          <p:nvPr/>
        </p:nvGrpSpPr>
        <p:grpSpPr bwMode="auto">
          <a:xfrm flipH="1">
            <a:off x="2504581" y="5016111"/>
            <a:ext cx="1009650" cy="1392237"/>
            <a:chOff x="0" y="0"/>
            <a:chExt cx="1009650" cy="1392238"/>
          </a:xfrm>
        </p:grpSpPr>
        <p:sp>
          <p:nvSpPr>
            <p:cNvPr id="64" name="Freeform 146"/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/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/>
          <p:cNvGrpSpPr/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/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/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/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/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/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/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/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/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/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/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/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/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/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/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/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094154" y="1911153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   </a:t>
            </a:r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</a:t>
            </a:r>
          </a:p>
        </p:txBody>
      </p:sp>
      <p:sp>
        <p:nvSpPr>
          <p:cNvPr id="83" name="矩形 82"/>
          <p:cNvSpPr/>
          <p:nvPr/>
        </p:nvSpPr>
        <p:spPr>
          <a:xfrm>
            <a:off x="2520161" y="3027508"/>
            <a:ext cx="7486650" cy="1612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112954" y="2616003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变量与函数</a:t>
            </a:r>
          </a:p>
        </p:txBody>
      </p:sp>
      <p:sp>
        <p:nvSpPr>
          <p:cNvPr id="25" name="Shape 40"/>
          <p:cNvSpPr/>
          <p:nvPr/>
        </p:nvSpPr>
        <p:spPr>
          <a:xfrm>
            <a:off x="3727923" y="4175760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dist"/>
            <a:r>
              <a:rPr lang="zh-CN" altLang="en-US" sz="160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微软雅黑" panose="020B0503020204020204" charset="-122"/>
            </a:endParaRPr>
          </a:p>
        </p:txBody>
      </p:sp>
      <p:grpSp>
        <p:nvGrpSpPr>
          <p:cNvPr id="21" name="组合 188"/>
          <p:cNvGrpSpPr/>
          <p:nvPr/>
        </p:nvGrpSpPr>
        <p:grpSpPr bwMode="auto">
          <a:xfrm flipH="1">
            <a:off x="1612976" y="1968805"/>
            <a:ext cx="1077913" cy="1263650"/>
            <a:chOff x="0" y="0"/>
            <a:chExt cx="1077912" cy="1262063"/>
          </a:xfrm>
        </p:grpSpPr>
        <p:sp>
          <p:nvSpPr>
            <p:cNvPr id="22" name="Freeform 171"/>
            <p:cNvSpPr>
              <a:spLocks noChangeArrowheads="1"/>
            </p:cNvSpPr>
            <p:nvPr/>
          </p:nvSpPr>
          <p:spPr bwMode="auto">
            <a:xfrm>
              <a:off x="0" y="4762"/>
              <a:ext cx="1077912" cy="1257301"/>
            </a:xfrm>
            <a:custGeom>
              <a:avLst/>
              <a:gdLst>
                <a:gd name="T0" fmla="*/ 2147483647 w 284"/>
                <a:gd name="T1" fmla="*/ 2147483647 h 332"/>
                <a:gd name="T2" fmla="*/ 2147483647 w 284"/>
                <a:gd name="T3" fmla="*/ 2147483647 h 332"/>
                <a:gd name="T4" fmla="*/ 2147483647 w 284"/>
                <a:gd name="T5" fmla="*/ 2147483647 h 332"/>
                <a:gd name="T6" fmla="*/ 2147483647 w 284"/>
                <a:gd name="T7" fmla="*/ 2147483647 h 332"/>
                <a:gd name="T8" fmla="*/ 2147483647 w 284"/>
                <a:gd name="T9" fmla="*/ 2147483647 h 332"/>
                <a:gd name="T10" fmla="*/ 2147483647 w 284"/>
                <a:gd name="T11" fmla="*/ 2147483647 h 332"/>
                <a:gd name="T12" fmla="*/ 2147483647 w 284"/>
                <a:gd name="T13" fmla="*/ 2147483647 h 332"/>
                <a:gd name="T14" fmla="*/ 2147483647 w 284"/>
                <a:gd name="T15" fmla="*/ 2147483647 h 332"/>
                <a:gd name="T16" fmla="*/ 2147483647 w 284"/>
                <a:gd name="T17" fmla="*/ 2147483647 h 332"/>
                <a:gd name="T18" fmla="*/ 2147483647 w 284"/>
                <a:gd name="T19" fmla="*/ 2147483647 h 332"/>
                <a:gd name="T20" fmla="*/ 2147483647 w 284"/>
                <a:gd name="T21" fmla="*/ 2147483647 h 332"/>
                <a:gd name="T22" fmla="*/ 2147483647 w 284"/>
                <a:gd name="T23" fmla="*/ 2147483647 h 332"/>
                <a:gd name="T24" fmla="*/ 2147483647 w 284"/>
                <a:gd name="T25" fmla="*/ 2147483647 h 332"/>
                <a:gd name="T26" fmla="*/ 2147483647 w 284"/>
                <a:gd name="T27" fmla="*/ 2147483647 h 3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4"/>
                <a:gd name="T43" fmla="*/ 0 h 332"/>
                <a:gd name="T44" fmla="*/ 284 w 284"/>
                <a:gd name="T45" fmla="*/ 332 h 3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4" h="332">
                  <a:moveTo>
                    <a:pt x="67" y="173"/>
                  </a:moveTo>
                  <a:cubicBezTo>
                    <a:pt x="67" y="173"/>
                    <a:pt x="72" y="167"/>
                    <a:pt x="67" y="154"/>
                  </a:cubicBezTo>
                  <a:cubicBezTo>
                    <a:pt x="63" y="143"/>
                    <a:pt x="44" y="101"/>
                    <a:pt x="39" y="87"/>
                  </a:cubicBezTo>
                  <a:cubicBezTo>
                    <a:pt x="34" y="89"/>
                    <a:pt x="26" y="89"/>
                    <a:pt x="24" y="8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5" y="32"/>
                    <a:pt x="92" y="0"/>
                    <a:pt x="100" y="2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3" y="55"/>
                    <a:pt x="108" y="60"/>
                    <a:pt x="102" y="65"/>
                  </a:cubicBezTo>
                  <a:cubicBezTo>
                    <a:pt x="108" y="79"/>
                    <a:pt x="126" y="120"/>
                    <a:pt x="130" y="131"/>
                  </a:cubicBezTo>
                  <a:cubicBezTo>
                    <a:pt x="135" y="144"/>
                    <a:pt x="145" y="144"/>
                    <a:pt x="145" y="144"/>
                  </a:cubicBezTo>
                  <a:cubicBezTo>
                    <a:pt x="163" y="148"/>
                    <a:pt x="284" y="204"/>
                    <a:pt x="255" y="245"/>
                  </a:cubicBezTo>
                  <a:cubicBezTo>
                    <a:pt x="230" y="281"/>
                    <a:pt x="172" y="301"/>
                    <a:pt x="160" y="305"/>
                  </a:cubicBezTo>
                  <a:cubicBezTo>
                    <a:pt x="148" y="310"/>
                    <a:pt x="91" y="332"/>
                    <a:pt x="48" y="320"/>
                  </a:cubicBezTo>
                  <a:cubicBezTo>
                    <a:pt x="0" y="307"/>
                    <a:pt x="55" y="187"/>
                    <a:pt x="67" y="173"/>
                  </a:cubicBezTo>
                  <a:close/>
                </a:path>
              </a:pathLst>
            </a:custGeom>
            <a:solidFill>
              <a:srgbClr val="609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172"/>
            <p:cNvSpPr>
              <a:spLocks noChangeArrowheads="1"/>
            </p:cNvSpPr>
            <p:nvPr/>
          </p:nvSpPr>
          <p:spPr bwMode="auto">
            <a:xfrm>
              <a:off x="128587" y="765175"/>
              <a:ext cx="303212" cy="447675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0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8"/>
                <a:gd name="T20" fmla="*/ 80 w 8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8">
                  <a:moveTo>
                    <a:pt x="80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34" y="104"/>
                    <a:pt x="23" y="81"/>
                  </a:cubicBezTo>
                  <a:cubicBezTo>
                    <a:pt x="13" y="59"/>
                    <a:pt x="39" y="0"/>
                    <a:pt x="39" y="0"/>
                  </a:cubicBezTo>
                  <a:cubicBezTo>
                    <a:pt x="39" y="0"/>
                    <a:pt x="0" y="62"/>
                    <a:pt x="10" y="90"/>
                  </a:cubicBezTo>
                  <a:cubicBezTo>
                    <a:pt x="21" y="118"/>
                    <a:pt x="80" y="96"/>
                    <a:pt x="80" y="96"/>
                  </a:cubicBezTo>
                  <a:close/>
                </a:path>
              </a:pathLst>
            </a:custGeom>
            <a:solidFill>
              <a:srgbClr val="B0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173"/>
            <p:cNvSpPr>
              <a:spLocks noChangeArrowheads="1"/>
            </p:cNvSpPr>
            <p:nvPr/>
          </p:nvSpPr>
          <p:spPr bwMode="auto">
            <a:xfrm>
              <a:off x="7938" y="0"/>
              <a:ext cx="420687" cy="357188"/>
            </a:xfrm>
            <a:custGeom>
              <a:avLst/>
              <a:gdLst>
                <a:gd name="T0" fmla="*/ 2147483647 w 111"/>
                <a:gd name="T1" fmla="*/ 2147483647 h 94"/>
                <a:gd name="T2" fmla="*/ 2147483647 w 111"/>
                <a:gd name="T3" fmla="*/ 2147483647 h 94"/>
                <a:gd name="T4" fmla="*/ 2147483647 w 111"/>
                <a:gd name="T5" fmla="*/ 2147483647 h 94"/>
                <a:gd name="T6" fmla="*/ 2147483647 w 111"/>
                <a:gd name="T7" fmla="*/ 2147483647 h 94"/>
                <a:gd name="T8" fmla="*/ 2147483647 w 111"/>
                <a:gd name="T9" fmla="*/ 2147483647 h 94"/>
                <a:gd name="T10" fmla="*/ 2147483647 w 111"/>
                <a:gd name="T11" fmla="*/ 2147483647 h 94"/>
                <a:gd name="T12" fmla="*/ 2147483647 w 111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94"/>
                <a:gd name="T23" fmla="*/ 111 w 11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94">
                  <a:moveTo>
                    <a:pt x="39" y="92"/>
                  </a:moveTo>
                  <a:cubicBezTo>
                    <a:pt x="34" y="94"/>
                    <a:pt x="21" y="91"/>
                    <a:pt x="19" y="8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33"/>
                    <a:pt x="89" y="0"/>
                    <a:pt x="98" y="2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56"/>
                    <a:pt x="106" y="61"/>
                    <a:pt x="100" y="66"/>
                  </a:cubicBezTo>
                  <a:lnTo>
                    <a:pt x="39" y="9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174"/>
            <p:cNvSpPr>
              <a:spLocks noChangeArrowheads="1"/>
            </p:cNvSpPr>
            <p:nvPr/>
          </p:nvSpPr>
          <p:spPr bwMode="auto">
            <a:xfrm>
              <a:off x="65087" y="60325"/>
              <a:ext cx="268287" cy="133350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5"/>
                <a:gd name="T17" fmla="*/ 71 w 7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5">
                  <a:moveTo>
                    <a:pt x="31" y="9"/>
                  </a:moveTo>
                  <a:cubicBezTo>
                    <a:pt x="48" y="3"/>
                    <a:pt x="68" y="0"/>
                    <a:pt x="69" y="4"/>
                  </a:cubicBezTo>
                  <a:cubicBezTo>
                    <a:pt x="71" y="8"/>
                    <a:pt x="57" y="19"/>
                    <a:pt x="40" y="26"/>
                  </a:cubicBezTo>
                  <a:cubicBezTo>
                    <a:pt x="23" y="33"/>
                    <a:pt x="3" y="35"/>
                    <a:pt x="2" y="31"/>
                  </a:cubicBezTo>
                  <a:cubicBezTo>
                    <a:pt x="0" y="27"/>
                    <a:pt x="14" y="16"/>
                    <a:pt x="31" y="9"/>
                  </a:cubicBezTo>
                  <a:close/>
                </a:path>
              </a:pathLst>
            </a:custGeom>
            <a:solidFill>
              <a:srgbClr val="F6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2" name="Freeform 33"/>
          <p:cNvSpPr>
            <a:spLocks noEditPoints="1" noChangeArrowheads="1"/>
          </p:cNvSpPr>
          <p:nvPr/>
        </p:nvSpPr>
        <p:spPr bwMode="auto">
          <a:xfrm flipH="1">
            <a:off x="8898374" y="3448051"/>
            <a:ext cx="1879600" cy="919162"/>
          </a:xfrm>
          <a:custGeom>
            <a:avLst/>
            <a:gdLst>
              <a:gd name="T0" fmla="*/ 2147483647 w 501"/>
              <a:gd name="T1" fmla="*/ 2147483647 h 245"/>
              <a:gd name="T2" fmla="*/ 2147483647 w 501"/>
              <a:gd name="T3" fmla="*/ 2147483647 h 245"/>
              <a:gd name="T4" fmla="*/ 2147483647 w 501"/>
              <a:gd name="T5" fmla="*/ 2147483647 h 245"/>
              <a:gd name="T6" fmla="*/ 2147483647 w 501"/>
              <a:gd name="T7" fmla="*/ 2147483647 h 245"/>
              <a:gd name="T8" fmla="*/ 2147483647 w 501"/>
              <a:gd name="T9" fmla="*/ 2147483647 h 245"/>
              <a:gd name="T10" fmla="*/ 2147483647 w 501"/>
              <a:gd name="T11" fmla="*/ 2147483647 h 245"/>
              <a:gd name="T12" fmla="*/ 2147483647 w 501"/>
              <a:gd name="T13" fmla="*/ 2147483647 h 245"/>
              <a:gd name="T14" fmla="*/ 2147483647 w 501"/>
              <a:gd name="T15" fmla="*/ 2147483647 h 245"/>
              <a:gd name="T16" fmla="*/ 2147483647 w 501"/>
              <a:gd name="T17" fmla="*/ 2147483647 h 245"/>
              <a:gd name="T18" fmla="*/ 2147483647 w 501"/>
              <a:gd name="T19" fmla="*/ 2147483647 h 245"/>
              <a:gd name="T20" fmla="*/ 2147483647 w 501"/>
              <a:gd name="T21" fmla="*/ 2147483647 h 245"/>
              <a:gd name="T22" fmla="*/ 2147483647 w 501"/>
              <a:gd name="T23" fmla="*/ 2147483647 h 245"/>
              <a:gd name="T24" fmla="*/ 2147483647 w 501"/>
              <a:gd name="T25" fmla="*/ 2147483647 h 245"/>
              <a:gd name="T26" fmla="*/ 2147483647 w 501"/>
              <a:gd name="T27" fmla="*/ 2147483647 h 245"/>
              <a:gd name="T28" fmla="*/ 2147483647 w 501"/>
              <a:gd name="T29" fmla="*/ 2147483647 h 245"/>
              <a:gd name="T30" fmla="*/ 2147483647 w 501"/>
              <a:gd name="T31" fmla="*/ 2147483647 h 245"/>
              <a:gd name="T32" fmla="*/ 2147483647 w 501"/>
              <a:gd name="T33" fmla="*/ 2147483647 h 245"/>
              <a:gd name="T34" fmla="*/ 2147483647 w 501"/>
              <a:gd name="T35" fmla="*/ 2147483647 h 245"/>
              <a:gd name="T36" fmla="*/ 2147483647 w 501"/>
              <a:gd name="T37" fmla="*/ 2147483647 h 245"/>
              <a:gd name="T38" fmla="*/ 2147483647 w 501"/>
              <a:gd name="T39" fmla="*/ 2147483647 h 245"/>
              <a:gd name="T40" fmla="*/ 2147483647 w 501"/>
              <a:gd name="T41" fmla="*/ 2147483647 h 245"/>
              <a:gd name="T42" fmla="*/ 2147483647 w 501"/>
              <a:gd name="T43" fmla="*/ 2147483647 h 245"/>
              <a:gd name="T44" fmla="*/ 2147483647 w 501"/>
              <a:gd name="T45" fmla="*/ 2147483647 h 245"/>
              <a:gd name="T46" fmla="*/ 2147483647 w 501"/>
              <a:gd name="T47" fmla="*/ 2147483647 h 245"/>
              <a:gd name="T48" fmla="*/ 2147483647 w 501"/>
              <a:gd name="T49" fmla="*/ 2147483647 h 245"/>
              <a:gd name="T50" fmla="*/ 2147483647 w 501"/>
              <a:gd name="T51" fmla="*/ 2147483647 h 245"/>
              <a:gd name="T52" fmla="*/ 2147483647 w 501"/>
              <a:gd name="T53" fmla="*/ 2147483647 h 245"/>
              <a:gd name="T54" fmla="*/ 2147483647 w 501"/>
              <a:gd name="T55" fmla="*/ 2147483647 h 245"/>
              <a:gd name="T56" fmla="*/ 2147483647 w 501"/>
              <a:gd name="T57" fmla="*/ 2147483647 h 245"/>
              <a:gd name="T58" fmla="*/ 2147483647 w 501"/>
              <a:gd name="T59" fmla="*/ 2147483647 h 245"/>
              <a:gd name="T60" fmla="*/ 2147483647 w 501"/>
              <a:gd name="T61" fmla="*/ 2147483647 h 245"/>
              <a:gd name="T62" fmla="*/ 2147483647 w 501"/>
              <a:gd name="T63" fmla="*/ 2147483647 h 245"/>
              <a:gd name="T64" fmla="*/ 2147483647 w 501"/>
              <a:gd name="T65" fmla="*/ 2147483647 h 245"/>
              <a:gd name="T66" fmla="*/ 2147483647 w 501"/>
              <a:gd name="T67" fmla="*/ 2147483647 h 245"/>
              <a:gd name="T68" fmla="*/ 2147483647 w 501"/>
              <a:gd name="T69" fmla="*/ 2147483647 h 245"/>
              <a:gd name="T70" fmla="*/ 2147483647 w 501"/>
              <a:gd name="T71" fmla="*/ 2147483647 h 245"/>
              <a:gd name="T72" fmla="*/ 2147483647 w 501"/>
              <a:gd name="T73" fmla="*/ 2147483647 h 245"/>
              <a:gd name="T74" fmla="*/ 2147483647 w 501"/>
              <a:gd name="T75" fmla="*/ 2147483647 h 245"/>
              <a:gd name="T76" fmla="*/ 2147483647 w 501"/>
              <a:gd name="T77" fmla="*/ 2147483647 h 245"/>
              <a:gd name="T78" fmla="*/ 0 w 501"/>
              <a:gd name="T79" fmla="*/ 2147483647 h 245"/>
              <a:gd name="T80" fmla="*/ 2147483647 w 501"/>
              <a:gd name="T81" fmla="*/ 2147483647 h 245"/>
              <a:gd name="T82" fmla="*/ 2147483647 w 501"/>
              <a:gd name="T83" fmla="*/ 2147483647 h 245"/>
              <a:gd name="T84" fmla="*/ 2147483647 w 501"/>
              <a:gd name="T85" fmla="*/ 2147483647 h 2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1"/>
              <a:gd name="T130" fmla="*/ 0 h 245"/>
              <a:gd name="T131" fmla="*/ 501 w 501"/>
              <a:gd name="T132" fmla="*/ 245 h 2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1" h="245">
                <a:moveTo>
                  <a:pt x="76" y="152"/>
                </a:moveTo>
                <a:cubicBezTo>
                  <a:pt x="93" y="196"/>
                  <a:pt x="93" y="196"/>
                  <a:pt x="93" y="196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51" y="124"/>
                  <a:pt x="151" y="124"/>
                  <a:pt x="151" y="124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190" y="159"/>
                  <a:pt x="190" y="159"/>
                  <a:pt x="190" y="159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89" y="109"/>
                  <a:pt x="189" y="109"/>
                  <a:pt x="189" y="109"/>
                </a:cubicBezTo>
                <a:cubicBezTo>
                  <a:pt x="198" y="132"/>
                  <a:pt x="198" y="132"/>
                  <a:pt x="198" y="132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21" y="124"/>
                  <a:pt x="221" y="124"/>
                  <a:pt x="221" y="124"/>
                </a:cubicBezTo>
                <a:cubicBezTo>
                  <a:pt x="228" y="121"/>
                  <a:pt x="228" y="121"/>
                  <a:pt x="228" y="121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50" y="112"/>
                  <a:pt x="250" y="112"/>
                  <a:pt x="250" y="112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57" y="83"/>
                  <a:pt x="257" y="83"/>
                  <a:pt x="257" y="83"/>
                </a:cubicBezTo>
                <a:cubicBezTo>
                  <a:pt x="274" y="127"/>
                  <a:pt x="274" y="127"/>
                  <a:pt x="274" y="127"/>
                </a:cubicBezTo>
                <a:cubicBezTo>
                  <a:pt x="281" y="125"/>
                  <a:pt x="281" y="125"/>
                  <a:pt x="281" y="125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0" y="75"/>
                  <a:pt x="280" y="75"/>
                  <a:pt x="280" y="75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87" y="72"/>
                  <a:pt x="287" y="72"/>
                  <a:pt x="287" y="72"/>
                </a:cubicBezTo>
                <a:cubicBezTo>
                  <a:pt x="303" y="66"/>
                  <a:pt x="303" y="66"/>
                  <a:pt x="303" y="66"/>
                </a:cubicBezTo>
                <a:cubicBezTo>
                  <a:pt x="311" y="89"/>
                  <a:pt x="311" y="89"/>
                  <a:pt x="311" y="89"/>
                </a:cubicBezTo>
                <a:cubicBezTo>
                  <a:pt x="318" y="87"/>
                  <a:pt x="318" y="87"/>
                  <a:pt x="318" y="87"/>
                </a:cubicBezTo>
                <a:cubicBezTo>
                  <a:pt x="309" y="63"/>
                  <a:pt x="309" y="63"/>
                  <a:pt x="309" y="63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34" y="81"/>
                  <a:pt x="334" y="81"/>
                  <a:pt x="334" y="81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32" y="55"/>
                  <a:pt x="332" y="55"/>
                  <a:pt x="332" y="55"/>
                </a:cubicBezTo>
                <a:cubicBezTo>
                  <a:pt x="348" y="49"/>
                  <a:pt x="348" y="49"/>
                  <a:pt x="348" y="49"/>
                </a:cubicBezTo>
                <a:cubicBezTo>
                  <a:pt x="365" y="93"/>
                  <a:pt x="365" y="93"/>
                  <a:pt x="365" y="93"/>
                </a:cubicBezTo>
                <a:cubicBezTo>
                  <a:pt x="372" y="90"/>
                  <a:pt x="372" y="90"/>
                  <a:pt x="372" y="90"/>
                </a:cubicBezTo>
                <a:cubicBezTo>
                  <a:pt x="355" y="46"/>
                  <a:pt x="355" y="46"/>
                  <a:pt x="355" y="46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6" y="61"/>
                  <a:pt x="386" y="61"/>
                  <a:pt x="386" y="61"/>
                </a:cubicBezTo>
                <a:cubicBezTo>
                  <a:pt x="377" y="38"/>
                  <a:pt x="377" y="38"/>
                  <a:pt x="377" y="38"/>
                </a:cubicBezTo>
                <a:cubicBezTo>
                  <a:pt x="393" y="31"/>
                  <a:pt x="393" y="31"/>
                  <a:pt x="393" y="31"/>
                </a:cubicBezTo>
                <a:cubicBezTo>
                  <a:pt x="402" y="55"/>
                  <a:pt x="402" y="55"/>
                  <a:pt x="402" y="5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00" y="29"/>
                  <a:pt x="400" y="29"/>
                  <a:pt x="400" y="29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25" y="46"/>
                  <a:pt x="425" y="46"/>
                  <a:pt x="425" y="46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23" y="20"/>
                  <a:pt x="423" y="20"/>
                  <a:pt x="423" y="20"/>
                </a:cubicBezTo>
                <a:cubicBezTo>
                  <a:pt x="439" y="14"/>
                  <a:pt x="439" y="14"/>
                  <a:pt x="439" y="1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62" y="56"/>
                  <a:pt x="462" y="56"/>
                  <a:pt x="462" y="56"/>
                </a:cubicBezTo>
                <a:cubicBezTo>
                  <a:pt x="445" y="12"/>
                  <a:pt x="445" y="12"/>
                  <a:pt x="445" y="12"/>
                </a:cubicBezTo>
                <a:cubicBezTo>
                  <a:pt x="477" y="0"/>
                  <a:pt x="477" y="0"/>
                  <a:pt x="477" y="0"/>
                </a:cubicBezTo>
                <a:cubicBezTo>
                  <a:pt x="501" y="63"/>
                  <a:pt x="501" y="63"/>
                  <a:pt x="501" y="63"/>
                </a:cubicBezTo>
                <a:cubicBezTo>
                  <a:pt x="44" y="237"/>
                  <a:pt x="44" y="237"/>
                  <a:pt x="44" y="237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45" y="210"/>
                  <a:pt x="47" y="209"/>
                  <a:pt x="48" y="209"/>
                </a:cubicBezTo>
                <a:cubicBezTo>
                  <a:pt x="55" y="206"/>
                  <a:pt x="59" y="199"/>
                  <a:pt x="56" y="192"/>
                </a:cubicBezTo>
                <a:cubicBezTo>
                  <a:pt x="54" y="186"/>
                  <a:pt x="49" y="183"/>
                  <a:pt x="44" y="183"/>
                </a:cubicBezTo>
                <a:cubicBezTo>
                  <a:pt x="44" y="164"/>
                  <a:pt x="44" y="164"/>
                  <a:pt x="44" y="164"/>
                </a:cubicBezTo>
                <a:lnTo>
                  <a:pt x="76" y="152"/>
                </a:lnTo>
                <a:close/>
                <a:moveTo>
                  <a:pt x="44" y="237"/>
                </a:moveTo>
                <a:cubicBezTo>
                  <a:pt x="24" y="245"/>
                  <a:pt x="24" y="245"/>
                  <a:pt x="24" y="245"/>
                </a:cubicBezTo>
                <a:cubicBezTo>
                  <a:pt x="0" y="181"/>
                  <a:pt x="0" y="181"/>
                  <a:pt x="0" y="18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2" y="183"/>
                  <a:pt x="40" y="183"/>
                  <a:pt x="39" y="184"/>
                </a:cubicBezTo>
                <a:cubicBezTo>
                  <a:pt x="32" y="187"/>
                  <a:pt x="28" y="194"/>
                  <a:pt x="31" y="201"/>
                </a:cubicBezTo>
                <a:cubicBezTo>
                  <a:pt x="33" y="206"/>
                  <a:pt x="38" y="210"/>
                  <a:pt x="44" y="210"/>
                </a:cubicBezTo>
                <a:lnTo>
                  <a:pt x="44" y="237"/>
                </a:lnTo>
                <a:close/>
              </a:path>
            </a:pathLst>
          </a:custGeom>
          <a:solidFill>
            <a:srgbClr val="FBE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Group 9"/>
          <p:cNvGraphicFramePr/>
          <p:nvPr/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236789" y="2392363"/>
            <a:ext cx="20764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路程，时间，速度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905376" y="2392363"/>
            <a:ext cx="133508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7067550" y="2392363"/>
            <a:ext cx="98583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8816974" y="2392363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S=60 t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005014" y="3184422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单价，张数，票房收入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902995" y="3184422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张数，收入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7067550" y="3184422"/>
            <a:ext cx="985838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8816974" y="3184422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Y=10x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005014" y="3998705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面积，半径，圆周率</a:t>
            </a: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4902995" y="3998705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</a:t>
            </a: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6942138" y="3998705"/>
            <a:ext cx="1236662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圆周率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8816974" y="3998705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 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pSp>
        <p:nvGrpSpPr>
          <p:cNvPr id="19" name="Group 19"/>
          <p:cNvGrpSpPr/>
          <p:nvPr/>
        </p:nvGrpSpPr>
        <p:grpSpPr bwMode="auto">
          <a:xfrm>
            <a:off x="6477242" y="3868329"/>
            <a:ext cx="3255962" cy="2352674"/>
            <a:chOff x="2698" y="2491"/>
            <a:chExt cx="2051" cy="1482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946" y="2672"/>
              <a:ext cx="1543" cy="1078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3630" y="3643"/>
              <a:ext cx="2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502" y="3024"/>
              <a:ext cx="2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720" y="3625"/>
              <a:ext cx="2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443" y="3625"/>
              <a:ext cx="2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451" y="249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698" y="249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</a:p>
          </p:txBody>
        </p:sp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338262" y="1802044"/>
            <a:ext cx="951547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）用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长的绳子围一个矩形，当矩形的一边长</a:t>
            </a:r>
            <a:r>
              <a:rPr lang="en-US" altLang="zh-CN" sz="24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时，它的邻边长</a:t>
            </a:r>
            <a:r>
              <a:rPr lang="en-US" altLang="zh-CN" sz="24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分别为多少？</a:t>
            </a:r>
            <a:endParaRPr lang="en-US" altLang="zh-CN" sz="24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Group 9"/>
          <p:cNvGraphicFramePr/>
          <p:nvPr/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236789" y="2392363"/>
            <a:ext cx="20764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路程，时间，速度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905376" y="2392363"/>
            <a:ext cx="133508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7067550" y="2392363"/>
            <a:ext cx="98583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8816974" y="2392363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S=60 t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005014" y="3184422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单价，张数，票房收入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902995" y="3184422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张数，收入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7067550" y="3184422"/>
            <a:ext cx="985838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8816974" y="3184422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Y=10x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2005014" y="3998705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面积，半径，圆周率</a:t>
            </a: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902995" y="3998705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7067550" y="3998705"/>
            <a:ext cx="1111250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圆周率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8816974" y="3998705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 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005014" y="4753488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周长，边长，邻边长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4716464" y="4753488"/>
            <a:ext cx="1712912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边长，邻边长</a:t>
            </a: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7067550" y="4753488"/>
            <a:ext cx="1111250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周长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8816974" y="4753488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Y=5-x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2360615" y="5567771"/>
            <a:ext cx="7850186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上述运动变化过程中出现的数量，你认为可以怎样分类？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27413" y="1547159"/>
            <a:ext cx="22415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数值发生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变化的量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27413" y="2701271"/>
            <a:ext cx="20970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数值始终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不变的量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形成概念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610225" y="1910696"/>
            <a:ext cx="1368425" cy="2254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3 w 21600"/>
              <a:gd name="T13" fmla="*/ 5434 h 21600"/>
              <a:gd name="T14" fmla="*/ 18894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24A48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62850" y="1753954"/>
            <a:ext cx="1392238" cy="532325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变量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586663" y="2918759"/>
            <a:ext cx="1368425" cy="52322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634038" y="3082271"/>
            <a:ext cx="1368425" cy="2254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3 w 21600"/>
              <a:gd name="T13" fmla="*/ 5434 h 21600"/>
              <a:gd name="T14" fmla="*/ 18894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24A48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51075" y="49133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在一个变化过程中，数值发生变化的量</a:t>
            </a:r>
            <a:r>
              <a:rPr lang="en-US" altLang="zh-CN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称为变量</a:t>
            </a:r>
            <a:r>
              <a:rPr lang="en-US" altLang="zh-CN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73413" y="5610881"/>
            <a:ext cx="59261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数值始终不变的量，称之为常量</a:t>
            </a:r>
            <a:r>
              <a:rPr lang="en-US" altLang="zh-CN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78088" y="4216677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定义：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 animBg="1"/>
      <p:bldP spid="13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4521679" y="4288859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/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90469" y="5038415"/>
            <a:ext cx="845888" cy="947395"/>
          </a:xfrm>
          <a:prstGeom prst="rect">
            <a:avLst/>
          </a:prstGeom>
        </p:spPr>
      </p:pic>
      <p:grpSp>
        <p:nvGrpSpPr>
          <p:cNvPr id="28" name="组合 171"/>
          <p:cNvGrpSpPr/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/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/>
          <p:cNvSpPr>
            <a:spLocks noEditPoints="1" noChangeArrowheads="1"/>
          </p:cNvSpPr>
          <p:nvPr/>
        </p:nvSpPr>
        <p:spPr bwMode="auto">
          <a:xfrm flipH="1">
            <a:off x="10927198" y="5175562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4" name="组合 177"/>
          <p:cNvGrpSpPr/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/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/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/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/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/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/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/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/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/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/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/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/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8" name="组合 178"/>
          <p:cNvGrpSpPr/>
          <p:nvPr/>
        </p:nvGrpSpPr>
        <p:grpSpPr bwMode="auto">
          <a:xfrm flipH="1">
            <a:off x="463114" y="605698"/>
            <a:ext cx="1238250" cy="739775"/>
            <a:chOff x="0" y="0"/>
            <a:chExt cx="1238250" cy="739775"/>
          </a:xfrm>
        </p:grpSpPr>
        <p:sp>
          <p:nvSpPr>
            <p:cNvPr id="59" name="Freeform 39"/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/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/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/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/>
          <p:cNvGrpSpPr/>
          <p:nvPr/>
        </p:nvGrpSpPr>
        <p:grpSpPr bwMode="auto">
          <a:xfrm flipH="1">
            <a:off x="1196539" y="4973610"/>
            <a:ext cx="1009650" cy="1392237"/>
            <a:chOff x="0" y="0"/>
            <a:chExt cx="1009650" cy="1392238"/>
          </a:xfrm>
        </p:grpSpPr>
        <p:sp>
          <p:nvSpPr>
            <p:cNvPr id="64" name="Freeform 146"/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/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/>
          <p:cNvGrpSpPr/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/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/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/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/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/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/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/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/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/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/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/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/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/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/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/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017799" y="1982256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   02</a:t>
            </a:r>
            <a:endParaRPr lang="zh-CN" altLang="en-US" sz="28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443806" y="3098611"/>
            <a:ext cx="7486650" cy="13318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036599" y="2687106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练一练</a:t>
            </a:r>
          </a:p>
        </p:txBody>
      </p:sp>
      <p:sp>
        <p:nvSpPr>
          <p:cNvPr id="6" name="矩形 5"/>
          <p:cNvSpPr/>
          <p:nvPr/>
        </p:nvSpPr>
        <p:spPr>
          <a:xfrm>
            <a:off x="6623088" y="2878288"/>
            <a:ext cx="2046458" cy="948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PRACTICE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052" y="2044738"/>
            <a:ext cx="2184432" cy="1141862"/>
          </a:xfrm>
          <a:prstGeom prst="rect">
            <a:avLst/>
          </a:prstGeom>
        </p:spPr>
      </p:pic>
      <p:grpSp>
        <p:nvGrpSpPr>
          <p:cNvPr id="34" name="组合 180"/>
          <p:cNvGrpSpPr/>
          <p:nvPr/>
        </p:nvGrpSpPr>
        <p:grpSpPr bwMode="auto">
          <a:xfrm>
            <a:off x="8983020" y="3382378"/>
            <a:ext cx="1334579" cy="1918456"/>
            <a:chOff x="0" y="0"/>
            <a:chExt cx="736600" cy="1058863"/>
          </a:xfrm>
        </p:grpSpPr>
        <p:sp>
          <p:nvSpPr>
            <p:cNvPr id="35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/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078897" y="2665413"/>
            <a:ext cx="7769225" cy="1843774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某种报纸每份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元，购买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份此种报纸共需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元，</a:t>
            </a:r>
          </a:p>
          <a:p>
            <a:pPr lvl="1" indent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则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2x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中的常量是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，变量是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 </a:t>
            </a:r>
          </a:p>
          <a:p>
            <a:pPr lvl="1" indent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若每份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元，则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ax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中的常量是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，变量是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/>
            <p:cNvSpPr txBox="1"/>
            <p:nvPr>
              <p:custDataLst>
                <p:tags r:id="rId2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78881" y="1255582"/>
            <a:ext cx="723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观察某市</a:t>
            </a:r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月份某日的气温变化图</a:t>
            </a: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1665288" y="5227685"/>
            <a:ext cx="8751887" cy="12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）这天的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时的气温是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时的气温是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时的气温是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℃；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）这一天中，最高气温是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℃，最低气温是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℃；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小结：天气温度随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的变化而变化，  即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的变化而变化；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24112" y="1741011"/>
            <a:ext cx="7234238" cy="3375978"/>
            <a:chOff x="1511300" y="1532738"/>
            <a:chExt cx="9144000" cy="4267200"/>
          </a:xfrm>
        </p:grpSpPr>
        <p:grpSp>
          <p:nvGrpSpPr>
            <p:cNvPr id="9" name="Group 2"/>
            <p:cNvGrpSpPr/>
            <p:nvPr/>
          </p:nvGrpSpPr>
          <p:grpSpPr bwMode="auto">
            <a:xfrm>
              <a:off x="1511300" y="1532738"/>
              <a:ext cx="9144000" cy="4267200"/>
              <a:chOff x="192" y="1632"/>
              <a:chExt cx="5760" cy="2688"/>
            </a:xfrm>
          </p:grpSpPr>
          <p:graphicFrame>
            <p:nvGraphicFramePr>
              <p:cNvPr id="10" name="Object 3"/>
              <p:cNvGraphicFramePr>
                <a:graphicFrameLocks noChangeAspect="1"/>
              </p:cNvGraphicFramePr>
              <p:nvPr/>
            </p:nvGraphicFramePr>
            <p:xfrm>
              <a:off x="192" y="1632"/>
              <a:ext cx="5760" cy="2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" r:id="rId6" imgW="3648710" imgH="1896110" progId="Word.Picture.8">
                      <p:embed/>
                    </p:oleObj>
                  </mc:Choice>
                  <mc:Fallback>
                    <p:oleObj r:id="rId6" imgW="3648710" imgH="1896110" progId="Word.Picture.8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b="1019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1632"/>
                            <a:ext cx="5760" cy="2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>
                <a:off x="1728" y="3360"/>
                <a:ext cx="0" cy="19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1104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4" name="Group 9"/>
            <p:cNvGrpSpPr/>
            <p:nvPr/>
          </p:nvGrpSpPr>
          <p:grpSpPr bwMode="auto">
            <a:xfrm>
              <a:off x="2220913" y="4217200"/>
              <a:ext cx="1752600" cy="381000"/>
              <a:chOff x="624" y="3456"/>
              <a:chExt cx="1104" cy="192"/>
            </a:xfrm>
          </p:grpSpPr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 bwMode="auto">
            <a:xfrm>
              <a:off x="2197100" y="3701262"/>
              <a:ext cx="2932113" cy="609600"/>
              <a:chOff x="624" y="3072"/>
              <a:chExt cx="1824" cy="38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2448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624" y="3072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0" name="Group 15"/>
            <p:cNvGrpSpPr/>
            <p:nvPr/>
          </p:nvGrpSpPr>
          <p:grpSpPr bwMode="auto">
            <a:xfrm>
              <a:off x="2197100" y="2875762"/>
              <a:ext cx="4114800" cy="1447800"/>
              <a:chOff x="624" y="2544"/>
              <a:chExt cx="2592" cy="912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624" y="2544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4" name="矩形 19"/>
            <p:cNvSpPr>
              <a:spLocks noChangeArrowheads="1"/>
            </p:cNvSpPr>
            <p:nvPr/>
          </p:nvSpPr>
          <p:spPr bwMode="auto">
            <a:xfrm>
              <a:off x="8683625" y="4807750"/>
              <a:ext cx="7715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20"/>
            <p:cNvSpPr>
              <a:spLocks noChangeArrowheads="1"/>
            </p:cNvSpPr>
            <p:nvPr/>
          </p:nvSpPr>
          <p:spPr bwMode="auto">
            <a:xfrm>
              <a:off x="8802688" y="4950625"/>
              <a:ext cx="58261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6" name="Group 9"/>
            <p:cNvGrpSpPr/>
            <p:nvPr/>
          </p:nvGrpSpPr>
          <p:grpSpPr bwMode="auto">
            <a:xfrm>
              <a:off x="2198688" y="4242600"/>
              <a:ext cx="7037387" cy="1177925"/>
              <a:chOff x="624" y="3456"/>
              <a:chExt cx="1104" cy="192"/>
            </a:xfrm>
          </p:grpSpPr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76120" y="1927225"/>
            <a:ext cx="850265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弹簧原长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22cm,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挂上物体后会伸长，测得一弹簧的长度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）与所挂物体质量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kg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）有如下关系：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2111070" y="3429000"/>
          <a:ext cx="8267698" cy="792408"/>
        </p:xfrm>
        <a:graphic>
          <a:graphicData uri="http://schemas.openxmlformats.org/drawingml/2006/table">
            <a:tbl>
              <a:tblPr/>
              <a:tblGrid>
                <a:gridCol w="120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x/kg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y/cm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22.5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23.5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24.5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985657" y="4967288"/>
            <a:ext cx="827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写出这个问题的数量关系式并找出变量和常量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/>
            <p:cNvSpPr txBox="1"/>
            <p:nvPr>
              <p:custDataLst>
                <p:tags r:id="rId2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343979" y="2392641"/>
          <a:ext cx="399534" cy="76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公式" r:id="rId6" imgW="215900" imgH="393065" progId="Equation.3">
                  <p:embed/>
                </p:oleObj>
              </mc:Choice>
              <mc:Fallback>
                <p:oleObj name="公式" r:id="rId6" imgW="215900" imgH="39306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79" y="2392641"/>
                        <a:ext cx="399534" cy="768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75795" y="1781858"/>
            <a:ext cx="5540299" cy="52322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指出下列关系式中的常量和变量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815982" y="335326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公式" r:id="rId8" imgW="139700" imgH="139700" progId="Equation.3">
                  <p:embed/>
                </p:oleObj>
              </mc:Choice>
              <mc:Fallback>
                <p:oleObj name="公式" r:id="rId8" imgW="139700" imgH="139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982" y="335326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88482" y="2167269"/>
            <a:ext cx="6096000" cy="1693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1.y=2x+3               2.y=</a:t>
            </a:r>
          </a:p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y=x</a:t>
            </a:r>
            <a:r>
              <a:rPr lang="en-US" altLang="zh-CN" sz="28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               4. c=2 r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换角度思考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25550" y="1663700"/>
            <a:ext cx="974090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假设学校到王坨山公园的总路程为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3500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米，行驶速度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行使时间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分钟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指出这个过程中的常量与变量，请写出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的关系式？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25550" y="3065018"/>
            <a:ext cx="76962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常量与变量往往是相对的；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相对于某个变化过程，并非一成不变。</a:t>
            </a:r>
          </a:p>
        </p:txBody>
      </p:sp>
      <p:sp>
        <p:nvSpPr>
          <p:cNvPr id="2" name="矩形 1"/>
          <p:cNvSpPr/>
          <p:nvPr/>
        </p:nvSpPr>
        <p:spPr>
          <a:xfrm>
            <a:off x="1225550" y="4229155"/>
            <a:ext cx="4730750" cy="18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预测身高</a:t>
            </a:r>
            <a:b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男＝０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５４（</a:t>
            </a:r>
            <a:r>
              <a:rPr lang="en-US" altLang="zh-CN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a+b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b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女＝０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９７５（</a:t>
            </a:r>
            <a:r>
              <a:rPr lang="en-US" altLang="zh-CN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a+b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２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是父亲身高，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是母亲身高）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4" y="0"/>
            <a:ext cx="12192000" cy="6858000"/>
            <a:chOff x="-4" y="0"/>
            <a:chExt cx="12192000" cy="6858000"/>
          </a:xfrm>
        </p:grpSpPr>
        <p:sp>
          <p:nvSpPr>
            <p:cNvPr id="30" name="矩形 29"/>
            <p:cNvSpPr/>
            <p:nvPr/>
          </p:nvSpPr>
          <p:spPr>
            <a:xfrm flipH="1">
              <a:off x="-4" y="0"/>
              <a:ext cx="12192000" cy="685800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 flipH="1">
              <a:off x="819142" y="0"/>
              <a:ext cx="10196513" cy="6858000"/>
            </a:xfrm>
            <a:prstGeom prst="parallelogram">
              <a:avLst>
                <a:gd name="adj" fmla="val 5222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436744" y="1705773"/>
            <a:ext cx="5276859" cy="1867447"/>
            <a:chOff x="4809331" y="1248581"/>
            <a:chExt cx="5276859" cy="1867447"/>
          </a:xfrm>
        </p:grpSpPr>
        <p:sp>
          <p:nvSpPr>
            <p:cNvPr id="16" name="文本框 38"/>
            <p:cNvSpPr txBox="1"/>
            <p:nvPr>
              <p:custDataLst>
                <p:tags r:id="rId3"/>
              </p:custDataLst>
            </p:nvPr>
          </p:nvSpPr>
          <p:spPr>
            <a:xfrm>
              <a:off x="5878297" y="1248581"/>
              <a:ext cx="17057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教学目标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809331" y="1248581"/>
              <a:ext cx="919185" cy="1137198"/>
              <a:chOff x="4809331" y="1830375"/>
              <a:chExt cx="919185" cy="1137198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809331" y="1830375"/>
                <a:ext cx="919185" cy="113719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997445" y="2429750"/>
                <a:ext cx="6233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5878297" y="1667426"/>
              <a:ext cx="4207893" cy="14486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了解变量与常量的意义，体验在一个过程中常量与变量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是相对存在的；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在较复杂问题中辨别常量与变量；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通过列举同学们身边的事例，激发同学们探究问题的兴趣，体会数学的应用价值，在探索活动中获得成功的体验。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54778" y="1970377"/>
            <a:ext cx="2783462" cy="2740610"/>
            <a:chOff x="1954778" y="1198852"/>
            <a:chExt cx="2783462" cy="27406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954778" y="1198852"/>
              <a:ext cx="2783462" cy="144690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306566" y="2830270"/>
              <a:ext cx="2079886" cy="1109192"/>
              <a:chOff x="-3368359" y="5730272"/>
              <a:chExt cx="5055774" cy="584306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-2986897" y="5730272"/>
                <a:ext cx="4292850" cy="37290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目录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-3368359" y="6071380"/>
                <a:ext cx="5055774" cy="24319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CONTENS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436744" y="4064814"/>
            <a:ext cx="5276859" cy="1137198"/>
            <a:chOff x="4809331" y="1248581"/>
            <a:chExt cx="5276859" cy="1137198"/>
          </a:xfrm>
        </p:grpSpPr>
        <p:sp>
          <p:nvSpPr>
            <p:cNvPr id="40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5878297" y="1248581"/>
              <a:ext cx="19810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学习重难点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809331" y="1248581"/>
              <a:ext cx="919185" cy="1137198"/>
              <a:chOff x="4809331" y="1830375"/>
              <a:chExt cx="919185" cy="1137198"/>
            </a:xfrm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809331" y="1830375"/>
                <a:ext cx="919185" cy="113719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97445" y="2429750"/>
                <a:ext cx="6233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5878297" y="1667426"/>
              <a:ext cx="4207893" cy="6176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重点：能找出一个变化过程中的变量与常量，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难点：体会运动变化过程中量的变化．</a:t>
              </a:r>
            </a:p>
          </p:txBody>
        </p:sp>
      </p:grpSp>
      <p:grpSp>
        <p:nvGrpSpPr>
          <p:cNvPr id="62" name="组合 171"/>
          <p:cNvGrpSpPr/>
          <p:nvPr/>
        </p:nvGrpSpPr>
        <p:grpSpPr bwMode="auto">
          <a:xfrm flipH="1">
            <a:off x="10832309" y="3901798"/>
            <a:ext cx="1249362" cy="1249362"/>
            <a:chOff x="0" y="0"/>
            <a:chExt cx="1249363" cy="1249363"/>
          </a:xfrm>
        </p:grpSpPr>
        <p:sp>
          <p:nvSpPr>
            <p:cNvPr id="63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Freeform 38"/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65" name="Freeform 53"/>
          <p:cNvSpPr>
            <a:spLocks noEditPoints="1" noChangeArrowheads="1"/>
          </p:cNvSpPr>
          <p:nvPr/>
        </p:nvSpPr>
        <p:spPr bwMode="auto">
          <a:xfrm flipH="1">
            <a:off x="10407294" y="5797382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6" name="组合 177"/>
          <p:cNvGrpSpPr/>
          <p:nvPr/>
        </p:nvGrpSpPr>
        <p:grpSpPr bwMode="auto">
          <a:xfrm flipH="1">
            <a:off x="11008607" y="166687"/>
            <a:ext cx="909638" cy="987425"/>
            <a:chOff x="0" y="0"/>
            <a:chExt cx="909638" cy="987425"/>
          </a:xfrm>
        </p:grpSpPr>
        <p:sp>
          <p:nvSpPr>
            <p:cNvPr id="67" name="Freeform 58"/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59"/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60"/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61"/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62"/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63"/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64"/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65"/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66"/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67"/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68"/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69"/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79" name="组合 178"/>
          <p:cNvGrpSpPr/>
          <p:nvPr/>
        </p:nvGrpSpPr>
        <p:grpSpPr bwMode="auto">
          <a:xfrm flipH="1">
            <a:off x="331564" y="444499"/>
            <a:ext cx="1238250" cy="739775"/>
            <a:chOff x="0" y="0"/>
            <a:chExt cx="1238250" cy="739775"/>
          </a:xfrm>
        </p:grpSpPr>
        <p:sp>
          <p:nvSpPr>
            <p:cNvPr id="80" name="Freeform 39"/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40"/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Freeform 41"/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Freeform 42"/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4" name="组合 175"/>
          <p:cNvGrpSpPr/>
          <p:nvPr/>
        </p:nvGrpSpPr>
        <p:grpSpPr bwMode="auto">
          <a:xfrm flipH="1">
            <a:off x="491243" y="5101264"/>
            <a:ext cx="1009650" cy="1392237"/>
            <a:chOff x="0" y="0"/>
            <a:chExt cx="1009650" cy="1392238"/>
          </a:xfrm>
        </p:grpSpPr>
        <p:sp>
          <p:nvSpPr>
            <p:cNvPr id="85" name="Freeform 146"/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Freeform 147"/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75795" y="1243013"/>
            <a:ext cx="8572500" cy="12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半径是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的圆的周长为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C=2</a:t>
            </a:r>
            <a:r>
              <a:rPr lang="el-G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Bold" panose="020B0800000000000000" pitchFamily="34" charset="-122"/>
              </a:rPr>
              <a:t>π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，下列说法正确的是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      ) </a:t>
            </a:r>
            <a:b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l-G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Bold" panose="020B0800000000000000" pitchFamily="34" charset="-122"/>
              </a:rPr>
              <a:t>π 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        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</a:t>
            </a: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            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l-G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Bold" panose="020B0800000000000000" pitchFamily="34" charset="-122"/>
              </a:rPr>
              <a:t>π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75795" y="2692617"/>
            <a:ext cx="8920932" cy="12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给定了火车的速度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120km/h,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要研究火车运行的路程与时间  的关系．在这个问题中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；若给定路程为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500km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，要研究速度与时间之间的关系．在这个问题中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，变量是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75795" y="4146517"/>
            <a:ext cx="9594031" cy="22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写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出下列关系式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，并指出其中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的常量与变量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 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（1）用20cm的铁丝所围的长方形的长x（cm）与面积S（cm2）的关系．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（2）直角三角形中一个锐角α与另一个锐角β之间的关系．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（3）一盛满30吨水的水箱，每小时流出0.5吨水，试用流水时间t（小时）表示水箱中的剩水量y（吨）．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4581203" y="4528498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/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5043" y="5295246"/>
            <a:ext cx="845888" cy="9473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2577" y="901634"/>
            <a:ext cx="1382656" cy="722752"/>
          </a:xfrm>
          <a:prstGeom prst="rect">
            <a:avLst/>
          </a:prstGeom>
        </p:spPr>
      </p:pic>
      <p:grpSp>
        <p:nvGrpSpPr>
          <p:cNvPr id="28" name="组合 171"/>
          <p:cNvGrpSpPr/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/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/>
          <p:cNvSpPr>
            <a:spLocks noEditPoints="1" noChangeArrowheads="1"/>
          </p:cNvSpPr>
          <p:nvPr/>
        </p:nvSpPr>
        <p:spPr bwMode="auto">
          <a:xfrm flipH="1">
            <a:off x="11083917" y="4897438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4" name="组合 180"/>
          <p:cNvGrpSpPr/>
          <p:nvPr/>
        </p:nvGrpSpPr>
        <p:grpSpPr bwMode="auto">
          <a:xfrm>
            <a:off x="9523249" y="4461559"/>
            <a:ext cx="1334579" cy="1918456"/>
            <a:chOff x="0" y="0"/>
            <a:chExt cx="736600" cy="1058863"/>
          </a:xfrm>
        </p:grpSpPr>
        <p:sp>
          <p:nvSpPr>
            <p:cNvPr id="35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/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176"/>
          <p:cNvGrpSpPr/>
          <p:nvPr/>
        </p:nvGrpSpPr>
        <p:grpSpPr bwMode="auto">
          <a:xfrm flipH="1">
            <a:off x="4257889" y="1229550"/>
            <a:ext cx="1182687" cy="1185863"/>
            <a:chOff x="0" y="0"/>
            <a:chExt cx="1182688" cy="1185863"/>
          </a:xfrm>
        </p:grpSpPr>
        <p:sp>
          <p:nvSpPr>
            <p:cNvPr id="39" name="Freeform 28"/>
            <p:cNvSpPr>
              <a:spLocks noEditPoints="1" noChangeArrowheads="1"/>
            </p:cNvSpPr>
            <p:nvPr/>
          </p:nvSpPr>
          <p:spPr bwMode="auto">
            <a:xfrm>
              <a:off x="371475" y="0"/>
              <a:ext cx="439738" cy="1185863"/>
            </a:xfrm>
            <a:custGeom>
              <a:avLst/>
              <a:gdLst>
                <a:gd name="T0" fmla="*/ 2147483647 w 117"/>
                <a:gd name="T1" fmla="*/ 0 h 316"/>
                <a:gd name="T2" fmla="*/ 2147483647 w 117"/>
                <a:gd name="T3" fmla="*/ 2147483647 h 316"/>
                <a:gd name="T4" fmla="*/ 2147483647 w 117"/>
                <a:gd name="T5" fmla="*/ 2147483647 h 316"/>
                <a:gd name="T6" fmla="*/ 2147483647 w 117"/>
                <a:gd name="T7" fmla="*/ 2147483647 h 316"/>
                <a:gd name="T8" fmla="*/ 2147483647 w 117"/>
                <a:gd name="T9" fmla="*/ 2147483647 h 316"/>
                <a:gd name="T10" fmla="*/ 2147483647 w 117"/>
                <a:gd name="T11" fmla="*/ 2147483647 h 316"/>
                <a:gd name="T12" fmla="*/ 2147483647 w 117"/>
                <a:gd name="T13" fmla="*/ 2147483647 h 316"/>
                <a:gd name="T14" fmla="*/ 2147483647 w 117"/>
                <a:gd name="T15" fmla="*/ 2147483647 h 316"/>
                <a:gd name="T16" fmla="*/ 2147483647 w 117"/>
                <a:gd name="T17" fmla="*/ 2147483647 h 316"/>
                <a:gd name="T18" fmla="*/ 2147483647 w 117"/>
                <a:gd name="T19" fmla="*/ 0 h 316"/>
                <a:gd name="T20" fmla="*/ 2147483647 w 117"/>
                <a:gd name="T21" fmla="*/ 2147483647 h 316"/>
                <a:gd name="T22" fmla="*/ 0 w 117"/>
                <a:gd name="T23" fmla="*/ 2147483647 h 316"/>
                <a:gd name="T24" fmla="*/ 2147483647 w 117"/>
                <a:gd name="T25" fmla="*/ 0 h 316"/>
                <a:gd name="T26" fmla="*/ 2147483647 w 117"/>
                <a:gd name="T27" fmla="*/ 2147483647 h 316"/>
                <a:gd name="T28" fmla="*/ 2147483647 w 117"/>
                <a:gd name="T29" fmla="*/ 2147483647 h 316"/>
                <a:gd name="T30" fmla="*/ 2147483647 w 117"/>
                <a:gd name="T31" fmla="*/ 2147483647 h 316"/>
                <a:gd name="T32" fmla="*/ 2147483647 w 117"/>
                <a:gd name="T33" fmla="*/ 2147483647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16"/>
                <a:gd name="T53" fmla="*/ 117 w 117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16">
                  <a:moveTo>
                    <a:pt x="58" y="0"/>
                  </a:moveTo>
                  <a:cubicBezTo>
                    <a:pt x="91" y="0"/>
                    <a:pt x="117" y="71"/>
                    <a:pt x="117" y="158"/>
                  </a:cubicBezTo>
                  <a:cubicBezTo>
                    <a:pt x="117" y="245"/>
                    <a:pt x="91" y="316"/>
                    <a:pt x="58" y="316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85" y="290"/>
                    <a:pt x="107" y="231"/>
                    <a:pt x="107" y="158"/>
                  </a:cubicBezTo>
                  <a:cubicBezTo>
                    <a:pt x="107" y="85"/>
                    <a:pt x="85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58" y="316"/>
                  </a:moveTo>
                  <a:cubicBezTo>
                    <a:pt x="26" y="316"/>
                    <a:pt x="0" y="245"/>
                    <a:pt x="0" y="158"/>
                  </a:cubicBezTo>
                  <a:cubicBezTo>
                    <a:pt x="0" y="71"/>
                    <a:pt x="26" y="0"/>
                    <a:pt x="58" y="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32" y="26"/>
                    <a:pt x="10" y="85"/>
                    <a:pt x="10" y="158"/>
                  </a:cubicBezTo>
                  <a:cubicBezTo>
                    <a:pt x="10" y="231"/>
                    <a:pt x="32" y="290"/>
                    <a:pt x="58" y="290"/>
                  </a:cubicBezTo>
                  <a:lnTo>
                    <a:pt x="58" y="316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Freeform 29"/>
            <p:cNvSpPr>
              <a:spLocks noEditPoints="1" noChangeArrowheads="1"/>
            </p:cNvSpPr>
            <p:nvPr/>
          </p:nvSpPr>
          <p:spPr bwMode="auto">
            <a:xfrm>
              <a:off x="0" y="374650"/>
              <a:ext cx="1182688" cy="434975"/>
            </a:xfrm>
            <a:custGeom>
              <a:avLst/>
              <a:gdLst>
                <a:gd name="T0" fmla="*/ 2147483647 w 315"/>
                <a:gd name="T1" fmla="*/ 0 h 116"/>
                <a:gd name="T2" fmla="*/ 2147483647 w 315"/>
                <a:gd name="T3" fmla="*/ 0 h 116"/>
                <a:gd name="T4" fmla="*/ 2147483647 w 315"/>
                <a:gd name="T5" fmla="*/ 2147483647 h 116"/>
                <a:gd name="T6" fmla="*/ 2147483647 w 315"/>
                <a:gd name="T7" fmla="*/ 2147483647 h 116"/>
                <a:gd name="T8" fmla="*/ 2147483647 w 315"/>
                <a:gd name="T9" fmla="*/ 2147483647 h 116"/>
                <a:gd name="T10" fmla="*/ 2147483647 w 315"/>
                <a:gd name="T11" fmla="*/ 2147483647 h 116"/>
                <a:gd name="T12" fmla="*/ 2147483647 w 315"/>
                <a:gd name="T13" fmla="*/ 2147483647 h 116"/>
                <a:gd name="T14" fmla="*/ 2147483647 w 315"/>
                <a:gd name="T15" fmla="*/ 2147483647 h 116"/>
                <a:gd name="T16" fmla="*/ 2147483647 w 315"/>
                <a:gd name="T17" fmla="*/ 2147483647 h 116"/>
                <a:gd name="T18" fmla="*/ 2147483647 w 315"/>
                <a:gd name="T19" fmla="*/ 2147483647 h 116"/>
                <a:gd name="T20" fmla="*/ 2147483647 w 315"/>
                <a:gd name="T21" fmla="*/ 0 h 116"/>
                <a:gd name="T22" fmla="*/ 0 w 315"/>
                <a:gd name="T23" fmla="*/ 2147483647 h 116"/>
                <a:gd name="T24" fmla="*/ 2147483647 w 315"/>
                <a:gd name="T25" fmla="*/ 0 h 116"/>
                <a:gd name="T26" fmla="*/ 2147483647 w 315"/>
                <a:gd name="T27" fmla="*/ 2147483647 h 116"/>
                <a:gd name="T28" fmla="*/ 2147483647 w 315"/>
                <a:gd name="T29" fmla="*/ 2147483647 h 116"/>
                <a:gd name="T30" fmla="*/ 2147483647 w 315"/>
                <a:gd name="T31" fmla="*/ 2147483647 h 116"/>
                <a:gd name="T32" fmla="*/ 2147483647 w 315"/>
                <a:gd name="T33" fmla="*/ 2147483647 h 116"/>
                <a:gd name="T34" fmla="*/ 0 w 315"/>
                <a:gd name="T35" fmla="*/ 2147483647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5"/>
                <a:gd name="T55" fmla="*/ 0 h 116"/>
                <a:gd name="T56" fmla="*/ 315 w 315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5" h="116"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245" y="0"/>
                    <a:pt x="315" y="26"/>
                    <a:pt x="315" y="58"/>
                  </a:cubicBezTo>
                  <a:cubicBezTo>
                    <a:pt x="315" y="90"/>
                    <a:pt x="245" y="116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230" y="106"/>
                    <a:pt x="290" y="85"/>
                    <a:pt x="290" y="58"/>
                  </a:cubicBezTo>
                  <a:cubicBezTo>
                    <a:pt x="290" y="31"/>
                    <a:pt x="230" y="9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lnTo>
                    <a:pt x="157" y="0"/>
                  </a:lnTo>
                  <a:close/>
                  <a:moveTo>
                    <a:pt x="0" y="58"/>
                  </a:moveTo>
                  <a:cubicBezTo>
                    <a:pt x="0" y="26"/>
                    <a:pt x="70" y="0"/>
                    <a:pt x="157" y="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84" y="9"/>
                    <a:pt x="25" y="31"/>
                    <a:pt x="25" y="58"/>
                  </a:cubicBezTo>
                  <a:cubicBezTo>
                    <a:pt x="25" y="85"/>
                    <a:pt x="84" y="106"/>
                    <a:pt x="157" y="10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70" y="116"/>
                    <a:pt x="0" y="90"/>
                    <a:pt x="0" y="5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Freeform 30"/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48" y="63"/>
                    <a:pt x="162" y="75"/>
                    <a:pt x="176" y="89"/>
                  </a:cubicBezTo>
                  <a:cubicBezTo>
                    <a:pt x="237" y="150"/>
                    <a:pt x="269" y="219"/>
                    <a:pt x="246" y="241"/>
                  </a:cubicBezTo>
                  <a:cubicBezTo>
                    <a:pt x="228" y="259"/>
                    <a:pt x="183" y="244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75" y="225"/>
                    <a:pt x="213" y="238"/>
                    <a:pt x="228" y="223"/>
                  </a:cubicBezTo>
                  <a:cubicBezTo>
                    <a:pt x="247" y="204"/>
                    <a:pt x="221" y="147"/>
                    <a:pt x="169" y="95"/>
                  </a:cubicBezTo>
                  <a:cubicBezTo>
                    <a:pt x="158" y="84"/>
                    <a:pt x="146" y="74"/>
                    <a:pt x="134" y="65"/>
                  </a:cubicBezTo>
                  <a:lnTo>
                    <a:pt x="134" y="53"/>
                  </a:lnTo>
                  <a:close/>
                  <a:moveTo>
                    <a:pt x="23" y="18"/>
                  </a:moveTo>
                  <a:cubicBezTo>
                    <a:pt x="41" y="0"/>
                    <a:pt x="86" y="16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94" y="34"/>
                    <a:pt x="56" y="21"/>
                    <a:pt x="41" y="36"/>
                  </a:cubicBezTo>
                  <a:cubicBezTo>
                    <a:pt x="22" y="55"/>
                    <a:pt x="48" y="113"/>
                    <a:pt x="100" y="164"/>
                  </a:cubicBezTo>
                  <a:cubicBezTo>
                    <a:pt x="111" y="176"/>
                    <a:pt x="123" y="186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1" y="197"/>
                    <a:pt x="107" y="184"/>
                    <a:pt x="93" y="171"/>
                  </a:cubicBezTo>
                  <a:cubicBezTo>
                    <a:pt x="32" y="109"/>
                    <a:pt x="0" y="41"/>
                    <a:pt x="23" y="1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Freeform 31"/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83" y="16"/>
                    <a:pt x="228" y="0"/>
                    <a:pt x="246" y="18"/>
                  </a:cubicBezTo>
                  <a:cubicBezTo>
                    <a:pt x="269" y="41"/>
                    <a:pt x="237" y="109"/>
                    <a:pt x="176" y="171"/>
                  </a:cubicBezTo>
                  <a:cubicBezTo>
                    <a:pt x="162" y="184"/>
                    <a:pt x="148" y="197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46" y="186"/>
                    <a:pt x="158" y="176"/>
                    <a:pt x="169" y="164"/>
                  </a:cubicBezTo>
                  <a:cubicBezTo>
                    <a:pt x="221" y="113"/>
                    <a:pt x="247" y="55"/>
                    <a:pt x="228" y="36"/>
                  </a:cubicBezTo>
                  <a:cubicBezTo>
                    <a:pt x="213" y="21"/>
                    <a:pt x="175" y="34"/>
                    <a:pt x="134" y="65"/>
                  </a:cubicBezTo>
                  <a:lnTo>
                    <a:pt x="134" y="53"/>
                  </a:lnTo>
                  <a:close/>
                  <a:moveTo>
                    <a:pt x="23" y="241"/>
                  </a:moveTo>
                  <a:cubicBezTo>
                    <a:pt x="0" y="219"/>
                    <a:pt x="32" y="150"/>
                    <a:pt x="93" y="89"/>
                  </a:cubicBezTo>
                  <a:cubicBezTo>
                    <a:pt x="107" y="75"/>
                    <a:pt x="121" y="63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23" y="74"/>
                    <a:pt x="111" y="84"/>
                    <a:pt x="100" y="95"/>
                  </a:cubicBezTo>
                  <a:cubicBezTo>
                    <a:pt x="48" y="147"/>
                    <a:pt x="22" y="204"/>
                    <a:pt x="41" y="223"/>
                  </a:cubicBezTo>
                  <a:cubicBezTo>
                    <a:pt x="56" y="238"/>
                    <a:pt x="94" y="225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86" y="244"/>
                    <a:pt x="41" y="259"/>
                    <a:pt x="23" y="241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500062" y="498475"/>
              <a:ext cx="184150" cy="184150"/>
            </a:xfrm>
            <a:prstGeom prst="ellipse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组合 177"/>
          <p:cNvGrpSpPr/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/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/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/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/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/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/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/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/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/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/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/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/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7" name="Freeform 34"/>
          <p:cNvSpPr>
            <a:spLocks noEditPoints="1" noChangeArrowheads="1"/>
          </p:cNvSpPr>
          <p:nvPr/>
        </p:nvSpPr>
        <p:spPr bwMode="auto">
          <a:xfrm flipH="1">
            <a:off x="7501020" y="5280196"/>
            <a:ext cx="845888" cy="839786"/>
          </a:xfrm>
          <a:custGeom>
            <a:avLst/>
            <a:gdLst>
              <a:gd name="T0" fmla="*/ 2147483647 w 179"/>
              <a:gd name="T1" fmla="*/ 2147483647 h 182"/>
              <a:gd name="T2" fmla="*/ 2147483647 w 179"/>
              <a:gd name="T3" fmla="*/ 2147483647 h 182"/>
              <a:gd name="T4" fmla="*/ 2147483647 w 179"/>
              <a:gd name="T5" fmla="*/ 2147483647 h 182"/>
              <a:gd name="T6" fmla="*/ 2147483647 w 179"/>
              <a:gd name="T7" fmla="*/ 2147483647 h 182"/>
              <a:gd name="T8" fmla="*/ 2147483647 w 179"/>
              <a:gd name="T9" fmla="*/ 2147483647 h 182"/>
              <a:gd name="T10" fmla="*/ 2147483647 w 179"/>
              <a:gd name="T11" fmla="*/ 2147483647 h 182"/>
              <a:gd name="T12" fmla="*/ 2147483647 w 179"/>
              <a:gd name="T13" fmla="*/ 2147483647 h 182"/>
              <a:gd name="T14" fmla="*/ 2147483647 w 179"/>
              <a:gd name="T15" fmla="*/ 2147483647 h 182"/>
              <a:gd name="T16" fmla="*/ 2147483647 w 179"/>
              <a:gd name="T17" fmla="*/ 2147483647 h 182"/>
              <a:gd name="T18" fmla="*/ 2147483647 w 179"/>
              <a:gd name="T19" fmla="*/ 2147483647 h 182"/>
              <a:gd name="T20" fmla="*/ 2147483647 w 179"/>
              <a:gd name="T21" fmla="*/ 2147483647 h 182"/>
              <a:gd name="T22" fmla="*/ 2147483647 w 179"/>
              <a:gd name="T23" fmla="*/ 2147483647 h 182"/>
              <a:gd name="T24" fmla="*/ 2147483647 w 179"/>
              <a:gd name="T25" fmla="*/ 2147483647 h 182"/>
              <a:gd name="T26" fmla="*/ 2147483647 w 179"/>
              <a:gd name="T27" fmla="*/ 2147483647 h 182"/>
              <a:gd name="T28" fmla="*/ 2147483647 w 179"/>
              <a:gd name="T29" fmla="*/ 2147483647 h 182"/>
              <a:gd name="T30" fmla="*/ 2147483647 w 179"/>
              <a:gd name="T31" fmla="*/ 2147483647 h 182"/>
              <a:gd name="T32" fmla="*/ 2147483647 w 179"/>
              <a:gd name="T33" fmla="*/ 2147483647 h 182"/>
              <a:gd name="T34" fmla="*/ 2147483647 w 179"/>
              <a:gd name="T35" fmla="*/ 2147483647 h 182"/>
              <a:gd name="T36" fmla="*/ 2147483647 w 179"/>
              <a:gd name="T37" fmla="*/ 2147483647 h 182"/>
              <a:gd name="T38" fmla="*/ 2147483647 w 179"/>
              <a:gd name="T39" fmla="*/ 2147483647 h 182"/>
              <a:gd name="T40" fmla="*/ 2147483647 w 179"/>
              <a:gd name="T41" fmla="*/ 2147483647 h 182"/>
              <a:gd name="T42" fmla="*/ 2147483647 w 179"/>
              <a:gd name="T43" fmla="*/ 2147483647 h 182"/>
              <a:gd name="T44" fmla="*/ 2147483647 w 179"/>
              <a:gd name="T45" fmla="*/ 2147483647 h 182"/>
              <a:gd name="T46" fmla="*/ 2147483647 w 179"/>
              <a:gd name="T47" fmla="*/ 2147483647 h 182"/>
              <a:gd name="T48" fmla="*/ 2147483647 w 179"/>
              <a:gd name="T49" fmla="*/ 0 h 182"/>
              <a:gd name="T50" fmla="*/ 2147483647 w 179"/>
              <a:gd name="T51" fmla="*/ 2147483647 h 182"/>
              <a:gd name="T52" fmla="*/ 2147483647 w 179"/>
              <a:gd name="T53" fmla="*/ 2147483647 h 182"/>
              <a:gd name="T54" fmla="*/ 2147483647 w 179"/>
              <a:gd name="T55" fmla="*/ 2147483647 h 182"/>
              <a:gd name="T56" fmla="*/ 2147483647 w 179"/>
              <a:gd name="T57" fmla="*/ 2147483647 h 182"/>
              <a:gd name="T58" fmla="*/ 2147483647 w 179"/>
              <a:gd name="T59" fmla="*/ 2147483647 h 182"/>
              <a:gd name="T60" fmla="*/ 2147483647 w 179"/>
              <a:gd name="T61" fmla="*/ 2147483647 h 182"/>
              <a:gd name="T62" fmla="*/ 2147483647 w 179"/>
              <a:gd name="T63" fmla="*/ 2147483647 h 182"/>
              <a:gd name="T64" fmla="*/ 2147483647 w 179"/>
              <a:gd name="T65" fmla="*/ 2147483647 h 182"/>
              <a:gd name="T66" fmla="*/ 2147483647 w 179"/>
              <a:gd name="T67" fmla="*/ 2147483647 h 182"/>
              <a:gd name="T68" fmla="*/ 2147483647 w 179"/>
              <a:gd name="T69" fmla="*/ 2147483647 h 182"/>
              <a:gd name="T70" fmla="*/ 2147483647 w 179"/>
              <a:gd name="T71" fmla="*/ 2147483647 h 182"/>
              <a:gd name="T72" fmla="*/ 2147483647 w 179"/>
              <a:gd name="T73" fmla="*/ 2147483647 h 182"/>
              <a:gd name="T74" fmla="*/ 2147483647 w 179"/>
              <a:gd name="T75" fmla="*/ 2147483647 h 182"/>
              <a:gd name="T76" fmla="*/ 2147483647 w 179"/>
              <a:gd name="T77" fmla="*/ 2147483647 h 182"/>
              <a:gd name="T78" fmla="*/ 2147483647 w 179"/>
              <a:gd name="T79" fmla="*/ 2147483647 h 182"/>
              <a:gd name="T80" fmla="*/ 2147483647 w 179"/>
              <a:gd name="T81" fmla="*/ 2147483647 h 182"/>
              <a:gd name="T82" fmla="*/ 2147483647 w 179"/>
              <a:gd name="T83" fmla="*/ 2147483647 h 182"/>
              <a:gd name="T84" fmla="*/ 2147483647 w 179"/>
              <a:gd name="T85" fmla="*/ 2147483647 h 182"/>
              <a:gd name="T86" fmla="*/ 2147483647 w 179"/>
              <a:gd name="T87" fmla="*/ 2147483647 h 182"/>
              <a:gd name="T88" fmla="*/ 2147483647 w 179"/>
              <a:gd name="T89" fmla="*/ 2147483647 h 182"/>
              <a:gd name="T90" fmla="*/ 2147483647 w 179"/>
              <a:gd name="T91" fmla="*/ 2147483647 h 182"/>
              <a:gd name="T92" fmla="*/ 2147483647 w 179"/>
              <a:gd name="T93" fmla="*/ 2147483647 h 182"/>
              <a:gd name="T94" fmla="*/ 2147483647 w 179"/>
              <a:gd name="T95" fmla="*/ 2147483647 h 182"/>
              <a:gd name="T96" fmla="*/ 2147483647 w 179"/>
              <a:gd name="T97" fmla="*/ 2147483647 h 182"/>
              <a:gd name="T98" fmla="*/ 2147483647 w 179"/>
              <a:gd name="T99" fmla="*/ 2147483647 h 182"/>
              <a:gd name="T100" fmla="*/ 2147483647 w 179"/>
              <a:gd name="T101" fmla="*/ 2147483647 h 182"/>
              <a:gd name="T102" fmla="*/ 2147483647 w 179"/>
              <a:gd name="T103" fmla="*/ 2147483647 h 182"/>
              <a:gd name="T104" fmla="*/ 2147483647 w 179"/>
              <a:gd name="T105" fmla="*/ 2147483647 h 182"/>
              <a:gd name="T106" fmla="*/ 2147483647 w 179"/>
              <a:gd name="T107" fmla="*/ 2147483647 h 182"/>
              <a:gd name="T108" fmla="*/ 2147483647 w 179"/>
              <a:gd name="T109" fmla="*/ 2147483647 h 182"/>
              <a:gd name="T110" fmla="*/ 2147483647 w 179"/>
              <a:gd name="T111" fmla="*/ 2147483647 h 182"/>
              <a:gd name="T112" fmla="*/ 2147483647 w 179"/>
              <a:gd name="T113" fmla="*/ 2147483647 h 182"/>
              <a:gd name="T114" fmla="*/ 2147483647 w 179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9"/>
              <a:gd name="T175" fmla="*/ 0 h 182"/>
              <a:gd name="T176" fmla="*/ 179 w 179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9" h="182">
                <a:moveTo>
                  <a:pt x="126" y="24"/>
                </a:moveTo>
                <a:cubicBezTo>
                  <a:pt x="165" y="42"/>
                  <a:pt x="165" y="42"/>
                  <a:pt x="165" y="42"/>
                </a:cubicBezTo>
                <a:cubicBezTo>
                  <a:pt x="175" y="47"/>
                  <a:pt x="179" y="59"/>
                  <a:pt x="175" y="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7" y="170"/>
                  <a:pt x="127" y="172"/>
                  <a:pt x="126" y="173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8"/>
                  <a:pt x="126" y="138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32" y="126"/>
                  <a:pt x="131" y="124"/>
                  <a:pt x="130" y="12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4" y="118"/>
                  <a:pt x="136" y="117"/>
                  <a:pt x="137" y="11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42" y="104"/>
                  <a:pt x="142" y="102"/>
                  <a:pt x="140" y="101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5" y="90"/>
                  <a:pt x="151" y="88"/>
                  <a:pt x="153" y="83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2" y="63"/>
                  <a:pt x="160" y="58"/>
                  <a:pt x="155" y="55"/>
                </a:cubicBezTo>
                <a:cubicBezTo>
                  <a:pt x="126" y="42"/>
                  <a:pt x="126" y="42"/>
                  <a:pt x="126" y="42"/>
                </a:cubicBezTo>
                <a:lnTo>
                  <a:pt x="126" y="24"/>
                </a:lnTo>
                <a:close/>
                <a:moveTo>
                  <a:pt x="105" y="14"/>
                </a:moveTo>
                <a:cubicBezTo>
                  <a:pt x="126" y="24"/>
                  <a:pt x="126" y="24"/>
                  <a:pt x="126" y="24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05" y="32"/>
                  <a:pt x="105" y="32"/>
                  <a:pt x="105" y="32"/>
                </a:cubicBezTo>
                <a:lnTo>
                  <a:pt x="105" y="14"/>
                </a:lnTo>
                <a:close/>
                <a:moveTo>
                  <a:pt x="126" y="173"/>
                </a:moveTo>
                <a:cubicBezTo>
                  <a:pt x="121" y="179"/>
                  <a:pt x="112" y="182"/>
                  <a:pt x="105" y="18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3" y="163"/>
                  <a:pt x="115" y="162"/>
                  <a:pt x="116" y="160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1" y="149"/>
                  <a:pt x="121" y="147"/>
                  <a:pt x="119" y="146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3" y="140"/>
                  <a:pt x="125" y="140"/>
                  <a:pt x="126" y="139"/>
                </a:cubicBezTo>
                <a:lnTo>
                  <a:pt x="126" y="173"/>
                </a:lnTo>
                <a:close/>
                <a:moveTo>
                  <a:pt x="126" y="81"/>
                </a:moveTo>
                <a:cubicBezTo>
                  <a:pt x="126" y="94"/>
                  <a:pt x="126" y="94"/>
                  <a:pt x="126" y="94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7" y="90"/>
                  <a:pt x="115" y="91"/>
                  <a:pt x="114" y="9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4"/>
                  <a:pt x="110" y="106"/>
                  <a:pt x="111" y="107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7" y="113"/>
                  <a:pt x="105" y="113"/>
                  <a:pt x="105" y="114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8" y="88"/>
                  <a:pt x="107" y="86"/>
                  <a:pt x="106" y="85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72"/>
                  <a:pt x="105" y="72"/>
                  <a:pt x="105" y="72"/>
                </a:cubicBezTo>
                <a:lnTo>
                  <a:pt x="126" y="81"/>
                </a:lnTo>
                <a:close/>
                <a:moveTo>
                  <a:pt x="86" y="5"/>
                </a:moveTo>
                <a:cubicBezTo>
                  <a:pt x="105" y="14"/>
                  <a:pt x="105" y="14"/>
                  <a:pt x="105" y="14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86" y="23"/>
                  <a:pt x="86" y="23"/>
                  <a:pt x="86" y="23"/>
                </a:cubicBezTo>
                <a:lnTo>
                  <a:pt x="86" y="5"/>
                </a:lnTo>
                <a:close/>
                <a:moveTo>
                  <a:pt x="105" y="180"/>
                </a:moveTo>
                <a:cubicBezTo>
                  <a:pt x="103" y="180"/>
                  <a:pt x="102" y="179"/>
                  <a:pt x="101" y="179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3"/>
                  <a:pt x="86" y="132"/>
                  <a:pt x="86" y="131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9" y="124"/>
                  <a:pt x="91" y="123"/>
                  <a:pt x="92" y="12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0"/>
                  <a:pt x="97" y="108"/>
                  <a:pt x="95" y="10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95"/>
                  <a:pt x="86" y="95"/>
                  <a:pt x="86" y="95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100" y="102"/>
                  <a:pt x="102" y="101"/>
                  <a:pt x="103" y="99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4" y="114"/>
                  <a:pt x="104" y="115"/>
                  <a:pt x="104" y="11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8" y="127"/>
                  <a:pt x="99" y="129"/>
                  <a:pt x="101" y="129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5"/>
                  <a:pt x="94" y="136"/>
                  <a:pt x="93" y="138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88" y="149"/>
                  <a:pt x="88" y="151"/>
                  <a:pt x="90" y="152"/>
                </a:cubicBezTo>
                <a:cubicBezTo>
                  <a:pt x="105" y="159"/>
                  <a:pt x="105" y="159"/>
                  <a:pt x="105" y="159"/>
                </a:cubicBezTo>
                <a:lnTo>
                  <a:pt x="105" y="180"/>
                </a:lnTo>
                <a:close/>
                <a:moveTo>
                  <a:pt x="105" y="72"/>
                </a:moveTo>
                <a:cubicBezTo>
                  <a:pt x="105" y="84"/>
                  <a:pt x="105" y="84"/>
                  <a:pt x="105" y="84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63"/>
                  <a:pt x="86" y="63"/>
                  <a:pt x="86" y="63"/>
                </a:cubicBezTo>
                <a:lnTo>
                  <a:pt x="105" y="72"/>
                </a:lnTo>
                <a:close/>
                <a:moveTo>
                  <a:pt x="79" y="2"/>
                </a:moveTo>
                <a:cubicBezTo>
                  <a:pt x="86" y="5"/>
                  <a:pt x="86" y="5"/>
                  <a:pt x="86" y="5"/>
                </a:cubicBezTo>
                <a:cubicBezTo>
                  <a:pt x="86" y="23"/>
                  <a:pt x="86" y="23"/>
                  <a:pt x="86" y="23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7"/>
                  <a:pt x="72" y="17"/>
                  <a:pt x="70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1"/>
                  <a:pt x="79" y="2"/>
                </a:cubicBezTo>
                <a:close/>
                <a:moveTo>
                  <a:pt x="86" y="172"/>
                </a:moveTo>
                <a:cubicBezTo>
                  <a:pt x="70" y="164"/>
                  <a:pt x="70" y="164"/>
                  <a:pt x="70" y="164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9" y="147"/>
                  <a:pt x="81" y="146"/>
                  <a:pt x="81" y="144"/>
                </a:cubicBezTo>
                <a:cubicBezTo>
                  <a:pt x="86" y="135"/>
                  <a:pt x="86" y="135"/>
                  <a:pt x="86" y="135"/>
                </a:cubicBezTo>
                <a:lnTo>
                  <a:pt x="86" y="172"/>
                </a:lnTo>
                <a:close/>
                <a:moveTo>
                  <a:pt x="86" y="63"/>
                </a:moveTo>
                <a:cubicBezTo>
                  <a:pt x="86" y="76"/>
                  <a:pt x="86" y="76"/>
                  <a:pt x="86" y="76"/>
                </a:cubicBezTo>
                <a:cubicBezTo>
                  <a:pt x="84" y="75"/>
                  <a:pt x="84" y="75"/>
                  <a:pt x="84" y="75"/>
                </a:cubicBezTo>
                <a:cubicBezTo>
                  <a:pt x="82" y="74"/>
                  <a:pt x="81" y="75"/>
                  <a:pt x="80" y="77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8"/>
                  <a:pt x="75" y="90"/>
                  <a:pt x="77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74" y="97"/>
                  <a:pt x="74" y="97"/>
                  <a:pt x="74" y="97"/>
                </a:cubicBezTo>
                <a:cubicBezTo>
                  <a:pt x="72" y="97"/>
                  <a:pt x="71" y="97"/>
                  <a:pt x="70" y="98"/>
                </a:cubicBezTo>
                <a:cubicBezTo>
                  <a:pt x="70" y="79"/>
                  <a:pt x="70" y="79"/>
                  <a:pt x="70" y="79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2"/>
                  <a:pt x="73" y="70"/>
                  <a:pt x="71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55"/>
                  <a:pt x="70" y="55"/>
                  <a:pt x="70" y="55"/>
                </a:cubicBezTo>
                <a:lnTo>
                  <a:pt x="86" y="63"/>
                </a:lnTo>
                <a:close/>
                <a:moveTo>
                  <a:pt x="86" y="122"/>
                </a:moveTo>
                <a:cubicBezTo>
                  <a:pt x="86" y="131"/>
                  <a:pt x="86" y="131"/>
                  <a:pt x="86" y="131"/>
                </a:cubicBezTo>
                <a:cubicBezTo>
                  <a:pt x="86" y="131"/>
                  <a:pt x="85" y="130"/>
                  <a:pt x="84" y="130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15"/>
                  <a:pt x="70" y="115"/>
                  <a:pt x="70" y="115"/>
                </a:cubicBezTo>
                <a:lnTo>
                  <a:pt x="86" y="122"/>
                </a:lnTo>
                <a:close/>
                <a:moveTo>
                  <a:pt x="70" y="164"/>
                </a:moveTo>
                <a:cubicBezTo>
                  <a:pt x="58" y="159"/>
                  <a:pt x="58" y="159"/>
                  <a:pt x="58" y="159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70" y="142"/>
                  <a:pt x="70" y="142"/>
                  <a:pt x="70" y="142"/>
                </a:cubicBezTo>
                <a:lnTo>
                  <a:pt x="70" y="164"/>
                </a:lnTo>
                <a:close/>
                <a:moveTo>
                  <a:pt x="58" y="4"/>
                </a:moveTo>
                <a:cubicBezTo>
                  <a:pt x="62" y="2"/>
                  <a:pt x="66" y="0"/>
                  <a:pt x="70" y="0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4" y="20"/>
                  <a:pt x="62" y="23"/>
                </a:cubicBezTo>
                <a:cubicBezTo>
                  <a:pt x="58" y="31"/>
                  <a:pt x="58" y="31"/>
                  <a:pt x="58" y="31"/>
                </a:cubicBezTo>
                <a:lnTo>
                  <a:pt x="58" y="4"/>
                </a:lnTo>
                <a:close/>
                <a:moveTo>
                  <a:pt x="70" y="55"/>
                </a:moveTo>
                <a:cubicBezTo>
                  <a:pt x="70" y="68"/>
                  <a:pt x="70" y="68"/>
                  <a:pt x="70" y="68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1"/>
                  <a:pt x="60" y="51"/>
                </a:cubicBezTo>
                <a:lnTo>
                  <a:pt x="70" y="55"/>
                </a:lnTo>
                <a:close/>
                <a:moveTo>
                  <a:pt x="70" y="79"/>
                </a:move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69" y="99"/>
                  <a:pt x="69" y="9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11"/>
                  <a:pt x="65" y="112"/>
                  <a:pt x="66" y="113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1" y="119"/>
                  <a:pt x="59" y="120"/>
                  <a:pt x="59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4"/>
                  <a:pt x="62" y="92"/>
                  <a:pt x="61" y="91"/>
                </a:cubicBezTo>
                <a:cubicBezTo>
                  <a:pt x="58" y="90"/>
                  <a:pt x="58" y="90"/>
                  <a:pt x="58" y="90"/>
                </a:cubicBezTo>
                <a:cubicBezTo>
                  <a:pt x="58" y="82"/>
                  <a:pt x="58" y="82"/>
                  <a:pt x="58" y="82"/>
                </a:cubicBezTo>
                <a:cubicBezTo>
                  <a:pt x="64" y="85"/>
                  <a:pt x="64" y="85"/>
                  <a:pt x="64" y="85"/>
                </a:cubicBezTo>
                <a:cubicBezTo>
                  <a:pt x="65" y="85"/>
                  <a:pt x="67" y="85"/>
                  <a:pt x="68" y="83"/>
                </a:cubicBezTo>
                <a:lnTo>
                  <a:pt x="70" y="79"/>
                </a:lnTo>
                <a:close/>
                <a:moveTo>
                  <a:pt x="58" y="159"/>
                </a:moveTo>
                <a:cubicBezTo>
                  <a:pt x="52" y="156"/>
                  <a:pt x="52" y="156"/>
                  <a:pt x="52" y="15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7"/>
                  <a:pt x="52" y="116"/>
                  <a:pt x="52" y="11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5" y="108"/>
                  <a:pt x="57" y="107"/>
                  <a:pt x="58" y="106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3" y="133"/>
                  <a:pt x="54" y="135"/>
                  <a:pt x="56" y="136"/>
                </a:cubicBezTo>
                <a:cubicBezTo>
                  <a:pt x="58" y="137"/>
                  <a:pt x="58" y="137"/>
                  <a:pt x="58" y="137"/>
                </a:cubicBezTo>
                <a:lnTo>
                  <a:pt x="58" y="159"/>
                </a:lnTo>
                <a:close/>
                <a:moveTo>
                  <a:pt x="52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3" y="9"/>
                  <a:pt x="56" y="6"/>
                  <a:pt x="58" y="4"/>
                </a:cubicBezTo>
                <a:cubicBezTo>
                  <a:pt x="58" y="31"/>
                  <a:pt x="58" y="31"/>
                  <a:pt x="58" y="3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42"/>
                  <a:pt x="55" y="47"/>
                  <a:pt x="58" y="50"/>
                </a:cubicBezTo>
                <a:cubicBezTo>
                  <a:pt x="58" y="63"/>
                  <a:pt x="58" y="63"/>
                  <a:pt x="58" y="63"/>
                </a:cubicBezTo>
                <a:cubicBezTo>
                  <a:pt x="52" y="60"/>
                  <a:pt x="52" y="60"/>
                  <a:pt x="52" y="60"/>
                </a:cubicBezTo>
                <a:lnTo>
                  <a:pt x="52" y="12"/>
                </a:lnTo>
                <a:close/>
                <a:moveTo>
                  <a:pt x="58" y="82"/>
                </a:moveTo>
                <a:cubicBezTo>
                  <a:pt x="58" y="90"/>
                  <a:pt x="58" y="90"/>
                  <a:pt x="58" y="90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79"/>
                  <a:pt x="52" y="79"/>
                  <a:pt x="52" y="79"/>
                </a:cubicBezTo>
                <a:lnTo>
                  <a:pt x="58" y="82"/>
                </a:lnTo>
                <a:close/>
                <a:moveTo>
                  <a:pt x="52" y="156"/>
                </a:moveTo>
                <a:cubicBezTo>
                  <a:pt x="36" y="148"/>
                  <a:pt x="36" y="148"/>
                  <a:pt x="36" y="148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4" y="130"/>
                  <a:pt x="46" y="130"/>
                  <a:pt x="47" y="128"/>
                </a:cubicBezTo>
                <a:cubicBezTo>
                  <a:pt x="52" y="119"/>
                  <a:pt x="52" y="119"/>
                  <a:pt x="52" y="119"/>
                </a:cubicBezTo>
                <a:lnTo>
                  <a:pt x="52" y="156"/>
                </a:lnTo>
                <a:close/>
                <a:moveTo>
                  <a:pt x="36" y="46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48" y="58"/>
                  <a:pt x="46" y="59"/>
                  <a:pt x="45" y="61"/>
                </a:cubicBezTo>
                <a:cubicBezTo>
                  <a:pt x="41" y="70"/>
                  <a:pt x="41" y="70"/>
                  <a:pt x="41" y="70"/>
                </a:cubicBezTo>
                <a:cubicBezTo>
                  <a:pt x="40" y="72"/>
                  <a:pt x="41" y="74"/>
                  <a:pt x="42" y="75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87"/>
                  <a:pt x="52" y="87"/>
                  <a:pt x="52" y="87"/>
                </a:cubicBezTo>
                <a:cubicBezTo>
                  <a:pt x="39" y="81"/>
                  <a:pt x="39" y="81"/>
                  <a:pt x="39" y="81"/>
                </a:cubicBezTo>
                <a:cubicBezTo>
                  <a:pt x="38" y="81"/>
                  <a:pt x="37" y="81"/>
                  <a:pt x="36" y="82"/>
                </a:cubicBezTo>
                <a:lnTo>
                  <a:pt x="36" y="46"/>
                </a:lnTo>
                <a:close/>
                <a:moveTo>
                  <a:pt x="52" y="106"/>
                </a:moveTo>
                <a:cubicBezTo>
                  <a:pt x="52" y="115"/>
                  <a:pt x="52" y="115"/>
                  <a:pt x="52" y="115"/>
                </a:cubicBezTo>
                <a:cubicBezTo>
                  <a:pt x="51" y="115"/>
                  <a:pt x="51" y="114"/>
                  <a:pt x="50" y="114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99"/>
                  <a:pt x="36" y="99"/>
                  <a:pt x="36" y="99"/>
                </a:cubicBezTo>
                <a:lnTo>
                  <a:pt x="52" y="106"/>
                </a:lnTo>
                <a:close/>
                <a:moveTo>
                  <a:pt x="36" y="148"/>
                </a:moveTo>
                <a:cubicBezTo>
                  <a:pt x="15" y="139"/>
                  <a:pt x="15" y="139"/>
                  <a:pt x="15" y="139"/>
                </a:cubicBezTo>
                <a:cubicBezTo>
                  <a:pt x="5" y="134"/>
                  <a:pt x="0" y="122"/>
                  <a:pt x="5" y="111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5" y="83"/>
                  <a:pt x="35" y="83"/>
                </a:cubicBezTo>
                <a:cubicBezTo>
                  <a:pt x="30" y="93"/>
                  <a:pt x="30" y="93"/>
                  <a:pt x="30" y="93"/>
                </a:cubicBezTo>
                <a:cubicBezTo>
                  <a:pt x="30" y="95"/>
                  <a:pt x="30" y="96"/>
                  <a:pt x="32" y="97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7" y="103"/>
                  <a:pt x="25" y="104"/>
                  <a:pt x="24" y="106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19" y="117"/>
                  <a:pt x="20" y="119"/>
                  <a:pt x="21" y="120"/>
                </a:cubicBezTo>
                <a:cubicBezTo>
                  <a:pt x="36" y="126"/>
                  <a:pt x="36" y="126"/>
                  <a:pt x="36" y="126"/>
                </a:cubicBezTo>
                <a:lnTo>
                  <a:pt x="36" y="148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8" name="组合 178"/>
          <p:cNvGrpSpPr/>
          <p:nvPr/>
        </p:nvGrpSpPr>
        <p:grpSpPr bwMode="auto">
          <a:xfrm flipH="1">
            <a:off x="820157" y="4202330"/>
            <a:ext cx="1238250" cy="739775"/>
            <a:chOff x="0" y="0"/>
            <a:chExt cx="1238250" cy="739775"/>
          </a:xfrm>
        </p:grpSpPr>
        <p:sp>
          <p:nvSpPr>
            <p:cNvPr id="59" name="Freeform 39"/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/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/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/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/>
          <p:cNvGrpSpPr/>
          <p:nvPr/>
        </p:nvGrpSpPr>
        <p:grpSpPr bwMode="auto">
          <a:xfrm flipH="1">
            <a:off x="2504581" y="5016111"/>
            <a:ext cx="1009650" cy="1392237"/>
            <a:chOff x="0" y="0"/>
            <a:chExt cx="1009650" cy="1392238"/>
          </a:xfrm>
        </p:grpSpPr>
        <p:sp>
          <p:nvSpPr>
            <p:cNvPr id="64" name="Freeform 146"/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/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/>
          <p:cNvGrpSpPr/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/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/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/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/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/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/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/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/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/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/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/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/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/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/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/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095957" y="1908272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   </a:t>
            </a:r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</a:t>
            </a:r>
          </a:p>
        </p:txBody>
      </p:sp>
      <p:sp>
        <p:nvSpPr>
          <p:cNvPr id="83" name="矩形 82"/>
          <p:cNvSpPr/>
          <p:nvPr/>
        </p:nvSpPr>
        <p:spPr>
          <a:xfrm>
            <a:off x="2521964" y="3024627"/>
            <a:ext cx="7486650" cy="1612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114757" y="2613122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谢谢倾听</a:t>
            </a:r>
          </a:p>
        </p:txBody>
      </p:sp>
      <p:sp>
        <p:nvSpPr>
          <p:cNvPr id="25" name="Shape 40"/>
          <p:cNvSpPr/>
          <p:nvPr/>
        </p:nvSpPr>
        <p:spPr>
          <a:xfrm>
            <a:off x="3729726" y="4172879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dist"/>
            <a:r>
              <a:rPr lang="zh-CN" altLang="en-US" sz="160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微软雅黑" panose="020B0503020204020204" charset="-122"/>
            </a:endParaRPr>
          </a:p>
        </p:txBody>
      </p:sp>
      <p:grpSp>
        <p:nvGrpSpPr>
          <p:cNvPr id="21" name="组合 188"/>
          <p:cNvGrpSpPr/>
          <p:nvPr/>
        </p:nvGrpSpPr>
        <p:grpSpPr bwMode="auto">
          <a:xfrm flipH="1">
            <a:off x="1614779" y="1965924"/>
            <a:ext cx="1077913" cy="1263650"/>
            <a:chOff x="0" y="0"/>
            <a:chExt cx="1077912" cy="1262063"/>
          </a:xfrm>
        </p:grpSpPr>
        <p:sp>
          <p:nvSpPr>
            <p:cNvPr id="22" name="Freeform 171"/>
            <p:cNvSpPr>
              <a:spLocks noChangeArrowheads="1"/>
            </p:cNvSpPr>
            <p:nvPr/>
          </p:nvSpPr>
          <p:spPr bwMode="auto">
            <a:xfrm>
              <a:off x="0" y="4762"/>
              <a:ext cx="1077912" cy="1257301"/>
            </a:xfrm>
            <a:custGeom>
              <a:avLst/>
              <a:gdLst>
                <a:gd name="T0" fmla="*/ 2147483647 w 284"/>
                <a:gd name="T1" fmla="*/ 2147483647 h 332"/>
                <a:gd name="T2" fmla="*/ 2147483647 w 284"/>
                <a:gd name="T3" fmla="*/ 2147483647 h 332"/>
                <a:gd name="T4" fmla="*/ 2147483647 w 284"/>
                <a:gd name="T5" fmla="*/ 2147483647 h 332"/>
                <a:gd name="T6" fmla="*/ 2147483647 w 284"/>
                <a:gd name="T7" fmla="*/ 2147483647 h 332"/>
                <a:gd name="T8" fmla="*/ 2147483647 w 284"/>
                <a:gd name="T9" fmla="*/ 2147483647 h 332"/>
                <a:gd name="T10" fmla="*/ 2147483647 w 284"/>
                <a:gd name="T11" fmla="*/ 2147483647 h 332"/>
                <a:gd name="T12" fmla="*/ 2147483647 w 284"/>
                <a:gd name="T13" fmla="*/ 2147483647 h 332"/>
                <a:gd name="T14" fmla="*/ 2147483647 w 284"/>
                <a:gd name="T15" fmla="*/ 2147483647 h 332"/>
                <a:gd name="T16" fmla="*/ 2147483647 w 284"/>
                <a:gd name="T17" fmla="*/ 2147483647 h 332"/>
                <a:gd name="T18" fmla="*/ 2147483647 w 284"/>
                <a:gd name="T19" fmla="*/ 2147483647 h 332"/>
                <a:gd name="T20" fmla="*/ 2147483647 w 284"/>
                <a:gd name="T21" fmla="*/ 2147483647 h 332"/>
                <a:gd name="T22" fmla="*/ 2147483647 w 284"/>
                <a:gd name="T23" fmla="*/ 2147483647 h 332"/>
                <a:gd name="T24" fmla="*/ 2147483647 w 284"/>
                <a:gd name="T25" fmla="*/ 2147483647 h 332"/>
                <a:gd name="T26" fmla="*/ 2147483647 w 284"/>
                <a:gd name="T27" fmla="*/ 2147483647 h 3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4"/>
                <a:gd name="T43" fmla="*/ 0 h 332"/>
                <a:gd name="T44" fmla="*/ 284 w 284"/>
                <a:gd name="T45" fmla="*/ 332 h 3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4" h="332">
                  <a:moveTo>
                    <a:pt x="67" y="173"/>
                  </a:moveTo>
                  <a:cubicBezTo>
                    <a:pt x="67" y="173"/>
                    <a:pt x="72" y="167"/>
                    <a:pt x="67" y="154"/>
                  </a:cubicBezTo>
                  <a:cubicBezTo>
                    <a:pt x="63" y="143"/>
                    <a:pt x="44" y="101"/>
                    <a:pt x="39" y="87"/>
                  </a:cubicBezTo>
                  <a:cubicBezTo>
                    <a:pt x="34" y="89"/>
                    <a:pt x="26" y="89"/>
                    <a:pt x="24" y="8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5" y="32"/>
                    <a:pt x="92" y="0"/>
                    <a:pt x="100" y="2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3" y="55"/>
                    <a:pt x="108" y="60"/>
                    <a:pt x="102" y="65"/>
                  </a:cubicBezTo>
                  <a:cubicBezTo>
                    <a:pt x="108" y="79"/>
                    <a:pt x="126" y="120"/>
                    <a:pt x="130" y="131"/>
                  </a:cubicBezTo>
                  <a:cubicBezTo>
                    <a:pt x="135" y="144"/>
                    <a:pt x="145" y="144"/>
                    <a:pt x="145" y="144"/>
                  </a:cubicBezTo>
                  <a:cubicBezTo>
                    <a:pt x="163" y="148"/>
                    <a:pt x="284" y="204"/>
                    <a:pt x="255" y="245"/>
                  </a:cubicBezTo>
                  <a:cubicBezTo>
                    <a:pt x="230" y="281"/>
                    <a:pt x="172" y="301"/>
                    <a:pt x="160" y="305"/>
                  </a:cubicBezTo>
                  <a:cubicBezTo>
                    <a:pt x="148" y="310"/>
                    <a:pt x="91" y="332"/>
                    <a:pt x="48" y="320"/>
                  </a:cubicBezTo>
                  <a:cubicBezTo>
                    <a:pt x="0" y="307"/>
                    <a:pt x="55" y="187"/>
                    <a:pt x="67" y="173"/>
                  </a:cubicBezTo>
                  <a:close/>
                </a:path>
              </a:pathLst>
            </a:custGeom>
            <a:solidFill>
              <a:srgbClr val="609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172"/>
            <p:cNvSpPr>
              <a:spLocks noChangeArrowheads="1"/>
            </p:cNvSpPr>
            <p:nvPr/>
          </p:nvSpPr>
          <p:spPr bwMode="auto">
            <a:xfrm>
              <a:off x="128587" y="765175"/>
              <a:ext cx="303212" cy="447675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0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8"/>
                <a:gd name="T20" fmla="*/ 80 w 8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8">
                  <a:moveTo>
                    <a:pt x="80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34" y="104"/>
                    <a:pt x="23" y="81"/>
                  </a:cubicBezTo>
                  <a:cubicBezTo>
                    <a:pt x="13" y="59"/>
                    <a:pt x="39" y="0"/>
                    <a:pt x="39" y="0"/>
                  </a:cubicBezTo>
                  <a:cubicBezTo>
                    <a:pt x="39" y="0"/>
                    <a:pt x="0" y="62"/>
                    <a:pt x="10" y="90"/>
                  </a:cubicBezTo>
                  <a:cubicBezTo>
                    <a:pt x="21" y="118"/>
                    <a:pt x="80" y="96"/>
                    <a:pt x="80" y="96"/>
                  </a:cubicBezTo>
                  <a:close/>
                </a:path>
              </a:pathLst>
            </a:custGeom>
            <a:solidFill>
              <a:srgbClr val="B0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173"/>
            <p:cNvSpPr>
              <a:spLocks noChangeArrowheads="1"/>
            </p:cNvSpPr>
            <p:nvPr/>
          </p:nvSpPr>
          <p:spPr bwMode="auto">
            <a:xfrm>
              <a:off x="7938" y="0"/>
              <a:ext cx="420687" cy="357188"/>
            </a:xfrm>
            <a:custGeom>
              <a:avLst/>
              <a:gdLst>
                <a:gd name="T0" fmla="*/ 2147483647 w 111"/>
                <a:gd name="T1" fmla="*/ 2147483647 h 94"/>
                <a:gd name="T2" fmla="*/ 2147483647 w 111"/>
                <a:gd name="T3" fmla="*/ 2147483647 h 94"/>
                <a:gd name="T4" fmla="*/ 2147483647 w 111"/>
                <a:gd name="T5" fmla="*/ 2147483647 h 94"/>
                <a:gd name="T6" fmla="*/ 2147483647 w 111"/>
                <a:gd name="T7" fmla="*/ 2147483647 h 94"/>
                <a:gd name="T8" fmla="*/ 2147483647 w 111"/>
                <a:gd name="T9" fmla="*/ 2147483647 h 94"/>
                <a:gd name="T10" fmla="*/ 2147483647 w 111"/>
                <a:gd name="T11" fmla="*/ 2147483647 h 94"/>
                <a:gd name="T12" fmla="*/ 2147483647 w 111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94"/>
                <a:gd name="T23" fmla="*/ 111 w 11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94">
                  <a:moveTo>
                    <a:pt x="39" y="92"/>
                  </a:moveTo>
                  <a:cubicBezTo>
                    <a:pt x="34" y="94"/>
                    <a:pt x="21" y="91"/>
                    <a:pt x="19" y="8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33"/>
                    <a:pt x="89" y="0"/>
                    <a:pt x="98" y="2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56"/>
                    <a:pt x="106" y="61"/>
                    <a:pt x="100" y="66"/>
                  </a:cubicBezTo>
                  <a:lnTo>
                    <a:pt x="39" y="9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174"/>
            <p:cNvSpPr>
              <a:spLocks noChangeArrowheads="1"/>
            </p:cNvSpPr>
            <p:nvPr/>
          </p:nvSpPr>
          <p:spPr bwMode="auto">
            <a:xfrm>
              <a:off x="65087" y="60325"/>
              <a:ext cx="268287" cy="133350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5"/>
                <a:gd name="T17" fmla="*/ 71 w 7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5">
                  <a:moveTo>
                    <a:pt x="31" y="9"/>
                  </a:moveTo>
                  <a:cubicBezTo>
                    <a:pt x="48" y="3"/>
                    <a:pt x="68" y="0"/>
                    <a:pt x="69" y="4"/>
                  </a:cubicBezTo>
                  <a:cubicBezTo>
                    <a:pt x="71" y="8"/>
                    <a:pt x="57" y="19"/>
                    <a:pt x="40" y="26"/>
                  </a:cubicBezTo>
                  <a:cubicBezTo>
                    <a:pt x="23" y="33"/>
                    <a:pt x="3" y="35"/>
                    <a:pt x="2" y="31"/>
                  </a:cubicBezTo>
                  <a:cubicBezTo>
                    <a:pt x="0" y="27"/>
                    <a:pt x="14" y="16"/>
                    <a:pt x="31" y="9"/>
                  </a:cubicBezTo>
                  <a:close/>
                </a:path>
              </a:pathLst>
            </a:custGeom>
            <a:solidFill>
              <a:srgbClr val="F6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2" name="Freeform 33"/>
          <p:cNvSpPr>
            <a:spLocks noEditPoints="1" noChangeArrowheads="1"/>
          </p:cNvSpPr>
          <p:nvPr/>
        </p:nvSpPr>
        <p:spPr bwMode="auto">
          <a:xfrm flipH="1">
            <a:off x="8898374" y="3448051"/>
            <a:ext cx="1879600" cy="919162"/>
          </a:xfrm>
          <a:custGeom>
            <a:avLst/>
            <a:gdLst>
              <a:gd name="T0" fmla="*/ 2147483647 w 501"/>
              <a:gd name="T1" fmla="*/ 2147483647 h 245"/>
              <a:gd name="T2" fmla="*/ 2147483647 w 501"/>
              <a:gd name="T3" fmla="*/ 2147483647 h 245"/>
              <a:gd name="T4" fmla="*/ 2147483647 w 501"/>
              <a:gd name="T5" fmla="*/ 2147483647 h 245"/>
              <a:gd name="T6" fmla="*/ 2147483647 w 501"/>
              <a:gd name="T7" fmla="*/ 2147483647 h 245"/>
              <a:gd name="T8" fmla="*/ 2147483647 w 501"/>
              <a:gd name="T9" fmla="*/ 2147483647 h 245"/>
              <a:gd name="T10" fmla="*/ 2147483647 w 501"/>
              <a:gd name="T11" fmla="*/ 2147483647 h 245"/>
              <a:gd name="T12" fmla="*/ 2147483647 w 501"/>
              <a:gd name="T13" fmla="*/ 2147483647 h 245"/>
              <a:gd name="T14" fmla="*/ 2147483647 w 501"/>
              <a:gd name="T15" fmla="*/ 2147483647 h 245"/>
              <a:gd name="T16" fmla="*/ 2147483647 w 501"/>
              <a:gd name="T17" fmla="*/ 2147483647 h 245"/>
              <a:gd name="T18" fmla="*/ 2147483647 w 501"/>
              <a:gd name="T19" fmla="*/ 2147483647 h 245"/>
              <a:gd name="T20" fmla="*/ 2147483647 w 501"/>
              <a:gd name="T21" fmla="*/ 2147483647 h 245"/>
              <a:gd name="T22" fmla="*/ 2147483647 w 501"/>
              <a:gd name="T23" fmla="*/ 2147483647 h 245"/>
              <a:gd name="T24" fmla="*/ 2147483647 w 501"/>
              <a:gd name="T25" fmla="*/ 2147483647 h 245"/>
              <a:gd name="T26" fmla="*/ 2147483647 w 501"/>
              <a:gd name="T27" fmla="*/ 2147483647 h 245"/>
              <a:gd name="T28" fmla="*/ 2147483647 w 501"/>
              <a:gd name="T29" fmla="*/ 2147483647 h 245"/>
              <a:gd name="T30" fmla="*/ 2147483647 w 501"/>
              <a:gd name="T31" fmla="*/ 2147483647 h 245"/>
              <a:gd name="T32" fmla="*/ 2147483647 w 501"/>
              <a:gd name="T33" fmla="*/ 2147483647 h 245"/>
              <a:gd name="T34" fmla="*/ 2147483647 w 501"/>
              <a:gd name="T35" fmla="*/ 2147483647 h 245"/>
              <a:gd name="T36" fmla="*/ 2147483647 w 501"/>
              <a:gd name="T37" fmla="*/ 2147483647 h 245"/>
              <a:gd name="T38" fmla="*/ 2147483647 w 501"/>
              <a:gd name="T39" fmla="*/ 2147483647 h 245"/>
              <a:gd name="T40" fmla="*/ 2147483647 w 501"/>
              <a:gd name="T41" fmla="*/ 2147483647 h 245"/>
              <a:gd name="T42" fmla="*/ 2147483647 w 501"/>
              <a:gd name="T43" fmla="*/ 2147483647 h 245"/>
              <a:gd name="T44" fmla="*/ 2147483647 w 501"/>
              <a:gd name="T45" fmla="*/ 2147483647 h 245"/>
              <a:gd name="T46" fmla="*/ 2147483647 w 501"/>
              <a:gd name="T47" fmla="*/ 2147483647 h 245"/>
              <a:gd name="T48" fmla="*/ 2147483647 w 501"/>
              <a:gd name="T49" fmla="*/ 2147483647 h 245"/>
              <a:gd name="T50" fmla="*/ 2147483647 w 501"/>
              <a:gd name="T51" fmla="*/ 2147483647 h 245"/>
              <a:gd name="T52" fmla="*/ 2147483647 w 501"/>
              <a:gd name="T53" fmla="*/ 2147483647 h 245"/>
              <a:gd name="T54" fmla="*/ 2147483647 w 501"/>
              <a:gd name="T55" fmla="*/ 2147483647 h 245"/>
              <a:gd name="T56" fmla="*/ 2147483647 w 501"/>
              <a:gd name="T57" fmla="*/ 2147483647 h 245"/>
              <a:gd name="T58" fmla="*/ 2147483647 w 501"/>
              <a:gd name="T59" fmla="*/ 2147483647 h 245"/>
              <a:gd name="T60" fmla="*/ 2147483647 w 501"/>
              <a:gd name="T61" fmla="*/ 2147483647 h 245"/>
              <a:gd name="T62" fmla="*/ 2147483647 w 501"/>
              <a:gd name="T63" fmla="*/ 2147483647 h 245"/>
              <a:gd name="T64" fmla="*/ 2147483647 w 501"/>
              <a:gd name="T65" fmla="*/ 2147483647 h 245"/>
              <a:gd name="T66" fmla="*/ 2147483647 w 501"/>
              <a:gd name="T67" fmla="*/ 2147483647 h 245"/>
              <a:gd name="T68" fmla="*/ 2147483647 w 501"/>
              <a:gd name="T69" fmla="*/ 2147483647 h 245"/>
              <a:gd name="T70" fmla="*/ 2147483647 w 501"/>
              <a:gd name="T71" fmla="*/ 2147483647 h 245"/>
              <a:gd name="T72" fmla="*/ 2147483647 w 501"/>
              <a:gd name="T73" fmla="*/ 2147483647 h 245"/>
              <a:gd name="T74" fmla="*/ 2147483647 w 501"/>
              <a:gd name="T75" fmla="*/ 2147483647 h 245"/>
              <a:gd name="T76" fmla="*/ 2147483647 w 501"/>
              <a:gd name="T77" fmla="*/ 2147483647 h 245"/>
              <a:gd name="T78" fmla="*/ 0 w 501"/>
              <a:gd name="T79" fmla="*/ 2147483647 h 245"/>
              <a:gd name="T80" fmla="*/ 2147483647 w 501"/>
              <a:gd name="T81" fmla="*/ 2147483647 h 245"/>
              <a:gd name="T82" fmla="*/ 2147483647 w 501"/>
              <a:gd name="T83" fmla="*/ 2147483647 h 245"/>
              <a:gd name="T84" fmla="*/ 2147483647 w 501"/>
              <a:gd name="T85" fmla="*/ 2147483647 h 2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1"/>
              <a:gd name="T130" fmla="*/ 0 h 245"/>
              <a:gd name="T131" fmla="*/ 501 w 501"/>
              <a:gd name="T132" fmla="*/ 245 h 2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1" h="245">
                <a:moveTo>
                  <a:pt x="76" y="152"/>
                </a:moveTo>
                <a:cubicBezTo>
                  <a:pt x="93" y="196"/>
                  <a:pt x="93" y="196"/>
                  <a:pt x="93" y="196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51" y="124"/>
                  <a:pt x="151" y="124"/>
                  <a:pt x="151" y="124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190" y="159"/>
                  <a:pt x="190" y="159"/>
                  <a:pt x="190" y="159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89" y="109"/>
                  <a:pt x="189" y="109"/>
                  <a:pt x="189" y="109"/>
                </a:cubicBezTo>
                <a:cubicBezTo>
                  <a:pt x="198" y="132"/>
                  <a:pt x="198" y="132"/>
                  <a:pt x="198" y="132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21" y="124"/>
                  <a:pt x="221" y="124"/>
                  <a:pt x="221" y="124"/>
                </a:cubicBezTo>
                <a:cubicBezTo>
                  <a:pt x="228" y="121"/>
                  <a:pt x="228" y="121"/>
                  <a:pt x="228" y="121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50" y="112"/>
                  <a:pt x="250" y="112"/>
                  <a:pt x="250" y="112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57" y="83"/>
                  <a:pt x="257" y="83"/>
                  <a:pt x="257" y="83"/>
                </a:cubicBezTo>
                <a:cubicBezTo>
                  <a:pt x="274" y="127"/>
                  <a:pt x="274" y="127"/>
                  <a:pt x="274" y="127"/>
                </a:cubicBezTo>
                <a:cubicBezTo>
                  <a:pt x="281" y="125"/>
                  <a:pt x="281" y="125"/>
                  <a:pt x="281" y="125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0" y="75"/>
                  <a:pt x="280" y="75"/>
                  <a:pt x="280" y="75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87" y="72"/>
                  <a:pt x="287" y="72"/>
                  <a:pt x="287" y="72"/>
                </a:cubicBezTo>
                <a:cubicBezTo>
                  <a:pt x="303" y="66"/>
                  <a:pt x="303" y="66"/>
                  <a:pt x="303" y="66"/>
                </a:cubicBezTo>
                <a:cubicBezTo>
                  <a:pt x="311" y="89"/>
                  <a:pt x="311" y="89"/>
                  <a:pt x="311" y="89"/>
                </a:cubicBezTo>
                <a:cubicBezTo>
                  <a:pt x="318" y="87"/>
                  <a:pt x="318" y="87"/>
                  <a:pt x="318" y="87"/>
                </a:cubicBezTo>
                <a:cubicBezTo>
                  <a:pt x="309" y="63"/>
                  <a:pt x="309" y="63"/>
                  <a:pt x="309" y="63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34" y="81"/>
                  <a:pt x="334" y="81"/>
                  <a:pt x="334" y="81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32" y="55"/>
                  <a:pt x="332" y="55"/>
                  <a:pt x="332" y="55"/>
                </a:cubicBezTo>
                <a:cubicBezTo>
                  <a:pt x="348" y="49"/>
                  <a:pt x="348" y="49"/>
                  <a:pt x="348" y="49"/>
                </a:cubicBezTo>
                <a:cubicBezTo>
                  <a:pt x="365" y="93"/>
                  <a:pt x="365" y="93"/>
                  <a:pt x="365" y="93"/>
                </a:cubicBezTo>
                <a:cubicBezTo>
                  <a:pt x="372" y="90"/>
                  <a:pt x="372" y="90"/>
                  <a:pt x="372" y="90"/>
                </a:cubicBezTo>
                <a:cubicBezTo>
                  <a:pt x="355" y="46"/>
                  <a:pt x="355" y="46"/>
                  <a:pt x="355" y="46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6" y="61"/>
                  <a:pt x="386" y="61"/>
                  <a:pt x="386" y="61"/>
                </a:cubicBezTo>
                <a:cubicBezTo>
                  <a:pt x="377" y="38"/>
                  <a:pt x="377" y="38"/>
                  <a:pt x="377" y="38"/>
                </a:cubicBezTo>
                <a:cubicBezTo>
                  <a:pt x="393" y="31"/>
                  <a:pt x="393" y="31"/>
                  <a:pt x="393" y="31"/>
                </a:cubicBezTo>
                <a:cubicBezTo>
                  <a:pt x="402" y="55"/>
                  <a:pt x="402" y="55"/>
                  <a:pt x="402" y="5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00" y="29"/>
                  <a:pt x="400" y="29"/>
                  <a:pt x="400" y="29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25" y="46"/>
                  <a:pt x="425" y="46"/>
                  <a:pt x="425" y="46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23" y="20"/>
                  <a:pt x="423" y="20"/>
                  <a:pt x="423" y="20"/>
                </a:cubicBezTo>
                <a:cubicBezTo>
                  <a:pt x="439" y="14"/>
                  <a:pt x="439" y="14"/>
                  <a:pt x="439" y="1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62" y="56"/>
                  <a:pt x="462" y="56"/>
                  <a:pt x="462" y="56"/>
                </a:cubicBezTo>
                <a:cubicBezTo>
                  <a:pt x="445" y="12"/>
                  <a:pt x="445" y="12"/>
                  <a:pt x="445" y="12"/>
                </a:cubicBezTo>
                <a:cubicBezTo>
                  <a:pt x="477" y="0"/>
                  <a:pt x="477" y="0"/>
                  <a:pt x="477" y="0"/>
                </a:cubicBezTo>
                <a:cubicBezTo>
                  <a:pt x="501" y="63"/>
                  <a:pt x="501" y="63"/>
                  <a:pt x="501" y="63"/>
                </a:cubicBezTo>
                <a:cubicBezTo>
                  <a:pt x="44" y="237"/>
                  <a:pt x="44" y="237"/>
                  <a:pt x="44" y="237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45" y="210"/>
                  <a:pt x="47" y="209"/>
                  <a:pt x="48" y="209"/>
                </a:cubicBezTo>
                <a:cubicBezTo>
                  <a:pt x="55" y="206"/>
                  <a:pt x="59" y="199"/>
                  <a:pt x="56" y="192"/>
                </a:cubicBezTo>
                <a:cubicBezTo>
                  <a:pt x="54" y="186"/>
                  <a:pt x="49" y="183"/>
                  <a:pt x="44" y="183"/>
                </a:cubicBezTo>
                <a:cubicBezTo>
                  <a:pt x="44" y="164"/>
                  <a:pt x="44" y="164"/>
                  <a:pt x="44" y="164"/>
                </a:cubicBezTo>
                <a:lnTo>
                  <a:pt x="76" y="152"/>
                </a:lnTo>
                <a:close/>
                <a:moveTo>
                  <a:pt x="44" y="237"/>
                </a:moveTo>
                <a:cubicBezTo>
                  <a:pt x="24" y="245"/>
                  <a:pt x="24" y="245"/>
                  <a:pt x="24" y="245"/>
                </a:cubicBezTo>
                <a:cubicBezTo>
                  <a:pt x="0" y="181"/>
                  <a:pt x="0" y="181"/>
                  <a:pt x="0" y="18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2" y="183"/>
                  <a:pt x="40" y="183"/>
                  <a:pt x="39" y="184"/>
                </a:cubicBezTo>
                <a:cubicBezTo>
                  <a:pt x="32" y="187"/>
                  <a:pt x="28" y="194"/>
                  <a:pt x="31" y="201"/>
                </a:cubicBezTo>
                <a:cubicBezTo>
                  <a:pt x="33" y="206"/>
                  <a:pt x="38" y="210"/>
                  <a:pt x="44" y="210"/>
                </a:cubicBezTo>
                <a:lnTo>
                  <a:pt x="44" y="237"/>
                </a:lnTo>
                <a:close/>
              </a:path>
            </a:pathLst>
          </a:custGeom>
          <a:solidFill>
            <a:srgbClr val="FBE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4521679" y="4288859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/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90469" y="5038415"/>
            <a:ext cx="845888" cy="947395"/>
          </a:xfrm>
          <a:prstGeom prst="rect">
            <a:avLst/>
          </a:prstGeom>
        </p:spPr>
      </p:pic>
      <p:grpSp>
        <p:nvGrpSpPr>
          <p:cNvPr id="28" name="组合 171"/>
          <p:cNvGrpSpPr/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/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/>
          <p:cNvSpPr>
            <a:spLocks noEditPoints="1" noChangeArrowheads="1"/>
          </p:cNvSpPr>
          <p:nvPr/>
        </p:nvSpPr>
        <p:spPr bwMode="auto">
          <a:xfrm flipH="1">
            <a:off x="10927198" y="5175562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4" name="组合 177"/>
          <p:cNvGrpSpPr/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/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/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/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/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/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/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/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/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/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/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/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/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8" name="组合 178"/>
          <p:cNvGrpSpPr/>
          <p:nvPr/>
        </p:nvGrpSpPr>
        <p:grpSpPr bwMode="auto">
          <a:xfrm flipH="1">
            <a:off x="463114" y="605698"/>
            <a:ext cx="1238250" cy="739775"/>
            <a:chOff x="0" y="0"/>
            <a:chExt cx="1238250" cy="739775"/>
          </a:xfrm>
        </p:grpSpPr>
        <p:sp>
          <p:nvSpPr>
            <p:cNvPr id="59" name="Freeform 39"/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/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/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/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/>
          <p:cNvGrpSpPr/>
          <p:nvPr/>
        </p:nvGrpSpPr>
        <p:grpSpPr bwMode="auto">
          <a:xfrm flipH="1">
            <a:off x="1196539" y="4973610"/>
            <a:ext cx="1009650" cy="1392237"/>
            <a:chOff x="0" y="0"/>
            <a:chExt cx="1009650" cy="1392238"/>
          </a:xfrm>
        </p:grpSpPr>
        <p:sp>
          <p:nvSpPr>
            <p:cNvPr id="64" name="Freeform 146"/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/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/>
          <p:cNvGrpSpPr/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/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/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/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/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/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/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/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/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/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/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/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/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/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/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/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017799" y="1982256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   01</a:t>
            </a:r>
            <a:endParaRPr lang="zh-CN" altLang="en-US" sz="28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443806" y="3098611"/>
            <a:ext cx="7486650" cy="13318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036599" y="2687106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教学目标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6623088" y="2878288"/>
            <a:ext cx="2051972" cy="948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TEACHING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OBJECTIVES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052" y="2044738"/>
            <a:ext cx="2184432" cy="1141862"/>
          </a:xfrm>
          <a:prstGeom prst="rect">
            <a:avLst/>
          </a:prstGeom>
        </p:spPr>
      </p:pic>
      <p:grpSp>
        <p:nvGrpSpPr>
          <p:cNvPr id="34" name="组合 180"/>
          <p:cNvGrpSpPr/>
          <p:nvPr/>
        </p:nvGrpSpPr>
        <p:grpSpPr bwMode="auto">
          <a:xfrm>
            <a:off x="8983020" y="3382378"/>
            <a:ext cx="1334579" cy="1918456"/>
            <a:chOff x="0" y="0"/>
            <a:chExt cx="736600" cy="1058863"/>
          </a:xfrm>
        </p:grpSpPr>
        <p:sp>
          <p:nvSpPr>
            <p:cNvPr id="35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/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创设情境 形成概念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44" name="Group 40"/>
          <p:cNvGraphicFramePr/>
          <p:nvPr/>
        </p:nvGraphicFramePr>
        <p:xfrm>
          <a:off x="1716907" y="3037040"/>
          <a:ext cx="8226424" cy="792164"/>
        </p:xfrm>
        <a:graphic>
          <a:graphicData uri="http://schemas.openxmlformats.org/drawingml/2006/table">
            <a:tbl>
              <a:tblPr/>
              <a:tblGrid>
                <a:gridCol w="119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t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（分）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（米）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1876425" y="4849881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在这个行程问题中，我们所研究的对象有几个量？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876425" y="5249991"/>
            <a:ext cx="914400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几个所研究的对象中，哪些是变化的量，哪些是固定不变的量？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他们之间存在怎样的数量关系？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1266825" y="4285873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问题：</a:t>
            </a:r>
          </a:p>
        </p:txBody>
      </p:sp>
      <p:sp>
        <p:nvSpPr>
          <p:cNvPr id="2" name="矩形 1"/>
          <p:cNvSpPr/>
          <p:nvPr/>
        </p:nvSpPr>
        <p:spPr>
          <a:xfrm>
            <a:off x="1375795" y="1355265"/>
            <a:ext cx="9854180" cy="14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411401"/>
              </a:buClr>
              <a:buSzPct val="90000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五一假期，李想和朋友从学校门口出发，骑自行车去王坨山公园游玩，他们匀速行驶，每分钟骑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米骑车的总路程为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米，骑车的时间为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分钟。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411401"/>
              </a:buClr>
              <a:buSzPct val="90000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填一填：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7045" y="5543550"/>
            <a:ext cx="10515829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创设情境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57046" y="1853804"/>
            <a:ext cx="10287229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思考下面问题，并填表：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）汽车以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km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 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的速度匀速行驶，行驶时间为 </a:t>
            </a:r>
            <a:r>
              <a:rPr lang="en-US" altLang="zh-CN" sz="20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，行驶路程为 </a:t>
            </a:r>
            <a:r>
              <a:rPr lang="en-US" altLang="zh-CN" sz="20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km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endParaRPr lang="en-US" altLang="zh-CN" sz="2000" b="1" dirty="0">
              <a:solidFill>
                <a:srgbClr val="0000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一辆银色的车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2686049"/>
            <a:ext cx="4295775" cy="429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Group 9"/>
          <p:cNvGraphicFramePr/>
          <p:nvPr/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2054"/>
          <p:cNvSpPr txBox="1">
            <a:spLocks noChangeArrowheads="1"/>
          </p:cNvSpPr>
          <p:nvPr/>
        </p:nvSpPr>
        <p:spPr bwMode="auto">
          <a:xfrm>
            <a:off x="1183546" y="1612534"/>
            <a:ext cx="9084403" cy="1295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）每张电影票的售价为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元，第一场售出票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张票，第二场售出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205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张，第三场售出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310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张，三场电影票的票房收入各多少元？设一场电影售出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张票，票房收入为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的值随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的值变化而变化吗 ？</a:t>
            </a:r>
          </a:p>
        </p:txBody>
      </p:sp>
      <p:sp>
        <p:nvSpPr>
          <p:cNvPr id="12" name="Text Box 2056"/>
          <p:cNvSpPr txBox="1">
            <a:spLocks noChangeArrowheads="1"/>
          </p:cNvSpPr>
          <p:nvPr/>
        </p:nvSpPr>
        <p:spPr bwMode="auto">
          <a:xfrm>
            <a:off x="4347063" y="3464452"/>
            <a:ext cx="3272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票房收入 </a:t>
            </a:r>
            <a:r>
              <a:rPr lang="en-US" altLang="zh-CN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</a:t>
            </a:r>
            <a:r>
              <a:rPr lang="zh-CN" altLang="en-US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  <a:r>
              <a:rPr lang="en-US" altLang="zh-CN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售票张数</a:t>
            </a:r>
          </a:p>
        </p:txBody>
      </p:sp>
      <p:sp>
        <p:nvSpPr>
          <p:cNvPr id="13" name="Text Box 2057"/>
          <p:cNvSpPr txBox="1">
            <a:spLocks noChangeArrowheads="1"/>
          </p:cNvSpPr>
          <p:nvPr/>
        </p:nvSpPr>
        <p:spPr bwMode="auto">
          <a:xfrm>
            <a:off x="3620001" y="4057770"/>
            <a:ext cx="4951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第一场票房收入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10×150 = 1500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4" name="Text Box 2058"/>
          <p:cNvSpPr txBox="1">
            <a:spLocks noChangeArrowheads="1"/>
          </p:cNvSpPr>
          <p:nvPr/>
        </p:nvSpPr>
        <p:spPr bwMode="auto">
          <a:xfrm>
            <a:off x="3620001" y="4651088"/>
            <a:ext cx="4951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第二场票房收入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10×205 = 2050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5" name="Text Box 2059"/>
          <p:cNvSpPr txBox="1">
            <a:spLocks noChangeArrowheads="1"/>
          </p:cNvSpPr>
          <p:nvPr/>
        </p:nvSpPr>
        <p:spPr bwMode="auto">
          <a:xfrm>
            <a:off x="3620001" y="5244405"/>
            <a:ext cx="5009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第三场票房收入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10×310 = 3100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Group 9"/>
          <p:cNvGraphicFramePr/>
          <p:nvPr/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anose="02040503050406030204" pitchFamily="18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2236789" y="2392363"/>
            <a:ext cx="20764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路程，时间，速度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4905376" y="2392363"/>
            <a:ext cx="133508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7067550" y="2392363"/>
            <a:ext cx="98583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8816974" y="2392363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S=60 t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005014" y="3184422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单价，张数，票房收入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4902995" y="3184422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张数，收入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7067550" y="3184422"/>
            <a:ext cx="985838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8816974" y="3184422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Y=10x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55675" y="1461946"/>
            <a:ext cx="9515475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）圆形水波慢慢地扩大，在这一过程中，当圆的半径</a:t>
            </a:r>
            <a:r>
              <a:rPr lang="en-US" altLang="zh-CN" sz="200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 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 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时，圆的面积</a:t>
            </a:r>
            <a:r>
              <a:rPr lang="en-US" altLang="zh-CN" sz="200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 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分别为多少？</a:t>
            </a:r>
            <a:endParaRPr lang="en-US" altLang="zh-CN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919618"/>
            <a:ext cx="4638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宽屏</PresentationFormat>
  <Paragraphs>216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思源黑体 CN Bold</vt:lpstr>
      <vt:lpstr>思源黑体 CN Light</vt:lpstr>
      <vt:lpstr>思源宋体 CN Light</vt:lpstr>
      <vt:lpstr>宋体</vt:lpstr>
      <vt:lpstr>微软雅黑</vt:lpstr>
      <vt:lpstr>微软雅黑 Light</vt:lpstr>
      <vt:lpstr>站酷快乐体2016修订版</vt:lpstr>
      <vt:lpstr>Arial</vt:lpstr>
      <vt:lpstr>Calibri</vt:lpstr>
      <vt:lpstr>Cambria</vt:lpstr>
      <vt:lpstr>Times New Roman</vt:lpstr>
      <vt:lpstr>www.2ppt.com</vt:lpstr>
      <vt:lpstr>Microsoft Word Picture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161</cp:revision>
  <dcterms:created xsi:type="dcterms:W3CDTF">2020-03-19T09:30:00Z</dcterms:created>
  <dcterms:modified xsi:type="dcterms:W3CDTF">2023-01-16T22:08:28Z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60C6043F55514F1D9E11914316D87FBB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