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0" r:id="rId2"/>
    <p:sldId id="343" r:id="rId3"/>
    <p:sldId id="360" r:id="rId4"/>
    <p:sldId id="361" r:id="rId5"/>
    <p:sldId id="362" r:id="rId6"/>
    <p:sldId id="363" r:id="rId7"/>
    <p:sldId id="364" r:id="rId8"/>
    <p:sldId id="351" r:id="rId9"/>
    <p:sldId id="365" r:id="rId10"/>
    <p:sldId id="345" r:id="rId11"/>
    <p:sldId id="366" r:id="rId12"/>
    <p:sldId id="367" r:id="rId13"/>
    <p:sldId id="368" r:id="rId14"/>
    <p:sldId id="359" r:id="rId15"/>
    <p:sldId id="33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3AB"/>
    <a:srgbClr val="3EF5F8"/>
    <a:srgbClr val="08C9CC"/>
    <a:srgbClr val="CC89FC"/>
    <a:srgbClr val="01D757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6861" y="5710057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3317" y="-288759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430737" y="4843351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8233"/>
            <a:ext cx="1907051" cy="1749643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3178" y="2253527"/>
            <a:ext cx="12188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扇形统计图的应用</a:t>
            </a: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270261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50341" y="553713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1453" y="2609159"/>
            <a:ext cx="5171735" cy="3381518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42213" y="866276"/>
            <a:ext cx="9061951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2050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亚洲人口将达到多少亿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占世界总人口的百分之几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373187" y="2354522"/>
            <a:ext cx="657830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2050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亚洲人口将达到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52.68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421440" y="3599180"/>
            <a:ext cx="657830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占世界总人口的百分比为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035881" y="4845602"/>
            <a:ext cx="525291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52.68÷90×100%≈58.5%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1453" y="2609159"/>
            <a:ext cx="5171735" cy="3381518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42213" y="866276"/>
            <a:ext cx="9061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2050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非洲人口将占世界人口的百分之几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64412" y="2609160"/>
            <a:ext cx="531986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17.68÷90×100%≈19.6%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96272" y="4666029"/>
            <a:ext cx="531986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2050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非洲人口将约占世界人口的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19.6%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1453" y="2609159"/>
            <a:ext cx="5171735" cy="3381518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42213" y="866276"/>
            <a:ext cx="9061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(3)2050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年世界人口将比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年增加多少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64412" y="2609160"/>
            <a:ext cx="531986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90-60=30(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96272" y="4666029"/>
            <a:ext cx="531986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:2050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年世界人口将比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年增加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1453" y="2609159"/>
            <a:ext cx="5171735" cy="3381518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42213" y="866276"/>
            <a:ext cx="9061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自己提出问题并解答。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27252" y="1615563"/>
            <a:ext cx="531986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提问举例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:2050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年世界人口将比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年增加百分之几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801912" y="3337515"/>
            <a:ext cx="531986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(90-60)÷60×100%=50%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27252" y="4825466"/>
            <a:ext cx="531986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:2050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年世界人口将比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年增加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959240" y="1904707"/>
            <a:ext cx="78337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根据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扇形统计图不但可以进行计算、提问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还可以进行预测。已知总量以及部分量占总量的百分比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求部分量用乘法计算。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792643" y="4158470"/>
            <a:ext cx="3172760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96" y="402960"/>
            <a:ext cx="1895421" cy="554757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42213" y="957715"/>
            <a:ext cx="9061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地球上的陆地分为七大洲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各洲的面积分布如下。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47" t="12177" r="14678" b="17518"/>
          <a:stretch>
            <a:fillRect/>
          </a:stretch>
        </p:blipFill>
        <p:spPr>
          <a:xfrm>
            <a:off x="193400" y="2345651"/>
            <a:ext cx="5871411" cy="334477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20774" y="1604806"/>
            <a:ext cx="561492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图中各个扇形分别表示什么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77110" y="2329228"/>
            <a:ext cx="561492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全世界七个大洲中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哪个洲的面积最大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277110" y="3714443"/>
            <a:ext cx="561492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哪两个洲的面积之和接近地球陆地总面积的一半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277110" y="5154548"/>
            <a:ext cx="561492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你能从图中知道各个洲的面积分别是多少吗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687671" y="2273751"/>
            <a:ext cx="5079587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图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中各个扇形分别表示各个洲的面积占地球陆地总面积的百分比。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47" t="12177" r="14678" b="17518"/>
          <a:stretch>
            <a:fillRect/>
          </a:stretch>
        </p:blipFill>
        <p:spPr>
          <a:xfrm>
            <a:off x="193400" y="2345651"/>
            <a:ext cx="5871411" cy="3344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92735" y="1428964"/>
            <a:ext cx="5238664" cy="52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图中各个扇形分别表示各大洲占地球陆地总面积的百分比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大洋洲占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6%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、欧洲占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7.1%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、南极洲占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9.3%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、南美洲占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12%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、北美洲占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16.1%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、非洲占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20.2%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、亚洲占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29.3%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47" t="12177" r="14678" b="17518"/>
          <a:stretch>
            <a:fillRect/>
          </a:stretch>
        </p:blipFill>
        <p:spPr>
          <a:xfrm>
            <a:off x="193400" y="2345651"/>
            <a:ext cx="5871411" cy="334477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77810" y="503980"/>
            <a:ext cx="632418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图中各个扇形分别表示什么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516612" y="2284315"/>
            <a:ext cx="507958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对比各百分比的大小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得知亚洲的面积最大。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47" t="12177" r="14678" b="17518"/>
          <a:stretch>
            <a:fillRect/>
          </a:stretch>
        </p:blipFill>
        <p:spPr>
          <a:xfrm>
            <a:off x="193400" y="2345651"/>
            <a:ext cx="5871411" cy="334477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77810" y="503980"/>
            <a:ext cx="82482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全世界七个大洲中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哪个洲的面积最大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866965" y="2284316"/>
            <a:ext cx="4729233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非洲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和亚洲的面积之和接近地球陆地总面积的一半。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47" t="12177" r="14678" b="17518"/>
          <a:stretch>
            <a:fillRect/>
          </a:stretch>
        </p:blipFill>
        <p:spPr>
          <a:xfrm>
            <a:off x="193400" y="2345651"/>
            <a:ext cx="5871411" cy="334477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7682" y="574662"/>
            <a:ext cx="975433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哪两个洲的面积之和接近地球陆地总面积的一半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520426" y="1902597"/>
            <a:ext cx="5071959" cy="37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不能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。因为虽然知道各个洲占地球陆地总面积的百分比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但作为单位“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的地球陆地总面积不知道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所以无法求出各个洲的面积。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47" t="12177" r="14678" b="17518"/>
          <a:stretch>
            <a:fillRect/>
          </a:stretch>
        </p:blipFill>
        <p:spPr>
          <a:xfrm>
            <a:off x="193400" y="2345651"/>
            <a:ext cx="5871411" cy="334477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77810" y="503980"/>
            <a:ext cx="866063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你能从图中知道各个洲的面积分别是多少吗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51592" y="2265395"/>
            <a:ext cx="7879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读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统计图时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可以运用综合、对比等多种观察方法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获取有用信息并解决实际问题。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96" y="402960"/>
            <a:ext cx="1895421" cy="554757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42213" y="866276"/>
            <a:ext cx="9061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2050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预计世界人口总数将达到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4562" y="2075759"/>
            <a:ext cx="5171735" cy="3381518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54453" y="1637774"/>
            <a:ext cx="6578307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根据左面的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回答下面的问题。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434589" y="2403526"/>
            <a:ext cx="6578307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亚洲人口将达到多少亿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占世界总人口的百分之几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434589" y="3797997"/>
            <a:ext cx="6578307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非洲人口将占世界人口的百分之几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34589" y="5203235"/>
            <a:ext cx="6578307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(3)2050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年世界人口将比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年增加多少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406421" y="5889205"/>
            <a:ext cx="6578307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自己提出问题并解答。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宽屏</PresentationFormat>
  <Paragraphs>41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2019-09-08T03:24:00Z</dcterms:created>
  <dcterms:modified xsi:type="dcterms:W3CDTF">2023-01-16T22:08:33Z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E9C9B2F6843F4BD9AF4CB95F64764316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