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264" r:id="rId3"/>
    <p:sldId id="307" r:id="rId4"/>
    <p:sldId id="312" r:id="rId5"/>
    <p:sldId id="306" r:id="rId6"/>
    <p:sldId id="313" r:id="rId7"/>
    <p:sldId id="314" r:id="rId8"/>
    <p:sldId id="315" r:id="rId9"/>
    <p:sldId id="316" r:id="rId10"/>
    <p:sldId id="317" r:id="rId11"/>
    <p:sldId id="318" r:id="rId12"/>
    <p:sldId id="319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90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3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4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3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1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03403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3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0" y="6738383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kern="120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4000" kern="120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2</a:t>
            </a:r>
            <a:endParaRPr lang="zh-CN" altLang="en-US" sz="4000" b="1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8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3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80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sz="180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sz="180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sz="18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7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411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第二课时　</a:t>
            </a:r>
            <a:r>
              <a:rPr lang="en-US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Reading (  1  )</a:t>
            </a:r>
            <a:endParaRPr lang="zh-CN" altLang="zh-CN" sz="2000" b="1" i="0" kern="120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7200" dirty="0" err="1" smtClean="0"/>
              <a:t>Colours</a:t>
            </a:r>
            <a:endParaRPr lang="zh-CN" altLang="zh-CN" sz="7200" dirty="0"/>
          </a:p>
        </p:txBody>
      </p:sp>
      <p:sp>
        <p:nvSpPr>
          <p:cNvPr id="5" name="矩形 4"/>
          <p:cNvSpPr/>
          <p:nvPr/>
        </p:nvSpPr>
        <p:spPr>
          <a:xfrm>
            <a:off x="0" y="1201351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dirty="0"/>
              <a:t>Unit 2</a:t>
            </a:r>
            <a:endParaRPr lang="zh-CN" altLang="en-US" sz="4400" dirty="0"/>
          </a:p>
        </p:txBody>
      </p:sp>
      <p:sp>
        <p:nvSpPr>
          <p:cNvPr id="6" name="矩形 5"/>
          <p:cNvSpPr/>
          <p:nvPr/>
        </p:nvSpPr>
        <p:spPr>
          <a:xfrm>
            <a:off x="0" y="4644767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96389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114379"/>
            <a:ext cx="11430000" cy="53349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任务型阅读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Patricia Ann Turner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holiday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Mitch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Morrow</a:t>
            </a:r>
            <a:r>
              <a:rPr lang="en-US" altLang="zh-CN" sz="2200" i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place.Mitch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US" altLang="zh-CN" sz="2200" i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stop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worrying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like.He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neighbours.Next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door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Bull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Bruce.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older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Bruce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boy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Mitch</a:t>
            </a:r>
            <a:r>
              <a:rPr lang="en-US" altLang="zh-CN" sz="2200" i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age.Mitch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watches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carry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rocks.He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really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unkind.Mitch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Bruiser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彪形大汉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black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eye.Did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fight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Mitch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imagines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worst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Bruiser.He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probably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bully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恶霸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Mitch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enemy.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seem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worrying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Mitch.He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Bruiser.Then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Bruiser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buddy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a lovely story for young readers to read or listen to.It has a wonderful message for all children about facing their fears—real and imagined.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6232306" y="3007903"/>
          <a:ext cx="4694238" cy="298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文档" r:id="rId3" imgW="1588135" imgH="1005840" progId="">
                  <p:embed/>
                </p:oleObj>
              </mc:Choice>
              <mc:Fallback>
                <p:oleObj name="文档" r:id="rId3" imgW="1588135" imgH="100584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2306" y="3007903"/>
                        <a:ext cx="4694238" cy="298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>
            <a:spLocks noChangeAspect="1"/>
          </p:cNvSpPr>
          <p:nvPr/>
        </p:nvSpPr>
        <p:spPr>
          <a:xfrm>
            <a:off x="307428" y="1329367"/>
            <a:ext cx="11430000" cy="167853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pictures in the book catch the worry Mitch feels and make Bruiser really look like a bad guy.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only complaint is the colour of the printing of the text.Why there are pages of different coloured print I cannot tell.They may create problems for children with poor eyesight.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give it four stars.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1497936"/>
            <a:ext cx="11430000" cy="41161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1.Who is the book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Bruiser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for?(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 for young readers.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2.What does Mitch imagine Bruce to be?(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Mitch imagines him to be a bad boy.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3.After reading the book review,do you think the book is worth reading?Why or why not?(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不超过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Yes.Because it tells me how to face the fears./No.Because the colour of the printing is bad for my eyes.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19548" y="2046158"/>
            <a:ext cx="2915323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0" y="3263566"/>
            <a:ext cx="4647304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264844" y="4789358"/>
            <a:ext cx="11676143" cy="1073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310467"/>
            <a:ext cx="11430000" cy="24910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1.He found she was in a bad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心情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),and tried to make her happy.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2.It is not his parents that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influence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影响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him so much as his teachers.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3.We can see a beautiful view over 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平静的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water of the river from our window.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 common people in every country are anxious for world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5.White has always been a symbol of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purity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纯洁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in Western cultures.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814659" y="2789390"/>
            <a:ext cx="86244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814659" y="3111606"/>
            <a:ext cx="8624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457307" y="3215763"/>
            <a:ext cx="121979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3457307" y="3590529"/>
            <a:ext cx="12197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907735" y="3598558"/>
            <a:ext cx="82040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907735" y="3920774"/>
            <a:ext cx="8204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7503790" y="4029482"/>
            <a:ext cx="95703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7503790" y="4351698"/>
            <a:ext cx="9570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771100" y="4471289"/>
            <a:ext cx="95703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4771100" y="4793505"/>
            <a:ext cx="9570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701069"/>
            <a:ext cx="11430000" cy="37098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他们尽量让我们感到舒适。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tried their best 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comfortable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男孩们看到乔买了一辆二手车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心中充满嫉妒。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other boys were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Joe bought a second-hand car!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我可以帮助那些学中文有困难的人。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would like to help those who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Chinese.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如果她懂英文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她就不必要我帮了。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she knew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English,she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would not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215570" y="2610714"/>
            <a:ext cx="501403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215570" y="2932930"/>
            <a:ext cx="50140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994853" y="3441031"/>
            <a:ext cx="331135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994853" y="3763247"/>
            <a:ext cx="33113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014356" y="4260858"/>
            <a:ext cx="501403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4014356" y="4583074"/>
            <a:ext cx="50140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361197" y="5049155"/>
            <a:ext cx="501403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4361197" y="5371371"/>
            <a:ext cx="50140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904201"/>
            <a:ext cx="11430000" cy="33035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他发现使她改变主意是不可能的。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found it impossible to make her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你应该使它变得更容易理解。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should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她步入中年以后才结婚。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didn</a:t>
            </a:r>
            <a:r>
              <a:rPr lang="en-US" altLang="zh-CN" sz="2200" dirty="0">
                <a:solidFill>
                  <a:srgbClr val="FF00FF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married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 she was well into middle age.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深深地吸一口气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那样你会觉得轻松的。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a deep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breath,and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will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relaxed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23955" y="2432038"/>
            <a:ext cx="339543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4623956" y="2754254"/>
            <a:ext cx="33954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891265" y="3274063"/>
            <a:ext cx="380534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1891266" y="3596279"/>
            <a:ext cx="38053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050439" y="3998552"/>
            <a:ext cx="380534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1050440" y="4320768"/>
            <a:ext cx="38053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4214050" y="4847601"/>
            <a:ext cx="219726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4214051" y="5169817"/>
            <a:ext cx="21972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091672"/>
            <a:ext cx="11430000" cy="49286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)1.—What about going to the South Lake for a picnic next weekend?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OK.But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not sure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will rain.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A.why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B.where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D.whether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)2.The story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experience I once had.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A.helps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 out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B.reminds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 of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C.lets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 down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D.regards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 as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)3.—What would you like to do to relax yourself?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 prefer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basketball rather than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magazines.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A.playing;reading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B.to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play;to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read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C.play;read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D.to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play;read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85685" y="1570190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85684" y="3157251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85684" y="4436823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904201"/>
            <a:ext cx="11430000" cy="33035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)4.—Would you like to go shopping with me?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like to,but I haven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made(  a  )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.Let me see.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A.progress	B.mistake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C.mess	D.decision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)5.—He looks unhappy today.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—Let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A.cheer him up	B.help out him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C.look him after	D.argue with him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21790" y="1946337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12110" y="3587529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381000" y="888539"/>
            <a:ext cx="11430000" cy="53349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 dirty="0"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every dream I see a beautiful garden full of wild growing flowers and fruit trees.There I can hear fine song of birds and it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 feel completely relaxed and fresh.When I go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secret place I suddenly notice a beautiful house.</a:t>
            </a:r>
            <a:r>
              <a:rPr lang="en-US" altLang="zh-CN" sz="2200" dirty="0"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I am really curious what it looks like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.I went into it without a second thought.The huge door made from wood is always open.I make a step and I am greeted by the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freshly ground coffee and chocolate.I walk down a hall and get into a living room which is very big and seems to be warm.There is a fireplace and I can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sound of sparkles.There are many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my family,pictures on the walls and an old rushed rocking chair.Then I come to the kitchen and every time I dream I hear children</a:t>
            </a:r>
            <a:r>
              <a:rPr lang="en-US" altLang="zh-CN" sz="2200" dirty="0"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laughter and see a colourful huge pitcher(  </a:t>
            </a:r>
            <a:r>
              <a:rPr lang="zh-CN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大水罐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kinds of flowers.There is a brown stove(  </a:t>
            </a:r>
            <a:r>
              <a:rPr lang="zh-CN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炉子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) and there is some wood next to it.I run to the bathroom where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tidy and clean.These white furniture are brighter than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.In a high white jar there are beautiful lilies.</a:t>
            </a:r>
            <a:r>
              <a:rPr lang="en-US" altLang="zh-CN" sz="2200" dirty="0"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888539"/>
            <a:ext cx="11430000" cy="53349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I always wake up.Every time I wake I cannot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this beautiful house with a secret garden.I am sure really that if I have to choose some kinds of houses,the one from my dream would be perfect for 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)1.A.makes	B.gives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C.brings	D.takes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)2.A.from	B.by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C.through	D.across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)3.A.outside	B.inside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C.there	D.house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)4.A.taste	B.sound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C.colour	D.smell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)5.A.hear	B.listen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C.watch	D.see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62878" y="221204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62878" y="3064548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62878" y="3853615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662878" y="4642682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662878" y="5388187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497936"/>
            <a:ext cx="11430000" cy="41161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2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6.A.people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B.photos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C.houses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D.chairs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7.A.with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B.in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C.by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D.from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8.A.everything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B.things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C.nothing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D.something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9.A.sky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B.sea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C.snow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D.ground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10.A.think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B.forget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C.talk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D.remember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62878" y="1602444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62878" y="2454948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62878" y="3244015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662878" y="4033082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662878" y="4789097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模板</Template>
  <TotalTime>0</TotalTime>
  <Words>438</Words>
  <Application>Microsoft Office PowerPoint</Application>
  <PresentationFormat>宽屏</PresentationFormat>
  <Paragraphs>88</Paragraphs>
  <Slides>12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文档</vt:lpstr>
      <vt:lpstr>Colours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2018-05-14T09:29:00Z</dcterms:created>
  <dcterms:modified xsi:type="dcterms:W3CDTF">2023-01-16T22:08:54Z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149C870FACC645A7AE243F317EF03164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