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9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0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5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8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9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0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1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22.xml" ContentType="application/vnd.openxmlformats-officedocument.presentationml.notesSlide+xml"/>
  <Override PartName="/ppt/tags/tag97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26"/>
  </p:notesMasterIdLst>
  <p:handoutMasterIdLst>
    <p:handoutMasterId r:id="rId27"/>
  </p:handoutMasterIdLst>
  <p:sldIdLst>
    <p:sldId id="285" r:id="rId3"/>
    <p:sldId id="289" r:id="rId4"/>
    <p:sldId id="290" r:id="rId5"/>
    <p:sldId id="339" r:id="rId6"/>
    <p:sldId id="340" r:id="rId7"/>
    <p:sldId id="341" r:id="rId8"/>
    <p:sldId id="334" r:id="rId9"/>
    <p:sldId id="342" r:id="rId10"/>
    <p:sldId id="343" r:id="rId11"/>
    <p:sldId id="344" r:id="rId12"/>
    <p:sldId id="345" r:id="rId13"/>
    <p:sldId id="335" r:id="rId14"/>
    <p:sldId id="346" r:id="rId15"/>
    <p:sldId id="347" r:id="rId16"/>
    <p:sldId id="348" r:id="rId17"/>
    <p:sldId id="349" r:id="rId18"/>
    <p:sldId id="337" r:id="rId19"/>
    <p:sldId id="350" r:id="rId20"/>
    <p:sldId id="351" r:id="rId21"/>
    <p:sldId id="352" r:id="rId22"/>
    <p:sldId id="353" r:id="rId23"/>
    <p:sldId id="354" r:id="rId24"/>
    <p:sldId id="33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202"/>
    <a:srgbClr val="4472C4"/>
    <a:srgbClr val="FFC000"/>
    <a:srgbClr val="F9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-2538" y="-1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87D9D172-08A2-436C-A637-307089D45A92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340D8F59-4EAD-4F5E-91A8-62395BB9F67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6F05FFBF-5E73-4FC8-B597-895C28D82AB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E170154F-11E8-4A8D-8FB6-FBDAE85895B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6F05FFBF-5E73-4FC8-B597-895C28D82AB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E170154F-11E8-4A8D-8FB6-FBDAE85895B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62776" y="6436687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6F05FFBF-5E73-4FC8-B597-895C28D82AB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E170154F-11E8-4A8D-8FB6-FBDAE85895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  <a:prstGeom prst="rect">
            <a:avLst/>
          </a:prstGeo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6F05FFBF-5E73-4FC8-B597-895C28D82AB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E170154F-11E8-4A8D-8FB6-FBDAE85895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6F05FFBF-5E73-4FC8-B597-895C28D82AB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E170154F-11E8-4A8D-8FB6-FBDAE85895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  <a:prstGeom prst="rect">
            <a:avLst/>
          </a:prstGeo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/>
          <a:lstStyle/>
          <a:p>
            <a:fld id="{6F05FFBF-5E73-4FC8-B597-895C28D82AB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/>
          <a:lstStyle/>
          <a:p>
            <a:fld id="{E170154F-11E8-4A8D-8FB6-FBDAE85895B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办公资源网: www.bangongziyu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49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3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3.jpeg"/><Relationship Id="rId5" Type="http://schemas.openxmlformats.org/officeDocument/2006/relationships/tags" Target="../tags/tag63.xml"/><Relationship Id="rId10" Type="http://schemas.openxmlformats.org/officeDocument/2006/relationships/notesSlide" Target="../notesSlides/notesSlide15.xml"/><Relationship Id="rId4" Type="http://schemas.openxmlformats.org/officeDocument/2006/relationships/tags" Target="../tags/tag62.xml"/><Relationship Id="rId9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3.jpeg"/><Relationship Id="rId5" Type="http://schemas.openxmlformats.org/officeDocument/2006/relationships/tags" Target="../tags/tag71.xml"/><Relationship Id="rId10" Type="http://schemas.openxmlformats.org/officeDocument/2006/relationships/notesSlide" Target="../notesSlides/notesSlide16.xml"/><Relationship Id="rId4" Type="http://schemas.openxmlformats.org/officeDocument/2006/relationships/tags" Target="../tags/tag70.xml"/><Relationship Id="rId9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3.jpe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7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3.jpe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5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85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90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3.jpe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9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0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10" Type="http://schemas.openxmlformats.org/officeDocument/2006/relationships/image" Target="../media/image3.jpeg"/><Relationship Id="rId4" Type="http://schemas.openxmlformats.org/officeDocument/2006/relationships/tags" Target="../tags/tag16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3.jpe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3.jpeg"/><Relationship Id="rId5" Type="http://schemas.openxmlformats.org/officeDocument/2006/relationships/tags" Target="../tags/tag34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3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42.xml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41.xml"/><Relationship Id="rId9" Type="http://schemas.openxmlformats.org/officeDocument/2006/relationships/tags" Target="../tags/tag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A_库_文本框 1110"/>
          <p:cNvSpPr txBox="1"/>
          <p:nvPr>
            <p:custDataLst>
              <p:tags r:id="rId1"/>
            </p:custDataLst>
          </p:nvPr>
        </p:nvSpPr>
        <p:spPr>
          <a:xfrm>
            <a:off x="2793356" y="2046943"/>
            <a:ext cx="6572633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0" dirty="0">
                <a:solidFill>
                  <a:srgbClr val="A20202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圣诞节</a:t>
            </a:r>
            <a:endParaRPr lang="en-US" altLang="zh-CN" sz="8000" dirty="0">
              <a:solidFill>
                <a:srgbClr val="A20202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6000" dirty="0">
                <a:solidFill>
                  <a:srgbClr val="A20202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活动策划</a:t>
            </a:r>
            <a:r>
              <a:rPr lang="en-US" altLang="zh-CN" sz="6000" dirty="0">
                <a:solidFill>
                  <a:srgbClr val="A20202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PPT</a:t>
            </a:r>
            <a:r>
              <a:rPr lang="zh-CN" altLang="en-US" sz="6000" dirty="0">
                <a:solidFill>
                  <a:srgbClr val="A20202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模板</a:t>
            </a:r>
          </a:p>
        </p:txBody>
      </p:sp>
      <p:sp>
        <p:nvSpPr>
          <p:cNvPr id="10" name="PA_库_文本框 1110"/>
          <p:cNvSpPr txBox="1"/>
          <p:nvPr>
            <p:custDataLst>
              <p:tags r:id="rId2"/>
            </p:custDataLst>
          </p:nvPr>
        </p:nvSpPr>
        <p:spPr>
          <a:xfrm>
            <a:off x="3840416" y="4851217"/>
            <a:ext cx="5774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00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 </a:t>
            </a:r>
            <a:r>
              <a:rPr lang="en-US" altLang="zh-CN" sz="200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   </a:t>
            </a:r>
            <a:r>
              <a:rPr lang="zh-CN" altLang="en-US" sz="200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200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2030.12.12</a:t>
            </a:r>
            <a:endParaRPr lang="zh-CN" altLang="en-US" sz="20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42900" y="368300"/>
              <a:ext cx="11518900" cy="6197600"/>
            </a:xfrm>
            <a:prstGeom prst="rect">
              <a:avLst/>
            </a:prstGeom>
            <a:solidFill>
              <a:srgbClr val="F9F1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5" name="千图设计师MC：ID 29795607库_组合 30"/>
          <p:cNvGrpSpPr/>
          <p:nvPr>
            <p:custDataLst>
              <p:tags r:id="rId1"/>
            </p:custDataLst>
          </p:nvPr>
        </p:nvGrpSpPr>
        <p:grpSpPr>
          <a:xfrm>
            <a:off x="2860303" y="975402"/>
            <a:ext cx="7052048" cy="6314398"/>
            <a:chOff x="3101602" y="1289050"/>
            <a:chExt cx="7052048" cy="6314398"/>
          </a:xfrm>
        </p:grpSpPr>
        <p:sp>
          <p:nvSpPr>
            <p:cNvPr id="46" name="Freeform: Shape 3"/>
            <p:cNvSpPr/>
            <p:nvPr/>
          </p:nvSpPr>
          <p:spPr>
            <a:xfrm rot="801779">
              <a:off x="3101602" y="2363247"/>
              <a:ext cx="5689468" cy="5240201"/>
            </a:xfrm>
            <a:custGeom>
              <a:avLst/>
              <a:gdLst>
                <a:gd name="connsiteX0" fmla="*/ 5016370 w 5689468"/>
                <a:gd name="connsiteY0" fmla="*/ 176860 h 5775675"/>
                <a:gd name="connsiteX1" fmla="*/ 5689468 w 5689468"/>
                <a:gd name="connsiteY1" fmla="*/ 0 h 5775675"/>
                <a:gd name="connsiteX2" fmla="*/ 2650563 w 5689468"/>
                <a:gd name="connsiteY2" fmla="*/ 5079225 h 5775675"/>
                <a:gd name="connsiteX3" fmla="*/ 0 w 5689468"/>
                <a:gd name="connsiteY3" fmla="*/ 5775675 h 5775675"/>
                <a:gd name="connsiteX4" fmla="*/ 5016370 w 5689468"/>
                <a:gd name="connsiteY4" fmla="*/ 176860 h 577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9468" h="5775675">
                  <a:moveTo>
                    <a:pt x="5016370" y="176860"/>
                  </a:moveTo>
                  <a:lnTo>
                    <a:pt x="5689468" y="0"/>
                  </a:lnTo>
                  <a:lnTo>
                    <a:pt x="2650563" y="5079225"/>
                  </a:lnTo>
                  <a:lnTo>
                    <a:pt x="0" y="5775675"/>
                  </a:lnTo>
                  <a:lnTo>
                    <a:pt x="5016370" y="17686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47" name="Group 12"/>
            <p:cNvGrpSpPr/>
            <p:nvPr/>
          </p:nvGrpSpPr>
          <p:grpSpPr>
            <a:xfrm>
              <a:off x="8628251" y="1289050"/>
              <a:ext cx="1525399" cy="1807369"/>
              <a:chOff x="8628251" y="1289050"/>
              <a:chExt cx="1525399" cy="1807369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48" name="Freeform: Shape 8"/>
              <p:cNvSpPr/>
              <p:nvPr/>
            </p:nvSpPr>
            <p:spPr>
              <a:xfrm>
                <a:off x="8628251" y="1689100"/>
                <a:ext cx="1397000" cy="1407319"/>
              </a:xfrm>
              <a:custGeom>
                <a:avLst/>
                <a:gdLst>
                  <a:gd name="connsiteX0" fmla="*/ 1008730 w 1397000"/>
                  <a:gd name="connsiteY0" fmla="*/ 0 h 1407319"/>
                  <a:gd name="connsiteX1" fmla="*/ 1397000 w 1397000"/>
                  <a:gd name="connsiteY1" fmla="*/ 0 h 1407319"/>
                  <a:gd name="connsiteX2" fmla="*/ 684614 w 1397000"/>
                  <a:gd name="connsiteY2" fmla="*/ 1407319 h 1407319"/>
                  <a:gd name="connsiteX3" fmla="*/ 0 w 1397000"/>
                  <a:gd name="connsiteY3" fmla="*/ 1407319 h 1407319"/>
                  <a:gd name="connsiteX4" fmla="*/ 11058 w 1397000"/>
                  <a:gd name="connsiteY4" fmla="*/ 1385475 h 1407319"/>
                  <a:gd name="connsiteX5" fmla="*/ 1008730 w 1397000"/>
                  <a:gd name="connsiteY5" fmla="*/ 0 h 1407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7000" h="1407319">
                    <a:moveTo>
                      <a:pt x="1008730" y="0"/>
                    </a:moveTo>
                    <a:lnTo>
                      <a:pt x="1397000" y="0"/>
                    </a:lnTo>
                    <a:lnTo>
                      <a:pt x="684614" y="1407319"/>
                    </a:lnTo>
                    <a:lnTo>
                      <a:pt x="0" y="1407319"/>
                    </a:lnTo>
                    <a:lnTo>
                      <a:pt x="11058" y="1385475"/>
                    </a:lnTo>
                    <a:lnTo>
                      <a:pt x="1008730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9" name="Isosceles Triangle 11"/>
              <p:cNvSpPr/>
              <p:nvPr/>
            </p:nvSpPr>
            <p:spPr>
              <a:xfrm>
                <a:off x="9410700" y="1289050"/>
                <a:ext cx="742950" cy="487662"/>
              </a:xfrm>
              <a:prstGeom prst="triangle">
                <a:avLst>
                  <a:gd name="adj" fmla="val 88462"/>
                </a:avLst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千图设计师MC：ID 29795607库_组合 27"/>
          <p:cNvGrpSpPr/>
          <p:nvPr>
            <p:custDataLst>
              <p:tags r:id="rId2"/>
            </p:custDataLst>
          </p:nvPr>
        </p:nvGrpSpPr>
        <p:grpSpPr>
          <a:xfrm>
            <a:off x="2001568" y="3137381"/>
            <a:ext cx="4676409" cy="1579076"/>
            <a:chOff x="2242866" y="3451029"/>
            <a:chExt cx="4676409" cy="1579076"/>
          </a:xfrm>
        </p:grpSpPr>
        <p:sp>
          <p:nvSpPr>
            <p:cNvPr id="71" name="Oval 14"/>
            <p:cNvSpPr/>
            <p:nvPr/>
          </p:nvSpPr>
          <p:spPr>
            <a:xfrm>
              <a:off x="5544455" y="3655285"/>
              <a:ext cx="1374820" cy="137482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72" name="Group 27"/>
            <p:cNvGrpSpPr/>
            <p:nvPr/>
          </p:nvGrpSpPr>
          <p:grpSpPr>
            <a:xfrm>
              <a:off x="2242866" y="3451029"/>
              <a:ext cx="3044559" cy="897321"/>
              <a:chOff x="931573" y="3430058"/>
              <a:chExt cx="3044559" cy="897321"/>
            </a:xfrm>
          </p:grpSpPr>
          <p:sp>
            <p:nvSpPr>
              <p:cNvPr id="74" name="TextBox 28"/>
              <p:cNvSpPr txBox="1"/>
              <p:nvPr/>
            </p:nvSpPr>
            <p:spPr>
              <a:xfrm>
                <a:off x="931573" y="3737823"/>
                <a:ext cx="304455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lvl="0" algn="r" defTabSz="913765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</a:t>
                </a:r>
              </a:p>
            </p:txBody>
          </p:sp>
          <p:sp>
            <p:nvSpPr>
              <p:cNvPr id="75" name="Rectangle 29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algn="r" defTabSz="913765">
                  <a:defRPr/>
                </a:pPr>
                <a:r>
                  <a:rPr lang="zh-CN" altLang="en-US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  <p:sp>
          <p:nvSpPr>
            <p:cNvPr id="73" name="Freeform: Shape 43"/>
            <p:cNvSpPr/>
            <p:nvPr/>
          </p:nvSpPr>
          <p:spPr bwMode="auto">
            <a:xfrm>
              <a:off x="5929339" y="4013832"/>
              <a:ext cx="615362" cy="659768"/>
            </a:xfrm>
            <a:custGeom>
              <a:avLst/>
              <a:gdLst>
                <a:gd name="connsiteX0" fmla="*/ 188912 w 307975"/>
                <a:gd name="connsiteY0" fmla="*/ 180975 h 330200"/>
                <a:gd name="connsiteX1" fmla="*/ 293687 w 307975"/>
                <a:gd name="connsiteY1" fmla="*/ 180975 h 330200"/>
                <a:gd name="connsiteX2" fmla="*/ 293687 w 307975"/>
                <a:gd name="connsiteY2" fmla="*/ 295467 h 330200"/>
                <a:gd name="connsiteX3" fmla="*/ 254077 w 307975"/>
                <a:gd name="connsiteY3" fmla="*/ 330200 h 330200"/>
                <a:gd name="connsiteX4" fmla="*/ 188912 w 307975"/>
                <a:gd name="connsiteY4" fmla="*/ 330200 h 330200"/>
                <a:gd name="connsiteX5" fmla="*/ 14287 w 307975"/>
                <a:gd name="connsiteY5" fmla="*/ 180975 h 330200"/>
                <a:gd name="connsiteX6" fmla="*/ 128587 w 307975"/>
                <a:gd name="connsiteY6" fmla="*/ 180975 h 330200"/>
                <a:gd name="connsiteX7" fmla="*/ 128587 w 307975"/>
                <a:gd name="connsiteY7" fmla="*/ 330200 h 330200"/>
                <a:gd name="connsiteX8" fmla="*/ 54552 w 307975"/>
                <a:gd name="connsiteY8" fmla="*/ 330200 h 330200"/>
                <a:gd name="connsiteX9" fmla="*/ 14287 w 307975"/>
                <a:gd name="connsiteY9" fmla="*/ 295467 h 330200"/>
                <a:gd name="connsiteX10" fmla="*/ 227320 w 307975"/>
                <a:gd name="connsiteY10" fmla="*/ 90487 h 330200"/>
                <a:gd name="connsiteX11" fmla="*/ 268288 w 307975"/>
                <a:gd name="connsiteY11" fmla="*/ 90487 h 330200"/>
                <a:gd name="connsiteX12" fmla="*/ 307975 w 307975"/>
                <a:gd name="connsiteY12" fmla="*/ 124964 h 330200"/>
                <a:gd name="connsiteX13" fmla="*/ 307975 w 307975"/>
                <a:gd name="connsiteY13" fmla="*/ 139010 h 330200"/>
                <a:gd name="connsiteX14" fmla="*/ 292612 w 307975"/>
                <a:gd name="connsiteY14" fmla="*/ 149225 h 330200"/>
                <a:gd name="connsiteX15" fmla="*/ 188912 w 307975"/>
                <a:gd name="connsiteY15" fmla="*/ 149225 h 330200"/>
                <a:gd name="connsiteX16" fmla="*/ 188912 w 307975"/>
                <a:gd name="connsiteY16" fmla="*/ 128795 h 330200"/>
                <a:gd name="connsiteX17" fmla="*/ 199154 w 307975"/>
                <a:gd name="connsiteY17" fmla="*/ 116025 h 330200"/>
                <a:gd name="connsiteX18" fmla="*/ 205555 w 307975"/>
                <a:gd name="connsiteY18" fmla="*/ 108364 h 330200"/>
                <a:gd name="connsiteX19" fmla="*/ 213237 w 307975"/>
                <a:gd name="connsiteY19" fmla="*/ 103256 h 330200"/>
                <a:gd name="connsiteX20" fmla="*/ 227320 w 307975"/>
                <a:gd name="connsiteY20" fmla="*/ 90487 h 330200"/>
                <a:gd name="connsiteX21" fmla="*/ 40265 w 307975"/>
                <a:gd name="connsiteY21" fmla="*/ 90487 h 330200"/>
                <a:gd name="connsiteX22" fmla="*/ 85725 w 307975"/>
                <a:gd name="connsiteY22" fmla="*/ 90487 h 330200"/>
                <a:gd name="connsiteX23" fmla="*/ 101312 w 307975"/>
                <a:gd name="connsiteY23" fmla="*/ 103256 h 330200"/>
                <a:gd name="connsiteX24" fmla="*/ 107806 w 307975"/>
                <a:gd name="connsiteY24" fmla="*/ 108364 h 330200"/>
                <a:gd name="connsiteX25" fmla="*/ 114300 w 307975"/>
                <a:gd name="connsiteY25" fmla="*/ 116025 h 330200"/>
                <a:gd name="connsiteX26" fmla="*/ 128588 w 307975"/>
                <a:gd name="connsiteY26" fmla="*/ 131348 h 330200"/>
                <a:gd name="connsiteX27" fmla="*/ 128588 w 307975"/>
                <a:gd name="connsiteY27" fmla="*/ 149225 h 330200"/>
                <a:gd name="connsiteX28" fmla="*/ 15586 w 307975"/>
                <a:gd name="connsiteY28" fmla="*/ 149225 h 330200"/>
                <a:gd name="connsiteX29" fmla="*/ 0 w 307975"/>
                <a:gd name="connsiteY29" fmla="*/ 139010 h 330200"/>
                <a:gd name="connsiteX30" fmla="*/ 0 w 307975"/>
                <a:gd name="connsiteY30" fmla="*/ 124964 h 330200"/>
                <a:gd name="connsiteX31" fmla="*/ 40265 w 307975"/>
                <a:gd name="connsiteY31" fmla="*/ 90487 h 330200"/>
                <a:gd name="connsiteX32" fmla="*/ 156369 w 307975"/>
                <a:gd name="connsiteY32" fmla="*/ 44450 h 330200"/>
                <a:gd name="connsiteX33" fmla="*/ 139700 w 307975"/>
                <a:gd name="connsiteY33" fmla="*/ 60325 h 330200"/>
                <a:gd name="connsiteX34" fmla="*/ 156369 w 307975"/>
                <a:gd name="connsiteY34" fmla="*/ 76200 h 330200"/>
                <a:gd name="connsiteX35" fmla="*/ 173038 w 307975"/>
                <a:gd name="connsiteY35" fmla="*/ 60325 h 330200"/>
                <a:gd name="connsiteX36" fmla="*/ 156369 w 307975"/>
                <a:gd name="connsiteY36" fmla="*/ 44450 h 330200"/>
                <a:gd name="connsiteX37" fmla="*/ 157162 w 307975"/>
                <a:gd name="connsiteY37" fmla="*/ 0 h 330200"/>
                <a:gd name="connsiteX38" fmla="*/ 189250 w 307975"/>
                <a:gd name="connsiteY38" fmla="*/ 28237 h 330200"/>
                <a:gd name="connsiteX39" fmla="*/ 217487 w 307975"/>
                <a:gd name="connsiteY39" fmla="*/ 60325 h 330200"/>
                <a:gd name="connsiteX40" fmla="*/ 191817 w 307975"/>
                <a:gd name="connsiteY40" fmla="*/ 89846 h 330200"/>
                <a:gd name="connsiteX41" fmla="*/ 189250 w 307975"/>
                <a:gd name="connsiteY41" fmla="*/ 92413 h 330200"/>
                <a:gd name="connsiteX42" fmla="*/ 172564 w 307975"/>
                <a:gd name="connsiteY42" fmla="*/ 111666 h 330200"/>
                <a:gd name="connsiteX43" fmla="*/ 157162 w 307975"/>
                <a:gd name="connsiteY43" fmla="*/ 120650 h 330200"/>
                <a:gd name="connsiteX44" fmla="*/ 140477 w 307975"/>
                <a:gd name="connsiteY44" fmla="*/ 111666 h 330200"/>
                <a:gd name="connsiteX45" fmla="*/ 125074 w 307975"/>
                <a:gd name="connsiteY45" fmla="*/ 92413 h 330200"/>
                <a:gd name="connsiteX46" fmla="*/ 121223 w 307975"/>
                <a:gd name="connsiteY46" fmla="*/ 89846 h 330200"/>
                <a:gd name="connsiteX47" fmla="*/ 96837 w 307975"/>
                <a:gd name="connsiteY47" fmla="*/ 60325 h 330200"/>
                <a:gd name="connsiteX48" fmla="*/ 125074 w 307975"/>
                <a:gd name="connsiteY48" fmla="*/ 28237 h 330200"/>
                <a:gd name="connsiteX49" fmla="*/ 157162 w 307975"/>
                <a:gd name="connsiteY49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7975" h="330200">
                  <a:moveTo>
                    <a:pt x="188912" y="180975"/>
                  </a:moveTo>
                  <a:cubicBezTo>
                    <a:pt x="188912" y="180975"/>
                    <a:pt x="188912" y="180975"/>
                    <a:pt x="293687" y="180975"/>
                  </a:cubicBezTo>
                  <a:cubicBezTo>
                    <a:pt x="293687" y="180975"/>
                    <a:pt x="293687" y="180975"/>
                    <a:pt x="293687" y="295467"/>
                  </a:cubicBezTo>
                  <a:cubicBezTo>
                    <a:pt x="293687" y="316049"/>
                    <a:pt x="275799" y="330200"/>
                    <a:pt x="254077" y="330200"/>
                  </a:cubicBezTo>
                  <a:cubicBezTo>
                    <a:pt x="254077" y="330200"/>
                    <a:pt x="254077" y="330200"/>
                    <a:pt x="188912" y="330200"/>
                  </a:cubicBezTo>
                  <a:close/>
                  <a:moveTo>
                    <a:pt x="14287" y="180975"/>
                  </a:moveTo>
                  <a:cubicBezTo>
                    <a:pt x="14287" y="180975"/>
                    <a:pt x="14287" y="180975"/>
                    <a:pt x="128587" y="180975"/>
                  </a:cubicBezTo>
                  <a:cubicBezTo>
                    <a:pt x="128587" y="180975"/>
                    <a:pt x="128587" y="180975"/>
                    <a:pt x="128587" y="330200"/>
                  </a:cubicBezTo>
                  <a:cubicBezTo>
                    <a:pt x="128587" y="330200"/>
                    <a:pt x="128587" y="330200"/>
                    <a:pt x="54552" y="330200"/>
                  </a:cubicBezTo>
                  <a:cubicBezTo>
                    <a:pt x="32471" y="330200"/>
                    <a:pt x="14287" y="316049"/>
                    <a:pt x="14287" y="295467"/>
                  </a:cubicBezTo>
                  <a:close/>
                  <a:moveTo>
                    <a:pt x="227320" y="90487"/>
                  </a:moveTo>
                  <a:cubicBezTo>
                    <a:pt x="227320" y="90487"/>
                    <a:pt x="227320" y="90487"/>
                    <a:pt x="268288" y="90487"/>
                  </a:cubicBezTo>
                  <a:cubicBezTo>
                    <a:pt x="291332" y="90487"/>
                    <a:pt x="307975" y="100702"/>
                    <a:pt x="307975" y="124964"/>
                  </a:cubicBezTo>
                  <a:cubicBezTo>
                    <a:pt x="307975" y="124964"/>
                    <a:pt x="307975" y="124964"/>
                    <a:pt x="307975" y="139010"/>
                  </a:cubicBezTo>
                  <a:cubicBezTo>
                    <a:pt x="307975" y="146671"/>
                    <a:pt x="302854" y="149225"/>
                    <a:pt x="292612" y="149225"/>
                  </a:cubicBezTo>
                  <a:cubicBezTo>
                    <a:pt x="292612" y="149225"/>
                    <a:pt x="292612" y="149225"/>
                    <a:pt x="188912" y="149225"/>
                  </a:cubicBezTo>
                  <a:cubicBezTo>
                    <a:pt x="188912" y="149225"/>
                    <a:pt x="188912" y="149225"/>
                    <a:pt x="188912" y="128795"/>
                  </a:cubicBezTo>
                  <a:cubicBezTo>
                    <a:pt x="192753" y="123687"/>
                    <a:pt x="196594" y="119856"/>
                    <a:pt x="199154" y="116025"/>
                  </a:cubicBezTo>
                  <a:cubicBezTo>
                    <a:pt x="201715" y="113472"/>
                    <a:pt x="204275" y="109641"/>
                    <a:pt x="205555" y="108364"/>
                  </a:cubicBezTo>
                  <a:cubicBezTo>
                    <a:pt x="206836" y="107087"/>
                    <a:pt x="209396" y="104533"/>
                    <a:pt x="213237" y="103256"/>
                  </a:cubicBezTo>
                  <a:cubicBezTo>
                    <a:pt x="217078" y="99426"/>
                    <a:pt x="222199" y="95595"/>
                    <a:pt x="227320" y="90487"/>
                  </a:cubicBezTo>
                  <a:close/>
                  <a:moveTo>
                    <a:pt x="40265" y="90487"/>
                  </a:moveTo>
                  <a:cubicBezTo>
                    <a:pt x="85725" y="90487"/>
                    <a:pt x="85725" y="90487"/>
                    <a:pt x="85725" y="90487"/>
                  </a:cubicBezTo>
                  <a:cubicBezTo>
                    <a:pt x="90921" y="95595"/>
                    <a:pt x="96116" y="99426"/>
                    <a:pt x="101312" y="103256"/>
                  </a:cubicBezTo>
                  <a:cubicBezTo>
                    <a:pt x="103909" y="104533"/>
                    <a:pt x="106507" y="107087"/>
                    <a:pt x="107806" y="108364"/>
                  </a:cubicBezTo>
                  <a:cubicBezTo>
                    <a:pt x="110404" y="109641"/>
                    <a:pt x="111702" y="113472"/>
                    <a:pt x="114300" y="116025"/>
                  </a:cubicBezTo>
                  <a:cubicBezTo>
                    <a:pt x="118197" y="121133"/>
                    <a:pt x="122093" y="126241"/>
                    <a:pt x="128588" y="131348"/>
                  </a:cubicBezTo>
                  <a:cubicBezTo>
                    <a:pt x="128588" y="149225"/>
                    <a:pt x="128588" y="149225"/>
                    <a:pt x="128588" y="149225"/>
                  </a:cubicBezTo>
                  <a:cubicBezTo>
                    <a:pt x="15586" y="149225"/>
                    <a:pt x="15586" y="149225"/>
                    <a:pt x="15586" y="149225"/>
                  </a:cubicBezTo>
                  <a:cubicBezTo>
                    <a:pt x="5195" y="149225"/>
                    <a:pt x="0" y="146671"/>
                    <a:pt x="0" y="139010"/>
                  </a:cubicBezTo>
                  <a:cubicBezTo>
                    <a:pt x="0" y="124964"/>
                    <a:pt x="0" y="124964"/>
                    <a:pt x="0" y="124964"/>
                  </a:cubicBezTo>
                  <a:cubicBezTo>
                    <a:pt x="0" y="100702"/>
                    <a:pt x="16885" y="90487"/>
                    <a:pt x="40265" y="90487"/>
                  </a:cubicBezTo>
                  <a:close/>
                  <a:moveTo>
                    <a:pt x="156369" y="44450"/>
                  </a:moveTo>
                  <a:cubicBezTo>
                    <a:pt x="147163" y="44450"/>
                    <a:pt x="139700" y="51557"/>
                    <a:pt x="139700" y="60325"/>
                  </a:cubicBezTo>
                  <a:cubicBezTo>
                    <a:pt x="139700" y="69093"/>
                    <a:pt x="147163" y="76200"/>
                    <a:pt x="156369" y="76200"/>
                  </a:cubicBezTo>
                  <a:cubicBezTo>
                    <a:pt x="165575" y="76200"/>
                    <a:pt x="173038" y="69093"/>
                    <a:pt x="173038" y="60325"/>
                  </a:cubicBezTo>
                  <a:cubicBezTo>
                    <a:pt x="173038" y="51557"/>
                    <a:pt x="165575" y="44450"/>
                    <a:pt x="156369" y="44450"/>
                  </a:cubicBezTo>
                  <a:close/>
                  <a:moveTo>
                    <a:pt x="157162" y="0"/>
                  </a:moveTo>
                  <a:cubicBezTo>
                    <a:pt x="171281" y="0"/>
                    <a:pt x="178982" y="19253"/>
                    <a:pt x="189250" y="28237"/>
                  </a:cubicBezTo>
                  <a:cubicBezTo>
                    <a:pt x="198235" y="37222"/>
                    <a:pt x="217487" y="46207"/>
                    <a:pt x="217487" y="60325"/>
                  </a:cubicBezTo>
                  <a:cubicBezTo>
                    <a:pt x="217487" y="73160"/>
                    <a:pt x="202085" y="80861"/>
                    <a:pt x="191817" y="89846"/>
                  </a:cubicBezTo>
                  <a:cubicBezTo>
                    <a:pt x="190534" y="89846"/>
                    <a:pt x="189250" y="91129"/>
                    <a:pt x="189250" y="92413"/>
                  </a:cubicBezTo>
                  <a:cubicBezTo>
                    <a:pt x="182832" y="97547"/>
                    <a:pt x="178982" y="105248"/>
                    <a:pt x="172564" y="111666"/>
                  </a:cubicBezTo>
                  <a:cubicBezTo>
                    <a:pt x="168714" y="116800"/>
                    <a:pt x="163580" y="120650"/>
                    <a:pt x="157162" y="120650"/>
                  </a:cubicBezTo>
                  <a:cubicBezTo>
                    <a:pt x="150745" y="120650"/>
                    <a:pt x="145611" y="116800"/>
                    <a:pt x="140477" y="111666"/>
                  </a:cubicBezTo>
                  <a:cubicBezTo>
                    <a:pt x="135342" y="105248"/>
                    <a:pt x="130208" y="97547"/>
                    <a:pt x="125074" y="92413"/>
                  </a:cubicBezTo>
                  <a:cubicBezTo>
                    <a:pt x="123790" y="91129"/>
                    <a:pt x="122507" y="89846"/>
                    <a:pt x="121223" y="89846"/>
                  </a:cubicBezTo>
                  <a:cubicBezTo>
                    <a:pt x="112239" y="80861"/>
                    <a:pt x="96837" y="73160"/>
                    <a:pt x="96837" y="60325"/>
                  </a:cubicBezTo>
                  <a:cubicBezTo>
                    <a:pt x="96837" y="46207"/>
                    <a:pt x="114806" y="37222"/>
                    <a:pt x="125074" y="28237"/>
                  </a:cubicBezTo>
                  <a:cubicBezTo>
                    <a:pt x="134059" y="19253"/>
                    <a:pt x="141760" y="0"/>
                    <a:pt x="1571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76" name="千图设计师MC：ID 29795607库_组合 1"/>
          <p:cNvGrpSpPr/>
          <p:nvPr>
            <p:custDataLst>
              <p:tags r:id="rId3"/>
            </p:custDataLst>
          </p:nvPr>
        </p:nvGrpSpPr>
        <p:grpSpPr>
          <a:xfrm>
            <a:off x="817499" y="4257900"/>
            <a:ext cx="4577732" cy="1799771"/>
            <a:chOff x="1058799" y="4571546"/>
            <a:chExt cx="4577732" cy="1799771"/>
          </a:xfrm>
        </p:grpSpPr>
        <p:sp>
          <p:nvSpPr>
            <p:cNvPr id="77" name="Oval 13"/>
            <p:cNvSpPr/>
            <p:nvPr/>
          </p:nvSpPr>
          <p:spPr>
            <a:xfrm>
              <a:off x="3836760" y="4571546"/>
              <a:ext cx="1799771" cy="1799771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78" name="Group 24"/>
            <p:cNvGrpSpPr/>
            <p:nvPr/>
          </p:nvGrpSpPr>
          <p:grpSpPr>
            <a:xfrm>
              <a:off x="1058799" y="4887830"/>
              <a:ext cx="2457329" cy="998921"/>
              <a:chOff x="1518803" y="3430058"/>
              <a:chExt cx="2457329" cy="998921"/>
            </a:xfrm>
          </p:grpSpPr>
          <p:sp>
            <p:nvSpPr>
              <p:cNvPr id="80" name="TextBox 25"/>
              <p:cNvSpPr txBox="1"/>
              <p:nvPr/>
            </p:nvSpPr>
            <p:spPr>
              <a:xfrm>
                <a:off x="1852688" y="3839423"/>
                <a:ext cx="2123444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lvl="0" algn="r" defTabSz="913765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</a:t>
                </a:r>
              </a:p>
            </p:txBody>
          </p:sp>
          <p:sp>
            <p:nvSpPr>
              <p:cNvPr id="81" name="Rectangle 26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algn="r" defTabSz="913765">
                  <a:defRPr/>
                </a:pPr>
                <a:r>
                  <a:rPr lang="zh-CN" altLang="en-US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  <p:sp>
          <p:nvSpPr>
            <p:cNvPr id="79" name="Freeform: Shape 44"/>
            <p:cNvSpPr/>
            <p:nvPr/>
          </p:nvSpPr>
          <p:spPr bwMode="auto">
            <a:xfrm>
              <a:off x="4176178" y="4999263"/>
              <a:ext cx="880776" cy="944338"/>
            </a:xfrm>
            <a:custGeom>
              <a:avLst/>
              <a:gdLst>
                <a:gd name="connsiteX0" fmla="*/ 188912 w 307975"/>
                <a:gd name="connsiteY0" fmla="*/ 180975 h 330200"/>
                <a:gd name="connsiteX1" fmla="*/ 293687 w 307975"/>
                <a:gd name="connsiteY1" fmla="*/ 180975 h 330200"/>
                <a:gd name="connsiteX2" fmla="*/ 293687 w 307975"/>
                <a:gd name="connsiteY2" fmla="*/ 295467 h 330200"/>
                <a:gd name="connsiteX3" fmla="*/ 254077 w 307975"/>
                <a:gd name="connsiteY3" fmla="*/ 330200 h 330200"/>
                <a:gd name="connsiteX4" fmla="*/ 188912 w 307975"/>
                <a:gd name="connsiteY4" fmla="*/ 330200 h 330200"/>
                <a:gd name="connsiteX5" fmla="*/ 14287 w 307975"/>
                <a:gd name="connsiteY5" fmla="*/ 180975 h 330200"/>
                <a:gd name="connsiteX6" fmla="*/ 128587 w 307975"/>
                <a:gd name="connsiteY6" fmla="*/ 180975 h 330200"/>
                <a:gd name="connsiteX7" fmla="*/ 128587 w 307975"/>
                <a:gd name="connsiteY7" fmla="*/ 330200 h 330200"/>
                <a:gd name="connsiteX8" fmla="*/ 54552 w 307975"/>
                <a:gd name="connsiteY8" fmla="*/ 330200 h 330200"/>
                <a:gd name="connsiteX9" fmla="*/ 14287 w 307975"/>
                <a:gd name="connsiteY9" fmla="*/ 295467 h 330200"/>
                <a:gd name="connsiteX10" fmla="*/ 227320 w 307975"/>
                <a:gd name="connsiteY10" fmla="*/ 90487 h 330200"/>
                <a:gd name="connsiteX11" fmla="*/ 268288 w 307975"/>
                <a:gd name="connsiteY11" fmla="*/ 90487 h 330200"/>
                <a:gd name="connsiteX12" fmla="*/ 307975 w 307975"/>
                <a:gd name="connsiteY12" fmla="*/ 124964 h 330200"/>
                <a:gd name="connsiteX13" fmla="*/ 307975 w 307975"/>
                <a:gd name="connsiteY13" fmla="*/ 139010 h 330200"/>
                <a:gd name="connsiteX14" fmla="*/ 292612 w 307975"/>
                <a:gd name="connsiteY14" fmla="*/ 149225 h 330200"/>
                <a:gd name="connsiteX15" fmla="*/ 188912 w 307975"/>
                <a:gd name="connsiteY15" fmla="*/ 149225 h 330200"/>
                <a:gd name="connsiteX16" fmla="*/ 188912 w 307975"/>
                <a:gd name="connsiteY16" fmla="*/ 128795 h 330200"/>
                <a:gd name="connsiteX17" fmla="*/ 199154 w 307975"/>
                <a:gd name="connsiteY17" fmla="*/ 116025 h 330200"/>
                <a:gd name="connsiteX18" fmla="*/ 205555 w 307975"/>
                <a:gd name="connsiteY18" fmla="*/ 108364 h 330200"/>
                <a:gd name="connsiteX19" fmla="*/ 213237 w 307975"/>
                <a:gd name="connsiteY19" fmla="*/ 103256 h 330200"/>
                <a:gd name="connsiteX20" fmla="*/ 227320 w 307975"/>
                <a:gd name="connsiteY20" fmla="*/ 90487 h 330200"/>
                <a:gd name="connsiteX21" fmla="*/ 40265 w 307975"/>
                <a:gd name="connsiteY21" fmla="*/ 90487 h 330200"/>
                <a:gd name="connsiteX22" fmla="*/ 85725 w 307975"/>
                <a:gd name="connsiteY22" fmla="*/ 90487 h 330200"/>
                <a:gd name="connsiteX23" fmla="*/ 101312 w 307975"/>
                <a:gd name="connsiteY23" fmla="*/ 103256 h 330200"/>
                <a:gd name="connsiteX24" fmla="*/ 107806 w 307975"/>
                <a:gd name="connsiteY24" fmla="*/ 108364 h 330200"/>
                <a:gd name="connsiteX25" fmla="*/ 114300 w 307975"/>
                <a:gd name="connsiteY25" fmla="*/ 116025 h 330200"/>
                <a:gd name="connsiteX26" fmla="*/ 128588 w 307975"/>
                <a:gd name="connsiteY26" fmla="*/ 131348 h 330200"/>
                <a:gd name="connsiteX27" fmla="*/ 128588 w 307975"/>
                <a:gd name="connsiteY27" fmla="*/ 149225 h 330200"/>
                <a:gd name="connsiteX28" fmla="*/ 15586 w 307975"/>
                <a:gd name="connsiteY28" fmla="*/ 149225 h 330200"/>
                <a:gd name="connsiteX29" fmla="*/ 0 w 307975"/>
                <a:gd name="connsiteY29" fmla="*/ 139010 h 330200"/>
                <a:gd name="connsiteX30" fmla="*/ 0 w 307975"/>
                <a:gd name="connsiteY30" fmla="*/ 124964 h 330200"/>
                <a:gd name="connsiteX31" fmla="*/ 40265 w 307975"/>
                <a:gd name="connsiteY31" fmla="*/ 90487 h 330200"/>
                <a:gd name="connsiteX32" fmla="*/ 156369 w 307975"/>
                <a:gd name="connsiteY32" fmla="*/ 44450 h 330200"/>
                <a:gd name="connsiteX33" fmla="*/ 139700 w 307975"/>
                <a:gd name="connsiteY33" fmla="*/ 60325 h 330200"/>
                <a:gd name="connsiteX34" fmla="*/ 156369 w 307975"/>
                <a:gd name="connsiteY34" fmla="*/ 76200 h 330200"/>
                <a:gd name="connsiteX35" fmla="*/ 173038 w 307975"/>
                <a:gd name="connsiteY35" fmla="*/ 60325 h 330200"/>
                <a:gd name="connsiteX36" fmla="*/ 156369 w 307975"/>
                <a:gd name="connsiteY36" fmla="*/ 44450 h 330200"/>
                <a:gd name="connsiteX37" fmla="*/ 157162 w 307975"/>
                <a:gd name="connsiteY37" fmla="*/ 0 h 330200"/>
                <a:gd name="connsiteX38" fmla="*/ 189250 w 307975"/>
                <a:gd name="connsiteY38" fmla="*/ 28237 h 330200"/>
                <a:gd name="connsiteX39" fmla="*/ 217487 w 307975"/>
                <a:gd name="connsiteY39" fmla="*/ 60325 h 330200"/>
                <a:gd name="connsiteX40" fmla="*/ 191817 w 307975"/>
                <a:gd name="connsiteY40" fmla="*/ 89846 h 330200"/>
                <a:gd name="connsiteX41" fmla="*/ 189250 w 307975"/>
                <a:gd name="connsiteY41" fmla="*/ 92413 h 330200"/>
                <a:gd name="connsiteX42" fmla="*/ 172564 w 307975"/>
                <a:gd name="connsiteY42" fmla="*/ 111666 h 330200"/>
                <a:gd name="connsiteX43" fmla="*/ 157162 w 307975"/>
                <a:gd name="connsiteY43" fmla="*/ 120650 h 330200"/>
                <a:gd name="connsiteX44" fmla="*/ 140477 w 307975"/>
                <a:gd name="connsiteY44" fmla="*/ 111666 h 330200"/>
                <a:gd name="connsiteX45" fmla="*/ 125074 w 307975"/>
                <a:gd name="connsiteY45" fmla="*/ 92413 h 330200"/>
                <a:gd name="connsiteX46" fmla="*/ 121223 w 307975"/>
                <a:gd name="connsiteY46" fmla="*/ 89846 h 330200"/>
                <a:gd name="connsiteX47" fmla="*/ 96837 w 307975"/>
                <a:gd name="connsiteY47" fmla="*/ 60325 h 330200"/>
                <a:gd name="connsiteX48" fmla="*/ 125074 w 307975"/>
                <a:gd name="connsiteY48" fmla="*/ 28237 h 330200"/>
                <a:gd name="connsiteX49" fmla="*/ 157162 w 307975"/>
                <a:gd name="connsiteY49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7975" h="330200">
                  <a:moveTo>
                    <a:pt x="188912" y="180975"/>
                  </a:moveTo>
                  <a:cubicBezTo>
                    <a:pt x="188912" y="180975"/>
                    <a:pt x="188912" y="180975"/>
                    <a:pt x="293687" y="180975"/>
                  </a:cubicBezTo>
                  <a:cubicBezTo>
                    <a:pt x="293687" y="180975"/>
                    <a:pt x="293687" y="180975"/>
                    <a:pt x="293687" y="295467"/>
                  </a:cubicBezTo>
                  <a:cubicBezTo>
                    <a:pt x="293687" y="316049"/>
                    <a:pt x="275799" y="330200"/>
                    <a:pt x="254077" y="330200"/>
                  </a:cubicBezTo>
                  <a:cubicBezTo>
                    <a:pt x="254077" y="330200"/>
                    <a:pt x="254077" y="330200"/>
                    <a:pt x="188912" y="330200"/>
                  </a:cubicBezTo>
                  <a:close/>
                  <a:moveTo>
                    <a:pt x="14287" y="180975"/>
                  </a:moveTo>
                  <a:cubicBezTo>
                    <a:pt x="14287" y="180975"/>
                    <a:pt x="14287" y="180975"/>
                    <a:pt x="128587" y="180975"/>
                  </a:cubicBezTo>
                  <a:cubicBezTo>
                    <a:pt x="128587" y="180975"/>
                    <a:pt x="128587" y="180975"/>
                    <a:pt x="128587" y="330200"/>
                  </a:cubicBezTo>
                  <a:cubicBezTo>
                    <a:pt x="128587" y="330200"/>
                    <a:pt x="128587" y="330200"/>
                    <a:pt x="54552" y="330200"/>
                  </a:cubicBezTo>
                  <a:cubicBezTo>
                    <a:pt x="32471" y="330200"/>
                    <a:pt x="14287" y="316049"/>
                    <a:pt x="14287" y="295467"/>
                  </a:cubicBezTo>
                  <a:close/>
                  <a:moveTo>
                    <a:pt x="227320" y="90487"/>
                  </a:moveTo>
                  <a:cubicBezTo>
                    <a:pt x="227320" y="90487"/>
                    <a:pt x="227320" y="90487"/>
                    <a:pt x="268288" y="90487"/>
                  </a:cubicBezTo>
                  <a:cubicBezTo>
                    <a:pt x="291332" y="90487"/>
                    <a:pt x="307975" y="100702"/>
                    <a:pt x="307975" y="124964"/>
                  </a:cubicBezTo>
                  <a:cubicBezTo>
                    <a:pt x="307975" y="124964"/>
                    <a:pt x="307975" y="124964"/>
                    <a:pt x="307975" y="139010"/>
                  </a:cubicBezTo>
                  <a:cubicBezTo>
                    <a:pt x="307975" y="146671"/>
                    <a:pt x="302854" y="149225"/>
                    <a:pt x="292612" y="149225"/>
                  </a:cubicBezTo>
                  <a:cubicBezTo>
                    <a:pt x="292612" y="149225"/>
                    <a:pt x="292612" y="149225"/>
                    <a:pt x="188912" y="149225"/>
                  </a:cubicBezTo>
                  <a:cubicBezTo>
                    <a:pt x="188912" y="149225"/>
                    <a:pt x="188912" y="149225"/>
                    <a:pt x="188912" y="128795"/>
                  </a:cubicBezTo>
                  <a:cubicBezTo>
                    <a:pt x="192753" y="123687"/>
                    <a:pt x="196594" y="119856"/>
                    <a:pt x="199154" y="116025"/>
                  </a:cubicBezTo>
                  <a:cubicBezTo>
                    <a:pt x="201715" y="113472"/>
                    <a:pt x="204275" y="109641"/>
                    <a:pt x="205555" y="108364"/>
                  </a:cubicBezTo>
                  <a:cubicBezTo>
                    <a:pt x="206836" y="107087"/>
                    <a:pt x="209396" y="104533"/>
                    <a:pt x="213237" y="103256"/>
                  </a:cubicBezTo>
                  <a:cubicBezTo>
                    <a:pt x="217078" y="99426"/>
                    <a:pt x="222199" y="95595"/>
                    <a:pt x="227320" y="90487"/>
                  </a:cubicBezTo>
                  <a:close/>
                  <a:moveTo>
                    <a:pt x="40265" y="90487"/>
                  </a:moveTo>
                  <a:cubicBezTo>
                    <a:pt x="85725" y="90487"/>
                    <a:pt x="85725" y="90487"/>
                    <a:pt x="85725" y="90487"/>
                  </a:cubicBezTo>
                  <a:cubicBezTo>
                    <a:pt x="90921" y="95595"/>
                    <a:pt x="96116" y="99426"/>
                    <a:pt x="101312" y="103256"/>
                  </a:cubicBezTo>
                  <a:cubicBezTo>
                    <a:pt x="103909" y="104533"/>
                    <a:pt x="106507" y="107087"/>
                    <a:pt x="107806" y="108364"/>
                  </a:cubicBezTo>
                  <a:cubicBezTo>
                    <a:pt x="110404" y="109641"/>
                    <a:pt x="111702" y="113472"/>
                    <a:pt x="114300" y="116025"/>
                  </a:cubicBezTo>
                  <a:cubicBezTo>
                    <a:pt x="118197" y="121133"/>
                    <a:pt x="122093" y="126241"/>
                    <a:pt x="128588" y="131348"/>
                  </a:cubicBezTo>
                  <a:cubicBezTo>
                    <a:pt x="128588" y="149225"/>
                    <a:pt x="128588" y="149225"/>
                    <a:pt x="128588" y="149225"/>
                  </a:cubicBezTo>
                  <a:cubicBezTo>
                    <a:pt x="15586" y="149225"/>
                    <a:pt x="15586" y="149225"/>
                    <a:pt x="15586" y="149225"/>
                  </a:cubicBezTo>
                  <a:cubicBezTo>
                    <a:pt x="5195" y="149225"/>
                    <a:pt x="0" y="146671"/>
                    <a:pt x="0" y="139010"/>
                  </a:cubicBezTo>
                  <a:cubicBezTo>
                    <a:pt x="0" y="124964"/>
                    <a:pt x="0" y="124964"/>
                    <a:pt x="0" y="124964"/>
                  </a:cubicBezTo>
                  <a:cubicBezTo>
                    <a:pt x="0" y="100702"/>
                    <a:pt x="16885" y="90487"/>
                    <a:pt x="40265" y="90487"/>
                  </a:cubicBezTo>
                  <a:close/>
                  <a:moveTo>
                    <a:pt x="156369" y="44450"/>
                  </a:moveTo>
                  <a:cubicBezTo>
                    <a:pt x="147163" y="44450"/>
                    <a:pt x="139700" y="51557"/>
                    <a:pt x="139700" y="60325"/>
                  </a:cubicBezTo>
                  <a:cubicBezTo>
                    <a:pt x="139700" y="69093"/>
                    <a:pt x="147163" y="76200"/>
                    <a:pt x="156369" y="76200"/>
                  </a:cubicBezTo>
                  <a:cubicBezTo>
                    <a:pt x="165575" y="76200"/>
                    <a:pt x="173038" y="69093"/>
                    <a:pt x="173038" y="60325"/>
                  </a:cubicBezTo>
                  <a:cubicBezTo>
                    <a:pt x="173038" y="51557"/>
                    <a:pt x="165575" y="44450"/>
                    <a:pt x="156369" y="44450"/>
                  </a:cubicBezTo>
                  <a:close/>
                  <a:moveTo>
                    <a:pt x="157162" y="0"/>
                  </a:moveTo>
                  <a:cubicBezTo>
                    <a:pt x="171281" y="0"/>
                    <a:pt x="178982" y="19253"/>
                    <a:pt x="189250" y="28237"/>
                  </a:cubicBezTo>
                  <a:cubicBezTo>
                    <a:pt x="198235" y="37222"/>
                    <a:pt x="217487" y="46207"/>
                    <a:pt x="217487" y="60325"/>
                  </a:cubicBezTo>
                  <a:cubicBezTo>
                    <a:pt x="217487" y="73160"/>
                    <a:pt x="202085" y="80861"/>
                    <a:pt x="191817" y="89846"/>
                  </a:cubicBezTo>
                  <a:cubicBezTo>
                    <a:pt x="190534" y="89846"/>
                    <a:pt x="189250" y="91129"/>
                    <a:pt x="189250" y="92413"/>
                  </a:cubicBezTo>
                  <a:cubicBezTo>
                    <a:pt x="182832" y="97547"/>
                    <a:pt x="178982" y="105248"/>
                    <a:pt x="172564" y="111666"/>
                  </a:cubicBezTo>
                  <a:cubicBezTo>
                    <a:pt x="168714" y="116800"/>
                    <a:pt x="163580" y="120650"/>
                    <a:pt x="157162" y="120650"/>
                  </a:cubicBezTo>
                  <a:cubicBezTo>
                    <a:pt x="150745" y="120650"/>
                    <a:pt x="145611" y="116800"/>
                    <a:pt x="140477" y="111666"/>
                  </a:cubicBezTo>
                  <a:cubicBezTo>
                    <a:pt x="135342" y="105248"/>
                    <a:pt x="130208" y="97547"/>
                    <a:pt x="125074" y="92413"/>
                  </a:cubicBezTo>
                  <a:cubicBezTo>
                    <a:pt x="123790" y="91129"/>
                    <a:pt x="122507" y="89846"/>
                    <a:pt x="121223" y="89846"/>
                  </a:cubicBezTo>
                  <a:cubicBezTo>
                    <a:pt x="112239" y="80861"/>
                    <a:pt x="96837" y="73160"/>
                    <a:pt x="96837" y="60325"/>
                  </a:cubicBezTo>
                  <a:cubicBezTo>
                    <a:pt x="96837" y="46207"/>
                    <a:pt x="114806" y="37222"/>
                    <a:pt x="125074" y="28237"/>
                  </a:cubicBezTo>
                  <a:cubicBezTo>
                    <a:pt x="134059" y="19253"/>
                    <a:pt x="141760" y="0"/>
                    <a:pt x="1571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82" name="千图设计师MC：ID 29795607库_组合 28"/>
          <p:cNvGrpSpPr/>
          <p:nvPr>
            <p:custDataLst>
              <p:tags r:id="rId4"/>
            </p:custDataLst>
          </p:nvPr>
        </p:nvGrpSpPr>
        <p:grpSpPr>
          <a:xfrm>
            <a:off x="4229102" y="1948366"/>
            <a:ext cx="3395697" cy="1920926"/>
            <a:chOff x="4470401" y="2262014"/>
            <a:chExt cx="3395697" cy="1920926"/>
          </a:xfrm>
        </p:grpSpPr>
        <p:sp>
          <p:nvSpPr>
            <p:cNvPr id="97" name="Oval 15"/>
            <p:cNvSpPr/>
            <p:nvPr/>
          </p:nvSpPr>
          <p:spPr>
            <a:xfrm>
              <a:off x="7004918" y="3321760"/>
              <a:ext cx="861180" cy="86118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98" name="Group 9"/>
            <p:cNvGrpSpPr/>
            <p:nvPr/>
          </p:nvGrpSpPr>
          <p:grpSpPr>
            <a:xfrm>
              <a:off x="4470401" y="2262014"/>
              <a:ext cx="3042706" cy="884621"/>
              <a:chOff x="933427" y="3430058"/>
              <a:chExt cx="3042706" cy="884621"/>
            </a:xfrm>
          </p:grpSpPr>
          <p:sp>
            <p:nvSpPr>
              <p:cNvPr id="100" name="TextBox 10"/>
              <p:cNvSpPr txBox="1"/>
              <p:nvPr/>
            </p:nvSpPr>
            <p:spPr>
              <a:xfrm>
                <a:off x="933427" y="3725123"/>
                <a:ext cx="3042706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lvl="0" algn="r" defTabSz="913765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</a:t>
                </a:r>
              </a:p>
            </p:txBody>
          </p:sp>
          <p:sp>
            <p:nvSpPr>
              <p:cNvPr id="101" name="Rectangle 17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algn="r" defTabSz="913765">
                  <a:defRPr/>
                </a:pPr>
                <a:r>
                  <a:rPr lang="zh-CN" altLang="en-US" b="1" dirty="0">
                    <a:solidFill>
                      <a:schemeClr val="accent4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  <p:sp>
          <p:nvSpPr>
            <p:cNvPr id="99" name="Freeform: Shape 42"/>
            <p:cNvSpPr/>
            <p:nvPr/>
          </p:nvSpPr>
          <p:spPr bwMode="auto">
            <a:xfrm>
              <a:off x="7164389" y="3461665"/>
              <a:ext cx="542237" cy="581368"/>
            </a:xfrm>
            <a:custGeom>
              <a:avLst/>
              <a:gdLst>
                <a:gd name="connsiteX0" fmla="*/ 188912 w 307975"/>
                <a:gd name="connsiteY0" fmla="*/ 180975 h 330200"/>
                <a:gd name="connsiteX1" fmla="*/ 293687 w 307975"/>
                <a:gd name="connsiteY1" fmla="*/ 180975 h 330200"/>
                <a:gd name="connsiteX2" fmla="*/ 293687 w 307975"/>
                <a:gd name="connsiteY2" fmla="*/ 295467 h 330200"/>
                <a:gd name="connsiteX3" fmla="*/ 254077 w 307975"/>
                <a:gd name="connsiteY3" fmla="*/ 330200 h 330200"/>
                <a:gd name="connsiteX4" fmla="*/ 188912 w 307975"/>
                <a:gd name="connsiteY4" fmla="*/ 330200 h 330200"/>
                <a:gd name="connsiteX5" fmla="*/ 14287 w 307975"/>
                <a:gd name="connsiteY5" fmla="*/ 180975 h 330200"/>
                <a:gd name="connsiteX6" fmla="*/ 128587 w 307975"/>
                <a:gd name="connsiteY6" fmla="*/ 180975 h 330200"/>
                <a:gd name="connsiteX7" fmla="*/ 128587 w 307975"/>
                <a:gd name="connsiteY7" fmla="*/ 330200 h 330200"/>
                <a:gd name="connsiteX8" fmla="*/ 54552 w 307975"/>
                <a:gd name="connsiteY8" fmla="*/ 330200 h 330200"/>
                <a:gd name="connsiteX9" fmla="*/ 14287 w 307975"/>
                <a:gd name="connsiteY9" fmla="*/ 295467 h 330200"/>
                <a:gd name="connsiteX10" fmla="*/ 227320 w 307975"/>
                <a:gd name="connsiteY10" fmla="*/ 90487 h 330200"/>
                <a:gd name="connsiteX11" fmla="*/ 268288 w 307975"/>
                <a:gd name="connsiteY11" fmla="*/ 90487 h 330200"/>
                <a:gd name="connsiteX12" fmla="*/ 307975 w 307975"/>
                <a:gd name="connsiteY12" fmla="*/ 124964 h 330200"/>
                <a:gd name="connsiteX13" fmla="*/ 307975 w 307975"/>
                <a:gd name="connsiteY13" fmla="*/ 139010 h 330200"/>
                <a:gd name="connsiteX14" fmla="*/ 292612 w 307975"/>
                <a:gd name="connsiteY14" fmla="*/ 149225 h 330200"/>
                <a:gd name="connsiteX15" fmla="*/ 188912 w 307975"/>
                <a:gd name="connsiteY15" fmla="*/ 149225 h 330200"/>
                <a:gd name="connsiteX16" fmla="*/ 188912 w 307975"/>
                <a:gd name="connsiteY16" fmla="*/ 128795 h 330200"/>
                <a:gd name="connsiteX17" fmla="*/ 199154 w 307975"/>
                <a:gd name="connsiteY17" fmla="*/ 116025 h 330200"/>
                <a:gd name="connsiteX18" fmla="*/ 205555 w 307975"/>
                <a:gd name="connsiteY18" fmla="*/ 108364 h 330200"/>
                <a:gd name="connsiteX19" fmla="*/ 213237 w 307975"/>
                <a:gd name="connsiteY19" fmla="*/ 103256 h 330200"/>
                <a:gd name="connsiteX20" fmla="*/ 227320 w 307975"/>
                <a:gd name="connsiteY20" fmla="*/ 90487 h 330200"/>
                <a:gd name="connsiteX21" fmla="*/ 40265 w 307975"/>
                <a:gd name="connsiteY21" fmla="*/ 90487 h 330200"/>
                <a:gd name="connsiteX22" fmla="*/ 85725 w 307975"/>
                <a:gd name="connsiteY22" fmla="*/ 90487 h 330200"/>
                <a:gd name="connsiteX23" fmla="*/ 101312 w 307975"/>
                <a:gd name="connsiteY23" fmla="*/ 103256 h 330200"/>
                <a:gd name="connsiteX24" fmla="*/ 107806 w 307975"/>
                <a:gd name="connsiteY24" fmla="*/ 108364 h 330200"/>
                <a:gd name="connsiteX25" fmla="*/ 114300 w 307975"/>
                <a:gd name="connsiteY25" fmla="*/ 116025 h 330200"/>
                <a:gd name="connsiteX26" fmla="*/ 128588 w 307975"/>
                <a:gd name="connsiteY26" fmla="*/ 131348 h 330200"/>
                <a:gd name="connsiteX27" fmla="*/ 128588 w 307975"/>
                <a:gd name="connsiteY27" fmla="*/ 149225 h 330200"/>
                <a:gd name="connsiteX28" fmla="*/ 15586 w 307975"/>
                <a:gd name="connsiteY28" fmla="*/ 149225 h 330200"/>
                <a:gd name="connsiteX29" fmla="*/ 0 w 307975"/>
                <a:gd name="connsiteY29" fmla="*/ 139010 h 330200"/>
                <a:gd name="connsiteX30" fmla="*/ 0 w 307975"/>
                <a:gd name="connsiteY30" fmla="*/ 124964 h 330200"/>
                <a:gd name="connsiteX31" fmla="*/ 40265 w 307975"/>
                <a:gd name="connsiteY31" fmla="*/ 90487 h 330200"/>
                <a:gd name="connsiteX32" fmla="*/ 156369 w 307975"/>
                <a:gd name="connsiteY32" fmla="*/ 44450 h 330200"/>
                <a:gd name="connsiteX33" fmla="*/ 139700 w 307975"/>
                <a:gd name="connsiteY33" fmla="*/ 60325 h 330200"/>
                <a:gd name="connsiteX34" fmla="*/ 156369 w 307975"/>
                <a:gd name="connsiteY34" fmla="*/ 76200 h 330200"/>
                <a:gd name="connsiteX35" fmla="*/ 173038 w 307975"/>
                <a:gd name="connsiteY35" fmla="*/ 60325 h 330200"/>
                <a:gd name="connsiteX36" fmla="*/ 156369 w 307975"/>
                <a:gd name="connsiteY36" fmla="*/ 44450 h 330200"/>
                <a:gd name="connsiteX37" fmla="*/ 157162 w 307975"/>
                <a:gd name="connsiteY37" fmla="*/ 0 h 330200"/>
                <a:gd name="connsiteX38" fmla="*/ 189250 w 307975"/>
                <a:gd name="connsiteY38" fmla="*/ 28237 h 330200"/>
                <a:gd name="connsiteX39" fmla="*/ 217487 w 307975"/>
                <a:gd name="connsiteY39" fmla="*/ 60325 h 330200"/>
                <a:gd name="connsiteX40" fmla="*/ 191817 w 307975"/>
                <a:gd name="connsiteY40" fmla="*/ 89846 h 330200"/>
                <a:gd name="connsiteX41" fmla="*/ 189250 w 307975"/>
                <a:gd name="connsiteY41" fmla="*/ 92413 h 330200"/>
                <a:gd name="connsiteX42" fmla="*/ 172564 w 307975"/>
                <a:gd name="connsiteY42" fmla="*/ 111666 h 330200"/>
                <a:gd name="connsiteX43" fmla="*/ 157162 w 307975"/>
                <a:gd name="connsiteY43" fmla="*/ 120650 h 330200"/>
                <a:gd name="connsiteX44" fmla="*/ 140477 w 307975"/>
                <a:gd name="connsiteY44" fmla="*/ 111666 h 330200"/>
                <a:gd name="connsiteX45" fmla="*/ 125074 w 307975"/>
                <a:gd name="connsiteY45" fmla="*/ 92413 h 330200"/>
                <a:gd name="connsiteX46" fmla="*/ 121223 w 307975"/>
                <a:gd name="connsiteY46" fmla="*/ 89846 h 330200"/>
                <a:gd name="connsiteX47" fmla="*/ 96837 w 307975"/>
                <a:gd name="connsiteY47" fmla="*/ 60325 h 330200"/>
                <a:gd name="connsiteX48" fmla="*/ 125074 w 307975"/>
                <a:gd name="connsiteY48" fmla="*/ 28237 h 330200"/>
                <a:gd name="connsiteX49" fmla="*/ 157162 w 307975"/>
                <a:gd name="connsiteY49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7975" h="330200">
                  <a:moveTo>
                    <a:pt x="188912" y="180975"/>
                  </a:moveTo>
                  <a:cubicBezTo>
                    <a:pt x="188912" y="180975"/>
                    <a:pt x="188912" y="180975"/>
                    <a:pt x="293687" y="180975"/>
                  </a:cubicBezTo>
                  <a:cubicBezTo>
                    <a:pt x="293687" y="180975"/>
                    <a:pt x="293687" y="180975"/>
                    <a:pt x="293687" y="295467"/>
                  </a:cubicBezTo>
                  <a:cubicBezTo>
                    <a:pt x="293687" y="316049"/>
                    <a:pt x="275799" y="330200"/>
                    <a:pt x="254077" y="330200"/>
                  </a:cubicBezTo>
                  <a:cubicBezTo>
                    <a:pt x="254077" y="330200"/>
                    <a:pt x="254077" y="330200"/>
                    <a:pt x="188912" y="330200"/>
                  </a:cubicBezTo>
                  <a:close/>
                  <a:moveTo>
                    <a:pt x="14287" y="180975"/>
                  </a:moveTo>
                  <a:cubicBezTo>
                    <a:pt x="14287" y="180975"/>
                    <a:pt x="14287" y="180975"/>
                    <a:pt x="128587" y="180975"/>
                  </a:cubicBezTo>
                  <a:cubicBezTo>
                    <a:pt x="128587" y="180975"/>
                    <a:pt x="128587" y="180975"/>
                    <a:pt x="128587" y="330200"/>
                  </a:cubicBezTo>
                  <a:cubicBezTo>
                    <a:pt x="128587" y="330200"/>
                    <a:pt x="128587" y="330200"/>
                    <a:pt x="54552" y="330200"/>
                  </a:cubicBezTo>
                  <a:cubicBezTo>
                    <a:pt x="32471" y="330200"/>
                    <a:pt x="14287" y="316049"/>
                    <a:pt x="14287" y="295467"/>
                  </a:cubicBezTo>
                  <a:close/>
                  <a:moveTo>
                    <a:pt x="227320" y="90487"/>
                  </a:moveTo>
                  <a:cubicBezTo>
                    <a:pt x="227320" y="90487"/>
                    <a:pt x="227320" y="90487"/>
                    <a:pt x="268288" y="90487"/>
                  </a:cubicBezTo>
                  <a:cubicBezTo>
                    <a:pt x="291332" y="90487"/>
                    <a:pt x="307975" y="100702"/>
                    <a:pt x="307975" y="124964"/>
                  </a:cubicBezTo>
                  <a:cubicBezTo>
                    <a:pt x="307975" y="124964"/>
                    <a:pt x="307975" y="124964"/>
                    <a:pt x="307975" y="139010"/>
                  </a:cubicBezTo>
                  <a:cubicBezTo>
                    <a:pt x="307975" y="146671"/>
                    <a:pt x="302854" y="149225"/>
                    <a:pt x="292612" y="149225"/>
                  </a:cubicBezTo>
                  <a:cubicBezTo>
                    <a:pt x="292612" y="149225"/>
                    <a:pt x="292612" y="149225"/>
                    <a:pt x="188912" y="149225"/>
                  </a:cubicBezTo>
                  <a:cubicBezTo>
                    <a:pt x="188912" y="149225"/>
                    <a:pt x="188912" y="149225"/>
                    <a:pt x="188912" y="128795"/>
                  </a:cubicBezTo>
                  <a:cubicBezTo>
                    <a:pt x="192753" y="123687"/>
                    <a:pt x="196594" y="119856"/>
                    <a:pt x="199154" y="116025"/>
                  </a:cubicBezTo>
                  <a:cubicBezTo>
                    <a:pt x="201715" y="113472"/>
                    <a:pt x="204275" y="109641"/>
                    <a:pt x="205555" y="108364"/>
                  </a:cubicBezTo>
                  <a:cubicBezTo>
                    <a:pt x="206836" y="107087"/>
                    <a:pt x="209396" y="104533"/>
                    <a:pt x="213237" y="103256"/>
                  </a:cubicBezTo>
                  <a:cubicBezTo>
                    <a:pt x="217078" y="99426"/>
                    <a:pt x="222199" y="95595"/>
                    <a:pt x="227320" y="90487"/>
                  </a:cubicBezTo>
                  <a:close/>
                  <a:moveTo>
                    <a:pt x="40265" y="90487"/>
                  </a:moveTo>
                  <a:cubicBezTo>
                    <a:pt x="85725" y="90487"/>
                    <a:pt x="85725" y="90487"/>
                    <a:pt x="85725" y="90487"/>
                  </a:cubicBezTo>
                  <a:cubicBezTo>
                    <a:pt x="90921" y="95595"/>
                    <a:pt x="96116" y="99426"/>
                    <a:pt x="101312" y="103256"/>
                  </a:cubicBezTo>
                  <a:cubicBezTo>
                    <a:pt x="103909" y="104533"/>
                    <a:pt x="106507" y="107087"/>
                    <a:pt x="107806" y="108364"/>
                  </a:cubicBezTo>
                  <a:cubicBezTo>
                    <a:pt x="110404" y="109641"/>
                    <a:pt x="111702" y="113472"/>
                    <a:pt x="114300" y="116025"/>
                  </a:cubicBezTo>
                  <a:cubicBezTo>
                    <a:pt x="118197" y="121133"/>
                    <a:pt x="122093" y="126241"/>
                    <a:pt x="128588" y="131348"/>
                  </a:cubicBezTo>
                  <a:cubicBezTo>
                    <a:pt x="128588" y="149225"/>
                    <a:pt x="128588" y="149225"/>
                    <a:pt x="128588" y="149225"/>
                  </a:cubicBezTo>
                  <a:cubicBezTo>
                    <a:pt x="15586" y="149225"/>
                    <a:pt x="15586" y="149225"/>
                    <a:pt x="15586" y="149225"/>
                  </a:cubicBezTo>
                  <a:cubicBezTo>
                    <a:pt x="5195" y="149225"/>
                    <a:pt x="0" y="146671"/>
                    <a:pt x="0" y="139010"/>
                  </a:cubicBezTo>
                  <a:cubicBezTo>
                    <a:pt x="0" y="124964"/>
                    <a:pt x="0" y="124964"/>
                    <a:pt x="0" y="124964"/>
                  </a:cubicBezTo>
                  <a:cubicBezTo>
                    <a:pt x="0" y="100702"/>
                    <a:pt x="16885" y="90487"/>
                    <a:pt x="40265" y="90487"/>
                  </a:cubicBezTo>
                  <a:close/>
                  <a:moveTo>
                    <a:pt x="156369" y="44450"/>
                  </a:moveTo>
                  <a:cubicBezTo>
                    <a:pt x="147163" y="44450"/>
                    <a:pt x="139700" y="51557"/>
                    <a:pt x="139700" y="60325"/>
                  </a:cubicBezTo>
                  <a:cubicBezTo>
                    <a:pt x="139700" y="69093"/>
                    <a:pt x="147163" y="76200"/>
                    <a:pt x="156369" y="76200"/>
                  </a:cubicBezTo>
                  <a:cubicBezTo>
                    <a:pt x="165575" y="76200"/>
                    <a:pt x="173038" y="69093"/>
                    <a:pt x="173038" y="60325"/>
                  </a:cubicBezTo>
                  <a:cubicBezTo>
                    <a:pt x="173038" y="51557"/>
                    <a:pt x="165575" y="44450"/>
                    <a:pt x="156369" y="44450"/>
                  </a:cubicBezTo>
                  <a:close/>
                  <a:moveTo>
                    <a:pt x="157162" y="0"/>
                  </a:moveTo>
                  <a:cubicBezTo>
                    <a:pt x="171281" y="0"/>
                    <a:pt x="178982" y="19253"/>
                    <a:pt x="189250" y="28237"/>
                  </a:cubicBezTo>
                  <a:cubicBezTo>
                    <a:pt x="198235" y="37222"/>
                    <a:pt x="217487" y="46207"/>
                    <a:pt x="217487" y="60325"/>
                  </a:cubicBezTo>
                  <a:cubicBezTo>
                    <a:pt x="217487" y="73160"/>
                    <a:pt x="202085" y="80861"/>
                    <a:pt x="191817" y="89846"/>
                  </a:cubicBezTo>
                  <a:cubicBezTo>
                    <a:pt x="190534" y="89846"/>
                    <a:pt x="189250" y="91129"/>
                    <a:pt x="189250" y="92413"/>
                  </a:cubicBezTo>
                  <a:cubicBezTo>
                    <a:pt x="182832" y="97547"/>
                    <a:pt x="178982" y="105248"/>
                    <a:pt x="172564" y="111666"/>
                  </a:cubicBezTo>
                  <a:cubicBezTo>
                    <a:pt x="168714" y="116800"/>
                    <a:pt x="163580" y="120650"/>
                    <a:pt x="157162" y="120650"/>
                  </a:cubicBezTo>
                  <a:cubicBezTo>
                    <a:pt x="150745" y="120650"/>
                    <a:pt x="145611" y="116800"/>
                    <a:pt x="140477" y="111666"/>
                  </a:cubicBezTo>
                  <a:cubicBezTo>
                    <a:pt x="135342" y="105248"/>
                    <a:pt x="130208" y="97547"/>
                    <a:pt x="125074" y="92413"/>
                  </a:cubicBezTo>
                  <a:cubicBezTo>
                    <a:pt x="123790" y="91129"/>
                    <a:pt x="122507" y="89846"/>
                    <a:pt x="121223" y="89846"/>
                  </a:cubicBezTo>
                  <a:cubicBezTo>
                    <a:pt x="112239" y="80861"/>
                    <a:pt x="96837" y="73160"/>
                    <a:pt x="96837" y="60325"/>
                  </a:cubicBezTo>
                  <a:cubicBezTo>
                    <a:pt x="96837" y="46207"/>
                    <a:pt x="114806" y="37222"/>
                    <a:pt x="125074" y="28237"/>
                  </a:cubicBezTo>
                  <a:cubicBezTo>
                    <a:pt x="134059" y="19253"/>
                    <a:pt x="141760" y="0"/>
                    <a:pt x="1571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02" name="千图设计师MC：ID 29795607库_组合 29"/>
          <p:cNvGrpSpPr/>
          <p:nvPr>
            <p:custDataLst>
              <p:tags r:id="rId5"/>
            </p:custDataLst>
          </p:nvPr>
        </p:nvGrpSpPr>
        <p:grpSpPr>
          <a:xfrm>
            <a:off x="7715892" y="2571108"/>
            <a:ext cx="3543192" cy="1608290"/>
            <a:chOff x="7957192" y="2884756"/>
            <a:chExt cx="3543192" cy="1608290"/>
          </a:xfrm>
        </p:grpSpPr>
        <p:sp>
          <p:nvSpPr>
            <p:cNvPr id="103" name="Oval 16"/>
            <p:cNvSpPr/>
            <p:nvPr/>
          </p:nvSpPr>
          <p:spPr>
            <a:xfrm>
              <a:off x="7957192" y="2884756"/>
              <a:ext cx="641777" cy="641777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04" name="Group 30"/>
            <p:cNvGrpSpPr/>
            <p:nvPr/>
          </p:nvGrpSpPr>
          <p:grpSpPr>
            <a:xfrm>
              <a:off x="9043055" y="3481425"/>
              <a:ext cx="2457329" cy="1011621"/>
              <a:chOff x="4467849" y="5872440"/>
              <a:chExt cx="2457329" cy="1011621"/>
            </a:xfrm>
          </p:grpSpPr>
          <p:sp>
            <p:nvSpPr>
              <p:cNvPr id="106" name="TextBox 31"/>
              <p:cNvSpPr txBox="1"/>
              <p:nvPr/>
            </p:nvSpPr>
            <p:spPr>
              <a:xfrm>
                <a:off x="4467849" y="6294505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Autofit/>
              </a:bodyPr>
              <a:lstStyle/>
              <a:p>
                <a:pPr lvl="0" defTabSz="913765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</a:t>
                </a:r>
              </a:p>
            </p:txBody>
          </p:sp>
          <p:sp>
            <p:nvSpPr>
              <p:cNvPr id="107" name="Rectangle 32"/>
              <p:cNvSpPr/>
              <p:nvPr/>
            </p:nvSpPr>
            <p:spPr>
              <a:xfrm>
                <a:off x="4467849" y="5872440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3765">
                  <a:defRPr/>
                </a:pPr>
                <a:r>
                  <a:rPr lang="zh-CN" altLang="en-US" b="1" dirty="0">
                    <a:solidFill>
                      <a:schemeClr val="accent3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  <p:sp>
          <p:nvSpPr>
            <p:cNvPr id="105" name="Freeform: Shape 45"/>
            <p:cNvSpPr>
              <a:spLocks noChangeAspect="1"/>
            </p:cNvSpPr>
            <p:nvPr/>
          </p:nvSpPr>
          <p:spPr bwMode="auto">
            <a:xfrm>
              <a:off x="8068439" y="2973644"/>
              <a:ext cx="419283" cy="449541"/>
            </a:xfrm>
            <a:custGeom>
              <a:avLst/>
              <a:gdLst>
                <a:gd name="connsiteX0" fmla="*/ 188912 w 307975"/>
                <a:gd name="connsiteY0" fmla="*/ 180975 h 330200"/>
                <a:gd name="connsiteX1" fmla="*/ 293687 w 307975"/>
                <a:gd name="connsiteY1" fmla="*/ 180975 h 330200"/>
                <a:gd name="connsiteX2" fmla="*/ 293687 w 307975"/>
                <a:gd name="connsiteY2" fmla="*/ 295467 h 330200"/>
                <a:gd name="connsiteX3" fmla="*/ 254077 w 307975"/>
                <a:gd name="connsiteY3" fmla="*/ 330200 h 330200"/>
                <a:gd name="connsiteX4" fmla="*/ 188912 w 307975"/>
                <a:gd name="connsiteY4" fmla="*/ 330200 h 330200"/>
                <a:gd name="connsiteX5" fmla="*/ 14287 w 307975"/>
                <a:gd name="connsiteY5" fmla="*/ 180975 h 330200"/>
                <a:gd name="connsiteX6" fmla="*/ 128587 w 307975"/>
                <a:gd name="connsiteY6" fmla="*/ 180975 h 330200"/>
                <a:gd name="connsiteX7" fmla="*/ 128587 w 307975"/>
                <a:gd name="connsiteY7" fmla="*/ 330200 h 330200"/>
                <a:gd name="connsiteX8" fmla="*/ 54552 w 307975"/>
                <a:gd name="connsiteY8" fmla="*/ 330200 h 330200"/>
                <a:gd name="connsiteX9" fmla="*/ 14287 w 307975"/>
                <a:gd name="connsiteY9" fmla="*/ 295467 h 330200"/>
                <a:gd name="connsiteX10" fmla="*/ 227320 w 307975"/>
                <a:gd name="connsiteY10" fmla="*/ 90487 h 330200"/>
                <a:gd name="connsiteX11" fmla="*/ 268288 w 307975"/>
                <a:gd name="connsiteY11" fmla="*/ 90487 h 330200"/>
                <a:gd name="connsiteX12" fmla="*/ 307975 w 307975"/>
                <a:gd name="connsiteY12" fmla="*/ 124964 h 330200"/>
                <a:gd name="connsiteX13" fmla="*/ 307975 w 307975"/>
                <a:gd name="connsiteY13" fmla="*/ 139010 h 330200"/>
                <a:gd name="connsiteX14" fmla="*/ 292612 w 307975"/>
                <a:gd name="connsiteY14" fmla="*/ 149225 h 330200"/>
                <a:gd name="connsiteX15" fmla="*/ 188912 w 307975"/>
                <a:gd name="connsiteY15" fmla="*/ 149225 h 330200"/>
                <a:gd name="connsiteX16" fmla="*/ 188912 w 307975"/>
                <a:gd name="connsiteY16" fmla="*/ 128795 h 330200"/>
                <a:gd name="connsiteX17" fmla="*/ 199154 w 307975"/>
                <a:gd name="connsiteY17" fmla="*/ 116025 h 330200"/>
                <a:gd name="connsiteX18" fmla="*/ 205555 w 307975"/>
                <a:gd name="connsiteY18" fmla="*/ 108364 h 330200"/>
                <a:gd name="connsiteX19" fmla="*/ 213237 w 307975"/>
                <a:gd name="connsiteY19" fmla="*/ 103256 h 330200"/>
                <a:gd name="connsiteX20" fmla="*/ 227320 w 307975"/>
                <a:gd name="connsiteY20" fmla="*/ 90487 h 330200"/>
                <a:gd name="connsiteX21" fmla="*/ 40265 w 307975"/>
                <a:gd name="connsiteY21" fmla="*/ 90487 h 330200"/>
                <a:gd name="connsiteX22" fmla="*/ 85725 w 307975"/>
                <a:gd name="connsiteY22" fmla="*/ 90487 h 330200"/>
                <a:gd name="connsiteX23" fmla="*/ 101312 w 307975"/>
                <a:gd name="connsiteY23" fmla="*/ 103256 h 330200"/>
                <a:gd name="connsiteX24" fmla="*/ 107806 w 307975"/>
                <a:gd name="connsiteY24" fmla="*/ 108364 h 330200"/>
                <a:gd name="connsiteX25" fmla="*/ 114300 w 307975"/>
                <a:gd name="connsiteY25" fmla="*/ 116025 h 330200"/>
                <a:gd name="connsiteX26" fmla="*/ 128588 w 307975"/>
                <a:gd name="connsiteY26" fmla="*/ 131348 h 330200"/>
                <a:gd name="connsiteX27" fmla="*/ 128588 w 307975"/>
                <a:gd name="connsiteY27" fmla="*/ 149225 h 330200"/>
                <a:gd name="connsiteX28" fmla="*/ 15586 w 307975"/>
                <a:gd name="connsiteY28" fmla="*/ 149225 h 330200"/>
                <a:gd name="connsiteX29" fmla="*/ 0 w 307975"/>
                <a:gd name="connsiteY29" fmla="*/ 139010 h 330200"/>
                <a:gd name="connsiteX30" fmla="*/ 0 w 307975"/>
                <a:gd name="connsiteY30" fmla="*/ 124964 h 330200"/>
                <a:gd name="connsiteX31" fmla="*/ 40265 w 307975"/>
                <a:gd name="connsiteY31" fmla="*/ 90487 h 330200"/>
                <a:gd name="connsiteX32" fmla="*/ 156369 w 307975"/>
                <a:gd name="connsiteY32" fmla="*/ 44450 h 330200"/>
                <a:gd name="connsiteX33" fmla="*/ 139700 w 307975"/>
                <a:gd name="connsiteY33" fmla="*/ 60325 h 330200"/>
                <a:gd name="connsiteX34" fmla="*/ 156369 w 307975"/>
                <a:gd name="connsiteY34" fmla="*/ 76200 h 330200"/>
                <a:gd name="connsiteX35" fmla="*/ 173038 w 307975"/>
                <a:gd name="connsiteY35" fmla="*/ 60325 h 330200"/>
                <a:gd name="connsiteX36" fmla="*/ 156369 w 307975"/>
                <a:gd name="connsiteY36" fmla="*/ 44450 h 330200"/>
                <a:gd name="connsiteX37" fmla="*/ 157162 w 307975"/>
                <a:gd name="connsiteY37" fmla="*/ 0 h 330200"/>
                <a:gd name="connsiteX38" fmla="*/ 189250 w 307975"/>
                <a:gd name="connsiteY38" fmla="*/ 28237 h 330200"/>
                <a:gd name="connsiteX39" fmla="*/ 217487 w 307975"/>
                <a:gd name="connsiteY39" fmla="*/ 60325 h 330200"/>
                <a:gd name="connsiteX40" fmla="*/ 191817 w 307975"/>
                <a:gd name="connsiteY40" fmla="*/ 89846 h 330200"/>
                <a:gd name="connsiteX41" fmla="*/ 189250 w 307975"/>
                <a:gd name="connsiteY41" fmla="*/ 92413 h 330200"/>
                <a:gd name="connsiteX42" fmla="*/ 172564 w 307975"/>
                <a:gd name="connsiteY42" fmla="*/ 111666 h 330200"/>
                <a:gd name="connsiteX43" fmla="*/ 157162 w 307975"/>
                <a:gd name="connsiteY43" fmla="*/ 120650 h 330200"/>
                <a:gd name="connsiteX44" fmla="*/ 140477 w 307975"/>
                <a:gd name="connsiteY44" fmla="*/ 111666 h 330200"/>
                <a:gd name="connsiteX45" fmla="*/ 125074 w 307975"/>
                <a:gd name="connsiteY45" fmla="*/ 92413 h 330200"/>
                <a:gd name="connsiteX46" fmla="*/ 121223 w 307975"/>
                <a:gd name="connsiteY46" fmla="*/ 89846 h 330200"/>
                <a:gd name="connsiteX47" fmla="*/ 96837 w 307975"/>
                <a:gd name="connsiteY47" fmla="*/ 60325 h 330200"/>
                <a:gd name="connsiteX48" fmla="*/ 125074 w 307975"/>
                <a:gd name="connsiteY48" fmla="*/ 28237 h 330200"/>
                <a:gd name="connsiteX49" fmla="*/ 157162 w 307975"/>
                <a:gd name="connsiteY49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7975" h="330200">
                  <a:moveTo>
                    <a:pt x="188912" y="180975"/>
                  </a:moveTo>
                  <a:cubicBezTo>
                    <a:pt x="188912" y="180975"/>
                    <a:pt x="188912" y="180975"/>
                    <a:pt x="293687" y="180975"/>
                  </a:cubicBezTo>
                  <a:cubicBezTo>
                    <a:pt x="293687" y="180975"/>
                    <a:pt x="293687" y="180975"/>
                    <a:pt x="293687" y="295467"/>
                  </a:cubicBezTo>
                  <a:cubicBezTo>
                    <a:pt x="293687" y="316049"/>
                    <a:pt x="275799" y="330200"/>
                    <a:pt x="254077" y="330200"/>
                  </a:cubicBezTo>
                  <a:cubicBezTo>
                    <a:pt x="254077" y="330200"/>
                    <a:pt x="254077" y="330200"/>
                    <a:pt x="188912" y="330200"/>
                  </a:cubicBezTo>
                  <a:close/>
                  <a:moveTo>
                    <a:pt x="14287" y="180975"/>
                  </a:moveTo>
                  <a:cubicBezTo>
                    <a:pt x="14287" y="180975"/>
                    <a:pt x="14287" y="180975"/>
                    <a:pt x="128587" y="180975"/>
                  </a:cubicBezTo>
                  <a:cubicBezTo>
                    <a:pt x="128587" y="180975"/>
                    <a:pt x="128587" y="180975"/>
                    <a:pt x="128587" y="330200"/>
                  </a:cubicBezTo>
                  <a:cubicBezTo>
                    <a:pt x="128587" y="330200"/>
                    <a:pt x="128587" y="330200"/>
                    <a:pt x="54552" y="330200"/>
                  </a:cubicBezTo>
                  <a:cubicBezTo>
                    <a:pt x="32471" y="330200"/>
                    <a:pt x="14287" y="316049"/>
                    <a:pt x="14287" y="295467"/>
                  </a:cubicBezTo>
                  <a:close/>
                  <a:moveTo>
                    <a:pt x="227320" y="90487"/>
                  </a:moveTo>
                  <a:cubicBezTo>
                    <a:pt x="227320" y="90487"/>
                    <a:pt x="227320" y="90487"/>
                    <a:pt x="268288" y="90487"/>
                  </a:cubicBezTo>
                  <a:cubicBezTo>
                    <a:pt x="291332" y="90487"/>
                    <a:pt x="307975" y="100702"/>
                    <a:pt x="307975" y="124964"/>
                  </a:cubicBezTo>
                  <a:cubicBezTo>
                    <a:pt x="307975" y="124964"/>
                    <a:pt x="307975" y="124964"/>
                    <a:pt x="307975" y="139010"/>
                  </a:cubicBezTo>
                  <a:cubicBezTo>
                    <a:pt x="307975" y="146671"/>
                    <a:pt x="302854" y="149225"/>
                    <a:pt x="292612" y="149225"/>
                  </a:cubicBezTo>
                  <a:cubicBezTo>
                    <a:pt x="292612" y="149225"/>
                    <a:pt x="292612" y="149225"/>
                    <a:pt x="188912" y="149225"/>
                  </a:cubicBezTo>
                  <a:cubicBezTo>
                    <a:pt x="188912" y="149225"/>
                    <a:pt x="188912" y="149225"/>
                    <a:pt x="188912" y="128795"/>
                  </a:cubicBezTo>
                  <a:cubicBezTo>
                    <a:pt x="192753" y="123687"/>
                    <a:pt x="196594" y="119856"/>
                    <a:pt x="199154" y="116025"/>
                  </a:cubicBezTo>
                  <a:cubicBezTo>
                    <a:pt x="201715" y="113472"/>
                    <a:pt x="204275" y="109641"/>
                    <a:pt x="205555" y="108364"/>
                  </a:cubicBezTo>
                  <a:cubicBezTo>
                    <a:pt x="206836" y="107087"/>
                    <a:pt x="209396" y="104533"/>
                    <a:pt x="213237" y="103256"/>
                  </a:cubicBezTo>
                  <a:cubicBezTo>
                    <a:pt x="217078" y="99426"/>
                    <a:pt x="222199" y="95595"/>
                    <a:pt x="227320" y="90487"/>
                  </a:cubicBezTo>
                  <a:close/>
                  <a:moveTo>
                    <a:pt x="40265" y="90487"/>
                  </a:moveTo>
                  <a:cubicBezTo>
                    <a:pt x="85725" y="90487"/>
                    <a:pt x="85725" y="90487"/>
                    <a:pt x="85725" y="90487"/>
                  </a:cubicBezTo>
                  <a:cubicBezTo>
                    <a:pt x="90921" y="95595"/>
                    <a:pt x="96116" y="99426"/>
                    <a:pt x="101312" y="103256"/>
                  </a:cubicBezTo>
                  <a:cubicBezTo>
                    <a:pt x="103909" y="104533"/>
                    <a:pt x="106507" y="107087"/>
                    <a:pt x="107806" y="108364"/>
                  </a:cubicBezTo>
                  <a:cubicBezTo>
                    <a:pt x="110404" y="109641"/>
                    <a:pt x="111702" y="113472"/>
                    <a:pt x="114300" y="116025"/>
                  </a:cubicBezTo>
                  <a:cubicBezTo>
                    <a:pt x="118197" y="121133"/>
                    <a:pt x="122093" y="126241"/>
                    <a:pt x="128588" y="131348"/>
                  </a:cubicBezTo>
                  <a:cubicBezTo>
                    <a:pt x="128588" y="149225"/>
                    <a:pt x="128588" y="149225"/>
                    <a:pt x="128588" y="149225"/>
                  </a:cubicBezTo>
                  <a:cubicBezTo>
                    <a:pt x="15586" y="149225"/>
                    <a:pt x="15586" y="149225"/>
                    <a:pt x="15586" y="149225"/>
                  </a:cubicBezTo>
                  <a:cubicBezTo>
                    <a:pt x="5195" y="149225"/>
                    <a:pt x="0" y="146671"/>
                    <a:pt x="0" y="139010"/>
                  </a:cubicBezTo>
                  <a:cubicBezTo>
                    <a:pt x="0" y="124964"/>
                    <a:pt x="0" y="124964"/>
                    <a:pt x="0" y="124964"/>
                  </a:cubicBezTo>
                  <a:cubicBezTo>
                    <a:pt x="0" y="100702"/>
                    <a:pt x="16885" y="90487"/>
                    <a:pt x="40265" y="90487"/>
                  </a:cubicBezTo>
                  <a:close/>
                  <a:moveTo>
                    <a:pt x="156369" y="44450"/>
                  </a:moveTo>
                  <a:cubicBezTo>
                    <a:pt x="147163" y="44450"/>
                    <a:pt x="139700" y="51557"/>
                    <a:pt x="139700" y="60325"/>
                  </a:cubicBezTo>
                  <a:cubicBezTo>
                    <a:pt x="139700" y="69093"/>
                    <a:pt x="147163" y="76200"/>
                    <a:pt x="156369" y="76200"/>
                  </a:cubicBezTo>
                  <a:cubicBezTo>
                    <a:pt x="165575" y="76200"/>
                    <a:pt x="173038" y="69093"/>
                    <a:pt x="173038" y="60325"/>
                  </a:cubicBezTo>
                  <a:cubicBezTo>
                    <a:pt x="173038" y="51557"/>
                    <a:pt x="165575" y="44450"/>
                    <a:pt x="156369" y="44450"/>
                  </a:cubicBezTo>
                  <a:close/>
                  <a:moveTo>
                    <a:pt x="157162" y="0"/>
                  </a:moveTo>
                  <a:cubicBezTo>
                    <a:pt x="171281" y="0"/>
                    <a:pt x="178982" y="19253"/>
                    <a:pt x="189250" y="28237"/>
                  </a:cubicBezTo>
                  <a:cubicBezTo>
                    <a:pt x="198235" y="37222"/>
                    <a:pt x="217487" y="46207"/>
                    <a:pt x="217487" y="60325"/>
                  </a:cubicBezTo>
                  <a:cubicBezTo>
                    <a:pt x="217487" y="73160"/>
                    <a:pt x="202085" y="80861"/>
                    <a:pt x="191817" y="89846"/>
                  </a:cubicBezTo>
                  <a:cubicBezTo>
                    <a:pt x="190534" y="89846"/>
                    <a:pt x="189250" y="91129"/>
                    <a:pt x="189250" y="92413"/>
                  </a:cubicBezTo>
                  <a:cubicBezTo>
                    <a:pt x="182832" y="97547"/>
                    <a:pt x="178982" y="105248"/>
                    <a:pt x="172564" y="111666"/>
                  </a:cubicBezTo>
                  <a:cubicBezTo>
                    <a:pt x="168714" y="116800"/>
                    <a:pt x="163580" y="120650"/>
                    <a:pt x="157162" y="120650"/>
                  </a:cubicBezTo>
                  <a:cubicBezTo>
                    <a:pt x="150745" y="120650"/>
                    <a:pt x="145611" y="116800"/>
                    <a:pt x="140477" y="111666"/>
                  </a:cubicBezTo>
                  <a:cubicBezTo>
                    <a:pt x="135342" y="105248"/>
                    <a:pt x="130208" y="97547"/>
                    <a:pt x="125074" y="92413"/>
                  </a:cubicBezTo>
                  <a:cubicBezTo>
                    <a:pt x="123790" y="91129"/>
                    <a:pt x="122507" y="89846"/>
                    <a:pt x="121223" y="89846"/>
                  </a:cubicBezTo>
                  <a:cubicBezTo>
                    <a:pt x="112239" y="80861"/>
                    <a:pt x="96837" y="73160"/>
                    <a:pt x="96837" y="60325"/>
                  </a:cubicBezTo>
                  <a:cubicBezTo>
                    <a:pt x="96837" y="46207"/>
                    <a:pt x="114806" y="37222"/>
                    <a:pt x="125074" y="28237"/>
                  </a:cubicBezTo>
                  <a:cubicBezTo>
                    <a:pt x="134059" y="19253"/>
                    <a:pt x="141760" y="0"/>
                    <a:pt x="1571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42900" y="368300"/>
              <a:ext cx="11518900" cy="6197600"/>
            </a:xfrm>
            <a:prstGeom prst="rect">
              <a:avLst/>
            </a:prstGeom>
            <a:solidFill>
              <a:srgbClr val="F9F1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4" name="千图设计师MC：ID 29795607库_组合 31"/>
          <p:cNvGrpSpPr/>
          <p:nvPr>
            <p:custDataLst>
              <p:tags r:id="rId1"/>
            </p:custDataLst>
          </p:nvPr>
        </p:nvGrpSpPr>
        <p:grpSpPr>
          <a:xfrm>
            <a:off x="5287964" y="3305764"/>
            <a:ext cx="6057899" cy="1635536"/>
            <a:chOff x="5414963" y="3458164"/>
            <a:chExt cx="6057899" cy="1635536"/>
          </a:xfrm>
        </p:grpSpPr>
        <p:sp>
          <p:nvSpPr>
            <p:cNvPr id="35" name="Arrow: Right 9"/>
            <p:cNvSpPr/>
            <p:nvPr/>
          </p:nvSpPr>
          <p:spPr>
            <a:xfrm>
              <a:off x="7156451" y="4307131"/>
              <a:ext cx="466725" cy="29228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" name="Frame 34"/>
            <p:cNvSpPr/>
            <p:nvPr/>
          </p:nvSpPr>
          <p:spPr>
            <a:xfrm>
              <a:off x="5414963" y="3458164"/>
              <a:ext cx="1362075" cy="1635536"/>
            </a:xfrm>
            <a:prstGeom prst="frame">
              <a:avLst>
                <a:gd name="adj1" fmla="val 10834"/>
              </a:avLst>
            </a:prstGeom>
            <a:solidFill>
              <a:schemeClr val="accent1"/>
            </a:solidFill>
            <a:ln>
              <a:noFill/>
            </a:ln>
            <a:scene3d>
              <a:camera prst="isometricTopUp">
                <a:rot lat="19101525" lon="17834177" rev="4267096"/>
              </a:camera>
              <a:lightRig rig="threePt" dir="t"/>
            </a:scene3d>
            <a:sp3d extrusionH="279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" name="TextBox 38"/>
            <p:cNvSpPr txBox="1"/>
            <p:nvPr/>
          </p:nvSpPr>
          <p:spPr>
            <a:xfrm>
              <a:off x="5422583" y="4424888"/>
              <a:ext cx="383438" cy="307777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ar-SA" sz="14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8" name="Oval 29"/>
            <p:cNvSpPr/>
            <p:nvPr/>
          </p:nvSpPr>
          <p:spPr bwMode="auto">
            <a:xfrm flipH="1">
              <a:off x="7776700" y="4370420"/>
              <a:ext cx="147396" cy="14739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39" name="Group 12"/>
            <p:cNvGrpSpPr/>
            <p:nvPr/>
          </p:nvGrpSpPr>
          <p:grpSpPr>
            <a:xfrm>
              <a:off x="8002587" y="4269909"/>
              <a:ext cx="3470275" cy="587471"/>
              <a:chOff x="8002587" y="4269909"/>
              <a:chExt cx="3470275" cy="587471"/>
            </a:xfrm>
          </p:grpSpPr>
          <p:sp>
            <p:nvSpPr>
              <p:cNvPr id="40" name="TextBox 46"/>
              <p:cNvSpPr txBox="1"/>
              <p:nvPr/>
            </p:nvSpPr>
            <p:spPr bwMode="auto">
              <a:xfrm>
                <a:off x="8002588" y="4269909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Autofit/>
              </a:bodyPr>
              <a:lstStyle/>
              <a:p>
                <a:pPr algn="l" latinLnBrk="0"/>
                <a:r>
                  <a:rPr lang="zh-CN" altLang="en-US" dirty="0">
                    <a:solidFill>
                      <a:schemeClr val="accent1"/>
                    </a:solidFill>
                    <a:effectLst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41" name="TextBox 47"/>
              <p:cNvSpPr txBox="1"/>
              <p:nvPr/>
            </p:nvSpPr>
            <p:spPr bwMode="auto">
              <a:xfrm>
                <a:off x="8002587" y="4579867"/>
                <a:ext cx="3470275" cy="2775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Autofit/>
              </a:bodyPr>
              <a:lstStyle/>
              <a:p>
                <a:pPr lvl="0" defTabSz="913765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</a:t>
                </a:r>
              </a:p>
            </p:txBody>
          </p:sp>
        </p:grpSp>
      </p:grpSp>
      <p:grpSp>
        <p:nvGrpSpPr>
          <p:cNvPr id="42" name="千图设计师MC：ID 29795607库_组合 32"/>
          <p:cNvGrpSpPr/>
          <p:nvPr>
            <p:custDataLst>
              <p:tags r:id="rId2"/>
            </p:custDataLst>
          </p:nvPr>
        </p:nvGrpSpPr>
        <p:grpSpPr>
          <a:xfrm>
            <a:off x="592668" y="2816240"/>
            <a:ext cx="6057371" cy="1635536"/>
            <a:chOff x="719667" y="2968640"/>
            <a:chExt cx="6057371" cy="1635536"/>
          </a:xfrm>
        </p:grpSpPr>
        <p:sp>
          <p:nvSpPr>
            <p:cNvPr id="43" name="Arrow: Right 40"/>
            <p:cNvSpPr/>
            <p:nvPr/>
          </p:nvSpPr>
          <p:spPr>
            <a:xfrm flipH="1">
              <a:off x="4568826" y="3743732"/>
              <a:ext cx="466725" cy="292283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" name="Frame 33"/>
            <p:cNvSpPr/>
            <p:nvPr/>
          </p:nvSpPr>
          <p:spPr>
            <a:xfrm>
              <a:off x="5414963" y="2968640"/>
              <a:ext cx="1362075" cy="1635536"/>
            </a:xfrm>
            <a:prstGeom prst="frame">
              <a:avLst>
                <a:gd name="adj1" fmla="val 10834"/>
              </a:avLst>
            </a:prstGeom>
            <a:solidFill>
              <a:schemeClr val="accent2"/>
            </a:solidFill>
            <a:ln>
              <a:noFill/>
            </a:ln>
            <a:scene3d>
              <a:camera prst="isometricTopUp">
                <a:rot lat="19101525" lon="17834177" rev="4267096"/>
              </a:camera>
              <a:lightRig rig="threePt" dir="t"/>
            </a:scene3d>
            <a:sp3d extrusionH="279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1" name="TextBox 37"/>
            <p:cNvSpPr txBox="1"/>
            <p:nvPr/>
          </p:nvSpPr>
          <p:spPr>
            <a:xfrm>
              <a:off x="5422583" y="3938784"/>
              <a:ext cx="383438" cy="307777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ar-SA" sz="14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52" name="Oval 30"/>
            <p:cNvSpPr/>
            <p:nvPr/>
          </p:nvSpPr>
          <p:spPr bwMode="auto">
            <a:xfrm flipH="1">
              <a:off x="4199426" y="3837966"/>
              <a:ext cx="147396" cy="14739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53" name="Group 10"/>
            <p:cNvGrpSpPr/>
            <p:nvPr/>
          </p:nvGrpSpPr>
          <p:grpSpPr>
            <a:xfrm>
              <a:off x="719667" y="3729659"/>
              <a:ext cx="3483643" cy="587471"/>
              <a:chOff x="719667" y="3729659"/>
              <a:chExt cx="3483643" cy="587471"/>
            </a:xfrm>
          </p:grpSpPr>
          <p:sp>
            <p:nvSpPr>
              <p:cNvPr id="54" name="TextBox 48"/>
              <p:cNvSpPr txBox="1"/>
              <p:nvPr/>
            </p:nvSpPr>
            <p:spPr bwMode="auto">
              <a:xfrm>
                <a:off x="2944334" y="3729659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Autofit/>
              </a:bodyPr>
              <a:lstStyle/>
              <a:p>
                <a:pPr algn="r" latinLnBrk="0"/>
                <a:r>
                  <a:rPr lang="zh-CN" altLang="en-US" dirty="0">
                    <a:solidFill>
                      <a:schemeClr val="accent2"/>
                    </a:solidFill>
                    <a:effectLst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55" name="TextBox 49"/>
              <p:cNvSpPr txBox="1"/>
              <p:nvPr/>
            </p:nvSpPr>
            <p:spPr bwMode="auto">
              <a:xfrm>
                <a:off x="719667" y="4039617"/>
                <a:ext cx="3483643" cy="2775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Autofit/>
              </a:bodyPr>
              <a:lstStyle/>
              <a:p>
                <a:pPr lvl="0" algn="r" defTabSz="913765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</a:t>
                </a:r>
              </a:p>
            </p:txBody>
          </p:sp>
        </p:grpSp>
      </p:grpSp>
      <p:grpSp>
        <p:nvGrpSpPr>
          <p:cNvPr id="56" name="千图设计师MC：ID 29795607库_组合 33"/>
          <p:cNvGrpSpPr/>
          <p:nvPr>
            <p:custDataLst>
              <p:tags r:id="rId3"/>
            </p:custDataLst>
          </p:nvPr>
        </p:nvGrpSpPr>
        <p:grpSpPr>
          <a:xfrm>
            <a:off x="5287964" y="2326716"/>
            <a:ext cx="6057899" cy="1635536"/>
            <a:chOff x="5414963" y="2479116"/>
            <a:chExt cx="6057899" cy="1635536"/>
          </a:xfrm>
        </p:grpSpPr>
        <p:sp>
          <p:nvSpPr>
            <p:cNvPr id="57" name="Arrow: Right 39"/>
            <p:cNvSpPr/>
            <p:nvPr/>
          </p:nvSpPr>
          <p:spPr>
            <a:xfrm>
              <a:off x="7156451" y="3316785"/>
              <a:ext cx="466725" cy="292283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8" name="Frame 32"/>
            <p:cNvSpPr/>
            <p:nvPr/>
          </p:nvSpPr>
          <p:spPr>
            <a:xfrm>
              <a:off x="5414963" y="2479116"/>
              <a:ext cx="1362075" cy="1635536"/>
            </a:xfrm>
            <a:prstGeom prst="frame">
              <a:avLst>
                <a:gd name="adj1" fmla="val 10834"/>
              </a:avLst>
            </a:prstGeom>
            <a:solidFill>
              <a:schemeClr val="accent3"/>
            </a:solidFill>
            <a:ln>
              <a:noFill/>
            </a:ln>
            <a:scene3d>
              <a:camera prst="isometricTopUp">
                <a:rot lat="19101525" lon="17834177" rev="4267096"/>
              </a:camera>
              <a:lightRig rig="threePt" dir="t"/>
            </a:scene3d>
            <a:sp3d extrusionH="279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9" name="TextBox 36"/>
            <p:cNvSpPr txBox="1"/>
            <p:nvPr/>
          </p:nvSpPr>
          <p:spPr>
            <a:xfrm>
              <a:off x="5422583" y="3435956"/>
              <a:ext cx="383438" cy="307777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ar-SA" sz="14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60" name="Oval 31"/>
            <p:cNvSpPr/>
            <p:nvPr/>
          </p:nvSpPr>
          <p:spPr bwMode="auto">
            <a:xfrm flipH="1">
              <a:off x="7776700" y="3414173"/>
              <a:ext cx="147396" cy="14739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61" name="Group 11"/>
            <p:cNvGrpSpPr/>
            <p:nvPr/>
          </p:nvGrpSpPr>
          <p:grpSpPr>
            <a:xfrm>
              <a:off x="8002587" y="2714910"/>
              <a:ext cx="3470275" cy="587471"/>
              <a:chOff x="8002587" y="2714910"/>
              <a:chExt cx="3470275" cy="587471"/>
            </a:xfrm>
          </p:grpSpPr>
          <p:sp>
            <p:nvSpPr>
              <p:cNvPr id="62" name="TextBox 50"/>
              <p:cNvSpPr txBox="1"/>
              <p:nvPr/>
            </p:nvSpPr>
            <p:spPr bwMode="auto">
              <a:xfrm>
                <a:off x="8002588" y="2714910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Autofit/>
              </a:bodyPr>
              <a:lstStyle/>
              <a:p>
                <a:pPr algn="l" latinLnBrk="0"/>
                <a:r>
                  <a:rPr lang="zh-CN" altLang="en-US" dirty="0">
                    <a:solidFill>
                      <a:schemeClr val="accent3"/>
                    </a:solidFill>
                    <a:effectLst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63" name="TextBox 51"/>
              <p:cNvSpPr txBox="1"/>
              <p:nvPr/>
            </p:nvSpPr>
            <p:spPr bwMode="auto">
              <a:xfrm>
                <a:off x="8002587" y="3024868"/>
                <a:ext cx="3470275" cy="2775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Autofit/>
              </a:bodyPr>
              <a:lstStyle/>
              <a:p>
                <a:pPr lvl="0" defTabSz="913765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</a:t>
                </a:r>
              </a:p>
            </p:txBody>
          </p:sp>
        </p:grpSp>
      </p:grpSp>
      <p:grpSp>
        <p:nvGrpSpPr>
          <p:cNvPr id="64" name="千图设计师MC：ID 29795607库_组合 1"/>
          <p:cNvGrpSpPr/>
          <p:nvPr>
            <p:custDataLst>
              <p:tags r:id="rId4"/>
            </p:custDataLst>
          </p:nvPr>
        </p:nvGrpSpPr>
        <p:grpSpPr>
          <a:xfrm>
            <a:off x="592668" y="1837192"/>
            <a:ext cx="6057371" cy="1635536"/>
            <a:chOff x="719667" y="1989592"/>
            <a:chExt cx="6057371" cy="1635536"/>
          </a:xfrm>
        </p:grpSpPr>
        <p:sp>
          <p:nvSpPr>
            <p:cNvPr id="65" name="Arrow: Right 41"/>
            <p:cNvSpPr/>
            <p:nvPr/>
          </p:nvSpPr>
          <p:spPr>
            <a:xfrm flipH="1">
              <a:off x="4568826" y="2761545"/>
              <a:ext cx="466725" cy="292283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6" name="Frame 4"/>
            <p:cNvSpPr/>
            <p:nvPr/>
          </p:nvSpPr>
          <p:spPr>
            <a:xfrm>
              <a:off x="5414963" y="1989592"/>
              <a:ext cx="1362075" cy="1635536"/>
            </a:xfrm>
            <a:prstGeom prst="frame">
              <a:avLst>
                <a:gd name="adj1" fmla="val 10834"/>
              </a:avLst>
            </a:prstGeom>
            <a:solidFill>
              <a:schemeClr val="accent4"/>
            </a:solidFill>
            <a:ln>
              <a:noFill/>
            </a:ln>
            <a:scene3d>
              <a:camera prst="isometricTopUp">
                <a:rot lat="19101525" lon="17834177" rev="4267096"/>
              </a:camera>
              <a:lightRig rig="threePt" dir="t"/>
            </a:scene3d>
            <a:sp3d extrusionH="279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7" name="TextBox 8"/>
            <p:cNvSpPr txBox="1"/>
            <p:nvPr/>
          </p:nvSpPr>
          <p:spPr>
            <a:xfrm>
              <a:off x="5422583" y="2943241"/>
              <a:ext cx="383438" cy="307777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ar-SA" sz="14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68" name="Oval 35"/>
            <p:cNvSpPr/>
            <p:nvPr/>
          </p:nvSpPr>
          <p:spPr bwMode="auto">
            <a:xfrm flipH="1">
              <a:off x="4199426" y="2847360"/>
              <a:ext cx="147396" cy="147399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69" name="Group 7"/>
            <p:cNvGrpSpPr/>
            <p:nvPr/>
          </p:nvGrpSpPr>
          <p:grpSpPr>
            <a:xfrm>
              <a:off x="719667" y="2164645"/>
              <a:ext cx="3483643" cy="587471"/>
              <a:chOff x="719667" y="2164645"/>
              <a:chExt cx="3483643" cy="587471"/>
            </a:xfrm>
          </p:grpSpPr>
          <p:sp>
            <p:nvSpPr>
              <p:cNvPr id="70" name="TextBox 52"/>
              <p:cNvSpPr txBox="1"/>
              <p:nvPr/>
            </p:nvSpPr>
            <p:spPr bwMode="auto">
              <a:xfrm>
                <a:off x="2944334" y="2164645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Autofit/>
              </a:bodyPr>
              <a:lstStyle/>
              <a:p>
                <a:pPr algn="r" latinLnBrk="0"/>
                <a:r>
                  <a:rPr lang="zh-CN" altLang="en-US" dirty="0">
                    <a:solidFill>
                      <a:schemeClr val="accent4"/>
                    </a:solidFill>
                    <a:effectLst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83" name="TextBox 53"/>
              <p:cNvSpPr txBox="1"/>
              <p:nvPr/>
            </p:nvSpPr>
            <p:spPr bwMode="auto">
              <a:xfrm>
                <a:off x="719667" y="2474603"/>
                <a:ext cx="3483643" cy="2775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Autofit/>
              </a:bodyPr>
              <a:lstStyle/>
              <a:p>
                <a:pPr lvl="0" algn="r" defTabSz="913765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88697" y="3541531"/>
            <a:ext cx="435888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5400" dirty="0">
                <a:solidFill>
                  <a:srgbClr val="A20202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活动执行保障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431012" y="1993033"/>
            <a:ext cx="1531189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000" dirty="0">
                <a:solidFill>
                  <a:srgbClr val="A20202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03</a:t>
            </a:r>
            <a:endParaRPr lang="zh-CN" altLang="en-US" sz="8000" dirty="0">
              <a:solidFill>
                <a:srgbClr val="A20202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42900" y="368300"/>
              <a:ext cx="11518900" cy="6197600"/>
            </a:xfrm>
            <a:prstGeom prst="rect">
              <a:avLst/>
            </a:prstGeom>
            <a:solidFill>
              <a:srgbClr val="F9F1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5" name="千图设计师MC：ID 29795607库_组合 3"/>
          <p:cNvGrpSpPr/>
          <p:nvPr>
            <p:custDataLst>
              <p:tags r:id="rId1"/>
            </p:custDataLst>
          </p:nvPr>
        </p:nvGrpSpPr>
        <p:grpSpPr>
          <a:xfrm>
            <a:off x="4294011" y="2204989"/>
            <a:ext cx="3591348" cy="3592414"/>
            <a:chOff x="4674737" y="2106204"/>
            <a:chExt cx="2829891" cy="2830733"/>
          </a:xfrm>
        </p:grpSpPr>
        <p:sp>
          <p:nvSpPr>
            <p:cNvPr id="46" name="任意多边形 77"/>
            <p:cNvSpPr/>
            <p:nvPr/>
          </p:nvSpPr>
          <p:spPr>
            <a:xfrm>
              <a:off x="5311626" y="2751864"/>
              <a:ext cx="1687692" cy="1518922"/>
            </a:xfrm>
            <a:custGeom>
              <a:avLst/>
              <a:gdLst>
                <a:gd name="T0" fmla="*/ 116 w 257"/>
                <a:gd name="T1" fmla="*/ 232 h 232"/>
                <a:gd name="T2" fmla="*/ 124 w 257"/>
                <a:gd name="T3" fmla="*/ 224 h 232"/>
                <a:gd name="T4" fmla="*/ 116 w 257"/>
                <a:gd name="T5" fmla="*/ 216 h 232"/>
                <a:gd name="T6" fmla="*/ 16 w 257"/>
                <a:gd name="T7" fmla="*/ 116 h 232"/>
                <a:gd name="T8" fmla="*/ 116 w 257"/>
                <a:gd name="T9" fmla="*/ 16 h 232"/>
                <a:gd name="T10" fmla="*/ 216 w 257"/>
                <a:gd name="T11" fmla="*/ 116 h 232"/>
                <a:gd name="T12" fmla="*/ 212 w 257"/>
                <a:gd name="T13" fmla="*/ 150 h 232"/>
                <a:gd name="T14" fmla="*/ 204 w 257"/>
                <a:gd name="T15" fmla="*/ 132 h 232"/>
                <a:gd name="T16" fmla="*/ 194 w 257"/>
                <a:gd name="T17" fmla="*/ 127 h 232"/>
                <a:gd name="T18" fmla="*/ 189 w 257"/>
                <a:gd name="T19" fmla="*/ 138 h 232"/>
                <a:gd name="T20" fmla="*/ 204 w 257"/>
                <a:gd name="T21" fmla="*/ 174 h 232"/>
                <a:gd name="T22" fmla="*/ 204 w 257"/>
                <a:gd name="T23" fmla="*/ 175 h 232"/>
                <a:gd name="T24" fmla="*/ 204 w 257"/>
                <a:gd name="T25" fmla="*/ 175 h 232"/>
                <a:gd name="T26" fmla="*/ 205 w 257"/>
                <a:gd name="T27" fmla="*/ 176 h 232"/>
                <a:gd name="T28" fmla="*/ 205 w 257"/>
                <a:gd name="T29" fmla="*/ 176 h 232"/>
                <a:gd name="T30" fmla="*/ 206 w 257"/>
                <a:gd name="T31" fmla="*/ 177 h 232"/>
                <a:gd name="T32" fmla="*/ 207 w 257"/>
                <a:gd name="T33" fmla="*/ 178 h 232"/>
                <a:gd name="T34" fmla="*/ 208 w 257"/>
                <a:gd name="T35" fmla="*/ 178 h 232"/>
                <a:gd name="T36" fmla="*/ 209 w 257"/>
                <a:gd name="T37" fmla="*/ 179 h 232"/>
                <a:gd name="T38" fmla="*/ 210 w 257"/>
                <a:gd name="T39" fmla="*/ 179 h 232"/>
                <a:gd name="T40" fmla="*/ 210 w 257"/>
                <a:gd name="T41" fmla="*/ 179 h 232"/>
                <a:gd name="T42" fmla="*/ 211 w 257"/>
                <a:gd name="T43" fmla="*/ 179 h 232"/>
                <a:gd name="T44" fmla="*/ 211 w 257"/>
                <a:gd name="T45" fmla="*/ 179 h 232"/>
                <a:gd name="T46" fmla="*/ 212 w 257"/>
                <a:gd name="T47" fmla="*/ 179 h 232"/>
                <a:gd name="T48" fmla="*/ 213 w 257"/>
                <a:gd name="T49" fmla="*/ 179 h 232"/>
                <a:gd name="T50" fmla="*/ 214 w 257"/>
                <a:gd name="T51" fmla="*/ 179 h 232"/>
                <a:gd name="T52" fmla="*/ 215 w 257"/>
                <a:gd name="T53" fmla="*/ 178 h 232"/>
                <a:gd name="T54" fmla="*/ 215 w 257"/>
                <a:gd name="T55" fmla="*/ 178 h 232"/>
                <a:gd name="T56" fmla="*/ 252 w 257"/>
                <a:gd name="T57" fmla="*/ 157 h 232"/>
                <a:gd name="T58" fmla="*/ 255 w 257"/>
                <a:gd name="T59" fmla="*/ 146 h 232"/>
                <a:gd name="T60" fmla="*/ 244 w 257"/>
                <a:gd name="T61" fmla="*/ 143 h 232"/>
                <a:gd name="T62" fmla="*/ 228 w 257"/>
                <a:gd name="T63" fmla="*/ 152 h 232"/>
                <a:gd name="T64" fmla="*/ 232 w 257"/>
                <a:gd name="T65" fmla="*/ 116 h 232"/>
                <a:gd name="T66" fmla="*/ 116 w 257"/>
                <a:gd name="T67" fmla="*/ 0 h 232"/>
                <a:gd name="T68" fmla="*/ 0 w 257"/>
                <a:gd name="T69" fmla="*/ 116 h 232"/>
                <a:gd name="T70" fmla="*/ 116 w 257"/>
                <a:gd name="T71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7" h="232">
                  <a:moveTo>
                    <a:pt x="116" y="232"/>
                  </a:moveTo>
                  <a:cubicBezTo>
                    <a:pt x="121" y="232"/>
                    <a:pt x="124" y="229"/>
                    <a:pt x="124" y="224"/>
                  </a:cubicBezTo>
                  <a:cubicBezTo>
                    <a:pt x="124" y="220"/>
                    <a:pt x="121" y="216"/>
                    <a:pt x="116" y="216"/>
                  </a:cubicBezTo>
                  <a:cubicBezTo>
                    <a:pt x="61" y="216"/>
                    <a:pt x="16" y="171"/>
                    <a:pt x="16" y="116"/>
                  </a:cubicBezTo>
                  <a:cubicBezTo>
                    <a:pt x="16" y="61"/>
                    <a:pt x="61" y="16"/>
                    <a:pt x="116" y="16"/>
                  </a:cubicBezTo>
                  <a:cubicBezTo>
                    <a:pt x="171" y="16"/>
                    <a:pt x="216" y="61"/>
                    <a:pt x="216" y="116"/>
                  </a:cubicBezTo>
                  <a:cubicBezTo>
                    <a:pt x="216" y="117"/>
                    <a:pt x="217" y="134"/>
                    <a:pt x="212" y="150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2" y="128"/>
                    <a:pt x="198" y="126"/>
                    <a:pt x="194" y="127"/>
                  </a:cubicBezTo>
                  <a:cubicBezTo>
                    <a:pt x="189" y="129"/>
                    <a:pt x="187" y="134"/>
                    <a:pt x="189" y="138"/>
                  </a:cubicBezTo>
                  <a:cubicBezTo>
                    <a:pt x="204" y="174"/>
                    <a:pt x="204" y="174"/>
                    <a:pt x="204" y="174"/>
                  </a:cubicBezTo>
                  <a:cubicBezTo>
                    <a:pt x="204" y="174"/>
                    <a:pt x="204" y="174"/>
                    <a:pt x="204" y="175"/>
                  </a:cubicBezTo>
                  <a:cubicBezTo>
                    <a:pt x="204" y="175"/>
                    <a:pt x="204" y="175"/>
                    <a:pt x="204" y="175"/>
                  </a:cubicBezTo>
                  <a:cubicBezTo>
                    <a:pt x="204" y="175"/>
                    <a:pt x="204" y="175"/>
                    <a:pt x="205" y="176"/>
                  </a:cubicBezTo>
                  <a:cubicBezTo>
                    <a:pt x="205" y="176"/>
                    <a:pt x="205" y="176"/>
                    <a:pt x="205" y="176"/>
                  </a:cubicBezTo>
                  <a:cubicBezTo>
                    <a:pt x="205" y="177"/>
                    <a:pt x="206" y="177"/>
                    <a:pt x="206" y="177"/>
                  </a:cubicBezTo>
                  <a:cubicBezTo>
                    <a:pt x="206" y="177"/>
                    <a:pt x="207" y="178"/>
                    <a:pt x="207" y="178"/>
                  </a:cubicBezTo>
                  <a:cubicBezTo>
                    <a:pt x="207" y="178"/>
                    <a:pt x="207" y="178"/>
                    <a:pt x="208" y="178"/>
                  </a:cubicBezTo>
                  <a:cubicBezTo>
                    <a:pt x="208" y="178"/>
                    <a:pt x="208" y="179"/>
                    <a:pt x="209" y="179"/>
                  </a:cubicBezTo>
                  <a:cubicBezTo>
                    <a:pt x="209" y="179"/>
                    <a:pt x="209" y="179"/>
                    <a:pt x="210" y="179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1" y="179"/>
                    <a:pt x="211" y="179"/>
                    <a:pt x="211" y="179"/>
                  </a:cubicBezTo>
                  <a:cubicBezTo>
                    <a:pt x="211" y="179"/>
                    <a:pt x="211" y="179"/>
                    <a:pt x="211" y="179"/>
                  </a:cubicBezTo>
                  <a:cubicBezTo>
                    <a:pt x="211" y="179"/>
                    <a:pt x="212" y="179"/>
                    <a:pt x="212" y="179"/>
                  </a:cubicBezTo>
                  <a:cubicBezTo>
                    <a:pt x="212" y="179"/>
                    <a:pt x="213" y="179"/>
                    <a:pt x="213" y="179"/>
                  </a:cubicBezTo>
                  <a:cubicBezTo>
                    <a:pt x="213" y="179"/>
                    <a:pt x="214" y="179"/>
                    <a:pt x="214" y="179"/>
                  </a:cubicBezTo>
                  <a:cubicBezTo>
                    <a:pt x="214" y="178"/>
                    <a:pt x="215" y="178"/>
                    <a:pt x="215" y="178"/>
                  </a:cubicBezTo>
                  <a:cubicBezTo>
                    <a:pt x="215" y="178"/>
                    <a:pt x="215" y="178"/>
                    <a:pt x="215" y="178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6" y="154"/>
                    <a:pt x="257" y="149"/>
                    <a:pt x="255" y="146"/>
                  </a:cubicBezTo>
                  <a:cubicBezTo>
                    <a:pt x="253" y="142"/>
                    <a:pt x="248" y="140"/>
                    <a:pt x="244" y="143"/>
                  </a:cubicBezTo>
                  <a:cubicBezTo>
                    <a:pt x="228" y="152"/>
                    <a:pt x="228" y="152"/>
                    <a:pt x="228" y="152"/>
                  </a:cubicBezTo>
                  <a:cubicBezTo>
                    <a:pt x="233" y="134"/>
                    <a:pt x="232" y="117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7" name="任意多边形 2"/>
            <p:cNvSpPr/>
            <p:nvPr/>
          </p:nvSpPr>
          <p:spPr>
            <a:xfrm rot="10800000">
              <a:off x="4674737" y="2106204"/>
              <a:ext cx="1664820" cy="1398714"/>
            </a:xfrm>
            <a:custGeom>
              <a:avLst/>
              <a:gdLst>
                <a:gd name="connsiteX0" fmla="*/ 370825 w 2466521"/>
                <a:gd name="connsiteY0" fmla="*/ 2072270 h 2072270"/>
                <a:gd name="connsiteX1" fmla="*/ 303147 w 2466521"/>
                <a:gd name="connsiteY1" fmla="*/ 2068853 h 2072270"/>
                <a:gd name="connsiteX2" fmla="*/ 284239 w 2466521"/>
                <a:gd name="connsiteY2" fmla="*/ 2066281 h 2072270"/>
                <a:gd name="connsiteX3" fmla="*/ 47099 w 2466521"/>
                <a:gd name="connsiteY3" fmla="*/ 1877727 h 2072270"/>
                <a:gd name="connsiteX4" fmla="*/ 62381 w 2466521"/>
                <a:gd name="connsiteY4" fmla="*/ 1481505 h 2072270"/>
                <a:gd name="connsiteX5" fmla="*/ 215929 w 2466521"/>
                <a:gd name="connsiteY5" fmla="*/ 1344762 h 2072270"/>
                <a:gd name="connsiteX6" fmla="*/ 307716 w 2466521"/>
                <a:gd name="connsiteY6" fmla="*/ 1313682 h 2072270"/>
                <a:gd name="connsiteX7" fmla="*/ 370825 w 2466521"/>
                <a:gd name="connsiteY7" fmla="*/ 1316868 h 2072270"/>
                <a:gd name="connsiteX8" fmla="*/ 1705439 w 2466521"/>
                <a:gd name="connsiteY8" fmla="*/ 112493 h 2072270"/>
                <a:gd name="connsiteX9" fmla="*/ 1709142 w 2466521"/>
                <a:gd name="connsiteY9" fmla="*/ 39163 h 2072270"/>
                <a:gd name="connsiteX10" fmla="*/ 1718451 w 2466521"/>
                <a:gd name="connsiteY10" fmla="*/ 53001 h 2072270"/>
                <a:gd name="connsiteX11" fmla="*/ 1815545 w 2466521"/>
                <a:gd name="connsiteY11" fmla="*/ 136486 h 2072270"/>
                <a:gd name="connsiteX12" fmla="*/ 2300446 w 2466521"/>
                <a:gd name="connsiteY12" fmla="*/ 155189 h 2072270"/>
                <a:gd name="connsiteX13" fmla="*/ 2403682 w 2466521"/>
                <a:gd name="connsiteY13" fmla="*/ 79431 h 2072270"/>
                <a:gd name="connsiteX14" fmla="*/ 2466521 w 2466521"/>
                <a:gd name="connsiteY14" fmla="*/ 0 h 2072270"/>
                <a:gd name="connsiteX15" fmla="*/ 2456941 w 2466521"/>
                <a:gd name="connsiteY15" fmla="*/ 189728 h 2072270"/>
                <a:gd name="connsiteX16" fmla="*/ 370825 w 2466521"/>
                <a:gd name="connsiteY16" fmla="*/ 2072270 h 207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66521" h="2072270">
                  <a:moveTo>
                    <a:pt x="370825" y="2072270"/>
                  </a:moveTo>
                  <a:lnTo>
                    <a:pt x="303147" y="2068853"/>
                  </a:lnTo>
                  <a:lnTo>
                    <a:pt x="284239" y="2066281"/>
                  </a:lnTo>
                  <a:cubicBezTo>
                    <a:pt x="184305" y="2038557"/>
                    <a:pt x="98017" y="1971400"/>
                    <a:pt x="47099" y="1877727"/>
                  </a:cubicBezTo>
                  <a:cubicBezTo>
                    <a:pt x="-20793" y="1752830"/>
                    <a:pt x="-14929" y="1600802"/>
                    <a:pt x="62381" y="1481505"/>
                  </a:cubicBezTo>
                  <a:cubicBezTo>
                    <a:pt x="101036" y="1421857"/>
                    <a:pt x="154456" y="1375169"/>
                    <a:pt x="215929" y="1344762"/>
                  </a:cubicBezTo>
                  <a:lnTo>
                    <a:pt x="307716" y="1313682"/>
                  </a:lnTo>
                  <a:lnTo>
                    <a:pt x="370825" y="1316868"/>
                  </a:lnTo>
                  <a:cubicBezTo>
                    <a:pt x="1065430" y="1316868"/>
                    <a:pt x="1636739" y="788972"/>
                    <a:pt x="1705439" y="112493"/>
                  </a:cubicBezTo>
                  <a:lnTo>
                    <a:pt x="1709142" y="39163"/>
                  </a:lnTo>
                  <a:lnTo>
                    <a:pt x="1718451" y="53001"/>
                  </a:lnTo>
                  <a:cubicBezTo>
                    <a:pt x="1746512" y="84662"/>
                    <a:pt x="1779046" y="112833"/>
                    <a:pt x="1815545" y="136486"/>
                  </a:cubicBezTo>
                  <a:cubicBezTo>
                    <a:pt x="1961542" y="231099"/>
                    <a:pt x="2147595" y="238275"/>
                    <a:pt x="2300446" y="155189"/>
                  </a:cubicBezTo>
                  <a:cubicBezTo>
                    <a:pt x="2338659" y="134418"/>
                    <a:pt x="2373266" y="108837"/>
                    <a:pt x="2403682" y="79431"/>
                  </a:cubicBezTo>
                  <a:lnTo>
                    <a:pt x="2466521" y="0"/>
                  </a:lnTo>
                  <a:lnTo>
                    <a:pt x="2456941" y="189728"/>
                  </a:lnTo>
                  <a:cubicBezTo>
                    <a:pt x="2349556" y="1247124"/>
                    <a:pt x="1456552" y="2072270"/>
                    <a:pt x="370825" y="20722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" name="任意多边形 3"/>
            <p:cNvSpPr/>
            <p:nvPr/>
          </p:nvSpPr>
          <p:spPr>
            <a:xfrm rot="10800000">
              <a:off x="6247940" y="2121237"/>
              <a:ext cx="1256688" cy="1620066"/>
            </a:xfrm>
            <a:custGeom>
              <a:avLst/>
              <a:gdLst>
                <a:gd name="connsiteX0" fmla="*/ 1807547 w 1861852"/>
                <a:gd name="connsiteY0" fmla="*/ 2400216 h 2400216"/>
                <a:gd name="connsiteX1" fmla="*/ 1674335 w 1861852"/>
                <a:gd name="connsiteY1" fmla="*/ 2379885 h 2400216"/>
                <a:gd name="connsiteX2" fmla="*/ 0 w 1861852"/>
                <a:gd name="connsiteY2" fmla="*/ 325545 h 2400216"/>
                <a:gd name="connsiteX3" fmla="*/ 1464 w 1861852"/>
                <a:gd name="connsiteY3" fmla="*/ 296556 h 2400216"/>
                <a:gd name="connsiteX4" fmla="*/ 3139 w 1861852"/>
                <a:gd name="connsiteY4" fmla="*/ 284239 h 2400216"/>
                <a:gd name="connsiteX5" fmla="*/ 191693 w 1861852"/>
                <a:gd name="connsiteY5" fmla="*/ 47099 h 2400216"/>
                <a:gd name="connsiteX6" fmla="*/ 587915 w 1861852"/>
                <a:gd name="connsiteY6" fmla="*/ 62381 h 2400216"/>
                <a:gd name="connsiteX7" fmla="*/ 724658 w 1861852"/>
                <a:gd name="connsiteY7" fmla="*/ 215929 h 2400216"/>
                <a:gd name="connsiteX8" fmla="*/ 756229 w 1861852"/>
                <a:gd name="connsiteY8" fmla="*/ 309165 h 2400216"/>
                <a:gd name="connsiteX9" fmla="*/ 755402 w 1861852"/>
                <a:gd name="connsiteY9" fmla="*/ 325545 h 2400216"/>
                <a:gd name="connsiteX10" fmla="*/ 1826575 w 1861852"/>
                <a:gd name="connsiteY10" fmla="*/ 1639830 h 2400216"/>
                <a:gd name="connsiteX11" fmla="*/ 1861852 w 1861852"/>
                <a:gd name="connsiteY11" fmla="*/ 1645214 h 2400216"/>
                <a:gd name="connsiteX12" fmla="*/ 1799125 w 1861852"/>
                <a:gd name="connsiteY12" fmla="*/ 1687413 h 2400216"/>
                <a:gd name="connsiteX13" fmla="*/ 1715640 w 1861852"/>
                <a:gd name="connsiteY13" fmla="*/ 1784507 h 2400216"/>
                <a:gd name="connsiteX14" fmla="*/ 1696937 w 1861852"/>
                <a:gd name="connsiteY14" fmla="*/ 2269408 h 2400216"/>
                <a:gd name="connsiteX15" fmla="*/ 1772695 w 1861852"/>
                <a:gd name="connsiteY15" fmla="*/ 2372644 h 2400216"/>
                <a:gd name="connsiteX16" fmla="*/ 1807547 w 1861852"/>
                <a:gd name="connsiteY16" fmla="*/ 2400216 h 240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1852" h="2400216">
                  <a:moveTo>
                    <a:pt x="1807547" y="2400216"/>
                  </a:moveTo>
                  <a:lnTo>
                    <a:pt x="1674335" y="2379885"/>
                  </a:lnTo>
                  <a:cubicBezTo>
                    <a:pt x="718794" y="2184353"/>
                    <a:pt x="0" y="1338891"/>
                    <a:pt x="0" y="325545"/>
                  </a:cubicBezTo>
                  <a:lnTo>
                    <a:pt x="1464" y="296556"/>
                  </a:lnTo>
                  <a:lnTo>
                    <a:pt x="3139" y="284239"/>
                  </a:lnTo>
                  <a:cubicBezTo>
                    <a:pt x="30863" y="184305"/>
                    <a:pt x="98020" y="98017"/>
                    <a:pt x="191693" y="47099"/>
                  </a:cubicBezTo>
                  <a:cubicBezTo>
                    <a:pt x="316590" y="-20793"/>
                    <a:pt x="468618" y="-14929"/>
                    <a:pt x="587915" y="62381"/>
                  </a:cubicBezTo>
                  <a:cubicBezTo>
                    <a:pt x="647564" y="101036"/>
                    <a:pt x="694251" y="154456"/>
                    <a:pt x="724658" y="215929"/>
                  </a:cubicBezTo>
                  <a:lnTo>
                    <a:pt x="756229" y="309165"/>
                  </a:lnTo>
                  <a:lnTo>
                    <a:pt x="755402" y="325545"/>
                  </a:lnTo>
                  <a:cubicBezTo>
                    <a:pt x="755402" y="973843"/>
                    <a:pt x="1215258" y="1514736"/>
                    <a:pt x="1826575" y="1639830"/>
                  </a:cubicBezTo>
                  <a:lnTo>
                    <a:pt x="1861852" y="1645214"/>
                  </a:lnTo>
                  <a:lnTo>
                    <a:pt x="1799125" y="1687413"/>
                  </a:lnTo>
                  <a:cubicBezTo>
                    <a:pt x="1767464" y="1715474"/>
                    <a:pt x="1739293" y="1748008"/>
                    <a:pt x="1715640" y="1784507"/>
                  </a:cubicBezTo>
                  <a:cubicBezTo>
                    <a:pt x="1621027" y="1930504"/>
                    <a:pt x="1613851" y="2116557"/>
                    <a:pt x="1696937" y="2269408"/>
                  </a:cubicBezTo>
                  <a:cubicBezTo>
                    <a:pt x="1717709" y="2307621"/>
                    <a:pt x="1743290" y="2342228"/>
                    <a:pt x="1772695" y="2372644"/>
                  </a:cubicBezTo>
                  <a:lnTo>
                    <a:pt x="1807547" y="24002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9" name="任意多边形 4"/>
            <p:cNvSpPr/>
            <p:nvPr/>
          </p:nvSpPr>
          <p:spPr>
            <a:xfrm rot="10800000">
              <a:off x="4680913" y="3419867"/>
              <a:ext cx="1243855" cy="1499149"/>
            </a:xfrm>
            <a:custGeom>
              <a:avLst/>
              <a:gdLst>
                <a:gd name="connsiteX0" fmla="*/ 1444238 w 1842839"/>
                <a:gd name="connsiteY0" fmla="*/ 2220782 h 2221070"/>
                <a:gd name="connsiteX1" fmla="*/ 1248227 w 1842839"/>
                <a:gd name="connsiteY1" fmla="*/ 2158690 h 2221070"/>
                <a:gd name="connsiteX2" fmla="*/ 1111484 w 1842839"/>
                <a:gd name="connsiteY2" fmla="*/ 2005141 h 2221070"/>
                <a:gd name="connsiteX3" fmla="*/ 1091568 w 1842839"/>
                <a:gd name="connsiteY3" fmla="*/ 1946324 h 2221070"/>
                <a:gd name="connsiteX4" fmla="*/ 1090906 w 1842839"/>
                <a:gd name="connsiteY4" fmla="*/ 1933225 h 2221070"/>
                <a:gd name="connsiteX5" fmla="*/ 1073259 w 1842839"/>
                <a:gd name="connsiteY5" fmla="*/ 1817593 h 2221070"/>
                <a:gd name="connsiteX6" fmla="*/ 1072426 w 1842839"/>
                <a:gd name="connsiteY6" fmla="*/ 1803275 h 2221070"/>
                <a:gd name="connsiteX7" fmla="*/ 1071057 w 1842839"/>
                <a:gd name="connsiteY7" fmla="*/ 1803169 h 2221070"/>
                <a:gd name="connsiteX8" fmla="*/ 1070577 w 1842839"/>
                <a:gd name="connsiteY8" fmla="*/ 1800023 h 2221070"/>
                <a:gd name="connsiteX9" fmla="*/ 26659 w 1842839"/>
                <a:gd name="connsiteY9" fmla="*/ 756105 h 2221070"/>
                <a:gd name="connsiteX10" fmla="*/ 0 w 1842839"/>
                <a:gd name="connsiteY10" fmla="*/ 752036 h 2221070"/>
                <a:gd name="connsiteX11" fmla="*/ 71201 w 1842839"/>
                <a:gd name="connsiteY11" fmla="*/ 704136 h 2221070"/>
                <a:gd name="connsiteX12" fmla="*/ 154686 w 1842839"/>
                <a:gd name="connsiteY12" fmla="*/ 607042 h 2221070"/>
                <a:gd name="connsiteX13" fmla="*/ 173389 w 1842839"/>
                <a:gd name="connsiteY13" fmla="*/ 122141 h 2221070"/>
                <a:gd name="connsiteX14" fmla="*/ 97631 w 1842839"/>
                <a:gd name="connsiteY14" fmla="*/ 18905 h 2221070"/>
                <a:gd name="connsiteX15" fmla="*/ 73735 w 1842839"/>
                <a:gd name="connsiteY15" fmla="*/ 0 h 2221070"/>
                <a:gd name="connsiteX16" fmla="*/ 178899 w 1842839"/>
                <a:gd name="connsiteY16" fmla="*/ 16050 h 2221070"/>
                <a:gd name="connsiteX17" fmla="*/ 1842408 w 1842839"/>
                <a:gd name="connsiteY17" fmla="*/ 1855990 h 2221070"/>
                <a:gd name="connsiteX18" fmla="*/ 1842839 w 1842839"/>
                <a:gd name="connsiteY18" fmla="*/ 1864516 h 2221070"/>
                <a:gd name="connsiteX19" fmla="*/ 1833003 w 1842839"/>
                <a:gd name="connsiteY19" fmla="*/ 1936832 h 2221070"/>
                <a:gd name="connsiteX20" fmla="*/ 1644449 w 1842839"/>
                <a:gd name="connsiteY20" fmla="*/ 2173972 h 2221070"/>
                <a:gd name="connsiteX21" fmla="*/ 1444238 w 1842839"/>
                <a:gd name="connsiteY21" fmla="*/ 2220782 h 222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2839" h="2221070">
                  <a:moveTo>
                    <a:pt x="1444238" y="2220782"/>
                  </a:moveTo>
                  <a:cubicBezTo>
                    <a:pt x="1375707" y="2218139"/>
                    <a:pt x="1307876" y="2197345"/>
                    <a:pt x="1248227" y="2158690"/>
                  </a:cubicBezTo>
                  <a:cubicBezTo>
                    <a:pt x="1188579" y="2120035"/>
                    <a:pt x="1141891" y="2066615"/>
                    <a:pt x="1111484" y="2005141"/>
                  </a:cubicBezTo>
                  <a:lnTo>
                    <a:pt x="1091568" y="1946324"/>
                  </a:lnTo>
                  <a:lnTo>
                    <a:pt x="1090906" y="1933225"/>
                  </a:lnTo>
                  <a:lnTo>
                    <a:pt x="1073259" y="1817593"/>
                  </a:lnTo>
                  <a:lnTo>
                    <a:pt x="1072426" y="1803275"/>
                  </a:lnTo>
                  <a:lnTo>
                    <a:pt x="1071057" y="1803169"/>
                  </a:lnTo>
                  <a:lnTo>
                    <a:pt x="1070577" y="1800023"/>
                  </a:lnTo>
                  <a:cubicBezTo>
                    <a:pt x="963354" y="1276037"/>
                    <a:pt x="550645" y="863328"/>
                    <a:pt x="26659" y="756105"/>
                  </a:cubicBezTo>
                  <a:lnTo>
                    <a:pt x="0" y="752036"/>
                  </a:lnTo>
                  <a:lnTo>
                    <a:pt x="71201" y="704136"/>
                  </a:lnTo>
                  <a:cubicBezTo>
                    <a:pt x="102862" y="676075"/>
                    <a:pt x="131033" y="643541"/>
                    <a:pt x="154686" y="607042"/>
                  </a:cubicBezTo>
                  <a:cubicBezTo>
                    <a:pt x="249299" y="461045"/>
                    <a:pt x="256475" y="274992"/>
                    <a:pt x="173389" y="122141"/>
                  </a:cubicBezTo>
                  <a:cubicBezTo>
                    <a:pt x="152618" y="83928"/>
                    <a:pt x="127037" y="49321"/>
                    <a:pt x="97631" y="18905"/>
                  </a:cubicBezTo>
                  <a:lnTo>
                    <a:pt x="73735" y="0"/>
                  </a:lnTo>
                  <a:lnTo>
                    <a:pt x="178899" y="16050"/>
                  </a:lnTo>
                  <a:cubicBezTo>
                    <a:pt x="1066187" y="197616"/>
                    <a:pt x="1749341" y="939580"/>
                    <a:pt x="1842408" y="1855990"/>
                  </a:cubicBezTo>
                  <a:lnTo>
                    <a:pt x="1842839" y="1864516"/>
                  </a:lnTo>
                  <a:lnTo>
                    <a:pt x="1833003" y="1936832"/>
                  </a:lnTo>
                  <a:cubicBezTo>
                    <a:pt x="1805279" y="2036766"/>
                    <a:pt x="1738122" y="2123054"/>
                    <a:pt x="1644449" y="2173972"/>
                  </a:cubicBezTo>
                  <a:cubicBezTo>
                    <a:pt x="1582001" y="2207918"/>
                    <a:pt x="1512769" y="2223425"/>
                    <a:pt x="1444238" y="22207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" name="任意多边形 5"/>
            <p:cNvSpPr/>
            <p:nvPr/>
          </p:nvSpPr>
          <p:spPr>
            <a:xfrm rot="10800000">
              <a:off x="5827432" y="3653007"/>
              <a:ext cx="1667483" cy="1283930"/>
            </a:xfrm>
            <a:custGeom>
              <a:avLst/>
              <a:gdLst>
                <a:gd name="connsiteX0" fmla="*/ 756723 w 2470467"/>
                <a:gd name="connsiteY0" fmla="*/ 1902212 h 1902212"/>
                <a:gd name="connsiteX1" fmla="*/ 717833 w 2470467"/>
                <a:gd name="connsiteY1" fmla="*/ 1844405 h 1902212"/>
                <a:gd name="connsiteX2" fmla="*/ 620739 w 2470467"/>
                <a:gd name="connsiteY2" fmla="*/ 1760920 h 1902212"/>
                <a:gd name="connsiteX3" fmla="*/ 135838 w 2470467"/>
                <a:gd name="connsiteY3" fmla="*/ 1742217 h 1902212"/>
                <a:gd name="connsiteX4" fmla="*/ 32602 w 2470467"/>
                <a:gd name="connsiteY4" fmla="*/ 1817975 h 1902212"/>
                <a:gd name="connsiteX5" fmla="*/ 0 w 2470467"/>
                <a:gd name="connsiteY5" fmla="*/ 1859186 h 1902212"/>
                <a:gd name="connsiteX6" fmla="*/ 28211 w 2470467"/>
                <a:gd name="connsiteY6" fmla="*/ 1674335 h 1902212"/>
                <a:gd name="connsiteX7" fmla="*/ 2082551 w 2470467"/>
                <a:gd name="connsiteY7" fmla="*/ 0 h 1902212"/>
                <a:gd name="connsiteX8" fmla="*/ 2195875 w 2470467"/>
                <a:gd name="connsiteY8" fmla="*/ 5722 h 1902212"/>
                <a:gd name="connsiteX9" fmla="*/ 2280810 w 2470467"/>
                <a:gd name="connsiteY9" fmla="*/ 41993 h 1902212"/>
                <a:gd name="connsiteX10" fmla="*/ 2423369 w 2470467"/>
                <a:gd name="connsiteY10" fmla="*/ 190157 h 1902212"/>
                <a:gd name="connsiteX11" fmla="*/ 2408087 w 2470467"/>
                <a:gd name="connsiteY11" fmla="*/ 586379 h 1902212"/>
                <a:gd name="connsiteX12" fmla="*/ 2157128 w 2470467"/>
                <a:gd name="connsiteY12" fmla="*/ 756107 h 1902212"/>
                <a:gd name="connsiteX13" fmla="*/ 2128954 w 2470467"/>
                <a:gd name="connsiteY13" fmla="*/ 757745 h 1902212"/>
                <a:gd name="connsiteX14" fmla="*/ 2082551 w 2470467"/>
                <a:gd name="connsiteY14" fmla="*/ 755402 h 1902212"/>
                <a:gd name="connsiteX15" fmla="*/ 768266 w 2470467"/>
                <a:gd name="connsiteY15" fmla="*/ 1826575 h 1902212"/>
                <a:gd name="connsiteX16" fmla="*/ 756723 w 2470467"/>
                <a:gd name="connsiteY16" fmla="*/ 1902212 h 190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0467" h="1902212">
                  <a:moveTo>
                    <a:pt x="756723" y="1902212"/>
                  </a:moveTo>
                  <a:lnTo>
                    <a:pt x="717833" y="1844405"/>
                  </a:lnTo>
                  <a:cubicBezTo>
                    <a:pt x="689772" y="1812744"/>
                    <a:pt x="657238" y="1784573"/>
                    <a:pt x="620739" y="1760920"/>
                  </a:cubicBezTo>
                  <a:cubicBezTo>
                    <a:pt x="474742" y="1666307"/>
                    <a:pt x="288689" y="1659131"/>
                    <a:pt x="135838" y="1742217"/>
                  </a:cubicBezTo>
                  <a:cubicBezTo>
                    <a:pt x="97625" y="1762989"/>
                    <a:pt x="63018" y="1788570"/>
                    <a:pt x="32602" y="1817975"/>
                  </a:cubicBezTo>
                  <a:lnTo>
                    <a:pt x="0" y="1859186"/>
                  </a:lnTo>
                  <a:lnTo>
                    <a:pt x="28211" y="1674335"/>
                  </a:lnTo>
                  <a:cubicBezTo>
                    <a:pt x="223744" y="718794"/>
                    <a:pt x="1069206" y="0"/>
                    <a:pt x="2082551" y="0"/>
                  </a:cubicBezTo>
                  <a:lnTo>
                    <a:pt x="2195875" y="5722"/>
                  </a:lnTo>
                  <a:lnTo>
                    <a:pt x="2280810" y="41993"/>
                  </a:lnTo>
                  <a:cubicBezTo>
                    <a:pt x="2339758" y="77045"/>
                    <a:pt x="2389424" y="127708"/>
                    <a:pt x="2423369" y="190157"/>
                  </a:cubicBezTo>
                  <a:cubicBezTo>
                    <a:pt x="2491261" y="315054"/>
                    <a:pt x="2485397" y="467082"/>
                    <a:pt x="2408087" y="586379"/>
                  </a:cubicBezTo>
                  <a:cubicBezTo>
                    <a:pt x="2350105" y="675852"/>
                    <a:pt x="2258900" y="736163"/>
                    <a:pt x="2157128" y="756107"/>
                  </a:cubicBezTo>
                  <a:lnTo>
                    <a:pt x="2128954" y="757745"/>
                  </a:lnTo>
                  <a:lnTo>
                    <a:pt x="2082551" y="755402"/>
                  </a:lnTo>
                  <a:cubicBezTo>
                    <a:pt x="1434253" y="755402"/>
                    <a:pt x="893360" y="1215258"/>
                    <a:pt x="768266" y="1826575"/>
                  </a:cubicBezTo>
                  <a:lnTo>
                    <a:pt x="756723" y="1902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5858506" y="2203809"/>
              <a:ext cx="260511" cy="313233"/>
              <a:chOff x="2636068" y="1362870"/>
              <a:chExt cx="557165" cy="669925"/>
            </a:xfrm>
            <a:solidFill>
              <a:srgbClr val="FFFFFF"/>
            </a:solidFill>
          </p:grpSpPr>
          <p:sp>
            <p:nvSpPr>
              <p:cNvPr id="85" name="任意多边形 46"/>
              <p:cNvSpPr/>
              <p:nvPr/>
            </p:nvSpPr>
            <p:spPr bwMode="auto">
              <a:xfrm>
                <a:off x="2675283" y="1685926"/>
                <a:ext cx="81858" cy="98425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6" name="任意多边形 47"/>
              <p:cNvSpPr/>
              <p:nvPr/>
            </p:nvSpPr>
            <p:spPr bwMode="auto">
              <a:xfrm>
                <a:off x="3072158" y="1685926"/>
                <a:ext cx="81858" cy="98425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7" name="任意多边形 48"/>
              <p:cNvSpPr/>
              <p:nvPr/>
            </p:nvSpPr>
            <p:spPr bwMode="auto">
              <a:xfrm>
                <a:off x="2636068" y="1362870"/>
                <a:ext cx="557165" cy="669925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73" name="任意多边形 36"/>
            <p:cNvSpPr/>
            <p:nvPr/>
          </p:nvSpPr>
          <p:spPr bwMode="auto">
            <a:xfrm>
              <a:off x="7113377" y="3242476"/>
              <a:ext cx="287031" cy="345121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6020526" y="4488592"/>
              <a:ext cx="249704" cy="375501"/>
              <a:chOff x="5229319" y="1319213"/>
              <a:chExt cx="495112" cy="744538"/>
            </a:xfrm>
            <a:solidFill>
              <a:srgbClr val="FFFFFF"/>
            </a:solidFill>
          </p:grpSpPr>
          <p:sp>
            <p:nvSpPr>
              <p:cNvPr id="79" name="任意多边形 41"/>
              <p:cNvSpPr/>
              <p:nvPr/>
            </p:nvSpPr>
            <p:spPr bwMode="auto">
              <a:xfrm>
                <a:off x="5424724" y="1492251"/>
                <a:ext cx="104303" cy="125413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0" name="任意多边形 42"/>
              <p:cNvSpPr/>
              <p:nvPr/>
            </p:nvSpPr>
            <p:spPr bwMode="auto">
              <a:xfrm>
                <a:off x="5229319" y="1319213"/>
                <a:ext cx="495112" cy="595313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1" name="任意多边形 43"/>
              <p:cNvSpPr/>
              <p:nvPr/>
            </p:nvSpPr>
            <p:spPr bwMode="auto">
              <a:xfrm>
                <a:off x="5425384" y="1939926"/>
                <a:ext cx="102983" cy="123825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2" name="任意多边形 44"/>
              <p:cNvSpPr/>
              <p:nvPr/>
            </p:nvSpPr>
            <p:spPr bwMode="auto">
              <a:xfrm>
                <a:off x="5507761" y="1939926"/>
                <a:ext cx="62054" cy="74613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4" name="任意多边形 45"/>
              <p:cNvSpPr/>
              <p:nvPr/>
            </p:nvSpPr>
            <p:spPr bwMode="auto">
              <a:xfrm>
                <a:off x="5383142" y="1939926"/>
                <a:ext cx="62054" cy="74613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4818568" y="3546539"/>
              <a:ext cx="272344" cy="327460"/>
              <a:chOff x="8982791" y="3625057"/>
              <a:chExt cx="587532" cy="706438"/>
            </a:xfrm>
            <a:solidFill>
              <a:srgbClr val="FFFFFF"/>
            </a:solidFill>
          </p:grpSpPr>
          <p:sp>
            <p:nvSpPr>
              <p:cNvPr id="77" name="任意多边形 39"/>
              <p:cNvSpPr/>
              <p:nvPr/>
            </p:nvSpPr>
            <p:spPr bwMode="auto">
              <a:xfrm>
                <a:off x="8982791" y="3625057"/>
                <a:ext cx="587532" cy="706438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8" name="任意多边形 40"/>
              <p:cNvSpPr/>
              <p:nvPr/>
            </p:nvSpPr>
            <p:spPr bwMode="auto">
              <a:xfrm>
                <a:off x="9412735" y="3941763"/>
                <a:ext cx="51492" cy="61913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76" name="矩形 75"/>
            <p:cNvSpPr/>
            <p:nvPr/>
          </p:nvSpPr>
          <p:spPr>
            <a:xfrm>
              <a:off x="5697484" y="3232427"/>
              <a:ext cx="751812" cy="557796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标题文</a:t>
              </a:r>
              <a:b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</a:br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本预设</a:t>
              </a:r>
            </a:p>
          </p:txBody>
        </p:sp>
      </p:grpSp>
      <p:grpSp>
        <p:nvGrpSpPr>
          <p:cNvPr id="90" name="千图设计师MC：ID 29795607库_组合 4"/>
          <p:cNvGrpSpPr/>
          <p:nvPr>
            <p:custDataLst>
              <p:tags r:id="rId2"/>
            </p:custDataLst>
          </p:nvPr>
        </p:nvGrpSpPr>
        <p:grpSpPr>
          <a:xfrm>
            <a:off x="935181" y="3099043"/>
            <a:ext cx="10357643" cy="2144764"/>
            <a:chOff x="935181" y="2619417"/>
            <a:chExt cx="10357642" cy="2144764"/>
          </a:xfrm>
        </p:grpSpPr>
        <p:grpSp>
          <p:nvGrpSpPr>
            <p:cNvPr id="91" name="组合 90"/>
            <p:cNvGrpSpPr/>
            <p:nvPr/>
          </p:nvGrpSpPr>
          <p:grpSpPr>
            <a:xfrm>
              <a:off x="1307468" y="2624665"/>
              <a:ext cx="9613068" cy="2139516"/>
              <a:chOff x="1307468" y="2624665"/>
              <a:chExt cx="9613068" cy="2139516"/>
            </a:xfrm>
          </p:grpSpPr>
          <p:grpSp>
            <p:nvGrpSpPr>
              <p:cNvPr id="96" name="组合 95"/>
              <p:cNvGrpSpPr/>
              <p:nvPr/>
            </p:nvGrpSpPr>
            <p:grpSpPr>
              <a:xfrm>
                <a:off x="8037944" y="2624665"/>
                <a:ext cx="2882592" cy="2139516"/>
                <a:chOff x="8037944" y="1912116"/>
                <a:chExt cx="2882592" cy="2139516"/>
              </a:xfrm>
            </p:grpSpPr>
            <p:grpSp>
              <p:nvGrpSpPr>
                <p:cNvPr id="106" name="组合 105"/>
                <p:cNvGrpSpPr/>
                <p:nvPr/>
              </p:nvGrpSpPr>
              <p:grpSpPr>
                <a:xfrm>
                  <a:off x="8037944" y="1912116"/>
                  <a:ext cx="2744048" cy="2139516"/>
                  <a:chOff x="1002111" y="1491637"/>
                  <a:chExt cx="3952586" cy="2139516"/>
                </a:xfrm>
              </p:grpSpPr>
              <p:grpSp>
                <p:nvGrpSpPr>
                  <p:cNvPr id="108" name="组合 107"/>
                  <p:cNvGrpSpPr/>
                  <p:nvPr/>
                </p:nvGrpSpPr>
                <p:grpSpPr>
                  <a:xfrm>
                    <a:off x="1085731" y="1491637"/>
                    <a:ext cx="3868966" cy="815608"/>
                    <a:chOff x="1209488" y="1824875"/>
                    <a:chExt cx="3868966" cy="815608"/>
                  </a:xfrm>
                </p:grpSpPr>
                <p:sp>
                  <p:nvSpPr>
                    <p:cNvPr id="112" name="文本框 66"/>
                    <p:cNvSpPr txBox="1"/>
                    <p:nvPr/>
                  </p:nvSpPr>
                  <p:spPr>
                    <a:xfrm>
                      <a:off x="1209488" y="2132652"/>
                      <a:ext cx="3868966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Autofit/>
                    </a:bodyPr>
                    <a:lstStyle/>
                    <a:p>
                      <a:pPr lvl="0" algn="r" defTabSz="913765">
                        <a:lnSpc>
                          <a:spcPct val="120000"/>
                        </a:lnSpc>
                      </a:pPr>
                      <a:r>
                        <a:rPr lang="zh-CN" altLang="en-US" sz="1400" dirty="0">
                          <a:solidFill>
                            <a:schemeClr val="dk1">
                              <a:lumMod val="100000"/>
                            </a:schemeClr>
                          </a:solidFill>
                          <a:cs typeface="+mn-ea"/>
                          <a:sym typeface="+mn-lt"/>
                        </a:rPr>
                        <a:t>点击输入您的内容，或者通过复制您的文本后，在此框中选择粘贴。</a:t>
                      </a:r>
                    </a:p>
                  </p:txBody>
                </p:sp>
                <p:sp>
                  <p:nvSpPr>
                    <p:cNvPr id="113" name="矩形 112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pPr algn="r"/>
                      <a:r>
                        <a:rPr lang="zh-CN" altLang="en-US" b="1" dirty="0">
                          <a:solidFill>
                            <a:schemeClr val="accent1"/>
                          </a:solidFill>
                          <a:cs typeface="+mn-ea"/>
                          <a:sym typeface="+mn-lt"/>
                        </a:rPr>
                        <a:t>输入标题文本</a:t>
                      </a:r>
                    </a:p>
                  </p:txBody>
                </p:sp>
              </p:grpSp>
              <p:grpSp>
                <p:nvGrpSpPr>
                  <p:cNvPr id="109" name="组合 108"/>
                  <p:cNvGrpSpPr/>
                  <p:nvPr/>
                </p:nvGrpSpPr>
                <p:grpSpPr>
                  <a:xfrm>
                    <a:off x="1002111" y="2815545"/>
                    <a:ext cx="3952584" cy="815608"/>
                    <a:chOff x="1125868" y="1824875"/>
                    <a:chExt cx="3952584" cy="815608"/>
                  </a:xfrm>
                </p:grpSpPr>
                <p:sp>
                  <p:nvSpPr>
                    <p:cNvPr id="110" name="文本框 64"/>
                    <p:cNvSpPr txBox="1"/>
                    <p:nvPr/>
                  </p:nvSpPr>
                  <p:spPr>
                    <a:xfrm>
                      <a:off x="1125868" y="2132652"/>
                      <a:ext cx="3952584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Autofit/>
                    </a:bodyPr>
                    <a:lstStyle/>
                    <a:p>
                      <a:pPr lvl="0" algn="r" defTabSz="913765">
                        <a:lnSpc>
                          <a:spcPct val="120000"/>
                        </a:lnSpc>
                      </a:pPr>
                      <a:r>
                        <a:rPr lang="zh-CN" altLang="en-US" sz="1400" dirty="0">
                          <a:solidFill>
                            <a:schemeClr val="dk1">
                              <a:lumMod val="100000"/>
                            </a:schemeClr>
                          </a:solidFill>
                          <a:cs typeface="+mn-ea"/>
                          <a:sym typeface="+mn-lt"/>
                        </a:rPr>
                        <a:t>点击输入您的内容，或者通过复制您的文本后，在此框中选择粘贴。</a:t>
                      </a:r>
                    </a:p>
                  </p:txBody>
                </p:sp>
                <p:sp>
                  <p:nvSpPr>
                    <p:cNvPr id="111" name="矩形 110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pPr algn="r"/>
                      <a:r>
                        <a:rPr lang="zh-CN" altLang="en-US" b="1" dirty="0">
                          <a:solidFill>
                            <a:schemeClr val="accent3"/>
                          </a:solidFill>
                          <a:cs typeface="+mn-ea"/>
                          <a:sym typeface="+mn-lt"/>
                        </a:rPr>
                        <a:t>输入标题文本</a:t>
                      </a:r>
                    </a:p>
                  </p:txBody>
                </p:sp>
              </p:grpSp>
            </p:grpSp>
            <p:cxnSp>
              <p:nvCxnSpPr>
                <p:cNvPr id="107" name="直接连接符 106"/>
                <p:cNvCxnSpPr/>
                <p:nvPr/>
              </p:nvCxnSpPr>
              <p:spPr>
                <a:xfrm>
                  <a:off x="8472264" y="2924944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组合 96"/>
              <p:cNvGrpSpPr/>
              <p:nvPr/>
            </p:nvGrpSpPr>
            <p:grpSpPr>
              <a:xfrm>
                <a:off x="1307468" y="2624665"/>
                <a:ext cx="2872857" cy="2139516"/>
                <a:chOff x="1307468" y="1697288"/>
                <a:chExt cx="2872857" cy="2139516"/>
              </a:xfrm>
            </p:grpSpPr>
            <p:grpSp>
              <p:nvGrpSpPr>
                <p:cNvPr id="98" name="组合 97"/>
                <p:cNvGrpSpPr/>
                <p:nvPr/>
              </p:nvGrpSpPr>
              <p:grpSpPr>
                <a:xfrm>
                  <a:off x="1410010" y="1697288"/>
                  <a:ext cx="2770315" cy="2139516"/>
                  <a:chOff x="1193500" y="1491637"/>
                  <a:chExt cx="3990421" cy="2139516"/>
                </a:xfrm>
              </p:grpSpPr>
              <p:grpSp>
                <p:nvGrpSpPr>
                  <p:cNvPr id="100" name="组合 99"/>
                  <p:cNvGrpSpPr/>
                  <p:nvPr/>
                </p:nvGrpSpPr>
                <p:grpSpPr>
                  <a:xfrm>
                    <a:off x="1193500" y="1491637"/>
                    <a:ext cx="3945675" cy="815608"/>
                    <a:chOff x="1317257" y="1824875"/>
                    <a:chExt cx="3945675" cy="815608"/>
                  </a:xfrm>
                </p:grpSpPr>
                <p:sp>
                  <p:nvSpPr>
                    <p:cNvPr id="104" name="文本框 58"/>
                    <p:cNvSpPr txBox="1"/>
                    <p:nvPr/>
                  </p:nvSpPr>
                  <p:spPr>
                    <a:xfrm>
                      <a:off x="1317258" y="2132652"/>
                      <a:ext cx="3945674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Autofit/>
                    </a:bodyPr>
                    <a:lstStyle/>
                    <a:p>
                      <a:pPr lvl="0" defTabSz="913765">
                        <a:lnSpc>
                          <a:spcPct val="120000"/>
                        </a:lnSpc>
                      </a:pPr>
                      <a:r>
                        <a:rPr lang="zh-CN" altLang="en-US" sz="1400" dirty="0">
                          <a:solidFill>
                            <a:schemeClr val="dk1">
                              <a:lumMod val="100000"/>
                            </a:schemeClr>
                          </a:solidFill>
                          <a:cs typeface="+mn-ea"/>
                          <a:sym typeface="+mn-lt"/>
                        </a:rPr>
                        <a:t>点击输入您的内容，或者通过复制您的文本后，在此框中选择粘贴。</a:t>
                      </a:r>
                    </a:p>
                  </p:txBody>
                </p:sp>
                <p:sp>
                  <p:nvSpPr>
                    <p:cNvPr id="105" name="矩形 104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r>
                        <a:rPr lang="zh-CN" altLang="en-US" b="1" dirty="0">
                          <a:solidFill>
                            <a:schemeClr val="accent1"/>
                          </a:solidFill>
                          <a:cs typeface="+mn-ea"/>
                          <a:sym typeface="+mn-lt"/>
                        </a:rPr>
                        <a:t>输入标题文本</a:t>
                      </a:r>
                    </a:p>
                  </p:txBody>
                </p:sp>
              </p:grpSp>
              <p:grpSp>
                <p:nvGrpSpPr>
                  <p:cNvPr id="101" name="组合 100"/>
                  <p:cNvGrpSpPr/>
                  <p:nvPr/>
                </p:nvGrpSpPr>
                <p:grpSpPr>
                  <a:xfrm>
                    <a:off x="1193500" y="2815545"/>
                    <a:ext cx="3990421" cy="815608"/>
                    <a:chOff x="1317257" y="1824875"/>
                    <a:chExt cx="3990421" cy="815608"/>
                  </a:xfrm>
                </p:grpSpPr>
                <p:sp>
                  <p:nvSpPr>
                    <p:cNvPr id="102" name="文本框 56"/>
                    <p:cNvSpPr txBox="1"/>
                    <p:nvPr/>
                  </p:nvSpPr>
                  <p:spPr>
                    <a:xfrm>
                      <a:off x="1317257" y="2132652"/>
                      <a:ext cx="3990421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Autofit/>
                    </a:bodyPr>
                    <a:lstStyle/>
                    <a:p>
                      <a:pPr lvl="0" defTabSz="913765">
                        <a:lnSpc>
                          <a:spcPct val="120000"/>
                        </a:lnSpc>
                      </a:pPr>
                      <a:r>
                        <a:rPr lang="zh-CN" altLang="en-US" sz="1400" dirty="0">
                          <a:solidFill>
                            <a:schemeClr val="dk1">
                              <a:lumMod val="100000"/>
                            </a:schemeClr>
                          </a:solidFill>
                          <a:cs typeface="+mn-ea"/>
                          <a:sym typeface="+mn-lt"/>
                        </a:rPr>
                        <a:t>点击输入您的内容，或者通过复制您的文本后，在此框中选择粘贴。</a:t>
                      </a:r>
                    </a:p>
                  </p:txBody>
                </p:sp>
                <p:sp>
                  <p:nvSpPr>
                    <p:cNvPr id="103" name="矩形 102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r>
                        <a:rPr lang="zh-CN" altLang="en-US" b="1" dirty="0">
                          <a:solidFill>
                            <a:schemeClr val="accent3"/>
                          </a:solidFill>
                          <a:cs typeface="+mn-ea"/>
                          <a:sym typeface="+mn-lt"/>
                        </a:rPr>
                        <a:t>输入标题文本</a:t>
                      </a:r>
                    </a:p>
                  </p:txBody>
                </p:sp>
              </p:grpSp>
            </p:grpSp>
            <p:cxnSp>
              <p:nvCxnSpPr>
                <p:cNvPr id="99" name="直接连接符 98"/>
                <p:cNvCxnSpPr/>
                <p:nvPr/>
              </p:nvCxnSpPr>
              <p:spPr>
                <a:xfrm>
                  <a:off x="1307468" y="2710116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2" name="椭圆 91"/>
            <p:cNvSpPr/>
            <p:nvPr/>
          </p:nvSpPr>
          <p:spPr>
            <a:xfrm>
              <a:off x="935181" y="2619417"/>
              <a:ext cx="372287" cy="3722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normAutofit fontScale="77500" lnSpcReduction="20000"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93" name="椭圆 92"/>
            <p:cNvSpPr/>
            <p:nvPr/>
          </p:nvSpPr>
          <p:spPr>
            <a:xfrm>
              <a:off x="10920536" y="2619417"/>
              <a:ext cx="372287" cy="3722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normAutofit fontScale="77500" lnSpcReduction="20000"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94" name="椭圆 93"/>
            <p:cNvSpPr/>
            <p:nvPr/>
          </p:nvSpPr>
          <p:spPr>
            <a:xfrm>
              <a:off x="935181" y="3890868"/>
              <a:ext cx="372287" cy="3722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normAutofit fontScale="77500" lnSpcReduction="20000"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95" name="椭圆 94"/>
            <p:cNvSpPr/>
            <p:nvPr/>
          </p:nvSpPr>
          <p:spPr>
            <a:xfrm>
              <a:off x="10920536" y="3890868"/>
              <a:ext cx="372287" cy="3722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normAutofit fontScale="77500" lnSpcReduction="20000"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114" name="千图设计师MC：ID 29795607库_组合 5"/>
          <p:cNvGrpSpPr/>
          <p:nvPr>
            <p:custDataLst>
              <p:tags r:id="rId3"/>
            </p:custDataLst>
          </p:nvPr>
        </p:nvGrpSpPr>
        <p:grpSpPr>
          <a:xfrm>
            <a:off x="2063555" y="1004977"/>
            <a:ext cx="8064895" cy="1011471"/>
            <a:chOff x="2063554" y="1232756"/>
            <a:chExt cx="8064894" cy="1011471"/>
          </a:xfrm>
        </p:grpSpPr>
        <p:sp>
          <p:nvSpPr>
            <p:cNvPr id="115" name="文本框 85"/>
            <p:cNvSpPr txBox="1"/>
            <p:nvPr/>
          </p:nvSpPr>
          <p:spPr>
            <a:xfrm>
              <a:off x="2063554" y="1712840"/>
              <a:ext cx="8064894" cy="53138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  <p:sp>
          <p:nvSpPr>
            <p:cNvPr id="116" name="文本框 86"/>
            <p:cNvSpPr txBox="1"/>
            <p:nvPr/>
          </p:nvSpPr>
          <p:spPr>
            <a:xfrm>
              <a:off x="2063554" y="1232756"/>
              <a:ext cx="8064894" cy="432842"/>
            </a:xfrm>
            <a:prstGeom prst="rect">
              <a:avLst/>
            </a:prstGeom>
          </p:spPr>
          <p:txBody>
            <a:bodyPr anchor="ctr">
              <a:normAutofit/>
            </a:bodyPr>
            <a:lstStyle/>
            <a:p>
              <a:pPr algn="ctr"/>
              <a:r>
                <a:rPr lang="zh-CN" altLang="en-US" b="1" dirty="0">
                  <a:cs typeface="+mn-ea"/>
                  <a:sym typeface="+mn-lt"/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42900" y="368300"/>
              <a:ext cx="11518900" cy="6197600"/>
            </a:xfrm>
            <a:prstGeom prst="rect">
              <a:avLst/>
            </a:prstGeom>
            <a:solidFill>
              <a:srgbClr val="F9F1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97821" y="1957810"/>
            <a:ext cx="2193713" cy="1993029"/>
            <a:chOff x="1997820" y="1957808"/>
            <a:chExt cx="2193713" cy="1993029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820" y="2018424"/>
              <a:ext cx="2193713" cy="1932413"/>
            </a:xfrm>
            <a:prstGeom prst="diamond">
              <a:avLst/>
            </a:prstGeom>
          </p:spPr>
        </p:pic>
        <p:sp>
          <p:nvSpPr>
            <p:cNvPr id="61" name="椭圆 60"/>
            <p:cNvSpPr/>
            <p:nvPr/>
          </p:nvSpPr>
          <p:spPr>
            <a:xfrm>
              <a:off x="2963652" y="1957808"/>
              <a:ext cx="468052" cy="46805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850638" y="4487799"/>
            <a:ext cx="1949967" cy="802164"/>
            <a:chOff x="719668" y="4614799"/>
            <a:chExt cx="1949967" cy="802164"/>
          </a:xfrm>
        </p:grpSpPr>
        <p:sp>
          <p:nvSpPr>
            <p:cNvPr id="63" name="文本框 13"/>
            <p:cNvSpPr txBox="1"/>
            <p:nvPr/>
          </p:nvSpPr>
          <p:spPr>
            <a:xfrm>
              <a:off x="842523" y="4614799"/>
              <a:ext cx="1704256" cy="184666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Autofit/>
            </a:bodyPr>
            <a:lstStyle/>
            <a:p>
              <a:pPr algn="ctr"/>
              <a:r>
                <a:rPr lang="zh-CN" altLang="en-US" b="1" kern="900" dirty="0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64" name="文本框 14"/>
            <p:cNvSpPr txBox="1"/>
            <p:nvPr/>
          </p:nvSpPr>
          <p:spPr>
            <a:xfrm>
              <a:off x="719668" y="4862965"/>
              <a:ext cx="1949967" cy="553998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 defTabSz="913765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269130" y="1957810"/>
            <a:ext cx="1949967" cy="1975993"/>
            <a:chOff x="4269128" y="1957808"/>
            <a:chExt cx="1949967" cy="1975993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128" y="2001388"/>
              <a:ext cx="1949967" cy="1932413"/>
            </a:xfrm>
            <a:prstGeom prst="diamond">
              <a:avLst/>
            </a:prstGeom>
          </p:spPr>
        </p:pic>
        <p:sp>
          <p:nvSpPr>
            <p:cNvPr id="66" name="椭圆 65"/>
            <p:cNvSpPr/>
            <p:nvPr/>
          </p:nvSpPr>
          <p:spPr>
            <a:xfrm>
              <a:off x="5123892" y="1957808"/>
              <a:ext cx="468052" cy="468052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124955" y="4487799"/>
            <a:ext cx="1949967" cy="802164"/>
            <a:chOff x="2861906" y="4614799"/>
            <a:chExt cx="1949967" cy="802164"/>
          </a:xfrm>
        </p:grpSpPr>
        <p:sp>
          <p:nvSpPr>
            <p:cNvPr id="68" name="文本框 15"/>
            <p:cNvSpPr txBox="1"/>
            <p:nvPr/>
          </p:nvSpPr>
          <p:spPr>
            <a:xfrm>
              <a:off x="2984761" y="4614799"/>
              <a:ext cx="1704256" cy="184666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Autofit/>
            </a:bodyPr>
            <a:lstStyle/>
            <a:p>
              <a:pPr algn="ctr"/>
              <a:r>
                <a:rPr lang="zh-CN" altLang="en-US" b="1" kern="900" dirty="0">
                  <a:solidFill>
                    <a:schemeClr val="accent2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69" name="文本框 16"/>
            <p:cNvSpPr txBox="1"/>
            <p:nvPr/>
          </p:nvSpPr>
          <p:spPr>
            <a:xfrm>
              <a:off x="2861906" y="4862965"/>
              <a:ext cx="1949967" cy="553998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 defTabSz="913765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37994" y="1957810"/>
            <a:ext cx="1962211" cy="2021735"/>
            <a:chOff x="6437994" y="1957808"/>
            <a:chExt cx="1962211" cy="2021735"/>
          </a:xfrm>
        </p:grpSpPr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7994" y="2039700"/>
              <a:ext cx="1962211" cy="1939843"/>
            </a:xfrm>
            <a:prstGeom prst="diamond">
              <a:avLst/>
            </a:prstGeom>
          </p:spPr>
        </p:pic>
        <p:sp>
          <p:nvSpPr>
            <p:cNvPr id="83" name="椭圆 82"/>
            <p:cNvSpPr/>
            <p:nvPr/>
          </p:nvSpPr>
          <p:spPr>
            <a:xfrm>
              <a:off x="7167632" y="1957808"/>
              <a:ext cx="468052" cy="468052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6389112" y="4487799"/>
            <a:ext cx="1949967" cy="802164"/>
            <a:chOff x="5004144" y="4614799"/>
            <a:chExt cx="1949967" cy="802164"/>
          </a:xfrm>
        </p:grpSpPr>
        <p:sp>
          <p:nvSpPr>
            <p:cNvPr id="118" name="文本框 17"/>
            <p:cNvSpPr txBox="1"/>
            <p:nvPr/>
          </p:nvSpPr>
          <p:spPr>
            <a:xfrm>
              <a:off x="5126999" y="4614799"/>
              <a:ext cx="1704256" cy="184666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Autofit/>
            </a:bodyPr>
            <a:lstStyle/>
            <a:p>
              <a:pPr algn="ctr"/>
              <a:r>
                <a:rPr lang="zh-CN" altLang="en-US" b="1" kern="900" dirty="0">
                  <a:solidFill>
                    <a:schemeClr val="accent3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19" name="文本框 18"/>
            <p:cNvSpPr txBox="1"/>
            <p:nvPr/>
          </p:nvSpPr>
          <p:spPr>
            <a:xfrm>
              <a:off x="5004144" y="4862965"/>
              <a:ext cx="1949967" cy="553998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 defTabSz="913765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558145" y="1957810"/>
            <a:ext cx="1975049" cy="2021735"/>
            <a:chOff x="8558143" y="1957808"/>
            <a:chExt cx="1975049" cy="2021735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143" y="2039700"/>
              <a:ext cx="1975049" cy="1939843"/>
            </a:xfrm>
            <a:prstGeom prst="diamond">
              <a:avLst/>
            </a:prstGeom>
          </p:spPr>
        </p:pic>
        <p:sp>
          <p:nvSpPr>
            <p:cNvPr id="121" name="椭圆 120"/>
            <p:cNvSpPr/>
            <p:nvPr/>
          </p:nvSpPr>
          <p:spPr>
            <a:xfrm>
              <a:off x="9408368" y="1957808"/>
              <a:ext cx="468052" cy="468052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592311" y="4487799"/>
            <a:ext cx="1949967" cy="802164"/>
            <a:chOff x="8277350" y="4487799"/>
            <a:chExt cx="1949967" cy="802164"/>
          </a:xfrm>
        </p:grpSpPr>
        <p:sp>
          <p:nvSpPr>
            <p:cNvPr id="122" name="文本框 19"/>
            <p:cNvSpPr txBox="1"/>
            <p:nvPr/>
          </p:nvSpPr>
          <p:spPr>
            <a:xfrm>
              <a:off x="8400205" y="4487799"/>
              <a:ext cx="1704256" cy="184666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Autofit/>
            </a:bodyPr>
            <a:lstStyle/>
            <a:p>
              <a:pPr algn="ctr"/>
              <a:r>
                <a:rPr lang="zh-CN" altLang="en-US" b="1" kern="900" dirty="0">
                  <a:solidFill>
                    <a:schemeClr val="accent4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23" name="文本框 20"/>
            <p:cNvSpPr txBox="1"/>
            <p:nvPr/>
          </p:nvSpPr>
          <p:spPr>
            <a:xfrm>
              <a:off x="8277350" y="4735965"/>
              <a:ext cx="1949967" cy="553998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 defTabSz="913765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42900" y="368300"/>
              <a:ext cx="11518900" cy="6197600"/>
            </a:xfrm>
            <a:prstGeom prst="rect">
              <a:avLst/>
            </a:prstGeom>
            <a:solidFill>
              <a:srgbClr val="F9F1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8" name="千图设计师MC：ID 29795607库_组合 29"/>
          <p:cNvGrpSpPr/>
          <p:nvPr>
            <p:custDataLst>
              <p:tags r:id="rId1"/>
            </p:custDataLst>
          </p:nvPr>
        </p:nvGrpSpPr>
        <p:grpSpPr>
          <a:xfrm>
            <a:off x="7854982" y="1836441"/>
            <a:ext cx="1996631" cy="2100983"/>
            <a:chOff x="7854980" y="1988839"/>
            <a:chExt cx="1996631" cy="2100983"/>
          </a:xfrm>
        </p:grpSpPr>
        <p:sp>
          <p:nvSpPr>
            <p:cNvPr id="29" name="Freeform: Shape 3"/>
            <p:cNvSpPr/>
            <p:nvPr/>
          </p:nvSpPr>
          <p:spPr>
            <a:xfrm>
              <a:off x="7854980" y="1988839"/>
              <a:ext cx="1996631" cy="2100983"/>
            </a:xfrm>
            <a:custGeom>
              <a:avLst/>
              <a:gdLst/>
              <a:ahLst/>
              <a:cxnLst/>
              <a:rect l="l" t="t" r="r" b="b"/>
              <a:pathLst>
                <a:path w="1815119" h="1805095">
                  <a:moveTo>
                    <a:pt x="907559" y="0"/>
                  </a:moveTo>
                  <a:lnTo>
                    <a:pt x="1815119" y="715509"/>
                  </a:lnTo>
                  <a:lnTo>
                    <a:pt x="1559877" y="715509"/>
                  </a:lnTo>
                  <a:lnTo>
                    <a:pt x="1559877" y="1431019"/>
                  </a:lnTo>
                  <a:lnTo>
                    <a:pt x="1559212" y="1431019"/>
                  </a:lnTo>
                  <a:lnTo>
                    <a:pt x="1559212" y="1805095"/>
                  </a:lnTo>
                  <a:lnTo>
                    <a:pt x="253889" y="1805095"/>
                  </a:lnTo>
                  <a:lnTo>
                    <a:pt x="253889" y="715509"/>
                  </a:lnTo>
                  <a:lnTo>
                    <a:pt x="0" y="715509"/>
                  </a:lnTo>
                  <a:close/>
                </a:path>
              </a:pathLst>
            </a:custGeom>
            <a:solidFill>
              <a:schemeClr val="accent3"/>
            </a:solidFill>
            <a:ln w="571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0" name="TextBox 35"/>
            <p:cNvSpPr txBox="1"/>
            <p:nvPr/>
          </p:nvSpPr>
          <p:spPr bwMode="auto">
            <a:xfrm>
              <a:off x="8148168" y="2835104"/>
              <a:ext cx="1384698" cy="255792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1" name="TextBox 36"/>
            <p:cNvSpPr txBox="1"/>
            <p:nvPr/>
          </p:nvSpPr>
          <p:spPr bwMode="auto">
            <a:xfrm>
              <a:off x="8148168" y="3090895"/>
              <a:ext cx="1384698" cy="674026"/>
            </a:xfrm>
            <a:prstGeom prst="rect">
              <a:avLst/>
            </a:prstGeom>
          </p:spPr>
          <p:txBody>
            <a:bodyPr wrap="square" lIns="72000" tIns="0" rIns="72000" bIns="0" anchor="ctr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  <a:t>请替换文字内容复制你的内容到此 </a:t>
              </a:r>
            </a:p>
          </p:txBody>
        </p:sp>
      </p:grpSp>
      <p:grpSp>
        <p:nvGrpSpPr>
          <p:cNvPr id="32" name="千图设计师MC：ID 29795607库_组合 25"/>
          <p:cNvGrpSpPr/>
          <p:nvPr>
            <p:custDataLst>
              <p:tags r:id="rId2"/>
            </p:custDataLst>
          </p:nvPr>
        </p:nvGrpSpPr>
        <p:grpSpPr>
          <a:xfrm>
            <a:off x="3539213" y="3960868"/>
            <a:ext cx="1996631" cy="1574257"/>
            <a:chOff x="3539211" y="4113266"/>
            <a:chExt cx="1996631" cy="1574257"/>
          </a:xfrm>
        </p:grpSpPr>
        <p:sp>
          <p:nvSpPr>
            <p:cNvPr id="33" name="Freeform: Shape 1"/>
            <p:cNvSpPr/>
            <p:nvPr/>
          </p:nvSpPr>
          <p:spPr>
            <a:xfrm rot="10800000" flipV="1">
              <a:off x="3539211" y="4113266"/>
              <a:ext cx="1996631" cy="1574257"/>
            </a:xfrm>
            <a:custGeom>
              <a:avLst/>
              <a:gdLst/>
              <a:ahLst/>
              <a:cxnLst/>
              <a:rect l="l" t="t" r="r" b="b"/>
              <a:pathLst>
                <a:path w="1815119" h="1301039">
                  <a:moveTo>
                    <a:pt x="907560" y="1301039"/>
                  </a:moveTo>
                  <a:lnTo>
                    <a:pt x="0" y="585530"/>
                  </a:lnTo>
                  <a:lnTo>
                    <a:pt x="255242" y="585530"/>
                  </a:lnTo>
                  <a:lnTo>
                    <a:pt x="255242" y="0"/>
                  </a:lnTo>
                  <a:lnTo>
                    <a:pt x="1559877" y="0"/>
                  </a:lnTo>
                  <a:lnTo>
                    <a:pt x="1559877" y="585530"/>
                  </a:lnTo>
                  <a:lnTo>
                    <a:pt x="1815119" y="58553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71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" name="TextBox 39"/>
            <p:cNvSpPr txBox="1"/>
            <p:nvPr/>
          </p:nvSpPr>
          <p:spPr bwMode="auto">
            <a:xfrm>
              <a:off x="3847206" y="4229910"/>
              <a:ext cx="1384698" cy="377694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5" name="TextBox 40"/>
            <p:cNvSpPr txBox="1"/>
            <p:nvPr/>
          </p:nvSpPr>
          <p:spPr bwMode="auto">
            <a:xfrm>
              <a:off x="3847206" y="4607604"/>
              <a:ext cx="1384698" cy="674026"/>
            </a:xfrm>
            <a:prstGeom prst="rect">
              <a:avLst/>
            </a:prstGeom>
          </p:spPr>
          <p:txBody>
            <a:bodyPr wrap="square" lIns="72000" tIns="0" rIns="72000" bIns="0" anchor="ctr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  <a:t>请替换文字内容复制你的内容到此 </a:t>
              </a:r>
            </a:p>
          </p:txBody>
        </p:sp>
      </p:grpSp>
      <p:grpSp>
        <p:nvGrpSpPr>
          <p:cNvPr id="36" name="千图设计师MC：ID 29795607库_组合 26"/>
          <p:cNvGrpSpPr/>
          <p:nvPr>
            <p:custDataLst>
              <p:tags r:id="rId3"/>
            </p:custDataLst>
          </p:nvPr>
        </p:nvGrpSpPr>
        <p:grpSpPr>
          <a:xfrm>
            <a:off x="4987770" y="2363168"/>
            <a:ext cx="1996631" cy="1574257"/>
            <a:chOff x="4987768" y="2515566"/>
            <a:chExt cx="1996631" cy="1574257"/>
          </a:xfrm>
        </p:grpSpPr>
        <p:sp>
          <p:nvSpPr>
            <p:cNvPr id="37" name="Freeform: Shape 4"/>
            <p:cNvSpPr/>
            <p:nvPr/>
          </p:nvSpPr>
          <p:spPr>
            <a:xfrm rot="10800000">
              <a:off x="4987768" y="2515566"/>
              <a:ext cx="1996631" cy="1574257"/>
            </a:xfrm>
            <a:custGeom>
              <a:avLst/>
              <a:gdLst/>
              <a:ahLst/>
              <a:cxnLst/>
              <a:rect l="l" t="t" r="r" b="b"/>
              <a:pathLst>
                <a:path w="1815119" h="1301039">
                  <a:moveTo>
                    <a:pt x="907560" y="1301039"/>
                  </a:moveTo>
                  <a:lnTo>
                    <a:pt x="0" y="585530"/>
                  </a:lnTo>
                  <a:lnTo>
                    <a:pt x="255242" y="585530"/>
                  </a:lnTo>
                  <a:lnTo>
                    <a:pt x="255242" y="0"/>
                  </a:lnTo>
                  <a:lnTo>
                    <a:pt x="1559877" y="0"/>
                  </a:lnTo>
                  <a:lnTo>
                    <a:pt x="1559877" y="585530"/>
                  </a:lnTo>
                  <a:lnTo>
                    <a:pt x="1815119" y="585530"/>
                  </a:lnTo>
                  <a:close/>
                </a:path>
              </a:pathLst>
            </a:custGeom>
            <a:solidFill>
              <a:schemeClr val="accent1"/>
            </a:solidFill>
            <a:ln w="571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" name="TextBox 88"/>
            <p:cNvSpPr txBox="1"/>
            <p:nvPr/>
          </p:nvSpPr>
          <p:spPr bwMode="auto">
            <a:xfrm>
              <a:off x="5267908" y="3012061"/>
              <a:ext cx="1384698" cy="255792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9" name="TextBox 105"/>
            <p:cNvSpPr txBox="1"/>
            <p:nvPr/>
          </p:nvSpPr>
          <p:spPr bwMode="auto">
            <a:xfrm>
              <a:off x="5267908" y="3267852"/>
              <a:ext cx="1384698" cy="674026"/>
            </a:xfrm>
            <a:prstGeom prst="rect">
              <a:avLst/>
            </a:prstGeom>
          </p:spPr>
          <p:txBody>
            <a:bodyPr wrap="square" lIns="72000" tIns="0" rIns="72000" bIns="0" anchor="ctr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  <a:t>请替换文字内容复制你的内容到此 </a:t>
              </a:r>
            </a:p>
          </p:txBody>
        </p:sp>
      </p:grpSp>
      <p:grpSp>
        <p:nvGrpSpPr>
          <p:cNvPr id="40" name="千图设计师MC：ID 29795607库_组合 30"/>
          <p:cNvGrpSpPr/>
          <p:nvPr>
            <p:custDataLst>
              <p:tags r:id="rId4"/>
            </p:custDataLst>
          </p:nvPr>
        </p:nvGrpSpPr>
        <p:grpSpPr>
          <a:xfrm>
            <a:off x="5778911" y="4077509"/>
            <a:ext cx="4072700" cy="1051720"/>
            <a:chOff x="2776675" y="1482738"/>
            <a:chExt cx="2033970" cy="713553"/>
          </a:xfrm>
        </p:grpSpPr>
        <p:sp>
          <p:nvSpPr>
            <p:cNvPr id="41" name="TextBox 31"/>
            <p:cNvSpPr txBox="1"/>
            <p:nvPr/>
          </p:nvSpPr>
          <p:spPr bwMode="auto">
            <a:xfrm>
              <a:off x="2776675" y="1482738"/>
              <a:ext cx="2033970" cy="241925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360000" tIns="0" rIns="0" bIns="0" anchor="b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b="1" dirty="0"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42" name="TextBox 32"/>
            <p:cNvSpPr txBox="1"/>
            <p:nvPr/>
          </p:nvSpPr>
          <p:spPr bwMode="auto">
            <a:xfrm>
              <a:off x="2776675" y="1724663"/>
              <a:ext cx="2033970" cy="471628"/>
            </a:xfrm>
            <a:prstGeom prst="rect">
              <a:avLst/>
            </a:prstGeom>
          </p:spPr>
          <p:txBody>
            <a:bodyPr wrap="square" lIns="36000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lvl="0" defTabSz="913765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grpSp>
        <p:nvGrpSpPr>
          <p:cNvPr id="43" name="千图设计师MC：ID 29795607库_组合 28"/>
          <p:cNvGrpSpPr/>
          <p:nvPr>
            <p:custDataLst>
              <p:tags r:id="rId5"/>
            </p:custDataLst>
          </p:nvPr>
        </p:nvGrpSpPr>
        <p:grpSpPr>
          <a:xfrm>
            <a:off x="6420038" y="1224374"/>
            <a:ext cx="1996631" cy="2713051"/>
            <a:chOff x="6420036" y="1376772"/>
            <a:chExt cx="1996631" cy="2713051"/>
          </a:xfrm>
        </p:grpSpPr>
        <p:sp>
          <p:nvSpPr>
            <p:cNvPr id="44" name="Freeform: Shape 5"/>
            <p:cNvSpPr/>
            <p:nvPr/>
          </p:nvSpPr>
          <p:spPr>
            <a:xfrm>
              <a:off x="6420036" y="1376772"/>
              <a:ext cx="1996631" cy="2713051"/>
            </a:xfrm>
            <a:custGeom>
              <a:avLst/>
              <a:gdLst/>
              <a:ahLst/>
              <a:cxnLst/>
              <a:rect l="l" t="t" r="r" b="b"/>
              <a:pathLst>
                <a:path w="1815119" h="2520280">
                  <a:moveTo>
                    <a:pt x="907559" y="0"/>
                  </a:moveTo>
                  <a:lnTo>
                    <a:pt x="1815119" y="715509"/>
                  </a:lnTo>
                  <a:lnTo>
                    <a:pt x="1559877" y="715509"/>
                  </a:lnTo>
                  <a:lnTo>
                    <a:pt x="1559877" y="1431019"/>
                  </a:lnTo>
                  <a:lnTo>
                    <a:pt x="1559212" y="1431019"/>
                  </a:lnTo>
                  <a:lnTo>
                    <a:pt x="1559212" y="2520280"/>
                  </a:lnTo>
                  <a:lnTo>
                    <a:pt x="253889" y="2520280"/>
                  </a:lnTo>
                  <a:lnTo>
                    <a:pt x="253889" y="715509"/>
                  </a:lnTo>
                  <a:lnTo>
                    <a:pt x="0" y="715509"/>
                  </a:lnTo>
                  <a:close/>
                </a:path>
              </a:pathLst>
            </a:custGeom>
            <a:solidFill>
              <a:schemeClr val="accent2"/>
            </a:solidFill>
            <a:ln w="571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6735787" y="2269561"/>
              <a:ext cx="1384698" cy="929817"/>
              <a:chOff x="6735787" y="2269561"/>
              <a:chExt cx="1384698" cy="929817"/>
            </a:xfrm>
          </p:grpSpPr>
          <p:sp>
            <p:nvSpPr>
              <p:cNvPr id="46" name="TextBox 33"/>
              <p:cNvSpPr txBox="1"/>
              <p:nvPr/>
            </p:nvSpPr>
            <p:spPr bwMode="auto">
              <a:xfrm>
                <a:off x="6735787" y="2269561"/>
                <a:ext cx="1384698" cy="255792"/>
              </a:xfrm>
              <a:prstGeom prst="rect">
                <a:avLst/>
              </a:prstGeom>
              <a:noFill/>
              <a:sp3d prstMaterial="matte">
                <a:bevelT w="1270" h="1270"/>
              </a:sp3d>
            </p:spPr>
            <p:txBody>
              <a:bodyPr wrap="none" lIns="0" tIns="0" rIns="0" bIns="0" anchor="ctr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47" name="TextBox 34"/>
              <p:cNvSpPr txBox="1"/>
              <p:nvPr/>
            </p:nvSpPr>
            <p:spPr bwMode="auto">
              <a:xfrm>
                <a:off x="6735787" y="2525352"/>
                <a:ext cx="1384698" cy="674026"/>
              </a:xfrm>
              <a:prstGeom prst="rect">
                <a:avLst/>
              </a:prstGeom>
            </p:spPr>
            <p:txBody>
              <a:bodyPr wrap="square" lIns="72000" tIns="0" rIns="72000" bIns="0" anchor="ctr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indent="0" algn="ctr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900" dirty="0">
                    <a:solidFill>
                      <a:schemeClr val="bg1"/>
                    </a:solidFill>
                    <a:cs typeface="+mn-ea"/>
                    <a:sym typeface="+mn-lt"/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48" name="千图设计师MC：ID 29795607库_组合 1"/>
          <p:cNvGrpSpPr/>
          <p:nvPr>
            <p:custDataLst>
              <p:tags r:id="rId6"/>
            </p:custDataLst>
          </p:nvPr>
        </p:nvGrpSpPr>
        <p:grpSpPr>
          <a:xfrm>
            <a:off x="2104962" y="3960866"/>
            <a:ext cx="1996631" cy="2184166"/>
            <a:chOff x="2104960" y="4113266"/>
            <a:chExt cx="1996631" cy="2184166"/>
          </a:xfrm>
        </p:grpSpPr>
        <p:sp>
          <p:nvSpPr>
            <p:cNvPr id="49" name="Freeform: Shape 2"/>
            <p:cNvSpPr/>
            <p:nvPr/>
          </p:nvSpPr>
          <p:spPr>
            <a:xfrm flipV="1">
              <a:off x="2104960" y="4113266"/>
              <a:ext cx="1996631" cy="2184166"/>
            </a:xfrm>
            <a:custGeom>
              <a:avLst/>
              <a:gdLst/>
              <a:ahLst/>
              <a:cxnLst/>
              <a:rect l="l" t="t" r="r" b="b"/>
              <a:pathLst>
                <a:path w="1815119" h="1805095">
                  <a:moveTo>
                    <a:pt x="907559" y="0"/>
                  </a:moveTo>
                  <a:lnTo>
                    <a:pt x="1815119" y="715509"/>
                  </a:lnTo>
                  <a:lnTo>
                    <a:pt x="1559877" y="715509"/>
                  </a:lnTo>
                  <a:lnTo>
                    <a:pt x="1559877" y="1431019"/>
                  </a:lnTo>
                  <a:lnTo>
                    <a:pt x="1559212" y="1431019"/>
                  </a:lnTo>
                  <a:lnTo>
                    <a:pt x="1559212" y="1805095"/>
                  </a:lnTo>
                  <a:lnTo>
                    <a:pt x="253889" y="1805095"/>
                  </a:lnTo>
                  <a:lnTo>
                    <a:pt x="253889" y="715509"/>
                  </a:lnTo>
                  <a:lnTo>
                    <a:pt x="0" y="71550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571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" name="TextBox 37"/>
            <p:cNvSpPr txBox="1"/>
            <p:nvPr/>
          </p:nvSpPr>
          <p:spPr bwMode="auto">
            <a:xfrm>
              <a:off x="2379875" y="4229910"/>
              <a:ext cx="1384698" cy="377694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51" name="TextBox 38"/>
            <p:cNvSpPr txBox="1"/>
            <p:nvPr/>
          </p:nvSpPr>
          <p:spPr bwMode="auto">
            <a:xfrm>
              <a:off x="2379875" y="4607604"/>
              <a:ext cx="1384698" cy="674026"/>
            </a:xfrm>
            <a:prstGeom prst="rect">
              <a:avLst/>
            </a:prstGeom>
          </p:spPr>
          <p:txBody>
            <a:bodyPr wrap="square" lIns="72000" tIns="0" rIns="72000" bIns="0" anchor="ctr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  <a:t>请替换文字内容复制你的内容到此 </a:t>
              </a:r>
            </a:p>
          </p:txBody>
        </p:sp>
      </p:grpSp>
      <p:grpSp>
        <p:nvGrpSpPr>
          <p:cNvPr id="52" name="千图设计师MC：ID 29795607库_组合 29"/>
          <p:cNvGrpSpPr/>
          <p:nvPr>
            <p:custDataLst>
              <p:tags r:id="rId7"/>
            </p:custDataLst>
          </p:nvPr>
        </p:nvGrpSpPr>
        <p:grpSpPr>
          <a:xfrm>
            <a:off x="1599337" y="2566149"/>
            <a:ext cx="4072700" cy="1051720"/>
            <a:chOff x="2776675" y="1482738"/>
            <a:chExt cx="2033970" cy="713553"/>
          </a:xfrm>
        </p:grpSpPr>
        <p:sp>
          <p:nvSpPr>
            <p:cNvPr id="53" name="TextBox 41"/>
            <p:cNvSpPr txBox="1"/>
            <p:nvPr/>
          </p:nvSpPr>
          <p:spPr bwMode="auto">
            <a:xfrm>
              <a:off x="2776675" y="1482738"/>
              <a:ext cx="2033970" cy="241925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360000" tIns="0" rIns="0" bIns="0" anchor="b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b="1" dirty="0"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54" name="TextBox 42"/>
            <p:cNvSpPr txBox="1"/>
            <p:nvPr/>
          </p:nvSpPr>
          <p:spPr bwMode="auto">
            <a:xfrm>
              <a:off x="2776675" y="1724663"/>
              <a:ext cx="1534194" cy="471628"/>
            </a:xfrm>
            <a:prstGeom prst="rect">
              <a:avLst/>
            </a:prstGeom>
          </p:spPr>
          <p:txBody>
            <a:bodyPr wrap="square" lIns="36000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lvl="0" defTabSz="913765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sp>
        <p:nvSpPr>
          <p:cNvPr id="55" name="千图设计师MC：ID 29795607库_Rectangle: Rounded Corners 81"/>
          <p:cNvSpPr/>
          <p:nvPr>
            <p:custDataLst>
              <p:tags r:id="rId8"/>
            </p:custDataLst>
          </p:nvPr>
        </p:nvSpPr>
        <p:spPr>
          <a:xfrm>
            <a:off x="1777435" y="3789478"/>
            <a:ext cx="8401703" cy="28803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42900" y="368300"/>
              <a:ext cx="11518900" cy="6197600"/>
            </a:xfrm>
            <a:prstGeom prst="rect">
              <a:avLst/>
            </a:prstGeom>
            <a:solidFill>
              <a:srgbClr val="F9F1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6" name="千图设计师MC：ID 29795607库_组合 39"/>
          <p:cNvGrpSpPr/>
          <p:nvPr>
            <p:custDataLst>
              <p:tags r:id="rId1"/>
            </p:custDataLst>
          </p:nvPr>
        </p:nvGrpSpPr>
        <p:grpSpPr>
          <a:xfrm>
            <a:off x="723445" y="1775165"/>
            <a:ext cx="6098171" cy="1488125"/>
            <a:chOff x="1015545" y="1978363"/>
            <a:chExt cx="6098171" cy="1488125"/>
          </a:xfrm>
        </p:grpSpPr>
        <p:sp>
          <p:nvSpPr>
            <p:cNvPr id="57" name="Isosceles Triangle 13"/>
            <p:cNvSpPr/>
            <p:nvPr/>
          </p:nvSpPr>
          <p:spPr>
            <a:xfrm>
              <a:off x="1015545" y="1978363"/>
              <a:ext cx="1747449" cy="138771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>
                <a:rot lat="18600000" lon="18392745" rev="3458552"/>
              </a:camera>
              <a:lightRig rig="morning" dir="t"/>
            </a:scene3d>
            <a:sp3d prstMaterial="matte">
              <a:bevelT w="6350" h="7620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58" name="PA_库_组合 35"/>
            <p:cNvGrpSpPr/>
            <p:nvPr>
              <p:custDataLst>
                <p:tags r:id="rId8"/>
              </p:custDataLst>
            </p:nvPr>
          </p:nvGrpSpPr>
          <p:grpSpPr>
            <a:xfrm>
              <a:off x="2003687" y="2715168"/>
              <a:ext cx="5110029" cy="751320"/>
              <a:chOff x="2003687" y="2715168"/>
              <a:chExt cx="5110029" cy="751320"/>
            </a:xfrm>
          </p:grpSpPr>
          <p:grpSp>
            <p:nvGrpSpPr>
              <p:cNvPr id="59" name="Group 4"/>
              <p:cNvGrpSpPr/>
              <p:nvPr/>
            </p:nvGrpSpPr>
            <p:grpSpPr>
              <a:xfrm>
                <a:off x="2003687" y="2715168"/>
                <a:ext cx="5110029" cy="751320"/>
                <a:chOff x="2126167" y="2806318"/>
                <a:chExt cx="5110029" cy="751320"/>
              </a:xfrm>
            </p:grpSpPr>
            <p:sp>
              <p:nvSpPr>
                <p:cNvPr id="62" name="Rectangle: Rounded Corners 5"/>
                <p:cNvSpPr/>
                <p:nvPr/>
              </p:nvSpPr>
              <p:spPr>
                <a:xfrm>
                  <a:off x="2126167" y="2806318"/>
                  <a:ext cx="5110029" cy="75132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alpha val="9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Rectangle: Rounded Corners 6"/>
                <p:cNvSpPr/>
                <p:nvPr/>
              </p:nvSpPr>
              <p:spPr>
                <a:xfrm>
                  <a:off x="6495343" y="2861349"/>
                  <a:ext cx="653702" cy="64313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0" name="Freeform: Shape 17"/>
              <p:cNvSpPr/>
              <p:nvPr/>
            </p:nvSpPr>
            <p:spPr bwMode="auto">
              <a:xfrm>
                <a:off x="6567490" y="2948908"/>
                <a:ext cx="264447" cy="283840"/>
              </a:xfrm>
              <a:custGeom>
                <a:avLst/>
                <a:gdLst>
                  <a:gd name="T0" fmla="*/ 142 w 154"/>
                  <a:gd name="T1" fmla="*/ 165 h 165"/>
                  <a:gd name="T2" fmla="*/ 0 w 154"/>
                  <a:gd name="T3" fmla="*/ 154 h 165"/>
                  <a:gd name="T4" fmla="*/ 12 w 154"/>
                  <a:gd name="T5" fmla="*/ 23 h 165"/>
                  <a:gd name="T6" fmla="*/ 24 w 154"/>
                  <a:gd name="T7" fmla="*/ 15 h 165"/>
                  <a:gd name="T8" fmla="*/ 45 w 154"/>
                  <a:gd name="T9" fmla="*/ 0 h 165"/>
                  <a:gd name="T10" fmla="*/ 59 w 154"/>
                  <a:gd name="T11" fmla="*/ 23 h 165"/>
                  <a:gd name="T12" fmla="*/ 95 w 154"/>
                  <a:gd name="T13" fmla="*/ 15 h 165"/>
                  <a:gd name="T14" fmla="*/ 116 w 154"/>
                  <a:gd name="T15" fmla="*/ 0 h 165"/>
                  <a:gd name="T16" fmla="*/ 130 w 154"/>
                  <a:gd name="T17" fmla="*/ 23 h 165"/>
                  <a:gd name="T18" fmla="*/ 154 w 154"/>
                  <a:gd name="T19" fmla="*/ 35 h 165"/>
                  <a:gd name="T20" fmla="*/ 39 w 154"/>
                  <a:gd name="T21" fmla="*/ 86 h 165"/>
                  <a:gd name="T22" fmla="*/ 12 w 154"/>
                  <a:gd name="T23" fmla="*/ 59 h 165"/>
                  <a:gd name="T24" fmla="*/ 39 w 154"/>
                  <a:gd name="T25" fmla="*/ 86 h 165"/>
                  <a:gd name="T26" fmla="*/ 39 w 154"/>
                  <a:gd name="T27" fmla="*/ 91 h 165"/>
                  <a:gd name="T28" fmla="*/ 12 w 154"/>
                  <a:gd name="T29" fmla="*/ 121 h 165"/>
                  <a:gd name="T30" fmla="*/ 39 w 154"/>
                  <a:gd name="T31" fmla="*/ 154 h 165"/>
                  <a:gd name="T32" fmla="*/ 12 w 154"/>
                  <a:gd name="T33" fmla="*/ 127 h 165"/>
                  <a:gd name="T34" fmla="*/ 39 w 154"/>
                  <a:gd name="T35" fmla="*/ 154 h 165"/>
                  <a:gd name="T36" fmla="*/ 45 w 154"/>
                  <a:gd name="T37" fmla="*/ 12 h 165"/>
                  <a:gd name="T38" fmla="*/ 36 w 154"/>
                  <a:gd name="T39" fmla="*/ 15 h 165"/>
                  <a:gd name="T40" fmla="*/ 39 w 154"/>
                  <a:gd name="T41" fmla="*/ 44 h 165"/>
                  <a:gd name="T42" fmla="*/ 48 w 154"/>
                  <a:gd name="T43" fmla="*/ 41 h 165"/>
                  <a:gd name="T44" fmla="*/ 74 w 154"/>
                  <a:gd name="T45" fmla="*/ 86 h 165"/>
                  <a:gd name="T46" fmla="*/ 45 w 154"/>
                  <a:gd name="T47" fmla="*/ 59 h 165"/>
                  <a:gd name="T48" fmla="*/ 74 w 154"/>
                  <a:gd name="T49" fmla="*/ 86 h 165"/>
                  <a:gd name="T50" fmla="*/ 74 w 154"/>
                  <a:gd name="T51" fmla="*/ 91 h 165"/>
                  <a:gd name="T52" fmla="*/ 45 w 154"/>
                  <a:gd name="T53" fmla="*/ 121 h 165"/>
                  <a:gd name="T54" fmla="*/ 74 w 154"/>
                  <a:gd name="T55" fmla="*/ 154 h 165"/>
                  <a:gd name="T56" fmla="*/ 45 w 154"/>
                  <a:gd name="T57" fmla="*/ 127 h 165"/>
                  <a:gd name="T58" fmla="*/ 74 w 154"/>
                  <a:gd name="T59" fmla="*/ 154 h 165"/>
                  <a:gd name="T60" fmla="*/ 110 w 154"/>
                  <a:gd name="T61" fmla="*/ 59 h 165"/>
                  <a:gd name="T62" fmla="*/ 80 w 154"/>
                  <a:gd name="T63" fmla="*/ 86 h 165"/>
                  <a:gd name="T64" fmla="*/ 110 w 154"/>
                  <a:gd name="T65" fmla="*/ 121 h 165"/>
                  <a:gd name="T66" fmla="*/ 80 w 154"/>
                  <a:gd name="T67" fmla="*/ 91 h 165"/>
                  <a:gd name="T68" fmla="*/ 110 w 154"/>
                  <a:gd name="T69" fmla="*/ 121 h 165"/>
                  <a:gd name="T70" fmla="*/ 110 w 154"/>
                  <a:gd name="T71" fmla="*/ 127 h 165"/>
                  <a:gd name="T72" fmla="*/ 80 w 154"/>
                  <a:gd name="T73" fmla="*/ 154 h 165"/>
                  <a:gd name="T74" fmla="*/ 119 w 154"/>
                  <a:gd name="T75" fmla="*/ 15 h 165"/>
                  <a:gd name="T76" fmla="*/ 110 w 154"/>
                  <a:gd name="T77" fmla="*/ 12 h 165"/>
                  <a:gd name="T78" fmla="*/ 107 w 154"/>
                  <a:gd name="T79" fmla="*/ 41 h 165"/>
                  <a:gd name="T80" fmla="*/ 116 w 154"/>
                  <a:gd name="T81" fmla="*/ 44 h 165"/>
                  <a:gd name="T82" fmla="*/ 119 w 154"/>
                  <a:gd name="T83" fmla="*/ 15 h 165"/>
                  <a:gd name="T84" fmla="*/ 142 w 154"/>
                  <a:gd name="T85" fmla="*/ 59 h 165"/>
                  <a:gd name="T86" fmla="*/ 116 w 154"/>
                  <a:gd name="T87" fmla="*/ 86 h 165"/>
                  <a:gd name="T88" fmla="*/ 142 w 154"/>
                  <a:gd name="T89" fmla="*/ 121 h 165"/>
                  <a:gd name="T90" fmla="*/ 116 w 154"/>
                  <a:gd name="T91" fmla="*/ 91 h 165"/>
                  <a:gd name="T92" fmla="*/ 142 w 154"/>
                  <a:gd name="T93" fmla="*/ 121 h 165"/>
                  <a:gd name="T94" fmla="*/ 142 w 154"/>
                  <a:gd name="T95" fmla="*/ 127 h 165"/>
                  <a:gd name="T96" fmla="*/ 116 w 154"/>
                  <a:gd name="T97" fmla="*/ 15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4" h="165">
                    <a:moveTo>
                      <a:pt x="154" y="154"/>
                    </a:moveTo>
                    <a:cubicBezTo>
                      <a:pt x="154" y="160"/>
                      <a:pt x="149" y="165"/>
                      <a:pt x="142" y="165"/>
                    </a:cubicBezTo>
                    <a:cubicBezTo>
                      <a:pt x="12" y="165"/>
                      <a:pt x="12" y="165"/>
                      <a:pt x="12" y="165"/>
                    </a:cubicBezTo>
                    <a:cubicBezTo>
                      <a:pt x="6" y="165"/>
                      <a:pt x="0" y="160"/>
                      <a:pt x="0" y="15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29"/>
                      <a:pt x="6" y="23"/>
                      <a:pt x="12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6"/>
                      <a:pt x="31" y="0"/>
                      <a:pt x="39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3" y="0"/>
                      <a:pt x="59" y="6"/>
                      <a:pt x="59" y="15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6"/>
                      <a:pt x="102" y="0"/>
                      <a:pt x="110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24" y="0"/>
                      <a:pt x="130" y="6"/>
                      <a:pt x="130" y="15"/>
                    </a:cubicBezTo>
                    <a:cubicBezTo>
                      <a:pt x="130" y="23"/>
                      <a:pt x="130" y="23"/>
                      <a:pt x="130" y="23"/>
                    </a:cubicBezTo>
                    <a:cubicBezTo>
                      <a:pt x="142" y="23"/>
                      <a:pt x="142" y="23"/>
                      <a:pt x="142" y="23"/>
                    </a:cubicBezTo>
                    <a:cubicBezTo>
                      <a:pt x="149" y="23"/>
                      <a:pt x="154" y="29"/>
                      <a:pt x="154" y="35"/>
                    </a:cubicBezTo>
                    <a:lnTo>
                      <a:pt x="154" y="154"/>
                    </a:lnTo>
                    <a:close/>
                    <a:moveTo>
                      <a:pt x="39" y="8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86"/>
                      <a:pt x="12" y="86"/>
                      <a:pt x="12" y="86"/>
                    </a:cubicBezTo>
                    <a:lnTo>
                      <a:pt x="39" y="86"/>
                    </a:lnTo>
                    <a:close/>
                    <a:moveTo>
                      <a:pt x="39" y="121"/>
                    </a:moveTo>
                    <a:cubicBezTo>
                      <a:pt x="39" y="91"/>
                      <a:pt x="39" y="91"/>
                      <a:pt x="39" y="91"/>
                    </a:cubicBezTo>
                    <a:cubicBezTo>
                      <a:pt x="12" y="91"/>
                      <a:pt x="12" y="91"/>
                      <a:pt x="12" y="91"/>
                    </a:cubicBezTo>
                    <a:cubicBezTo>
                      <a:pt x="12" y="121"/>
                      <a:pt x="12" y="121"/>
                      <a:pt x="12" y="121"/>
                    </a:cubicBezTo>
                    <a:lnTo>
                      <a:pt x="39" y="121"/>
                    </a:lnTo>
                    <a:close/>
                    <a:moveTo>
                      <a:pt x="39" y="154"/>
                    </a:moveTo>
                    <a:cubicBezTo>
                      <a:pt x="39" y="127"/>
                      <a:pt x="39" y="127"/>
                      <a:pt x="39" y="127"/>
                    </a:cubicBezTo>
                    <a:cubicBezTo>
                      <a:pt x="12" y="127"/>
                      <a:pt x="12" y="127"/>
                      <a:pt x="12" y="127"/>
                    </a:cubicBezTo>
                    <a:cubicBezTo>
                      <a:pt x="12" y="154"/>
                      <a:pt x="12" y="154"/>
                      <a:pt x="12" y="154"/>
                    </a:cubicBezTo>
                    <a:lnTo>
                      <a:pt x="39" y="154"/>
                    </a:lnTo>
                    <a:close/>
                    <a:moveTo>
                      <a:pt x="48" y="15"/>
                    </a:moveTo>
                    <a:cubicBezTo>
                      <a:pt x="48" y="13"/>
                      <a:pt x="46" y="12"/>
                      <a:pt x="45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7" y="12"/>
                      <a:pt x="36" y="13"/>
                      <a:pt x="36" y="15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43"/>
                      <a:pt x="37" y="44"/>
                      <a:pt x="39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6" y="44"/>
                      <a:pt x="48" y="43"/>
                      <a:pt x="48" y="41"/>
                    </a:cubicBezTo>
                    <a:lnTo>
                      <a:pt x="48" y="15"/>
                    </a:lnTo>
                    <a:close/>
                    <a:moveTo>
                      <a:pt x="74" y="86"/>
                    </a:moveTo>
                    <a:cubicBezTo>
                      <a:pt x="74" y="59"/>
                      <a:pt x="74" y="59"/>
                      <a:pt x="74" y="59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5" y="86"/>
                      <a:pt x="45" y="86"/>
                      <a:pt x="45" y="86"/>
                    </a:cubicBezTo>
                    <a:lnTo>
                      <a:pt x="74" y="86"/>
                    </a:lnTo>
                    <a:close/>
                    <a:moveTo>
                      <a:pt x="74" y="121"/>
                    </a:moveTo>
                    <a:cubicBezTo>
                      <a:pt x="74" y="91"/>
                      <a:pt x="74" y="91"/>
                      <a:pt x="74" y="91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5" y="121"/>
                      <a:pt x="45" y="121"/>
                      <a:pt x="45" y="121"/>
                    </a:cubicBezTo>
                    <a:lnTo>
                      <a:pt x="74" y="121"/>
                    </a:lnTo>
                    <a:close/>
                    <a:moveTo>
                      <a:pt x="74" y="154"/>
                    </a:moveTo>
                    <a:cubicBezTo>
                      <a:pt x="74" y="127"/>
                      <a:pt x="74" y="127"/>
                      <a:pt x="74" y="127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45" y="154"/>
                      <a:pt x="45" y="154"/>
                      <a:pt x="45" y="154"/>
                    </a:cubicBezTo>
                    <a:lnTo>
                      <a:pt x="74" y="154"/>
                    </a:lnTo>
                    <a:close/>
                    <a:moveTo>
                      <a:pt x="110" y="86"/>
                    </a:moveTo>
                    <a:cubicBezTo>
                      <a:pt x="110" y="59"/>
                      <a:pt x="110" y="59"/>
                      <a:pt x="110" y="59"/>
                    </a:cubicBezTo>
                    <a:cubicBezTo>
                      <a:pt x="80" y="59"/>
                      <a:pt x="80" y="59"/>
                      <a:pt x="80" y="59"/>
                    </a:cubicBezTo>
                    <a:cubicBezTo>
                      <a:pt x="80" y="86"/>
                      <a:pt x="80" y="86"/>
                      <a:pt x="80" y="86"/>
                    </a:cubicBezTo>
                    <a:lnTo>
                      <a:pt x="110" y="86"/>
                    </a:lnTo>
                    <a:close/>
                    <a:moveTo>
                      <a:pt x="110" y="121"/>
                    </a:moveTo>
                    <a:cubicBezTo>
                      <a:pt x="110" y="91"/>
                      <a:pt x="110" y="91"/>
                      <a:pt x="110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80" y="121"/>
                      <a:pt x="80" y="121"/>
                      <a:pt x="80" y="121"/>
                    </a:cubicBezTo>
                    <a:lnTo>
                      <a:pt x="110" y="121"/>
                    </a:lnTo>
                    <a:close/>
                    <a:moveTo>
                      <a:pt x="110" y="154"/>
                    </a:moveTo>
                    <a:cubicBezTo>
                      <a:pt x="110" y="127"/>
                      <a:pt x="110" y="127"/>
                      <a:pt x="110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80" y="154"/>
                      <a:pt x="80" y="154"/>
                      <a:pt x="80" y="154"/>
                    </a:cubicBezTo>
                    <a:lnTo>
                      <a:pt x="110" y="154"/>
                    </a:lnTo>
                    <a:close/>
                    <a:moveTo>
                      <a:pt x="119" y="15"/>
                    </a:moveTo>
                    <a:cubicBezTo>
                      <a:pt x="119" y="13"/>
                      <a:pt x="117" y="12"/>
                      <a:pt x="116" y="12"/>
                    </a:cubicBezTo>
                    <a:cubicBezTo>
                      <a:pt x="110" y="12"/>
                      <a:pt x="110" y="12"/>
                      <a:pt x="110" y="12"/>
                    </a:cubicBezTo>
                    <a:cubicBezTo>
                      <a:pt x="108" y="12"/>
                      <a:pt x="107" y="13"/>
                      <a:pt x="107" y="15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3"/>
                      <a:pt x="108" y="44"/>
                      <a:pt x="110" y="44"/>
                    </a:cubicBezTo>
                    <a:cubicBezTo>
                      <a:pt x="116" y="44"/>
                      <a:pt x="116" y="44"/>
                      <a:pt x="116" y="44"/>
                    </a:cubicBezTo>
                    <a:cubicBezTo>
                      <a:pt x="117" y="44"/>
                      <a:pt x="119" y="43"/>
                      <a:pt x="119" y="41"/>
                    </a:cubicBezTo>
                    <a:lnTo>
                      <a:pt x="119" y="15"/>
                    </a:lnTo>
                    <a:close/>
                    <a:moveTo>
                      <a:pt x="142" y="86"/>
                    </a:moveTo>
                    <a:cubicBezTo>
                      <a:pt x="142" y="59"/>
                      <a:pt x="142" y="59"/>
                      <a:pt x="142" y="59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6" y="86"/>
                      <a:pt x="116" y="86"/>
                      <a:pt x="116" y="86"/>
                    </a:cubicBezTo>
                    <a:lnTo>
                      <a:pt x="142" y="86"/>
                    </a:lnTo>
                    <a:close/>
                    <a:moveTo>
                      <a:pt x="142" y="121"/>
                    </a:moveTo>
                    <a:cubicBezTo>
                      <a:pt x="142" y="91"/>
                      <a:pt x="142" y="91"/>
                      <a:pt x="142" y="91"/>
                    </a:cubicBezTo>
                    <a:cubicBezTo>
                      <a:pt x="116" y="91"/>
                      <a:pt x="116" y="91"/>
                      <a:pt x="116" y="91"/>
                    </a:cubicBezTo>
                    <a:cubicBezTo>
                      <a:pt x="116" y="121"/>
                      <a:pt x="116" y="121"/>
                      <a:pt x="116" y="121"/>
                    </a:cubicBezTo>
                    <a:lnTo>
                      <a:pt x="142" y="121"/>
                    </a:lnTo>
                    <a:close/>
                    <a:moveTo>
                      <a:pt x="142" y="154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16" y="127"/>
                      <a:pt x="116" y="127"/>
                      <a:pt x="116" y="127"/>
                    </a:cubicBezTo>
                    <a:cubicBezTo>
                      <a:pt x="116" y="154"/>
                      <a:pt x="116" y="154"/>
                      <a:pt x="116" y="154"/>
                    </a:cubicBezTo>
                    <a:lnTo>
                      <a:pt x="142" y="15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1" name="TextBox 20"/>
              <p:cNvSpPr txBox="1"/>
              <p:nvPr/>
            </p:nvSpPr>
            <p:spPr>
              <a:xfrm>
                <a:off x="3448915" y="2874189"/>
                <a:ext cx="2543773" cy="443198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点击输入您的内容，或者通过复制您的文本后，在此框中选择粘贴</a:t>
                </a:r>
              </a:p>
            </p:txBody>
          </p:sp>
        </p:grpSp>
      </p:grpSp>
      <p:grpSp>
        <p:nvGrpSpPr>
          <p:cNvPr id="64" name="千图设计师MC：ID 29795607库_组合 36"/>
          <p:cNvGrpSpPr/>
          <p:nvPr>
            <p:custDataLst>
              <p:tags r:id="rId2"/>
            </p:custDataLst>
          </p:nvPr>
        </p:nvGrpSpPr>
        <p:grpSpPr>
          <a:xfrm>
            <a:off x="2279420" y="3263287"/>
            <a:ext cx="5110029" cy="751320"/>
            <a:chOff x="2571519" y="3466487"/>
            <a:chExt cx="5110029" cy="751320"/>
          </a:xfrm>
        </p:grpSpPr>
        <p:grpSp>
          <p:nvGrpSpPr>
            <p:cNvPr id="65" name="Group 7"/>
            <p:cNvGrpSpPr/>
            <p:nvPr/>
          </p:nvGrpSpPr>
          <p:grpSpPr>
            <a:xfrm>
              <a:off x="2571519" y="3466487"/>
              <a:ext cx="5110029" cy="751320"/>
              <a:chOff x="2693999" y="3557637"/>
              <a:chExt cx="5110029" cy="751320"/>
            </a:xfrm>
          </p:grpSpPr>
          <p:sp>
            <p:nvSpPr>
              <p:cNvPr id="68" name="Rectangle: Rounded Corners 8"/>
              <p:cNvSpPr/>
              <p:nvPr/>
            </p:nvSpPr>
            <p:spPr>
              <a:xfrm>
                <a:off x="2693999" y="3557637"/>
                <a:ext cx="5110029" cy="751320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9" name="Rectangle: Rounded Corners 9"/>
              <p:cNvSpPr/>
              <p:nvPr/>
            </p:nvSpPr>
            <p:spPr>
              <a:xfrm>
                <a:off x="7060493" y="3613146"/>
                <a:ext cx="653702" cy="64313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66" name="Freeform: Shape 18"/>
            <p:cNvSpPr/>
            <p:nvPr/>
          </p:nvSpPr>
          <p:spPr bwMode="auto">
            <a:xfrm>
              <a:off x="7122943" y="3716496"/>
              <a:ext cx="283840" cy="246816"/>
            </a:xfrm>
            <a:custGeom>
              <a:avLst/>
              <a:gdLst>
                <a:gd name="T0" fmla="*/ 165 w 165"/>
                <a:gd name="T1" fmla="*/ 59 h 144"/>
                <a:gd name="T2" fmla="*/ 153 w 165"/>
                <a:gd name="T3" fmla="*/ 71 h 144"/>
                <a:gd name="T4" fmla="*/ 153 w 165"/>
                <a:gd name="T5" fmla="*/ 106 h 144"/>
                <a:gd name="T6" fmla="*/ 142 w 165"/>
                <a:gd name="T7" fmla="*/ 118 h 144"/>
                <a:gd name="T8" fmla="*/ 67 w 165"/>
                <a:gd name="T9" fmla="*/ 83 h 144"/>
                <a:gd name="T10" fmla="*/ 59 w 165"/>
                <a:gd name="T11" fmla="*/ 107 h 144"/>
                <a:gd name="T12" fmla="*/ 71 w 165"/>
                <a:gd name="T13" fmla="*/ 132 h 144"/>
                <a:gd name="T14" fmla="*/ 33 w 165"/>
                <a:gd name="T15" fmla="*/ 136 h 144"/>
                <a:gd name="T16" fmla="*/ 26 w 165"/>
                <a:gd name="T17" fmla="*/ 82 h 144"/>
                <a:gd name="T18" fmla="*/ 15 w 165"/>
                <a:gd name="T19" fmla="*/ 82 h 144"/>
                <a:gd name="T20" fmla="*/ 0 w 165"/>
                <a:gd name="T21" fmla="*/ 68 h 144"/>
                <a:gd name="T22" fmla="*/ 0 w 165"/>
                <a:gd name="T23" fmla="*/ 50 h 144"/>
                <a:gd name="T24" fmla="*/ 15 w 165"/>
                <a:gd name="T25" fmla="*/ 35 h 144"/>
                <a:gd name="T26" fmla="*/ 59 w 165"/>
                <a:gd name="T27" fmla="*/ 35 h 144"/>
                <a:gd name="T28" fmla="*/ 142 w 165"/>
                <a:gd name="T29" fmla="*/ 0 h 144"/>
                <a:gd name="T30" fmla="*/ 153 w 165"/>
                <a:gd name="T31" fmla="*/ 11 h 144"/>
                <a:gd name="T32" fmla="*/ 153 w 165"/>
                <a:gd name="T33" fmla="*/ 47 h 144"/>
                <a:gd name="T34" fmla="*/ 165 w 165"/>
                <a:gd name="T35" fmla="*/ 59 h 144"/>
                <a:gd name="T36" fmla="*/ 142 w 165"/>
                <a:gd name="T37" fmla="*/ 15 h 144"/>
                <a:gd name="T38" fmla="*/ 71 w 165"/>
                <a:gd name="T39" fmla="*/ 46 h 144"/>
                <a:gd name="T40" fmla="*/ 71 w 165"/>
                <a:gd name="T41" fmla="*/ 71 h 144"/>
                <a:gd name="T42" fmla="*/ 142 w 165"/>
                <a:gd name="T43" fmla="*/ 103 h 144"/>
                <a:gd name="T44" fmla="*/ 142 w 165"/>
                <a:gd name="T45" fmla="*/ 1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" h="144">
                  <a:moveTo>
                    <a:pt x="165" y="59"/>
                  </a:moveTo>
                  <a:cubicBezTo>
                    <a:pt x="165" y="65"/>
                    <a:pt x="160" y="71"/>
                    <a:pt x="153" y="71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13"/>
                    <a:pt x="148" y="118"/>
                    <a:pt x="142" y="118"/>
                  </a:cubicBezTo>
                  <a:cubicBezTo>
                    <a:pt x="125" y="104"/>
                    <a:pt x="99" y="85"/>
                    <a:pt x="67" y="83"/>
                  </a:cubicBezTo>
                  <a:cubicBezTo>
                    <a:pt x="56" y="86"/>
                    <a:pt x="52" y="99"/>
                    <a:pt x="59" y="107"/>
                  </a:cubicBezTo>
                  <a:cubicBezTo>
                    <a:pt x="53" y="117"/>
                    <a:pt x="61" y="125"/>
                    <a:pt x="71" y="132"/>
                  </a:cubicBezTo>
                  <a:cubicBezTo>
                    <a:pt x="65" y="144"/>
                    <a:pt x="41" y="144"/>
                    <a:pt x="33" y="136"/>
                  </a:cubicBezTo>
                  <a:cubicBezTo>
                    <a:pt x="27" y="120"/>
                    <a:pt x="19" y="103"/>
                    <a:pt x="26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6" y="82"/>
                    <a:pt x="0" y="76"/>
                    <a:pt x="0" y="6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2"/>
                    <a:pt x="6" y="35"/>
                    <a:pt x="15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94" y="35"/>
                    <a:pt x="124" y="14"/>
                    <a:pt x="142" y="0"/>
                  </a:cubicBezTo>
                  <a:cubicBezTo>
                    <a:pt x="148" y="0"/>
                    <a:pt x="153" y="5"/>
                    <a:pt x="153" y="11"/>
                  </a:cubicBezTo>
                  <a:cubicBezTo>
                    <a:pt x="153" y="47"/>
                    <a:pt x="153" y="47"/>
                    <a:pt x="153" y="47"/>
                  </a:cubicBezTo>
                  <a:cubicBezTo>
                    <a:pt x="160" y="47"/>
                    <a:pt x="165" y="52"/>
                    <a:pt x="165" y="59"/>
                  </a:cubicBezTo>
                  <a:close/>
                  <a:moveTo>
                    <a:pt x="142" y="15"/>
                  </a:moveTo>
                  <a:cubicBezTo>
                    <a:pt x="118" y="33"/>
                    <a:pt x="94" y="44"/>
                    <a:pt x="71" y="46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94" y="74"/>
                    <a:pt x="118" y="84"/>
                    <a:pt x="142" y="103"/>
                  </a:cubicBezTo>
                  <a:lnTo>
                    <a:pt x="142" y="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7" name="TextBox 21"/>
            <p:cNvSpPr txBox="1"/>
            <p:nvPr/>
          </p:nvSpPr>
          <p:spPr>
            <a:xfrm>
              <a:off x="4023718" y="3621022"/>
              <a:ext cx="2543773" cy="443198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点击输入您的内容，或者通过复制您的文本后，在此框中选择粘贴</a:t>
              </a:r>
            </a:p>
          </p:txBody>
        </p:sp>
      </p:grpSp>
      <p:grpSp>
        <p:nvGrpSpPr>
          <p:cNvPr id="70" name="千图设计师MC：ID 29795607库_组合 37"/>
          <p:cNvGrpSpPr/>
          <p:nvPr>
            <p:custDataLst>
              <p:tags r:id="rId3"/>
            </p:custDataLst>
          </p:nvPr>
        </p:nvGrpSpPr>
        <p:grpSpPr>
          <a:xfrm>
            <a:off x="3096791" y="4010123"/>
            <a:ext cx="5110029" cy="792835"/>
            <a:chOff x="3388890" y="4213321"/>
            <a:chExt cx="5110029" cy="792835"/>
          </a:xfrm>
        </p:grpSpPr>
        <p:grpSp>
          <p:nvGrpSpPr>
            <p:cNvPr id="71" name="Group 10"/>
            <p:cNvGrpSpPr/>
            <p:nvPr/>
          </p:nvGrpSpPr>
          <p:grpSpPr>
            <a:xfrm>
              <a:off x="3388890" y="4213321"/>
              <a:ext cx="5110029" cy="792835"/>
              <a:chOff x="3511370" y="4304471"/>
              <a:chExt cx="5110029" cy="792835"/>
            </a:xfrm>
            <a:solidFill>
              <a:schemeClr val="accent1"/>
            </a:solidFill>
          </p:grpSpPr>
          <p:sp>
            <p:nvSpPr>
              <p:cNvPr id="74" name="Rectangle: Rounded Corners 11"/>
              <p:cNvSpPr/>
              <p:nvPr/>
            </p:nvSpPr>
            <p:spPr>
              <a:xfrm>
                <a:off x="3511370" y="4304471"/>
                <a:ext cx="5110029" cy="7928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5" name="Rectangle: Rounded Corners 12"/>
              <p:cNvSpPr/>
              <p:nvPr/>
            </p:nvSpPr>
            <p:spPr>
              <a:xfrm>
                <a:off x="7868798" y="4379322"/>
                <a:ext cx="653702" cy="64313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72" name="Freeform: Shape 16"/>
            <p:cNvSpPr/>
            <p:nvPr/>
          </p:nvSpPr>
          <p:spPr bwMode="auto">
            <a:xfrm>
              <a:off x="7923628" y="4466937"/>
              <a:ext cx="283840" cy="285603"/>
            </a:xfrm>
            <a:custGeom>
              <a:avLst/>
              <a:gdLst>
                <a:gd name="T0" fmla="*/ 166 w 166"/>
                <a:gd name="T1" fmla="*/ 7 h 166"/>
                <a:gd name="T2" fmla="*/ 142 w 166"/>
                <a:gd name="T3" fmla="*/ 149 h 166"/>
                <a:gd name="T4" fmla="*/ 139 w 166"/>
                <a:gd name="T5" fmla="*/ 153 h 166"/>
                <a:gd name="T6" fmla="*/ 136 w 166"/>
                <a:gd name="T7" fmla="*/ 154 h 166"/>
                <a:gd name="T8" fmla="*/ 134 w 166"/>
                <a:gd name="T9" fmla="*/ 154 h 166"/>
                <a:gd name="T10" fmla="*/ 92 w 166"/>
                <a:gd name="T11" fmla="*/ 137 h 166"/>
                <a:gd name="T12" fmla="*/ 70 w 166"/>
                <a:gd name="T13" fmla="*/ 164 h 166"/>
                <a:gd name="T14" fmla="*/ 65 w 166"/>
                <a:gd name="T15" fmla="*/ 166 h 166"/>
                <a:gd name="T16" fmla="*/ 63 w 166"/>
                <a:gd name="T17" fmla="*/ 166 h 166"/>
                <a:gd name="T18" fmla="*/ 59 w 166"/>
                <a:gd name="T19" fmla="*/ 160 h 166"/>
                <a:gd name="T20" fmla="*/ 59 w 166"/>
                <a:gd name="T21" fmla="*/ 128 h 166"/>
                <a:gd name="T22" fmla="*/ 139 w 166"/>
                <a:gd name="T23" fmla="*/ 30 h 166"/>
                <a:gd name="T24" fmla="*/ 40 w 166"/>
                <a:gd name="T25" fmla="*/ 115 h 166"/>
                <a:gd name="T26" fmla="*/ 4 w 166"/>
                <a:gd name="T27" fmla="*/ 100 h 166"/>
                <a:gd name="T28" fmla="*/ 0 w 166"/>
                <a:gd name="T29" fmla="*/ 95 h 166"/>
                <a:gd name="T30" fmla="*/ 3 w 166"/>
                <a:gd name="T31" fmla="*/ 90 h 166"/>
                <a:gd name="T32" fmla="*/ 157 w 166"/>
                <a:gd name="T33" fmla="*/ 1 h 166"/>
                <a:gd name="T34" fmla="*/ 160 w 166"/>
                <a:gd name="T35" fmla="*/ 0 h 166"/>
                <a:gd name="T36" fmla="*/ 163 w 166"/>
                <a:gd name="T37" fmla="*/ 1 h 166"/>
                <a:gd name="T38" fmla="*/ 166 w 166"/>
                <a:gd name="T39" fmla="*/ 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6" h="166">
                  <a:moveTo>
                    <a:pt x="166" y="7"/>
                  </a:moveTo>
                  <a:cubicBezTo>
                    <a:pt x="142" y="149"/>
                    <a:pt x="142" y="149"/>
                    <a:pt x="142" y="149"/>
                  </a:cubicBezTo>
                  <a:cubicBezTo>
                    <a:pt x="142" y="151"/>
                    <a:pt x="141" y="152"/>
                    <a:pt x="139" y="153"/>
                  </a:cubicBezTo>
                  <a:cubicBezTo>
                    <a:pt x="138" y="154"/>
                    <a:pt x="137" y="154"/>
                    <a:pt x="136" y="154"/>
                  </a:cubicBezTo>
                  <a:cubicBezTo>
                    <a:pt x="135" y="154"/>
                    <a:pt x="135" y="154"/>
                    <a:pt x="134" y="154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69" y="165"/>
                    <a:pt x="67" y="166"/>
                    <a:pt x="65" y="166"/>
                  </a:cubicBezTo>
                  <a:cubicBezTo>
                    <a:pt x="65" y="166"/>
                    <a:pt x="64" y="166"/>
                    <a:pt x="63" y="166"/>
                  </a:cubicBezTo>
                  <a:cubicBezTo>
                    <a:pt x="61" y="165"/>
                    <a:pt x="59" y="163"/>
                    <a:pt x="59" y="160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100"/>
                    <a:pt x="0" y="98"/>
                    <a:pt x="0" y="95"/>
                  </a:cubicBezTo>
                  <a:cubicBezTo>
                    <a:pt x="0" y="93"/>
                    <a:pt x="1" y="91"/>
                    <a:pt x="3" y="90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8" y="1"/>
                    <a:pt x="159" y="0"/>
                    <a:pt x="160" y="0"/>
                  </a:cubicBezTo>
                  <a:cubicBezTo>
                    <a:pt x="161" y="0"/>
                    <a:pt x="162" y="1"/>
                    <a:pt x="163" y="1"/>
                  </a:cubicBezTo>
                  <a:cubicBezTo>
                    <a:pt x="165" y="3"/>
                    <a:pt x="166" y="5"/>
                    <a:pt x="166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3" name="TextBox 22"/>
            <p:cNvSpPr txBox="1"/>
            <p:nvPr/>
          </p:nvSpPr>
          <p:spPr>
            <a:xfrm>
              <a:off x="4851803" y="4386905"/>
              <a:ext cx="2543773" cy="443198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点击输入您的内容，或者通过复制您的文本后，在此框中选择粘贴</a:t>
              </a:r>
            </a:p>
          </p:txBody>
        </p:sp>
      </p:grpSp>
      <p:sp>
        <p:nvSpPr>
          <p:cNvPr id="76" name="千图设计师MC：ID 29795607库_文本框 23"/>
          <p:cNvSpPr txBox="1"/>
          <p:nvPr>
            <p:custDataLst>
              <p:tags r:id="rId4"/>
            </p:custDataLst>
          </p:nvPr>
        </p:nvSpPr>
        <p:spPr>
          <a:xfrm>
            <a:off x="7631529" y="1513386"/>
            <a:ext cx="3480275" cy="775597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  <p:grpSp>
        <p:nvGrpSpPr>
          <p:cNvPr id="78" name="千图设计师MC：ID 29795607库_组合 38"/>
          <p:cNvGrpSpPr/>
          <p:nvPr>
            <p:custDataLst>
              <p:tags r:id="rId5"/>
            </p:custDataLst>
          </p:nvPr>
        </p:nvGrpSpPr>
        <p:grpSpPr>
          <a:xfrm>
            <a:off x="1922495" y="5449223"/>
            <a:ext cx="8040715" cy="297321"/>
            <a:chOff x="2646394" y="5652421"/>
            <a:chExt cx="8040715" cy="297321"/>
          </a:xfrm>
        </p:grpSpPr>
        <p:sp>
          <p:nvSpPr>
            <p:cNvPr id="79" name="TextBox 25"/>
            <p:cNvSpPr txBox="1"/>
            <p:nvPr/>
          </p:nvSpPr>
          <p:spPr>
            <a:xfrm>
              <a:off x="3105864" y="5693359"/>
              <a:ext cx="923330" cy="184666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marL="0" indent="0">
                <a:buNone/>
              </a:pP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80" name="Flowchart: Connector 26"/>
            <p:cNvSpPr/>
            <p:nvPr/>
          </p:nvSpPr>
          <p:spPr>
            <a:xfrm>
              <a:off x="2646394" y="5652421"/>
              <a:ext cx="296839" cy="297321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0">
              <a:normAutofit lnSpcReduction="10000"/>
            </a:bodyPr>
            <a:lstStyle/>
            <a:p>
              <a:pPr algn="ctr"/>
              <a:r>
                <a:rPr lang="en-IN" sz="14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81" name="TextBox 27"/>
            <p:cNvSpPr txBox="1"/>
            <p:nvPr/>
          </p:nvSpPr>
          <p:spPr>
            <a:xfrm>
              <a:off x="5325169" y="5693359"/>
              <a:ext cx="923330" cy="184666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marL="0" indent="0">
                <a:buNone/>
              </a:pP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82" name="Flowchart: Connector 28"/>
            <p:cNvSpPr/>
            <p:nvPr/>
          </p:nvSpPr>
          <p:spPr>
            <a:xfrm>
              <a:off x="4865698" y="5652421"/>
              <a:ext cx="296839" cy="297321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0">
              <a:normAutofit lnSpcReduction="10000"/>
            </a:bodyPr>
            <a:lstStyle/>
            <a:p>
              <a:pPr algn="ctr"/>
              <a:r>
                <a:rPr lang="en-IN" sz="14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83" name="TextBox 29"/>
            <p:cNvSpPr txBox="1"/>
            <p:nvPr/>
          </p:nvSpPr>
          <p:spPr>
            <a:xfrm>
              <a:off x="7544473" y="5693359"/>
              <a:ext cx="923330" cy="184666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marL="0" indent="0">
                <a:buNone/>
              </a:pP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84" name="Flowchart: Connector 30"/>
            <p:cNvSpPr/>
            <p:nvPr/>
          </p:nvSpPr>
          <p:spPr>
            <a:xfrm>
              <a:off x="7085003" y="5652421"/>
              <a:ext cx="296839" cy="297321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0">
              <a:normAutofit lnSpcReduction="10000"/>
            </a:bodyPr>
            <a:lstStyle/>
            <a:p>
              <a:pPr algn="ctr"/>
              <a:r>
                <a:rPr lang="en-IN" sz="14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85" name="TextBox 31"/>
            <p:cNvSpPr txBox="1"/>
            <p:nvPr/>
          </p:nvSpPr>
          <p:spPr>
            <a:xfrm>
              <a:off x="9763779" y="5693359"/>
              <a:ext cx="923330" cy="184666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marL="0" indent="0">
                <a:buNone/>
              </a:pP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86" name="Flowchart: Connector 32"/>
            <p:cNvSpPr/>
            <p:nvPr/>
          </p:nvSpPr>
          <p:spPr>
            <a:xfrm>
              <a:off x="9304309" y="5652421"/>
              <a:ext cx="296839" cy="297321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0">
              <a:normAutofit lnSpcReduction="10000"/>
            </a:bodyPr>
            <a:lstStyle/>
            <a:p>
              <a:pPr algn="ctr"/>
              <a:r>
                <a:rPr lang="en-IN" sz="14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87" name="千图设计师MC：ID 29795607库_组合 1"/>
          <p:cNvGrpSpPr/>
          <p:nvPr>
            <p:custDataLst>
              <p:tags r:id="rId6"/>
            </p:custDataLst>
          </p:nvPr>
        </p:nvGrpSpPr>
        <p:grpSpPr>
          <a:xfrm>
            <a:off x="1169331" y="1355204"/>
            <a:ext cx="4834812" cy="1161251"/>
            <a:chOff x="1461430" y="1558404"/>
            <a:chExt cx="4834812" cy="1161251"/>
          </a:xfrm>
        </p:grpSpPr>
        <p:grpSp>
          <p:nvGrpSpPr>
            <p:cNvPr id="88" name="Group 1"/>
            <p:cNvGrpSpPr/>
            <p:nvPr/>
          </p:nvGrpSpPr>
          <p:grpSpPr>
            <a:xfrm>
              <a:off x="1679502" y="1967335"/>
              <a:ext cx="4616740" cy="752320"/>
              <a:chOff x="1801982" y="2058485"/>
              <a:chExt cx="4616740" cy="752320"/>
            </a:xfrm>
            <a:solidFill>
              <a:schemeClr val="accent4"/>
            </a:solidFill>
          </p:grpSpPr>
          <p:sp>
            <p:nvSpPr>
              <p:cNvPr id="92" name="Rectangle: Rounded Corners 2"/>
              <p:cNvSpPr/>
              <p:nvPr/>
            </p:nvSpPr>
            <p:spPr>
              <a:xfrm>
                <a:off x="1801982" y="2058485"/>
                <a:ext cx="4616740" cy="75232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3" name="Rectangle: Rounded Corners 3"/>
              <p:cNvSpPr/>
              <p:nvPr/>
            </p:nvSpPr>
            <p:spPr>
              <a:xfrm>
                <a:off x="5686444" y="2109593"/>
                <a:ext cx="653702" cy="64313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89" name="Isosceles Triangle 14"/>
            <p:cNvSpPr/>
            <p:nvPr/>
          </p:nvSpPr>
          <p:spPr>
            <a:xfrm>
              <a:off x="1461430" y="1558404"/>
              <a:ext cx="855676" cy="67952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>
                <a:rot lat="18000000" lon="18392745" rev="3458552"/>
              </a:camera>
              <a:lightRig rig="morning" dir="t"/>
            </a:scene3d>
            <a:sp3d prstMaterial="matte">
              <a:bevelT w="6350" h="7620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0" name="Freeform: Shape 15"/>
            <p:cNvSpPr/>
            <p:nvPr/>
          </p:nvSpPr>
          <p:spPr bwMode="auto">
            <a:xfrm>
              <a:off x="5754183" y="2229303"/>
              <a:ext cx="273263" cy="223899"/>
            </a:xfrm>
            <a:custGeom>
              <a:avLst/>
              <a:gdLst>
                <a:gd name="T0" fmla="*/ 159 w 159"/>
                <a:gd name="T1" fmla="*/ 101 h 130"/>
                <a:gd name="T2" fmla="*/ 147 w 159"/>
                <a:gd name="T3" fmla="*/ 106 h 130"/>
                <a:gd name="T4" fmla="*/ 124 w 159"/>
                <a:gd name="T5" fmla="*/ 130 h 130"/>
                <a:gd name="T6" fmla="*/ 100 w 159"/>
                <a:gd name="T7" fmla="*/ 106 h 130"/>
                <a:gd name="T8" fmla="*/ 65 w 159"/>
                <a:gd name="T9" fmla="*/ 106 h 130"/>
                <a:gd name="T10" fmla="*/ 41 w 159"/>
                <a:gd name="T11" fmla="*/ 130 h 130"/>
                <a:gd name="T12" fmla="*/ 17 w 159"/>
                <a:gd name="T13" fmla="*/ 106 h 130"/>
                <a:gd name="T14" fmla="*/ 11 w 159"/>
                <a:gd name="T15" fmla="*/ 106 h 130"/>
                <a:gd name="T16" fmla="*/ 0 w 159"/>
                <a:gd name="T17" fmla="*/ 101 h 130"/>
                <a:gd name="T18" fmla="*/ 6 w 159"/>
                <a:gd name="T19" fmla="*/ 95 h 130"/>
                <a:gd name="T20" fmla="*/ 6 w 159"/>
                <a:gd name="T21" fmla="*/ 65 h 130"/>
                <a:gd name="T22" fmla="*/ 10 w 159"/>
                <a:gd name="T23" fmla="*/ 46 h 130"/>
                <a:gd name="T24" fmla="*/ 28 w 159"/>
                <a:gd name="T25" fmla="*/ 28 h 130"/>
                <a:gd name="T26" fmla="*/ 38 w 159"/>
                <a:gd name="T27" fmla="*/ 24 h 130"/>
                <a:gd name="T28" fmla="*/ 53 w 159"/>
                <a:gd name="T29" fmla="*/ 24 h 130"/>
                <a:gd name="T30" fmla="*/ 53 w 159"/>
                <a:gd name="T31" fmla="*/ 6 h 130"/>
                <a:gd name="T32" fmla="*/ 59 w 159"/>
                <a:gd name="T33" fmla="*/ 0 h 130"/>
                <a:gd name="T34" fmla="*/ 153 w 159"/>
                <a:gd name="T35" fmla="*/ 0 h 130"/>
                <a:gd name="T36" fmla="*/ 159 w 159"/>
                <a:gd name="T37" fmla="*/ 6 h 130"/>
                <a:gd name="T38" fmla="*/ 159 w 159"/>
                <a:gd name="T39" fmla="*/ 101 h 130"/>
                <a:gd name="T40" fmla="*/ 53 w 159"/>
                <a:gd name="T41" fmla="*/ 59 h 130"/>
                <a:gd name="T42" fmla="*/ 53 w 159"/>
                <a:gd name="T43" fmla="*/ 35 h 130"/>
                <a:gd name="T44" fmla="*/ 38 w 159"/>
                <a:gd name="T45" fmla="*/ 35 h 130"/>
                <a:gd name="T46" fmla="*/ 36 w 159"/>
                <a:gd name="T47" fmla="*/ 36 h 130"/>
                <a:gd name="T48" fmla="*/ 18 w 159"/>
                <a:gd name="T49" fmla="*/ 54 h 130"/>
                <a:gd name="T50" fmla="*/ 17 w 159"/>
                <a:gd name="T51" fmla="*/ 56 h 130"/>
                <a:gd name="T52" fmla="*/ 17 w 159"/>
                <a:gd name="T53" fmla="*/ 59 h 130"/>
                <a:gd name="T54" fmla="*/ 53 w 159"/>
                <a:gd name="T55" fmla="*/ 59 h 130"/>
                <a:gd name="T56" fmla="*/ 41 w 159"/>
                <a:gd name="T57" fmla="*/ 95 h 130"/>
                <a:gd name="T58" fmla="*/ 29 w 159"/>
                <a:gd name="T59" fmla="*/ 106 h 130"/>
                <a:gd name="T60" fmla="*/ 41 w 159"/>
                <a:gd name="T61" fmla="*/ 118 h 130"/>
                <a:gd name="T62" fmla="*/ 53 w 159"/>
                <a:gd name="T63" fmla="*/ 106 h 130"/>
                <a:gd name="T64" fmla="*/ 41 w 159"/>
                <a:gd name="T65" fmla="*/ 95 h 130"/>
                <a:gd name="T66" fmla="*/ 124 w 159"/>
                <a:gd name="T67" fmla="*/ 95 h 130"/>
                <a:gd name="T68" fmla="*/ 112 w 159"/>
                <a:gd name="T69" fmla="*/ 106 h 130"/>
                <a:gd name="T70" fmla="*/ 124 w 159"/>
                <a:gd name="T71" fmla="*/ 118 h 130"/>
                <a:gd name="T72" fmla="*/ 136 w 159"/>
                <a:gd name="T73" fmla="*/ 106 h 130"/>
                <a:gd name="T74" fmla="*/ 124 w 159"/>
                <a:gd name="T75" fmla="*/ 9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9" h="130">
                  <a:moveTo>
                    <a:pt x="159" y="101"/>
                  </a:moveTo>
                  <a:cubicBezTo>
                    <a:pt x="159" y="107"/>
                    <a:pt x="152" y="106"/>
                    <a:pt x="147" y="106"/>
                  </a:cubicBezTo>
                  <a:cubicBezTo>
                    <a:pt x="147" y="119"/>
                    <a:pt x="137" y="130"/>
                    <a:pt x="124" y="130"/>
                  </a:cubicBezTo>
                  <a:cubicBezTo>
                    <a:pt x="111" y="130"/>
                    <a:pt x="100" y="119"/>
                    <a:pt x="100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5" y="119"/>
                    <a:pt x="54" y="130"/>
                    <a:pt x="41" y="130"/>
                  </a:cubicBezTo>
                  <a:cubicBezTo>
                    <a:pt x="28" y="130"/>
                    <a:pt x="17" y="119"/>
                    <a:pt x="17" y="106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7" y="106"/>
                    <a:pt x="0" y="107"/>
                    <a:pt x="0" y="101"/>
                  </a:cubicBezTo>
                  <a:cubicBezTo>
                    <a:pt x="0" y="97"/>
                    <a:pt x="2" y="95"/>
                    <a:pt x="6" y="9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59"/>
                    <a:pt x="5" y="51"/>
                    <a:pt x="10" y="46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26"/>
                    <a:pt x="35" y="24"/>
                    <a:pt x="38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6" y="0"/>
                    <a:pt x="5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7" y="0"/>
                    <a:pt x="159" y="3"/>
                    <a:pt x="159" y="6"/>
                  </a:cubicBezTo>
                  <a:lnTo>
                    <a:pt x="159" y="101"/>
                  </a:lnTo>
                  <a:close/>
                  <a:moveTo>
                    <a:pt x="53" y="59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7" y="36"/>
                    <a:pt x="36" y="36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5"/>
                    <a:pt x="17" y="56"/>
                    <a:pt x="17" y="56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53" y="59"/>
                  </a:lnTo>
                  <a:close/>
                  <a:moveTo>
                    <a:pt x="41" y="95"/>
                  </a:moveTo>
                  <a:cubicBezTo>
                    <a:pt x="35" y="95"/>
                    <a:pt x="29" y="100"/>
                    <a:pt x="29" y="106"/>
                  </a:cubicBezTo>
                  <a:cubicBezTo>
                    <a:pt x="29" y="113"/>
                    <a:pt x="35" y="118"/>
                    <a:pt x="41" y="118"/>
                  </a:cubicBezTo>
                  <a:cubicBezTo>
                    <a:pt x="48" y="118"/>
                    <a:pt x="53" y="113"/>
                    <a:pt x="53" y="106"/>
                  </a:cubicBezTo>
                  <a:cubicBezTo>
                    <a:pt x="53" y="100"/>
                    <a:pt x="48" y="95"/>
                    <a:pt x="41" y="95"/>
                  </a:cubicBezTo>
                  <a:close/>
                  <a:moveTo>
                    <a:pt x="124" y="95"/>
                  </a:moveTo>
                  <a:cubicBezTo>
                    <a:pt x="117" y="95"/>
                    <a:pt x="112" y="100"/>
                    <a:pt x="112" y="106"/>
                  </a:cubicBezTo>
                  <a:cubicBezTo>
                    <a:pt x="112" y="113"/>
                    <a:pt x="117" y="118"/>
                    <a:pt x="124" y="118"/>
                  </a:cubicBezTo>
                  <a:cubicBezTo>
                    <a:pt x="130" y="118"/>
                    <a:pt x="136" y="113"/>
                    <a:pt x="136" y="106"/>
                  </a:cubicBezTo>
                  <a:cubicBezTo>
                    <a:pt x="136" y="100"/>
                    <a:pt x="130" y="95"/>
                    <a:pt x="124" y="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1" name="TextBox 19"/>
            <p:cNvSpPr txBox="1"/>
            <p:nvPr/>
          </p:nvSpPr>
          <p:spPr>
            <a:xfrm>
              <a:off x="2697458" y="2127355"/>
              <a:ext cx="2543773" cy="443198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点击输入您的内容，或者通过复制您的文本后，在此框中选择粘贴</a:t>
              </a:r>
            </a:p>
          </p:txBody>
        </p:sp>
      </p:grpSp>
      <p:sp>
        <p:nvSpPr>
          <p:cNvPr id="94" name="千图设计师MC：ID 29795607库_文本框 23"/>
          <p:cNvSpPr txBox="1"/>
          <p:nvPr>
            <p:custDataLst>
              <p:tags r:id="rId7"/>
            </p:custDataLst>
          </p:nvPr>
        </p:nvSpPr>
        <p:spPr>
          <a:xfrm>
            <a:off x="8190304" y="3093505"/>
            <a:ext cx="2910656" cy="775597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88697" y="3541531"/>
            <a:ext cx="435888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5400" dirty="0">
                <a:solidFill>
                  <a:srgbClr val="A20202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活动效果展望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422195" y="1993033"/>
            <a:ext cx="1548822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000" dirty="0">
                <a:solidFill>
                  <a:srgbClr val="A20202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04</a:t>
            </a:r>
            <a:endParaRPr lang="zh-CN" altLang="en-US" sz="8000" dirty="0">
              <a:solidFill>
                <a:srgbClr val="A20202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42900" y="368300"/>
              <a:ext cx="11518900" cy="6197600"/>
            </a:xfrm>
            <a:prstGeom prst="rect">
              <a:avLst/>
            </a:prstGeom>
            <a:solidFill>
              <a:srgbClr val="F9F1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3" name="千图设计师MC：ID 29795607库_组合 51"/>
          <p:cNvGrpSpPr/>
          <p:nvPr>
            <p:custDataLst>
              <p:tags r:id="rId1"/>
            </p:custDataLst>
          </p:nvPr>
        </p:nvGrpSpPr>
        <p:grpSpPr>
          <a:xfrm>
            <a:off x="2948214" y="1014936"/>
            <a:ext cx="6589487" cy="1502669"/>
            <a:chOff x="2948213" y="1192734"/>
            <a:chExt cx="6589487" cy="1502669"/>
          </a:xfrm>
        </p:grpSpPr>
        <p:sp>
          <p:nvSpPr>
            <p:cNvPr id="44" name="Freeform: Shape 26"/>
            <p:cNvSpPr/>
            <p:nvPr/>
          </p:nvSpPr>
          <p:spPr bwMode="auto">
            <a:xfrm>
              <a:off x="2956470" y="1525584"/>
              <a:ext cx="3374126" cy="115689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3" y="1"/>
                </a:cxn>
                <a:cxn ang="0">
                  <a:pos x="12" y="4"/>
                </a:cxn>
                <a:cxn ang="0">
                  <a:pos x="0" y="24"/>
                </a:cxn>
                <a:cxn ang="0">
                  <a:pos x="0" y="61"/>
                </a:cxn>
                <a:cxn ang="0">
                  <a:pos x="0" y="97"/>
                </a:cxn>
                <a:cxn ang="0">
                  <a:pos x="0" y="106"/>
                </a:cxn>
                <a:cxn ang="0">
                  <a:pos x="0" y="113"/>
                </a:cxn>
                <a:cxn ang="0">
                  <a:pos x="16" y="137"/>
                </a:cxn>
                <a:cxn ang="0">
                  <a:pos x="51" y="148"/>
                </a:cxn>
                <a:cxn ang="0">
                  <a:pos x="55" y="149"/>
                </a:cxn>
                <a:cxn ang="0">
                  <a:pos x="516" y="149"/>
                </a:cxn>
                <a:cxn ang="0">
                  <a:pos x="516" y="0"/>
                </a:cxn>
                <a:cxn ang="0">
                  <a:pos x="502" y="0"/>
                </a:cxn>
                <a:cxn ang="0">
                  <a:pos x="292" y="0"/>
                </a:cxn>
                <a:cxn ang="0">
                  <a:pos x="164" y="0"/>
                </a:cxn>
                <a:cxn ang="0">
                  <a:pos x="112" y="0"/>
                </a:cxn>
                <a:cxn ang="0">
                  <a:pos x="56" y="0"/>
                </a:cxn>
              </a:cxnLst>
              <a:rect l="0" t="0" r="r" b="b"/>
              <a:pathLst>
                <a:path w="516" h="149">
                  <a:moveTo>
                    <a:pt x="56" y="0"/>
                  </a:moveTo>
                  <a:cubicBezTo>
                    <a:pt x="52" y="0"/>
                    <a:pt x="47" y="1"/>
                    <a:pt x="43" y="1"/>
                  </a:cubicBezTo>
                  <a:cubicBezTo>
                    <a:pt x="32" y="1"/>
                    <a:pt x="22" y="1"/>
                    <a:pt x="12" y="4"/>
                  </a:cubicBezTo>
                  <a:cubicBezTo>
                    <a:pt x="0" y="8"/>
                    <a:pt x="0" y="12"/>
                    <a:pt x="0" y="24"/>
                  </a:cubicBezTo>
                  <a:cubicBezTo>
                    <a:pt x="0" y="36"/>
                    <a:pt x="0" y="48"/>
                    <a:pt x="0" y="61"/>
                  </a:cubicBezTo>
                  <a:cubicBezTo>
                    <a:pt x="0" y="73"/>
                    <a:pt x="0" y="85"/>
                    <a:pt x="0" y="97"/>
                  </a:cubicBezTo>
                  <a:cubicBezTo>
                    <a:pt x="0" y="100"/>
                    <a:pt x="0" y="103"/>
                    <a:pt x="0" y="106"/>
                  </a:cubicBezTo>
                  <a:cubicBezTo>
                    <a:pt x="0" y="108"/>
                    <a:pt x="0" y="110"/>
                    <a:pt x="0" y="113"/>
                  </a:cubicBezTo>
                  <a:cubicBezTo>
                    <a:pt x="1" y="123"/>
                    <a:pt x="8" y="132"/>
                    <a:pt x="16" y="137"/>
                  </a:cubicBezTo>
                  <a:cubicBezTo>
                    <a:pt x="26" y="144"/>
                    <a:pt x="39" y="147"/>
                    <a:pt x="51" y="148"/>
                  </a:cubicBezTo>
                  <a:cubicBezTo>
                    <a:pt x="52" y="149"/>
                    <a:pt x="54" y="149"/>
                    <a:pt x="55" y="149"/>
                  </a:cubicBezTo>
                  <a:cubicBezTo>
                    <a:pt x="516" y="149"/>
                    <a:pt x="516" y="149"/>
                    <a:pt x="516" y="149"/>
                  </a:cubicBezTo>
                  <a:cubicBezTo>
                    <a:pt x="516" y="149"/>
                    <a:pt x="516" y="0"/>
                    <a:pt x="516" y="0"/>
                  </a:cubicBezTo>
                  <a:cubicBezTo>
                    <a:pt x="516" y="0"/>
                    <a:pt x="503" y="0"/>
                    <a:pt x="502" y="0"/>
                  </a:cubicBezTo>
                  <a:cubicBezTo>
                    <a:pt x="432" y="0"/>
                    <a:pt x="362" y="0"/>
                    <a:pt x="292" y="0"/>
                  </a:cubicBezTo>
                  <a:cubicBezTo>
                    <a:pt x="249" y="0"/>
                    <a:pt x="207" y="0"/>
                    <a:pt x="164" y="0"/>
                  </a:cubicBezTo>
                  <a:cubicBezTo>
                    <a:pt x="147" y="0"/>
                    <a:pt x="129" y="0"/>
                    <a:pt x="112" y="0"/>
                  </a:cubicBezTo>
                  <a:cubicBezTo>
                    <a:pt x="93" y="0"/>
                    <a:pt x="75" y="0"/>
                    <a:pt x="5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71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5" name="Freeform: Shape 27"/>
            <p:cNvSpPr/>
            <p:nvPr/>
          </p:nvSpPr>
          <p:spPr bwMode="auto">
            <a:xfrm>
              <a:off x="2956470" y="1192734"/>
              <a:ext cx="966003" cy="114719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75" y="0"/>
                </a:cxn>
                <a:cxn ang="0">
                  <a:pos x="56" y="1"/>
                </a:cxn>
                <a:cxn ang="0">
                  <a:pos x="33" y="5"/>
                </a:cxn>
                <a:cxn ang="0">
                  <a:pos x="23" y="10"/>
                </a:cxn>
                <a:cxn ang="0">
                  <a:pos x="2" y="35"/>
                </a:cxn>
                <a:cxn ang="0">
                  <a:pos x="0" y="44"/>
                </a:cxn>
                <a:cxn ang="0">
                  <a:pos x="0" y="59"/>
                </a:cxn>
                <a:cxn ang="0">
                  <a:pos x="0" y="96"/>
                </a:cxn>
                <a:cxn ang="0">
                  <a:pos x="0" y="133"/>
                </a:cxn>
                <a:cxn ang="0">
                  <a:pos x="0" y="141"/>
                </a:cxn>
                <a:cxn ang="0">
                  <a:pos x="0" y="148"/>
                </a:cxn>
                <a:cxn ang="0">
                  <a:pos x="4" y="134"/>
                </a:cxn>
                <a:cxn ang="0">
                  <a:pos x="7" y="129"/>
                </a:cxn>
                <a:cxn ang="0">
                  <a:pos x="11" y="124"/>
                </a:cxn>
                <a:cxn ang="0">
                  <a:pos x="16" y="120"/>
                </a:cxn>
                <a:cxn ang="0">
                  <a:pos x="34" y="111"/>
                </a:cxn>
                <a:cxn ang="0">
                  <a:pos x="41" y="109"/>
                </a:cxn>
                <a:cxn ang="0">
                  <a:pos x="106" y="105"/>
                </a:cxn>
                <a:cxn ang="0">
                  <a:pos x="111" y="105"/>
                </a:cxn>
                <a:cxn ang="0">
                  <a:pos x="148" y="105"/>
                </a:cxn>
                <a:cxn ang="0">
                  <a:pos x="148" y="0"/>
                </a:cxn>
              </a:cxnLst>
              <a:rect l="0" t="0" r="r" b="b"/>
              <a:pathLst>
                <a:path w="148" h="148">
                  <a:moveTo>
                    <a:pt x="148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69" y="0"/>
                    <a:pt x="63" y="0"/>
                    <a:pt x="56" y="1"/>
                  </a:cubicBezTo>
                  <a:cubicBezTo>
                    <a:pt x="49" y="1"/>
                    <a:pt x="41" y="3"/>
                    <a:pt x="33" y="5"/>
                  </a:cubicBezTo>
                  <a:cubicBezTo>
                    <a:pt x="30" y="7"/>
                    <a:pt x="27" y="8"/>
                    <a:pt x="23" y="10"/>
                  </a:cubicBezTo>
                  <a:cubicBezTo>
                    <a:pt x="13" y="16"/>
                    <a:pt x="5" y="24"/>
                    <a:pt x="2" y="35"/>
                  </a:cubicBezTo>
                  <a:cubicBezTo>
                    <a:pt x="1" y="38"/>
                    <a:pt x="0" y="41"/>
                    <a:pt x="0" y="44"/>
                  </a:cubicBezTo>
                  <a:cubicBezTo>
                    <a:pt x="0" y="49"/>
                    <a:pt x="0" y="54"/>
                    <a:pt x="0" y="59"/>
                  </a:cubicBezTo>
                  <a:cubicBezTo>
                    <a:pt x="0" y="72"/>
                    <a:pt x="0" y="84"/>
                    <a:pt x="0" y="96"/>
                  </a:cubicBezTo>
                  <a:cubicBezTo>
                    <a:pt x="0" y="109"/>
                    <a:pt x="0" y="121"/>
                    <a:pt x="0" y="133"/>
                  </a:cubicBezTo>
                  <a:cubicBezTo>
                    <a:pt x="0" y="136"/>
                    <a:pt x="0" y="139"/>
                    <a:pt x="0" y="141"/>
                  </a:cubicBezTo>
                  <a:cubicBezTo>
                    <a:pt x="0" y="144"/>
                    <a:pt x="0" y="146"/>
                    <a:pt x="0" y="148"/>
                  </a:cubicBezTo>
                  <a:cubicBezTo>
                    <a:pt x="1" y="143"/>
                    <a:pt x="2" y="138"/>
                    <a:pt x="4" y="134"/>
                  </a:cubicBezTo>
                  <a:cubicBezTo>
                    <a:pt x="5" y="132"/>
                    <a:pt x="6" y="131"/>
                    <a:pt x="7" y="129"/>
                  </a:cubicBezTo>
                  <a:cubicBezTo>
                    <a:pt x="8" y="127"/>
                    <a:pt x="10" y="126"/>
                    <a:pt x="11" y="124"/>
                  </a:cubicBezTo>
                  <a:cubicBezTo>
                    <a:pt x="13" y="123"/>
                    <a:pt x="14" y="121"/>
                    <a:pt x="16" y="120"/>
                  </a:cubicBezTo>
                  <a:cubicBezTo>
                    <a:pt x="22" y="116"/>
                    <a:pt x="28" y="113"/>
                    <a:pt x="34" y="111"/>
                  </a:cubicBezTo>
                  <a:cubicBezTo>
                    <a:pt x="36" y="110"/>
                    <a:pt x="39" y="110"/>
                    <a:pt x="41" y="109"/>
                  </a:cubicBezTo>
                  <a:cubicBezTo>
                    <a:pt x="62" y="103"/>
                    <a:pt x="84" y="105"/>
                    <a:pt x="106" y="105"/>
                  </a:cubicBezTo>
                  <a:cubicBezTo>
                    <a:pt x="107" y="105"/>
                    <a:pt x="109" y="105"/>
                    <a:pt x="111" y="105"/>
                  </a:cubicBezTo>
                  <a:cubicBezTo>
                    <a:pt x="131" y="105"/>
                    <a:pt x="148" y="105"/>
                    <a:pt x="148" y="105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6" name="Freeform: Shape 28"/>
            <p:cNvSpPr/>
            <p:nvPr/>
          </p:nvSpPr>
          <p:spPr bwMode="auto">
            <a:xfrm>
              <a:off x="2948213" y="1990926"/>
              <a:ext cx="3382383" cy="704477"/>
            </a:xfrm>
            <a:custGeom>
              <a:avLst/>
              <a:gdLst/>
              <a:ahLst/>
              <a:cxnLst>
                <a:cxn ang="0">
                  <a:pos x="517" y="87"/>
                </a:cxn>
                <a:cxn ang="0">
                  <a:pos x="113" y="87"/>
                </a:cxn>
                <a:cxn ang="0">
                  <a:pos x="109" y="87"/>
                </a:cxn>
                <a:cxn ang="0">
                  <a:pos x="85" y="88"/>
                </a:cxn>
                <a:cxn ang="0">
                  <a:pos x="65" y="87"/>
                </a:cxn>
                <a:cxn ang="0">
                  <a:pos x="59" y="87"/>
                </a:cxn>
                <a:cxn ang="0">
                  <a:pos x="55" y="87"/>
                </a:cxn>
                <a:cxn ang="0">
                  <a:pos x="48" y="86"/>
                </a:cxn>
                <a:cxn ang="0">
                  <a:pos x="20" y="77"/>
                </a:cxn>
                <a:cxn ang="0">
                  <a:pos x="5" y="58"/>
                </a:cxn>
                <a:cxn ang="0">
                  <a:pos x="6" y="36"/>
                </a:cxn>
                <a:cxn ang="0">
                  <a:pos x="18" y="19"/>
                </a:cxn>
                <a:cxn ang="0">
                  <a:pos x="22" y="16"/>
                </a:cxn>
                <a:cxn ang="0">
                  <a:pos x="28" y="13"/>
                </a:cxn>
                <a:cxn ang="0">
                  <a:pos x="41" y="8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47" y="4"/>
                </a:cxn>
                <a:cxn ang="0">
                  <a:pos x="147" y="1"/>
                </a:cxn>
                <a:cxn ang="0">
                  <a:pos x="90" y="0"/>
                </a:cxn>
                <a:cxn ang="0">
                  <a:pos x="62" y="1"/>
                </a:cxn>
                <a:cxn ang="0">
                  <a:pos x="34" y="7"/>
                </a:cxn>
                <a:cxn ang="0">
                  <a:pos x="22" y="13"/>
                </a:cxn>
                <a:cxn ang="0">
                  <a:pos x="13" y="20"/>
                </a:cxn>
                <a:cxn ang="0">
                  <a:pos x="2" y="38"/>
                </a:cxn>
                <a:cxn ang="0">
                  <a:pos x="3" y="61"/>
                </a:cxn>
                <a:cxn ang="0">
                  <a:pos x="20" y="81"/>
                </a:cxn>
                <a:cxn ang="0">
                  <a:pos x="49" y="90"/>
                </a:cxn>
                <a:cxn ang="0">
                  <a:pos x="52" y="90"/>
                </a:cxn>
                <a:cxn ang="0">
                  <a:pos x="56" y="90"/>
                </a:cxn>
                <a:cxn ang="0">
                  <a:pos x="61" y="91"/>
                </a:cxn>
                <a:cxn ang="0">
                  <a:pos x="66" y="91"/>
                </a:cxn>
                <a:cxn ang="0">
                  <a:pos x="70" y="91"/>
                </a:cxn>
                <a:cxn ang="0">
                  <a:pos x="73" y="91"/>
                </a:cxn>
                <a:cxn ang="0">
                  <a:pos x="77" y="91"/>
                </a:cxn>
                <a:cxn ang="0">
                  <a:pos x="108" y="91"/>
                </a:cxn>
                <a:cxn ang="0">
                  <a:pos x="112" y="91"/>
                </a:cxn>
                <a:cxn ang="0">
                  <a:pos x="517" y="91"/>
                </a:cxn>
                <a:cxn ang="0">
                  <a:pos x="517" y="87"/>
                </a:cxn>
              </a:cxnLst>
              <a:rect l="0" t="0" r="r" b="b"/>
              <a:pathLst>
                <a:path w="517" h="91">
                  <a:moveTo>
                    <a:pt x="517" y="87"/>
                  </a:moveTo>
                  <a:cubicBezTo>
                    <a:pt x="312" y="87"/>
                    <a:pt x="113" y="87"/>
                    <a:pt x="113" y="87"/>
                  </a:cubicBezTo>
                  <a:cubicBezTo>
                    <a:pt x="112" y="87"/>
                    <a:pt x="111" y="87"/>
                    <a:pt x="109" y="87"/>
                  </a:cubicBezTo>
                  <a:cubicBezTo>
                    <a:pt x="101" y="87"/>
                    <a:pt x="93" y="87"/>
                    <a:pt x="85" y="88"/>
                  </a:cubicBezTo>
                  <a:cubicBezTo>
                    <a:pt x="78" y="88"/>
                    <a:pt x="72" y="88"/>
                    <a:pt x="65" y="87"/>
                  </a:cubicBezTo>
                  <a:cubicBezTo>
                    <a:pt x="63" y="87"/>
                    <a:pt x="61" y="87"/>
                    <a:pt x="59" y="87"/>
                  </a:cubicBezTo>
                  <a:cubicBezTo>
                    <a:pt x="58" y="87"/>
                    <a:pt x="56" y="87"/>
                    <a:pt x="55" y="87"/>
                  </a:cubicBezTo>
                  <a:cubicBezTo>
                    <a:pt x="52" y="87"/>
                    <a:pt x="50" y="87"/>
                    <a:pt x="48" y="86"/>
                  </a:cubicBezTo>
                  <a:cubicBezTo>
                    <a:pt x="38" y="85"/>
                    <a:pt x="28" y="82"/>
                    <a:pt x="20" y="77"/>
                  </a:cubicBezTo>
                  <a:cubicBezTo>
                    <a:pt x="13" y="72"/>
                    <a:pt x="8" y="66"/>
                    <a:pt x="5" y="58"/>
                  </a:cubicBezTo>
                  <a:cubicBezTo>
                    <a:pt x="3" y="51"/>
                    <a:pt x="3" y="43"/>
                    <a:pt x="6" y="36"/>
                  </a:cubicBezTo>
                  <a:cubicBezTo>
                    <a:pt x="8" y="29"/>
                    <a:pt x="13" y="24"/>
                    <a:pt x="18" y="19"/>
                  </a:cubicBezTo>
                  <a:cubicBezTo>
                    <a:pt x="19" y="18"/>
                    <a:pt x="21" y="17"/>
                    <a:pt x="22" y="16"/>
                  </a:cubicBezTo>
                  <a:cubicBezTo>
                    <a:pt x="24" y="15"/>
                    <a:pt x="26" y="14"/>
                    <a:pt x="28" y="13"/>
                  </a:cubicBezTo>
                  <a:cubicBezTo>
                    <a:pt x="32" y="11"/>
                    <a:pt x="36" y="9"/>
                    <a:pt x="41" y="8"/>
                  </a:cubicBezTo>
                  <a:cubicBezTo>
                    <a:pt x="50" y="5"/>
                    <a:pt x="59" y="4"/>
                    <a:pt x="69" y="4"/>
                  </a:cubicBezTo>
                  <a:cubicBezTo>
                    <a:pt x="78" y="3"/>
                    <a:pt x="88" y="3"/>
                    <a:pt x="97" y="3"/>
                  </a:cubicBezTo>
                  <a:cubicBezTo>
                    <a:pt x="114" y="3"/>
                    <a:pt x="131" y="3"/>
                    <a:pt x="147" y="4"/>
                  </a:cubicBezTo>
                  <a:cubicBezTo>
                    <a:pt x="149" y="4"/>
                    <a:pt x="149" y="1"/>
                    <a:pt x="147" y="1"/>
                  </a:cubicBezTo>
                  <a:cubicBezTo>
                    <a:pt x="128" y="0"/>
                    <a:pt x="109" y="0"/>
                    <a:pt x="90" y="0"/>
                  </a:cubicBezTo>
                  <a:cubicBezTo>
                    <a:pt x="81" y="0"/>
                    <a:pt x="71" y="0"/>
                    <a:pt x="62" y="1"/>
                  </a:cubicBezTo>
                  <a:cubicBezTo>
                    <a:pt x="52" y="2"/>
                    <a:pt x="43" y="3"/>
                    <a:pt x="34" y="7"/>
                  </a:cubicBezTo>
                  <a:cubicBezTo>
                    <a:pt x="30" y="8"/>
                    <a:pt x="25" y="10"/>
                    <a:pt x="22" y="13"/>
                  </a:cubicBezTo>
                  <a:cubicBezTo>
                    <a:pt x="18" y="15"/>
                    <a:pt x="15" y="17"/>
                    <a:pt x="13" y="20"/>
                  </a:cubicBezTo>
                  <a:cubicBezTo>
                    <a:pt x="7" y="25"/>
                    <a:pt x="3" y="31"/>
                    <a:pt x="2" y="38"/>
                  </a:cubicBezTo>
                  <a:cubicBezTo>
                    <a:pt x="0" y="46"/>
                    <a:pt x="0" y="54"/>
                    <a:pt x="3" y="61"/>
                  </a:cubicBezTo>
                  <a:cubicBezTo>
                    <a:pt x="6" y="69"/>
                    <a:pt x="12" y="76"/>
                    <a:pt x="20" y="81"/>
                  </a:cubicBezTo>
                  <a:cubicBezTo>
                    <a:pt x="28" y="86"/>
                    <a:pt x="38" y="89"/>
                    <a:pt x="49" y="90"/>
                  </a:cubicBezTo>
                  <a:cubicBezTo>
                    <a:pt x="50" y="90"/>
                    <a:pt x="51" y="90"/>
                    <a:pt x="52" y="90"/>
                  </a:cubicBezTo>
                  <a:cubicBezTo>
                    <a:pt x="54" y="90"/>
                    <a:pt x="55" y="90"/>
                    <a:pt x="56" y="90"/>
                  </a:cubicBezTo>
                  <a:cubicBezTo>
                    <a:pt x="58" y="91"/>
                    <a:pt x="60" y="91"/>
                    <a:pt x="61" y="91"/>
                  </a:cubicBezTo>
                  <a:cubicBezTo>
                    <a:pt x="63" y="91"/>
                    <a:pt x="64" y="91"/>
                    <a:pt x="66" y="91"/>
                  </a:cubicBezTo>
                  <a:cubicBezTo>
                    <a:pt x="67" y="91"/>
                    <a:pt x="68" y="91"/>
                    <a:pt x="70" y="91"/>
                  </a:cubicBezTo>
                  <a:cubicBezTo>
                    <a:pt x="71" y="91"/>
                    <a:pt x="72" y="91"/>
                    <a:pt x="73" y="91"/>
                  </a:cubicBezTo>
                  <a:cubicBezTo>
                    <a:pt x="74" y="91"/>
                    <a:pt x="75" y="91"/>
                    <a:pt x="77" y="91"/>
                  </a:cubicBezTo>
                  <a:cubicBezTo>
                    <a:pt x="87" y="91"/>
                    <a:pt x="98" y="91"/>
                    <a:pt x="108" y="91"/>
                  </a:cubicBezTo>
                  <a:cubicBezTo>
                    <a:pt x="110" y="91"/>
                    <a:pt x="111" y="91"/>
                    <a:pt x="112" y="91"/>
                  </a:cubicBezTo>
                  <a:cubicBezTo>
                    <a:pt x="112" y="91"/>
                    <a:pt x="311" y="91"/>
                    <a:pt x="517" y="91"/>
                  </a:cubicBezTo>
                  <a:lnTo>
                    <a:pt x="517" y="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7" name="TextBox 30"/>
            <p:cNvSpPr txBox="1"/>
            <p:nvPr/>
          </p:nvSpPr>
          <p:spPr>
            <a:xfrm>
              <a:off x="3275586" y="1322084"/>
              <a:ext cx="41229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ar-SA" sz="16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48" name="Group 39"/>
            <p:cNvGrpSpPr/>
            <p:nvPr/>
          </p:nvGrpSpPr>
          <p:grpSpPr>
            <a:xfrm>
              <a:off x="6330596" y="1601876"/>
              <a:ext cx="3207104" cy="856637"/>
              <a:chOff x="1415480" y="1651350"/>
              <a:chExt cx="3207104" cy="856637"/>
            </a:xfrm>
          </p:grpSpPr>
          <p:sp>
            <p:nvSpPr>
              <p:cNvPr id="52" name="TextBox 47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54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dirty="0">
                    <a:solidFill>
                      <a:schemeClr val="accent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53" name="TextBox 58"/>
              <p:cNvSpPr txBox="1"/>
              <p:nvPr/>
            </p:nvSpPr>
            <p:spPr bwMode="auto">
              <a:xfrm>
                <a:off x="1415480" y="1951808"/>
                <a:ext cx="3207104" cy="556179"/>
              </a:xfrm>
              <a:prstGeom prst="rect">
                <a:avLst/>
              </a:prstGeom>
              <a:noFill/>
            </p:spPr>
            <p:txBody>
              <a:bodyPr wrap="square" lIns="540000" tIns="0" rIns="0" bIns="0" anchor="ctr" anchorCtr="0">
                <a:noAutofit/>
              </a:bodyPr>
              <a:lstStyle/>
              <a:p>
                <a:pPr lvl="0" defTabSz="913765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</a:t>
                </a:r>
              </a:p>
            </p:txBody>
          </p:sp>
        </p:grpSp>
        <p:grpSp>
          <p:nvGrpSpPr>
            <p:cNvPr id="49" name="Group 7"/>
            <p:cNvGrpSpPr/>
            <p:nvPr/>
          </p:nvGrpSpPr>
          <p:grpSpPr>
            <a:xfrm>
              <a:off x="3922474" y="1546112"/>
              <a:ext cx="1962275" cy="1149291"/>
              <a:chOff x="1885685" y="1524784"/>
              <a:chExt cx="1962275" cy="1149291"/>
            </a:xfrm>
          </p:grpSpPr>
          <p:sp>
            <p:nvSpPr>
              <p:cNvPr id="50" name="TextBox 70"/>
              <p:cNvSpPr txBox="1"/>
              <p:nvPr/>
            </p:nvSpPr>
            <p:spPr bwMode="auto">
              <a:xfrm>
                <a:off x="1885685" y="1524784"/>
                <a:ext cx="1962275" cy="409755"/>
              </a:xfrm>
              <a:prstGeom prst="rect">
                <a:avLst/>
              </a:prstGeom>
              <a:noFill/>
            </p:spPr>
            <p:txBody>
              <a:bodyPr wrap="none" lIns="216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51" name="TextBox 71"/>
              <p:cNvSpPr txBox="1"/>
              <p:nvPr/>
            </p:nvSpPr>
            <p:spPr bwMode="auto">
              <a:xfrm>
                <a:off x="1885685" y="1934539"/>
                <a:ext cx="1962275" cy="739536"/>
              </a:xfrm>
              <a:prstGeom prst="rect">
                <a:avLst/>
              </a:prstGeom>
              <a:noFill/>
            </p:spPr>
            <p:txBody>
              <a:bodyPr wrap="square" lIns="216000" tIns="0" rIns="216000" bIns="0" anchor="t" anchorCtr="1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54" name="千图设计师MC：ID 29795607库_组合 50"/>
          <p:cNvGrpSpPr/>
          <p:nvPr>
            <p:custDataLst>
              <p:tags r:id="rId2"/>
            </p:custDataLst>
          </p:nvPr>
        </p:nvGrpSpPr>
        <p:grpSpPr>
          <a:xfrm>
            <a:off x="2948214" y="2049741"/>
            <a:ext cx="6589487" cy="1607249"/>
            <a:chOff x="2948213" y="2227539"/>
            <a:chExt cx="6589487" cy="1607249"/>
          </a:xfrm>
        </p:grpSpPr>
        <p:sp>
          <p:nvSpPr>
            <p:cNvPr id="55" name="Freeform: Shape 29"/>
            <p:cNvSpPr/>
            <p:nvPr/>
          </p:nvSpPr>
          <p:spPr bwMode="auto">
            <a:xfrm flipH="1">
              <a:off x="5884749" y="2227539"/>
              <a:ext cx="299984" cy="3027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38" y="28"/>
                </a:cxn>
                <a:cxn ang="0">
                  <a:pos x="19" y="28"/>
                </a:cxn>
                <a:cxn ang="0">
                  <a:pos x="26" y="36"/>
                </a:cxn>
                <a:cxn ang="0">
                  <a:pos x="20" y="42"/>
                </a:cxn>
                <a:cxn ang="0">
                  <a:pos x="5" y="27"/>
                </a:cxn>
                <a:cxn ang="0">
                  <a:pos x="4" y="24"/>
                </a:cxn>
                <a:cxn ang="0">
                  <a:pos x="5" y="21"/>
                </a:cxn>
                <a:cxn ang="0">
                  <a:pos x="20" y="6"/>
                </a:cxn>
                <a:cxn ang="0">
                  <a:pos x="26" y="12"/>
                </a:cxn>
                <a:cxn ang="0">
                  <a:pos x="19" y="19"/>
                </a:cxn>
                <a:cxn ang="0">
                  <a:pos x="38" y="19"/>
                </a:cxn>
                <a:cxn ang="0">
                  <a:pos x="38" y="28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  <a:moveTo>
                    <a:pt x="38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4" y="33"/>
                    <a:pt x="26" y="36"/>
                  </a:cubicBezTo>
                  <a:cubicBezTo>
                    <a:pt x="30" y="40"/>
                    <a:pt x="24" y="46"/>
                    <a:pt x="20" y="42"/>
                  </a:cubicBezTo>
                  <a:cubicBezTo>
                    <a:pt x="15" y="37"/>
                    <a:pt x="10" y="32"/>
                    <a:pt x="5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0" y="16"/>
                    <a:pt x="15" y="11"/>
                    <a:pt x="20" y="6"/>
                  </a:cubicBezTo>
                  <a:cubicBezTo>
                    <a:pt x="24" y="2"/>
                    <a:pt x="30" y="8"/>
                    <a:pt x="26" y="12"/>
                  </a:cubicBezTo>
                  <a:cubicBezTo>
                    <a:pt x="24" y="14"/>
                    <a:pt x="21" y="17"/>
                    <a:pt x="1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28"/>
                    <a:pt x="38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77" name="Group 33"/>
            <p:cNvGrpSpPr/>
            <p:nvPr/>
          </p:nvGrpSpPr>
          <p:grpSpPr>
            <a:xfrm>
              <a:off x="2948213" y="2332114"/>
              <a:ext cx="3382383" cy="1502673"/>
              <a:chOff x="1733550" y="3700460"/>
              <a:chExt cx="1951038" cy="738190"/>
            </a:xfrm>
          </p:grpSpPr>
          <p:sp>
            <p:nvSpPr>
              <p:cNvPr id="103" name="Freeform: Shape 34"/>
              <p:cNvSpPr/>
              <p:nvPr/>
            </p:nvSpPr>
            <p:spPr bwMode="auto">
              <a:xfrm>
                <a:off x="1738313" y="3863973"/>
                <a:ext cx="1946275" cy="5683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3" y="1"/>
                  </a:cxn>
                  <a:cxn ang="0">
                    <a:pos x="12" y="4"/>
                  </a:cxn>
                  <a:cxn ang="0">
                    <a:pos x="0" y="24"/>
                  </a:cxn>
                  <a:cxn ang="0">
                    <a:pos x="0" y="61"/>
                  </a:cxn>
                  <a:cxn ang="0">
                    <a:pos x="0" y="97"/>
                  </a:cxn>
                  <a:cxn ang="0">
                    <a:pos x="0" y="106"/>
                  </a:cxn>
                  <a:cxn ang="0">
                    <a:pos x="0" y="113"/>
                  </a:cxn>
                  <a:cxn ang="0">
                    <a:pos x="16" y="137"/>
                  </a:cxn>
                  <a:cxn ang="0">
                    <a:pos x="51" y="148"/>
                  </a:cxn>
                  <a:cxn ang="0">
                    <a:pos x="55" y="149"/>
                  </a:cxn>
                  <a:cxn ang="0">
                    <a:pos x="516" y="149"/>
                  </a:cxn>
                  <a:cxn ang="0">
                    <a:pos x="516" y="0"/>
                  </a:cxn>
                  <a:cxn ang="0">
                    <a:pos x="502" y="0"/>
                  </a:cxn>
                  <a:cxn ang="0">
                    <a:pos x="292" y="0"/>
                  </a:cxn>
                  <a:cxn ang="0">
                    <a:pos x="164" y="0"/>
                  </a:cxn>
                  <a:cxn ang="0">
                    <a:pos x="112" y="0"/>
                  </a:cxn>
                  <a:cxn ang="0">
                    <a:pos x="56" y="0"/>
                  </a:cxn>
                </a:cxnLst>
                <a:rect l="0" t="0" r="r" b="b"/>
                <a:pathLst>
                  <a:path w="516" h="149">
                    <a:moveTo>
                      <a:pt x="56" y="0"/>
                    </a:moveTo>
                    <a:cubicBezTo>
                      <a:pt x="52" y="0"/>
                      <a:pt x="47" y="1"/>
                      <a:pt x="43" y="1"/>
                    </a:cubicBezTo>
                    <a:cubicBezTo>
                      <a:pt x="32" y="1"/>
                      <a:pt x="22" y="1"/>
                      <a:pt x="12" y="4"/>
                    </a:cubicBezTo>
                    <a:cubicBezTo>
                      <a:pt x="0" y="8"/>
                      <a:pt x="0" y="12"/>
                      <a:pt x="0" y="24"/>
                    </a:cubicBezTo>
                    <a:cubicBezTo>
                      <a:pt x="0" y="36"/>
                      <a:pt x="0" y="48"/>
                      <a:pt x="0" y="61"/>
                    </a:cubicBezTo>
                    <a:cubicBezTo>
                      <a:pt x="0" y="73"/>
                      <a:pt x="0" y="85"/>
                      <a:pt x="0" y="97"/>
                    </a:cubicBezTo>
                    <a:cubicBezTo>
                      <a:pt x="0" y="100"/>
                      <a:pt x="0" y="103"/>
                      <a:pt x="0" y="106"/>
                    </a:cubicBezTo>
                    <a:cubicBezTo>
                      <a:pt x="0" y="108"/>
                      <a:pt x="0" y="110"/>
                      <a:pt x="0" y="113"/>
                    </a:cubicBezTo>
                    <a:cubicBezTo>
                      <a:pt x="1" y="123"/>
                      <a:pt x="8" y="132"/>
                      <a:pt x="16" y="137"/>
                    </a:cubicBezTo>
                    <a:cubicBezTo>
                      <a:pt x="26" y="144"/>
                      <a:pt x="39" y="147"/>
                      <a:pt x="51" y="148"/>
                    </a:cubicBezTo>
                    <a:cubicBezTo>
                      <a:pt x="52" y="149"/>
                      <a:pt x="54" y="149"/>
                      <a:pt x="55" y="149"/>
                    </a:cubicBezTo>
                    <a:cubicBezTo>
                      <a:pt x="516" y="149"/>
                      <a:pt x="516" y="149"/>
                      <a:pt x="516" y="149"/>
                    </a:cubicBezTo>
                    <a:cubicBezTo>
                      <a:pt x="516" y="149"/>
                      <a:pt x="516" y="0"/>
                      <a:pt x="516" y="0"/>
                    </a:cubicBezTo>
                    <a:cubicBezTo>
                      <a:pt x="516" y="0"/>
                      <a:pt x="503" y="0"/>
                      <a:pt x="502" y="0"/>
                    </a:cubicBezTo>
                    <a:cubicBezTo>
                      <a:pt x="432" y="0"/>
                      <a:pt x="362" y="0"/>
                      <a:pt x="292" y="0"/>
                    </a:cubicBezTo>
                    <a:cubicBezTo>
                      <a:pt x="249" y="0"/>
                      <a:pt x="207" y="0"/>
                      <a:pt x="164" y="0"/>
                    </a:cubicBezTo>
                    <a:cubicBezTo>
                      <a:pt x="147" y="0"/>
                      <a:pt x="129" y="0"/>
                      <a:pt x="112" y="0"/>
                    </a:cubicBezTo>
                    <a:cubicBezTo>
                      <a:pt x="93" y="0"/>
                      <a:pt x="75" y="0"/>
                      <a:pt x="56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4" name="Freeform: Shape 35"/>
              <p:cNvSpPr/>
              <p:nvPr/>
            </p:nvSpPr>
            <p:spPr bwMode="auto">
              <a:xfrm>
                <a:off x="1738313" y="3700460"/>
                <a:ext cx="557213" cy="563563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75" y="0"/>
                  </a:cxn>
                  <a:cxn ang="0">
                    <a:pos x="56" y="1"/>
                  </a:cxn>
                  <a:cxn ang="0">
                    <a:pos x="33" y="5"/>
                  </a:cxn>
                  <a:cxn ang="0">
                    <a:pos x="23" y="10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0" y="59"/>
                  </a:cxn>
                  <a:cxn ang="0">
                    <a:pos x="0" y="96"/>
                  </a:cxn>
                  <a:cxn ang="0">
                    <a:pos x="0" y="133"/>
                  </a:cxn>
                  <a:cxn ang="0">
                    <a:pos x="0" y="141"/>
                  </a:cxn>
                  <a:cxn ang="0">
                    <a:pos x="0" y="148"/>
                  </a:cxn>
                  <a:cxn ang="0">
                    <a:pos x="4" y="134"/>
                  </a:cxn>
                  <a:cxn ang="0">
                    <a:pos x="7" y="129"/>
                  </a:cxn>
                  <a:cxn ang="0">
                    <a:pos x="11" y="124"/>
                  </a:cxn>
                  <a:cxn ang="0">
                    <a:pos x="16" y="120"/>
                  </a:cxn>
                  <a:cxn ang="0">
                    <a:pos x="34" y="111"/>
                  </a:cxn>
                  <a:cxn ang="0">
                    <a:pos x="41" y="109"/>
                  </a:cxn>
                  <a:cxn ang="0">
                    <a:pos x="106" y="105"/>
                  </a:cxn>
                  <a:cxn ang="0">
                    <a:pos x="111" y="105"/>
                  </a:cxn>
                  <a:cxn ang="0">
                    <a:pos x="148" y="105"/>
                  </a:cxn>
                  <a:cxn ang="0">
                    <a:pos x="148" y="0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9" y="0"/>
                      <a:pt x="63" y="0"/>
                      <a:pt x="56" y="1"/>
                    </a:cubicBezTo>
                    <a:cubicBezTo>
                      <a:pt x="49" y="1"/>
                      <a:pt x="41" y="3"/>
                      <a:pt x="33" y="5"/>
                    </a:cubicBezTo>
                    <a:cubicBezTo>
                      <a:pt x="30" y="7"/>
                      <a:pt x="27" y="8"/>
                      <a:pt x="23" y="10"/>
                    </a:cubicBezTo>
                    <a:cubicBezTo>
                      <a:pt x="13" y="16"/>
                      <a:pt x="5" y="24"/>
                      <a:pt x="2" y="35"/>
                    </a:cubicBezTo>
                    <a:cubicBezTo>
                      <a:pt x="1" y="38"/>
                      <a:pt x="0" y="41"/>
                      <a:pt x="0" y="44"/>
                    </a:cubicBezTo>
                    <a:cubicBezTo>
                      <a:pt x="0" y="49"/>
                      <a:pt x="0" y="54"/>
                      <a:pt x="0" y="59"/>
                    </a:cubicBezTo>
                    <a:cubicBezTo>
                      <a:pt x="0" y="72"/>
                      <a:pt x="0" y="84"/>
                      <a:pt x="0" y="96"/>
                    </a:cubicBezTo>
                    <a:cubicBezTo>
                      <a:pt x="0" y="109"/>
                      <a:pt x="0" y="121"/>
                      <a:pt x="0" y="133"/>
                    </a:cubicBezTo>
                    <a:cubicBezTo>
                      <a:pt x="0" y="136"/>
                      <a:pt x="0" y="139"/>
                      <a:pt x="0" y="141"/>
                    </a:cubicBezTo>
                    <a:cubicBezTo>
                      <a:pt x="0" y="144"/>
                      <a:pt x="0" y="146"/>
                      <a:pt x="0" y="148"/>
                    </a:cubicBezTo>
                    <a:cubicBezTo>
                      <a:pt x="1" y="143"/>
                      <a:pt x="2" y="138"/>
                      <a:pt x="4" y="134"/>
                    </a:cubicBezTo>
                    <a:cubicBezTo>
                      <a:pt x="5" y="132"/>
                      <a:pt x="6" y="131"/>
                      <a:pt x="7" y="129"/>
                    </a:cubicBezTo>
                    <a:cubicBezTo>
                      <a:pt x="8" y="127"/>
                      <a:pt x="10" y="126"/>
                      <a:pt x="11" y="124"/>
                    </a:cubicBezTo>
                    <a:cubicBezTo>
                      <a:pt x="13" y="123"/>
                      <a:pt x="14" y="121"/>
                      <a:pt x="16" y="120"/>
                    </a:cubicBezTo>
                    <a:cubicBezTo>
                      <a:pt x="22" y="116"/>
                      <a:pt x="28" y="113"/>
                      <a:pt x="34" y="111"/>
                    </a:cubicBezTo>
                    <a:cubicBezTo>
                      <a:pt x="36" y="110"/>
                      <a:pt x="39" y="110"/>
                      <a:pt x="41" y="109"/>
                    </a:cubicBezTo>
                    <a:cubicBezTo>
                      <a:pt x="62" y="103"/>
                      <a:pt x="84" y="105"/>
                      <a:pt x="106" y="105"/>
                    </a:cubicBezTo>
                    <a:cubicBezTo>
                      <a:pt x="107" y="105"/>
                      <a:pt x="109" y="105"/>
                      <a:pt x="111" y="105"/>
                    </a:cubicBezTo>
                    <a:cubicBezTo>
                      <a:pt x="131" y="105"/>
                      <a:pt x="148" y="105"/>
                      <a:pt x="148" y="105"/>
                    </a:cubicBez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5" name="Freeform: Shape 36"/>
              <p:cNvSpPr/>
              <p:nvPr/>
            </p:nvSpPr>
            <p:spPr bwMode="auto">
              <a:xfrm>
                <a:off x="1733550" y="4092575"/>
                <a:ext cx="1951038" cy="346075"/>
              </a:xfrm>
              <a:custGeom>
                <a:avLst/>
                <a:gdLst/>
                <a:ahLst/>
                <a:cxnLst>
                  <a:cxn ang="0">
                    <a:pos x="517" y="87"/>
                  </a:cxn>
                  <a:cxn ang="0">
                    <a:pos x="113" y="87"/>
                  </a:cxn>
                  <a:cxn ang="0">
                    <a:pos x="109" y="87"/>
                  </a:cxn>
                  <a:cxn ang="0">
                    <a:pos x="85" y="88"/>
                  </a:cxn>
                  <a:cxn ang="0">
                    <a:pos x="65" y="87"/>
                  </a:cxn>
                  <a:cxn ang="0">
                    <a:pos x="59" y="87"/>
                  </a:cxn>
                  <a:cxn ang="0">
                    <a:pos x="55" y="87"/>
                  </a:cxn>
                  <a:cxn ang="0">
                    <a:pos x="48" y="86"/>
                  </a:cxn>
                  <a:cxn ang="0">
                    <a:pos x="20" y="77"/>
                  </a:cxn>
                  <a:cxn ang="0">
                    <a:pos x="5" y="58"/>
                  </a:cxn>
                  <a:cxn ang="0">
                    <a:pos x="6" y="36"/>
                  </a:cxn>
                  <a:cxn ang="0">
                    <a:pos x="18" y="19"/>
                  </a:cxn>
                  <a:cxn ang="0">
                    <a:pos x="22" y="16"/>
                  </a:cxn>
                  <a:cxn ang="0">
                    <a:pos x="28" y="13"/>
                  </a:cxn>
                  <a:cxn ang="0">
                    <a:pos x="41" y="8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47" y="4"/>
                  </a:cxn>
                  <a:cxn ang="0">
                    <a:pos x="147" y="1"/>
                  </a:cxn>
                  <a:cxn ang="0">
                    <a:pos x="90" y="0"/>
                  </a:cxn>
                  <a:cxn ang="0">
                    <a:pos x="62" y="1"/>
                  </a:cxn>
                  <a:cxn ang="0">
                    <a:pos x="34" y="7"/>
                  </a:cxn>
                  <a:cxn ang="0">
                    <a:pos x="22" y="13"/>
                  </a:cxn>
                  <a:cxn ang="0">
                    <a:pos x="13" y="20"/>
                  </a:cxn>
                  <a:cxn ang="0">
                    <a:pos x="2" y="38"/>
                  </a:cxn>
                  <a:cxn ang="0">
                    <a:pos x="3" y="61"/>
                  </a:cxn>
                  <a:cxn ang="0">
                    <a:pos x="20" y="81"/>
                  </a:cxn>
                  <a:cxn ang="0">
                    <a:pos x="49" y="90"/>
                  </a:cxn>
                  <a:cxn ang="0">
                    <a:pos x="52" y="90"/>
                  </a:cxn>
                  <a:cxn ang="0">
                    <a:pos x="56" y="90"/>
                  </a:cxn>
                  <a:cxn ang="0">
                    <a:pos x="61" y="91"/>
                  </a:cxn>
                  <a:cxn ang="0">
                    <a:pos x="66" y="91"/>
                  </a:cxn>
                  <a:cxn ang="0">
                    <a:pos x="70" y="91"/>
                  </a:cxn>
                  <a:cxn ang="0">
                    <a:pos x="73" y="91"/>
                  </a:cxn>
                  <a:cxn ang="0">
                    <a:pos x="77" y="91"/>
                  </a:cxn>
                  <a:cxn ang="0">
                    <a:pos x="108" y="91"/>
                  </a:cxn>
                  <a:cxn ang="0">
                    <a:pos x="112" y="91"/>
                  </a:cxn>
                  <a:cxn ang="0">
                    <a:pos x="517" y="91"/>
                  </a:cxn>
                  <a:cxn ang="0">
                    <a:pos x="517" y="87"/>
                  </a:cxn>
                </a:cxnLst>
                <a:rect l="0" t="0" r="r" b="b"/>
                <a:pathLst>
                  <a:path w="517" h="91">
                    <a:moveTo>
                      <a:pt x="517" y="87"/>
                    </a:moveTo>
                    <a:cubicBezTo>
                      <a:pt x="312" y="87"/>
                      <a:pt x="113" y="87"/>
                      <a:pt x="113" y="87"/>
                    </a:cubicBezTo>
                    <a:cubicBezTo>
                      <a:pt x="112" y="87"/>
                      <a:pt x="111" y="87"/>
                      <a:pt x="109" y="87"/>
                    </a:cubicBezTo>
                    <a:cubicBezTo>
                      <a:pt x="101" y="87"/>
                      <a:pt x="93" y="87"/>
                      <a:pt x="85" y="88"/>
                    </a:cubicBezTo>
                    <a:cubicBezTo>
                      <a:pt x="78" y="88"/>
                      <a:pt x="72" y="88"/>
                      <a:pt x="65" y="87"/>
                    </a:cubicBezTo>
                    <a:cubicBezTo>
                      <a:pt x="63" y="87"/>
                      <a:pt x="61" y="87"/>
                      <a:pt x="59" y="87"/>
                    </a:cubicBezTo>
                    <a:cubicBezTo>
                      <a:pt x="58" y="87"/>
                      <a:pt x="56" y="87"/>
                      <a:pt x="55" y="87"/>
                    </a:cubicBezTo>
                    <a:cubicBezTo>
                      <a:pt x="52" y="87"/>
                      <a:pt x="50" y="87"/>
                      <a:pt x="48" y="86"/>
                    </a:cubicBezTo>
                    <a:cubicBezTo>
                      <a:pt x="38" y="85"/>
                      <a:pt x="28" y="82"/>
                      <a:pt x="20" y="77"/>
                    </a:cubicBezTo>
                    <a:cubicBezTo>
                      <a:pt x="13" y="72"/>
                      <a:pt x="8" y="66"/>
                      <a:pt x="5" y="58"/>
                    </a:cubicBezTo>
                    <a:cubicBezTo>
                      <a:pt x="3" y="51"/>
                      <a:pt x="3" y="43"/>
                      <a:pt x="6" y="36"/>
                    </a:cubicBezTo>
                    <a:cubicBezTo>
                      <a:pt x="8" y="29"/>
                      <a:pt x="13" y="24"/>
                      <a:pt x="18" y="19"/>
                    </a:cubicBezTo>
                    <a:cubicBezTo>
                      <a:pt x="19" y="18"/>
                      <a:pt x="21" y="17"/>
                      <a:pt x="22" y="16"/>
                    </a:cubicBezTo>
                    <a:cubicBezTo>
                      <a:pt x="24" y="15"/>
                      <a:pt x="26" y="14"/>
                      <a:pt x="28" y="13"/>
                    </a:cubicBezTo>
                    <a:cubicBezTo>
                      <a:pt x="32" y="11"/>
                      <a:pt x="36" y="9"/>
                      <a:pt x="41" y="8"/>
                    </a:cubicBezTo>
                    <a:cubicBezTo>
                      <a:pt x="50" y="5"/>
                      <a:pt x="59" y="4"/>
                      <a:pt x="69" y="4"/>
                    </a:cubicBezTo>
                    <a:cubicBezTo>
                      <a:pt x="78" y="3"/>
                      <a:pt x="88" y="3"/>
                      <a:pt x="97" y="3"/>
                    </a:cubicBezTo>
                    <a:cubicBezTo>
                      <a:pt x="114" y="3"/>
                      <a:pt x="131" y="3"/>
                      <a:pt x="147" y="4"/>
                    </a:cubicBezTo>
                    <a:cubicBezTo>
                      <a:pt x="149" y="4"/>
                      <a:pt x="149" y="1"/>
                      <a:pt x="147" y="1"/>
                    </a:cubicBezTo>
                    <a:cubicBezTo>
                      <a:pt x="128" y="0"/>
                      <a:pt x="109" y="0"/>
                      <a:pt x="90" y="0"/>
                    </a:cubicBezTo>
                    <a:cubicBezTo>
                      <a:pt x="81" y="0"/>
                      <a:pt x="71" y="0"/>
                      <a:pt x="62" y="1"/>
                    </a:cubicBezTo>
                    <a:cubicBezTo>
                      <a:pt x="52" y="2"/>
                      <a:pt x="43" y="3"/>
                      <a:pt x="34" y="7"/>
                    </a:cubicBezTo>
                    <a:cubicBezTo>
                      <a:pt x="30" y="8"/>
                      <a:pt x="25" y="10"/>
                      <a:pt x="22" y="13"/>
                    </a:cubicBezTo>
                    <a:cubicBezTo>
                      <a:pt x="18" y="15"/>
                      <a:pt x="15" y="17"/>
                      <a:pt x="13" y="20"/>
                    </a:cubicBezTo>
                    <a:cubicBezTo>
                      <a:pt x="7" y="25"/>
                      <a:pt x="3" y="31"/>
                      <a:pt x="2" y="38"/>
                    </a:cubicBezTo>
                    <a:cubicBezTo>
                      <a:pt x="0" y="46"/>
                      <a:pt x="0" y="54"/>
                      <a:pt x="3" y="61"/>
                    </a:cubicBezTo>
                    <a:cubicBezTo>
                      <a:pt x="6" y="69"/>
                      <a:pt x="12" y="76"/>
                      <a:pt x="20" y="81"/>
                    </a:cubicBezTo>
                    <a:cubicBezTo>
                      <a:pt x="28" y="86"/>
                      <a:pt x="38" y="89"/>
                      <a:pt x="49" y="90"/>
                    </a:cubicBezTo>
                    <a:cubicBezTo>
                      <a:pt x="50" y="90"/>
                      <a:pt x="51" y="90"/>
                      <a:pt x="52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8" y="91"/>
                      <a:pt x="60" y="91"/>
                      <a:pt x="61" y="91"/>
                    </a:cubicBezTo>
                    <a:cubicBezTo>
                      <a:pt x="63" y="91"/>
                      <a:pt x="64" y="91"/>
                      <a:pt x="66" y="91"/>
                    </a:cubicBezTo>
                    <a:cubicBezTo>
                      <a:pt x="67" y="91"/>
                      <a:pt x="68" y="91"/>
                      <a:pt x="70" y="91"/>
                    </a:cubicBezTo>
                    <a:cubicBezTo>
                      <a:pt x="71" y="91"/>
                      <a:pt x="72" y="91"/>
                      <a:pt x="73" y="91"/>
                    </a:cubicBezTo>
                    <a:cubicBezTo>
                      <a:pt x="74" y="91"/>
                      <a:pt x="75" y="91"/>
                      <a:pt x="77" y="91"/>
                    </a:cubicBezTo>
                    <a:cubicBezTo>
                      <a:pt x="87" y="91"/>
                      <a:pt x="98" y="91"/>
                      <a:pt x="108" y="91"/>
                    </a:cubicBezTo>
                    <a:cubicBezTo>
                      <a:pt x="110" y="91"/>
                      <a:pt x="111" y="91"/>
                      <a:pt x="112" y="91"/>
                    </a:cubicBezTo>
                    <a:cubicBezTo>
                      <a:pt x="112" y="91"/>
                      <a:pt x="311" y="91"/>
                      <a:pt x="517" y="91"/>
                    </a:cubicBezTo>
                    <a:lnTo>
                      <a:pt x="517" y="87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95" name="Freeform: Shape 37"/>
            <p:cNvSpPr/>
            <p:nvPr/>
          </p:nvSpPr>
          <p:spPr bwMode="auto">
            <a:xfrm flipH="1">
              <a:off x="5884749" y="3366924"/>
              <a:ext cx="299984" cy="3027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38" y="28"/>
                </a:cxn>
                <a:cxn ang="0">
                  <a:pos x="19" y="28"/>
                </a:cxn>
                <a:cxn ang="0">
                  <a:pos x="26" y="36"/>
                </a:cxn>
                <a:cxn ang="0">
                  <a:pos x="20" y="42"/>
                </a:cxn>
                <a:cxn ang="0">
                  <a:pos x="5" y="27"/>
                </a:cxn>
                <a:cxn ang="0">
                  <a:pos x="4" y="24"/>
                </a:cxn>
                <a:cxn ang="0">
                  <a:pos x="5" y="21"/>
                </a:cxn>
                <a:cxn ang="0">
                  <a:pos x="20" y="6"/>
                </a:cxn>
                <a:cxn ang="0">
                  <a:pos x="26" y="12"/>
                </a:cxn>
                <a:cxn ang="0">
                  <a:pos x="19" y="19"/>
                </a:cxn>
                <a:cxn ang="0">
                  <a:pos x="38" y="19"/>
                </a:cxn>
                <a:cxn ang="0">
                  <a:pos x="38" y="28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  <a:moveTo>
                    <a:pt x="38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4" y="33"/>
                    <a:pt x="26" y="36"/>
                  </a:cubicBezTo>
                  <a:cubicBezTo>
                    <a:pt x="30" y="40"/>
                    <a:pt x="24" y="46"/>
                    <a:pt x="20" y="42"/>
                  </a:cubicBezTo>
                  <a:cubicBezTo>
                    <a:pt x="15" y="37"/>
                    <a:pt x="10" y="32"/>
                    <a:pt x="5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0" y="16"/>
                    <a:pt x="15" y="11"/>
                    <a:pt x="20" y="6"/>
                  </a:cubicBezTo>
                  <a:cubicBezTo>
                    <a:pt x="24" y="2"/>
                    <a:pt x="30" y="8"/>
                    <a:pt x="26" y="12"/>
                  </a:cubicBezTo>
                  <a:cubicBezTo>
                    <a:pt x="24" y="14"/>
                    <a:pt x="21" y="17"/>
                    <a:pt x="1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28"/>
                    <a:pt x="38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6" name="TextBox 38"/>
            <p:cNvSpPr txBox="1"/>
            <p:nvPr/>
          </p:nvSpPr>
          <p:spPr>
            <a:xfrm>
              <a:off x="3254743" y="2461468"/>
              <a:ext cx="41229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97" name="Group 60"/>
            <p:cNvGrpSpPr/>
            <p:nvPr/>
          </p:nvGrpSpPr>
          <p:grpSpPr>
            <a:xfrm>
              <a:off x="6330596" y="2726715"/>
              <a:ext cx="3207104" cy="856637"/>
              <a:chOff x="1415480" y="1651350"/>
              <a:chExt cx="3207104" cy="856637"/>
            </a:xfrm>
          </p:grpSpPr>
          <p:sp>
            <p:nvSpPr>
              <p:cNvPr id="101" name="TextBox 61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54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dirty="0">
                    <a:solidFill>
                      <a:schemeClr val="accent2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102" name="TextBox 62"/>
              <p:cNvSpPr txBox="1"/>
              <p:nvPr/>
            </p:nvSpPr>
            <p:spPr bwMode="auto">
              <a:xfrm>
                <a:off x="1415480" y="1951808"/>
                <a:ext cx="3207104" cy="556179"/>
              </a:xfrm>
              <a:prstGeom prst="rect">
                <a:avLst/>
              </a:prstGeom>
              <a:noFill/>
            </p:spPr>
            <p:txBody>
              <a:bodyPr wrap="square" lIns="540000" tIns="0" rIns="0" bIns="0" anchor="ctr" anchorCtr="0">
                <a:noAutofit/>
              </a:bodyPr>
              <a:lstStyle/>
              <a:p>
                <a:pPr lvl="0" defTabSz="913765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</a:t>
                </a:r>
              </a:p>
            </p:txBody>
          </p:sp>
        </p:grpSp>
        <p:grpSp>
          <p:nvGrpSpPr>
            <p:cNvPr id="98" name="Group 6"/>
            <p:cNvGrpSpPr/>
            <p:nvPr/>
          </p:nvGrpSpPr>
          <p:grpSpPr>
            <a:xfrm>
              <a:off x="3922474" y="2685497"/>
              <a:ext cx="1962275" cy="1149291"/>
              <a:chOff x="1885685" y="2694603"/>
              <a:chExt cx="1962275" cy="1149291"/>
            </a:xfrm>
          </p:grpSpPr>
          <p:sp>
            <p:nvSpPr>
              <p:cNvPr id="99" name="TextBox 72"/>
              <p:cNvSpPr txBox="1"/>
              <p:nvPr/>
            </p:nvSpPr>
            <p:spPr bwMode="auto">
              <a:xfrm>
                <a:off x="1885685" y="2694603"/>
                <a:ext cx="1962275" cy="409755"/>
              </a:xfrm>
              <a:prstGeom prst="rect">
                <a:avLst/>
              </a:prstGeom>
              <a:noFill/>
            </p:spPr>
            <p:txBody>
              <a:bodyPr wrap="none" lIns="216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100" name="TextBox 73"/>
              <p:cNvSpPr txBox="1"/>
              <p:nvPr/>
            </p:nvSpPr>
            <p:spPr bwMode="auto">
              <a:xfrm>
                <a:off x="1885685" y="3104358"/>
                <a:ext cx="1962275" cy="739536"/>
              </a:xfrm>
              <a:prstGeom prst="rect">
                <a:avLst/>
              </a:prstGeom>
              <a:noFill/>
            </p:spPr>
            <p:txBody>
              <a:bodyPr wrap="square" lIns="216000" tIns="0" rIns="216000" bIns="0" anchor="t" anchorCtr="1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106" name="千图设计师MC：ID 29795607库_组合 49"/>
          <p:cNvGrpSpPr/>
          <p:nvPr>
            <p:custDataLst>
              <p:tags r:id="rId3"/>
            </p:custDataLst>
          </p:nvPr>
        </p:nvGrpSpPr>
        <p:grpSpPr>
          <a:xfrm>
            <a:off x="2948214" y="3293700"/>
            <a:ext cx="6589487" cy="1502674"/>
            <a:chOff x="2948213" y="3471500"/>
            <a:chExt cx="6589487" cy="1502674"/>
          </a:xfrm>
        </p:grpSpPr>
        <p:grpSp>
          <p:nvGrpSpPr>
            <p:cNvPr id="107" name="Group 41"/>
            <p:cNvGrpSpPr/>
            <p:nvPr/>
          </p:nvGrpSpPr>
          <p:grpSpPr>
            <a:xfrm>
              <a:off x="2948213" y="3471500"/>
              <a:ext cx="3382383" cy="1502673"/>
              <a:chOff x="1733550" y="3700460"/>
              <a:chExt cx="1951038" cy="738190"/>
            </a:xfrm>
          </p:grpSpPr>
          <p:sp>
            <p:nvSpPr>
              <p:cNvPr id="115" name="Freeform: Shape 42"/>
              <p:cNvSpPr/>
              <p:nvPr/>
            </p:nvSpPr>
            <p:spPr bwMode="auto">
              <a:xfrm>
                <a:off x="1738313" y="3863973"/>
                <a:ext cx="1946275" cy="5683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3" y="1"/>
                  </a:cxn>
                  <a:cxn ang="0">
                    <a:pos x="12" y="4"/>
                  </a:cxn>
                  <a:cxn ang="0">
                    <a:pos x="0" y="24"/>
                  </a:cxn>
                  <a:cxn ang="0">
                    <a:pos x="0" y="61"/>
                  </a:cxn>
                  <a:cxn ang="0">
                    <a:pos x="0" y="97"/>
                  </a:cxn>
                  <a:cxn ang="0">
                    <a:pos x="0" y="106"/>
                  </a:cxn>
                  <a:cxn ang="0">
                    <a:pos x="0" y="113"/>
                  </a:cxn>
                  <a:cxn ang="0">
                    <a:pos x="16" y="137"/>
                  </a:cxn>
                  <a:cxn ang="0">
                    <a:pos x="51" y="148"/>
                  </a:cxn>
                  <a:cxn ang="0">
                    <a:pos x="55" y="149"/>
                  </a:cxn>
                  <a:cxn ang="0">
                    <a:pos x="516" y="149"/>
                  </a:cxn>
                  <a:cxn ang="0">
                    <a:pos x="516" y="0"/>
                  </a:cxn>
                  <a:cxn ang="0">
                    <a:pos x="502" y="0"/>
                  </a:cxn>
                  <a:cxn ang="0">
                    <a:pos x="292" y="0"/>
                  </a:cxn>
                  <a:cxn ang="0">
                    <a:pos x="164" y="0"/>
                  </a:cxn>
                  <a:cxn ang="0">
                    <a:pos x="112" y="0"/>
                  </a:cxn>
                  <a:cxn ang="0">
                    <a:pos x="56" y="0"/>
                  </a:cxn>
                </a:cxnLst>
                <a:rect l="0" t="0" r="r" b="b"/>
                <a:pathLst>
                  <a:path w="516" h="149">
                    <a:moveTo>
                      <a:pt x="56" y="0"/>
                    </a:moveTo>
                    <a:cubicBezTo>
                      <a:pt x="52" y="0"/>
                      <a:pt x="47" y="1"/>
                      <a:pt x="43" y="1"/>
                    </a:cubicBezTo>
                    <a:cubicBezTo>
                      <a:pt x="32" y="1"/>
                      <a:pt x="22" y="1"/>
                      <a:pt x="12" y="4"/>
                    </a:cubicBezTo>
                    <a:cubicBezTo>
                      <a:pt x="0" y="8"/>
                      <a:pt x="0" y="12"/>
                      <a:pt x="0" y="24"/>
                    </a:cubicBezTo>
                    <a:cubicBezTo>
                      <a:pt x="0" y="36"/>
                      <a:pt x="0" y="48"/>
                      <a:pt x="0" y="61"/>
                    </a:cubicBezTo>
                    <a:cubicBezTo>
                      <a:pt x="0" y="73"/>
                      <a:pt x="0" y="85"/>
                      <a:pt x="0" y="97"/>
                    </a:cubicBezTo>
                    <a:cubicBezTo>
                      <a:pt x="0" y="100"/>
                      <a:pt x="0" y="103"/>
                      <a:pt x="0" y="106"/>
                    </a:cubicBezTo>
                    <a:cubicBezTo>
                      <a:pt x="0" y="108"/>
                      <a:pt x="0" y="110"/>
                      <a:pt x="0" y="113"/>
                    </a:cubicBezTo>
                    <a:cubicBezTo>
                      <a:pt x="1" y="123"/>
                      <a:pt x="8" y="132"/>
                      <a:pt x="16" y="137"/>
                    </a:cubicBezTo>
                    <a:cubicBezTo>
                      <a:pt x="26" y="144"/>
                      <a:pt x="39" y="147"/>
                      <a:pt x="51" y="148"/>
                    </a:cubicBezTo>
                    <a:cubicBezTo>
                      <a:pt x="52" y="149"/>
                      <a:pt x="54" y="149"/>
                      <a:pt x="55" y="149"/>
                    </a:cubicBezTo>
                    <a:cubicBezTo>
                      <a:pt x="516" y="149"/>
                      <a:pt x="516" y="149"/>
                      <a:pt x="516" y="149"/>
                    </a:cubicBezTo>
                    <a:cubicBezTo>
                      <a:pt x="516" y="149"/>
                      <a:pt x="516" y="0"/>
                      <a:pt x="516" y="0"/>
                    </a:cubicBezTo>
                    <a:cubicBezTo>
                      <a:pt x="516" y="0"/>
                      <a:pt x="503" y="0"/>
                      <a:pt x="502" y="0"/>
                    </a:cubicBezTo>
                    <a:cubicBezTo>
                      <a:pt x="432" y="0"/>
                      <a:pt x="362" y="0"/>
                      <a:pt x="292" y="0"/>
                    </a:cubicBezTo>
                    <a:cubicBezTo>
                      <a:pt x="249" y="0"/>
                      <a:pt x="207" y="0"/>
                      <a:pt x="164" y="0"/>
                    </a:cubicBezTo>
                    <a:cubicBezTo>
                      <a:pt x="147" y="0"/>
                      <a:pt x="129" y="0"/>
                      <a:pt x="112" y="0"/>
                    </a:cubicBezTo>
                    <a:cubicBezTo>
                      <a:pt x="93" y="0"/>
                      <a:pt x="75" y="0"/>
                      <a:pt x="56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6" name="Freeform: Shape 43"/>
              <p:cNvSpPr/>
              <p:nvPr/>
            </p:nvSpPr>
            <p:spPr bwMode="auto">
              <a:xfrm>
                <a:off x="1738313" y="3700460"/>
                <a:ext cx="557213" cy="563563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75" y="0"/>
                  </a:cxn>
                  <a:cxn ang="0">
                    <a:pos x="56" y="1"/>
                  </a:cxn>
                  <a:cxn ang="0">
                    <a:pos x="33" y="5"/>
                  </a:cxn>
                  <a:cxn ang="0">
                    <a:pos x="23" y="10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0" y="59"/>
                  </a:cxn>
                  <a:cxn ang="0">
                    <a:pos x="0" y="96"/>
                  </a:cxn>
                  <a:cxn ang="0">
                    <a:pos x="0" y="133"/>
                  </a:cxn>
                  <a:cxn ang="0">
                    <a:pos x="0" y="141"/>
                  </a:cxn>
                  <a:cxn ang="0">
                    <a:pos x="0" y="148"/>
                  </a:cxn>
                  <a:cxn ang="0">
                    <a:pos x="4" y="134"/>
                  </a:cxn>
                  <a:cxn ang="0">
                    <a:pos x="7" y="129"/>
                  </a:cxn>
                  <a:cxn ang="0">
                    <a:pos x="11" y="124"/>
                  </a:cxn>
                  <a:cxn ang="0">
                    <a:pos x="16" y="120"/>
                  </a:cxn>
                  <a:cxn ang="0">
                    <a:pos x="34" y="111"/>
                  </a:cxn>
                  <a:cxn ang="0">
                    <a:pos x="41" y="109"/>
                  </a:cxn>
                  <a:cxn ang="0">
                    <a:pos x="106" y="105"/>
                  </a:cxn>
                  <a:cxn ang="0">
                    <a:pos x="111" y="105"/>
                  </a:cxn>
                  <a:cxn ang="0">
                    <a:pos x="148" y="105"/>
                  </a:cxn>
                  <a:cxn ang="0">
                    <a:pos x="148" y="0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9" y="0"/>
                      <a:pt x="63" y="0"/>
                      <a:pt x="56" y="1"/>
                    </a:cubicBezTo>
                    <a:cubicBezTo>
                      <a:pt x="49" y="1"/>
                      <a:pt x="41" y="3"/>
                      <a:pt x="33" y="5"/>
                    </a:cubicBezTo>
                    <a:cubicBezTo>
                      <a:pt x="30" y="7"/>
                      <a:pt x="27" y="8"/>
                      <a:pt x="23" y="10"/>
                    </a:cubicBezTo>
                    <a:cubicBezTo>
                      <a:pt x="13" y="16"/>
                      <a:pt x="5" y="24"/>
                      <a:pt x="2" y="35"/>
                    </a:cubicBezTo>
                    <a:cubicBezTo>
                      <a:pt x="1" y="38"/>
                      <a:pt x="0" y="41"/>
                      <a:pt x="0" y="44"/>
                    </a:cubicBezTo>
                    <a:cubicBezTo>
                      <a:pt x="0" y="49"/>
                      <a:pt x="0" y="54"/>
                      <a:pt x="0" y="59"/>
                    </a:cubicBezTo>
                    <a:cubicBezTo>
                      <a:pt x="0" y="72"/>
                      <a:pt x="0" y="84"/>
                      <a:pt x="0" y="96"/>
                    </a:cubicBezTo>
                    <a:cubicBezTo>
                      <a:pt x="0" y="109"/>
                      <a:pt x="0" y="121"/>
                      <a:pt x="0" y="133"/>
                    </a:cubicBezTo>
                    <a:cubicBezTo>
                      <a:pt x="0" y="136"/>
                      <a:pt x="0" y="139"/>
                      <a:pt x="0" y="141"/>
                    </a:cubicBezTo>
                    <a:cubicBezTo>
                      <a:pt x="0" y="144"/>
                      <a:pt x="0" y="146"/>
                      <a:pt x="0" y="148"/>
                    </a:cubicBezTo>
                    <a:cubicBezTo>
                      <a:pt x="1" y="143"/>
                      <a:pt x="2" y="138"/>
                      <a:pt x="4" y="134"/>
                    </a:cubicBezTo>
                    <a:cubicBezTo>
                      <a:pt x="5" y="132"/>
                      <a:pt x="6" y="131"/>
                      <a:pt x="7" y="129"/>
                    </a:cubicBezTo>
                    <a:cubicBezTo>
                      <a:pt x="8" y="127"/>
                      <a:pt x="10" y="126"/>
                      <a:pt x="11" y="124"/>
                    </a:cubicBezTo>
                    <a:cubicBezTo>
                      <a:pt x="13" y="123"/>
                      <a:pt x="14" y="121"/>
                      <a:pt x="16" y="120"/>
                    </a:cubicBezTo>
                    <a:cubicBezTo>
                      <a:pt x="22" y="116"/>
                      <a:pt x="28" y="113"/>
                      <a:pt x="34" y="111"/>
                    </a:cubicBezTo>
                    <a:cubicBezTo>
                      <a:pt x="36" y="110"/>
                      <a:pt x="39" y="110"/>
                      <a:pt x="41" y="109"/>
                    </a:cubicBezTo>
                    <a:cubicBezTo>
                      <a:pt x="62" y="103"/>
                      <a:pt x="84" y="105"/>
                      <a:pt x="106" y="105"/>
                    </a:cubicBezTo>
                    <a:cubicBezTo>
                      <a:pt x="107" y="105"/>
                      <a:pt x="109" y="105"/>
                      <a:pt x="111" y="105"/>
                    </a:cubicBezTo>
                    <a:cubicBezTo>
                      <a:pt x="131" y="105"/>
                      <a:pt x="148" y="105"/>
                      <a:pt x="148" y="105"/>
                    </a:cubicBez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7" name="Freeform: Shape 44"/>
              <p:cNvSpPr/>
              <p:nvPr/>
            </p:nvSpPr>
            <p:spPr bwMode="auto">
              <a:xfrm>
                <a:off x="1733550" y="4092575"/>
                <a:ext cx="1951038" cy="346075"/>
              </a:xfrm>
              <a:custGeom>
                <a:avLst/>
                <a:gdLst/>
                <a:ahLst/>
                <a:cxnLst>
                  <a:cxn ang="0">
                    <a:pos x="517" y="87"/>
                  </a:cxn>
                  <a:cxn ang="0">
                    <a:pos x="113" y="87"/>
                  </a:cxn>
                  <a:cxn ang="0">
                    <a:pos x="109" y="87"/>
                  </a:cxn>
                  <a:cxn ang="0">
                    <a:pos x="85" y="88"/>
                  </a:cxn>
                  <a:cxn ang="0">
                    <a:pos x="65" y="87"/>
                  </a:cxn>
                  <a:cxn ang="0">
                    <a:pos x="59" y="87"/>
                  </a:cxn>
                  <a:cxn ang="0">
                    <a:pos x="55" y="87"/>
                  </a:cxn>
                  <a:cxn ang="0">
                    <a:pos x="48" y="86"/>
                  </a:cxn>
                  <a:cxn ang="0">
                    <a:pos x="20" y="77"/>
                  </a:cxn>
                  <a:cxn ang="0">
                    <a:pos x="5" y="58"/>
                  </a:cxn>
                  <a:cxn ang="0">
                    <a:pos x="6" y="36"/>
                  </a:cxn>
                  <a:cxn ang="0">
                    <a:pos x="18" y="19"/>
                  </a:cxn>
                  <a:cxn ang="0">
                    <a:pos x="22" y="16"/>
                  </a:cxn>
                  <a:cxn ang="0">
                    <a:pos x="28" y="13"/>
                  </a:cxn>
                  <a:cxn ang="0">
                    <a:pos x="41" y="8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47" y="4"/>
                  </a:cxn>
                  <a:cxn ang="0">
                    <a:pos x="147" y="1"/>
                  </a:cxn>
                  <a:cxn ang="0">
                    <a:pos x="90" y="0"/>
                  </a:cxn>
                  <a:cxn ang="0">
                    <a:pos x="62" y="1"/>
                  </a:cxn>
                  <a:cxn ang="0">
                    <a:pos x="34" y="7"/>
                  </a:cxn>
                  <a:cxn ang="0">
                    <a:pos x="22" y="13"/>
                  </a:cxn>
                  <a:cxn ang="0">
                    <a:pos x="13" y="20"/>
                  </a:cxn>
                  <a:cxn ang="0">
                    <a:pos x="2" y="38"/>
                  </a:cxn>
                  <a:cxn ang="0">
                    <a:pos x="3" y="61"/>
                  </a:cxn>
                  <a:cxn ang="0">
                    <a:pos x="20" y="81"/>
                  </a:cxn>
                  <a:cxn ang="0">
                    <a:pos x="49" y="90"/>
                  </a:cxn>
                  <a:cxn ang="0">
                    <a:pos x="52" y="90"/>
                  </a:cxn>
                  <a:cxn ang="0">
                    <a:pos x="56" y="90"/>
                  </a:cxn>
                  <a:cxn ang="0">
                    <a:pos x="61" y="91"/>
                  </a:cxn>
                  <a:cxn ang="0">
                    <a:pos x="66" y="91"/>
                  </a:cxn>
                  <a:cxn ang="0">
                    <a:pos x="70" y="91"/>
                  </a:cxn>
                  <a:cxn ang="0">
                    <a:pos x="73" y="91"/>
                  </a:cxn>
                  <a:cxn ang="0">
                    <a:pos x="77" y="91"/>
                  </a:cxn>
                  <a:cxn ang="0">
                    <a:pos x="108" y="91"/>
                  </a:cxn>
                  <a:cxn ang="0">
                    <a:pos x="112" y="91"/>
                  </a:cxn>
                  <a:cxn ang="0">
                    <a:pos x="517" y="91"/>
                  </a:cxn>
                  <a:cxn ang="0">
                    <a:pos x="517" y="87"/>
                  </a:cxn>
                </a:cxnLst>
                <a:rect l="0" t="0" r="r" b="b"/>
                <a:pathLst>
                  <a:path w="517" h="91">
                    <a:moveTo>
                      <a:pt x="517" y="87"/>
                    </a:moveTo>
                    <a:cubicBezTo>
                      <a:pt x="312" y="87"/>
                      <a:pt x="113" y="87"/>
                      <a:pt x="113" y="87"/>
                    </a:cubicBezTo>
                    <a:cubicBezTo>
                      <a:pt x="112" y="87"/>
                      <a:pt x="111" y="87"/>
                      <a:pt x="109" y="87"/>
                    </a:cubicBezTo>
                    <a:cubicBezTo>
                      <a:pt x="101" y="87"/>
                      <a:pt x="93" y="87"/>
                      <a:pt x="85" y="88"/>
                    </a:cubicBezTo>
                    <a:cubicBezTo>
                      <a:pt x="78" y="88"/>
                      <a:pt x="72" y="88"/>
                      <a:pt x="65" y="87"/>
                    </a:cubicBezTo>
                    <a:cubicBezTo>
                      <a:pt x="63" y="87"/>
                      <a:pt x="61" y="87"/>
                      <a:pt x="59" y="87"/>
                    </a:cubicBezTo>
                    <a:cubicBezTo>
                      <a:pt x="58" y="87"/>
                      <a:pt x="56" y="87"/>
                      <a:pt x="55" y="87"/>
                    </a:cubicBezTo>
                    <a:cubicBezTo>
                      <a:pt x="52" y="87"/>
                      <a:pt x="50" y="87"/>
                      <a:pt x="48" y="86"/>
                    </a:cubicBezTo>
                    <a:cubicBezTo>
                      <a:pt x="38" y="85"/>
                      <a:pt x="28" y="82"/>
                      <a:pt x="20" y="77"/>
                    </a:cubicBezTo>
                    <a:cubicBezTo>
                      <a:pt x="13" y="72"/>
                      <a:pt x="8" y="66"/>
                      <a:pt x="5" y="58"/>
                    </a:cubicBezTo>
                    <a:cubicBezTo>
                      <a:pt x="3" y="51"/>
                      <a:pt x="3" y="43"/>
                      <a:pt x="6" y="36"/>
                    </a:cubicBezTo>
                    <a:cubicBezTo>
                      <a:pt x="8" y="29"/>
                      <a:pt x="13" y="24"/>
                      <a:pt x="18" y="19"/>
                    </a:cubicBezTo>
                    <a:cubicBezTo>
                      <a:pt x="19" y="18"/>
                      <a:pt x="21" y="17"/>
                      <a:pt x="22" y="16"/>
                    </a:cubicBezTo>
                    <a:cubicBezTo>
                      <a:pt x="24" y="15"/>
                      <a:pt x="26" y="14"/>
                      <a:pt x="28" y="13"/>
                    </a:cubicBezTo>
                    <a:cubicBezTo>
                      <a:pt x="32" y="11"/>
                      <a:pt x="36" y="9"/>
                      <a:pt x="41" y="8"/>
                    </a:cubicBezTo>
                    <a:cubicBezTo>
                      <a:pt x="50" y="5"/>
                      <a:pt x="59" y="4"/>
                      <a:pt x="69" y="4"/>
                    </a:cubicBezTo>
                    <a:cubicBezTo>
                      <a:pt x="78" y="3"/>
                      <a:pt x="88" y="3"/>
                      <a:pt x="97" y="3"/>
                    </a:cubicBezTo>
                    <a:cubicBezTo>
                      <a:pt x="114" y="3"/>
                      <a:pt x="131" y="3"/>
                      <a:pt x="147" y="4"/>
                    </a:cubicBezTo>
                    <a:cubicBezTo>
                      <a:pt x="149" y="4"/>
                      <a:pt x="149" y="1"/>
                      <a:pt x="147" y="1"/>
                    </a:cubicBezTo>
                    <a:cubicBezTo>
                      <a:pt x="128" y="0"/>
                      <a:pt x="109" y="0"/>
                      <a:pt x="90" y="0"/>
                    </a:cubicBezTo>
                    <a:cubicBezTo>
                      <a:pt x="81" y="0"/>
                      <a:pt x="71" y="0"/>
                      <a:pt x="62" y="1"/>
                    </a:cubicBezTo>
                    <a:cubicBezTo>
                      <a:pt x="52" y="2"/>
                      <a:pt x="43" y="3"/>
                      <a:pt x="34" y="7"/>
                    </a:cubicBezTo>
                    <a:cubicBezTo>
                      <a:pt x="30" y="8"/>
                      <a:pt x="25" y="10"/>
                      <a:pt x="22" y="13"/>
                    </a:cubicBezTo>
                    <a:cubicBezTo>
                      <a:pt x="18" y="15"/>
                      <a:pt x="15" y="17"/>
                      <a:pt x="13" y="20"/>
                    </a:cubicBezTo>
                    <a:cubicBezTo>
                      <a:pt x="7" y="25"/>
                      <a:pt x="3" y="31"/>
                      <a:pt x="2" y="38"/>
                    </a:cubicBezTo>
                    <a:cubicBezTo>
                      <a:pt x="0" y="46"/>
                      <a:pt x="0" y="54"/>
                      <a:pt x="3" y="61"/>
                    </a:cubicBezTo>
                    <a:cubicBezTo>
                      <a:pt x="6" y="69"/>
                      <a:pt x="12" y="76"/>
                      <a:pt x="20" y="81"/>
                    </a:cubicBezTo>
                    <a:cubicBezTo>
                      <a:pt x="28" y="86"/>
                      <a:pt x="38" y="89"/>
                      <a:pt x="49" y="90"/>
                    </a:cubicBezTo>
                    <a:cubicBezTo>
                      <a:pt x="50" y="90"/>
                      <a:pt x="51" y="90"/>
                      <a:pt x="52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8" y="91"/>
                      <a:pt x="60" y="91"/>
                      <a:pt x="61" y="91"/>
                    </a:cubicBezTo>
                    <a:cubicBezTo>
                      <a:pt x="63" y="91"/>
                      <a:pt x="64" y="91"/>
                      <a:pt x="66" y="91"/>
                    </a:cubicBezTo>
                    <a:cubicBezTo>
                      <a:pt x="67" y="91"/>
                      <a:pt x="68" y="91"/>
                      <a:pt x="70" y="91"/>
                    </a:cubicBezTo>
                    <a:cubicBezTo>
                      <a:pt x="71" y="91"/>
                      <a:pt x="72" y="91"/>
                      <a:pt x="73" y="91"/>
                    </a:cubicBezTo>
                    <a:cubicBezTo>
                      <a:pt x="74" y="91"/>
                      <a:pt x="75" y="91"/>
                      <a:pt x="77" y="91"/>
                    </a:cubicBezTo>
                    <a:cubicBezTo>
                      <a:pt x="87" y="91"/>
                      <a:pt x="98" y="91"/>
                      <a:pt x="108" y="91"/>
                    </a:cubicBezTo>
                    <a:cubicBezTo>
                      <a:pt x="110" y="91"/>
                      <a:pt x="111" y="91"/>
                      <a:pt x="112" y="91"/>
                    </a:cubicBezTo>
                    <a:cubicBezTo>
                      <a:pt x="112" y="91"/>
                      <a:pt x="311" y="91"/>
                      <a:pt x="517" y="91"/>
                    </a:cubicBezTo>
                    <a:lnTo>
                      <a:pt x="517" y="87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08" name="Freeform: Shape 45"/>
            <p:cNvSpPr/>
            <p:nvPr/>
          </p:nvSpPr>
          <p:spPr bwMode="auto">
            <a:xfrm flipH="1">
              <a:off x="5884749" y="4506310"/>
              <a:ext cx="299984" cy="3027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38" y="28"/>
                </a:cxn>
                <a:cxn ang="0">
                  <a:pos x="19" y="28"/>
                </a:cxn>
                <a:cxn ang="0">
                  <a:pos x="26" y="36"/>
                </a:cxn>
                <a:cxn ang="0">
                  <a:pos x="20" y="42"/>
                </a:cxn>
                <a:cxn ang="0">
                  <a:pos x="5" y="27"/>
                </a:cxn>
                <a:cxn ang="0">
                  <a:pos x="4" y="24"/>
                </a:cxn>
                <a:cxn ang="0">
                  <a:pos x="5" y="21"/>
                </a:cxn>
                <a:cxn ang="0">
                  <a:pos x="20" y="6"/>
                </a:cxn>
                <a:cxn ang="0">
                  <a:pos x="26" y="12"/>
                </a:cxn>
                <a:cxn ang="0">
                  <a:pos x="19" y="19"/>
                </a:cxn>
                <a:cxn ang="0">
                  <a:pos x="38" y="19"/>
                </a:cxn>
                <a:cxn ang="0">
                  <a:pos x="38" y="28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  <a:moveTo>
                    <a:pt x="38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4" y="33"/>
                    <a:pt x="26" y="36"/>
                  </a:cubicBezTo>
                  <a:cubicBezTo>
                    <a:pt x="30" y="40"/>
                    <a:pt x="24" y="46"/>
                    <a:pt x="20" y="42"/>
                  </a:cubicBezTo>
                  <a:cubicBezTo>
                    <a:pt x="15" y="37"/>
                    <a:pt x="10" y="32"/>
                    <a:pt x="5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0" y="16"/>
                    <a:pt x="15" y="11"/>
                    <a:pt x="20" y="6"/>
                  </a:cubicBezTo>
                  <a:cubicBezTo>
                    <a:pt x="24" y="2"/>
                    <a:pt x="30" y="8"/>
                    <a:pt x="26" y="12"/>
                  </a:cubicBezTo>
                  <a:cubicBezTo>
                    <a:pt x="24" y="14"/>
                    <a:pt x="21" y="17"/>
                    <a:pt x="1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28"/>
                    <a:pt x="38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9" name="TextBox 46"/>
            <p:cNvSpPr txBox="1"/>
            <p:nvPr/>
          </p:nvSpPr>
          <p:spPr>
            <a:xfrm>
              <a:off x="3254743" y="3600855"/>
              <a:ext cx="41229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110" name="Group 63"/>
            <p:cNvGrpSpPr/>
            <p:nvPr/>
          </p:nvGrpSpPr>
          <p:grpSpPr>
            <a:xfrm>
              <a:off x="6330596" y="3887802"/>
              <a:ext cx="3207104" cy="856637"/>
              <a:chOff x="1415480" y="1651350"/>
              <a:chExt cx="3207104" cy="856637"/>
            </a:xfrm>
          </p:grpSpPr>
          <p:sp>
            <p:nvSpPr>
              <p:cNvPr id="113" name="TextBox 64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54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dirty="0">
                    <a:solidFill>
                      <a:schemeClr val="accent3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114" name="TextBox 65"/>
              <p:cNvSpPr txBox="1"/>
              <p:nvPr/>
            </p:nvSpPr>
            <p:spPr bwMode="auto">
              <a:xfrm>
                <a:off x="1415480" y="1951808"/>
                <a:ext cx="3207104" cy="556179"/>
              </a:xfrm>
              <a:prstGeom prst="rect">
                <a:avLst/>
              </a:prstGeom>
              <a:noFill/>
            </p:spPr>
            <p:txBody>
              <a:bodyPr wrap="square" lIns="540000" tIns="0" rIns="0" bIns="0" anchor="ctr" anchorCtr="0">
                <a:noAutofit/>
              </a:bodyPr>
              <a:lstStyle/>
              <a:p>
                <a:pPr lvl="0" defTabSz="913765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</a:t>
                </a:r>
              </a:p>
            </p:txBody>
          </p:sp>
        </p:grpSp>
        <p:sp>
          <p:nvSpPr>
            <p:cNvPr id="111" name="TextBox 75"/>
            <p:cNvSpPr txBox="1"/>
            <p:nvPr/>
          </p:nvSpPr>
          <p:spPr bwMode="auto">
            <a:xfrm>
              <a:off x="3922474" y="3824883"/>
              <a:ext cx="1962275" cy="409755"/>
            </a:xfrm>
            <a:prstGeom prst="rect">
              <a:avLst/>
            </a:prstGeom>
            <a:noFill/>
          </p:spPr>
          <p:txBody>
            <a:bodyPr wrap="none" lIns="216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12" name="TextBox 76"/>
            <p:cNvSpPr txBox="1"/>
            <p:nvPr/>
          </p:nvSpPr>
          <p:spPr bwMode="auto">
            <a:xfrm>
              <a:off x="3922474" y="4234638"/>
              <a:ext cx="1962275" cy="739536"/>
            </a:xfrm>
            <a:prstGeom prst="rect">
              <a:avLst/>
            </a:prstGeom>
            <a:noFill/>
          </p:spPr>
          <p:txBody>
            <a:bodyPr wrap="square" lIns="216000" tIns="0" rIns="216000" bIns="0" anchor="t" anchorCtr="1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请替换文字内容复制你的内容到此 </a:t>
              </a:r>
            </a:p>
          </p:txBody>
        </p:sp>
      </p:grpSp>
      <p:grpSp>
        <p:nvGrpSpPr>
          <p:cNvPr id="118" name="千图设计师MC：ID 29795607库_组合 1"/>
          <p:cNvGrpSpPr/>
          <p:nvPr>
            <p:custDataLst>
              <p:tags r:id="rId4"/>
            </p:custDataLst>
          </p:nvPr>
        </p:nvGrpSpPr>
        <p:grpSpPr>
          <a:xfrm>
            <a:off x="2948214" y="4433090"/>
            <a:ext cx="6589487" cy="1502679"/>
            <a:chOff x="2948213" y="4610888"/>
            <a:chExt cx="6589487" cy="1502679"/>
          </a:xfrm>
        </p:grpSpPr>
        <p:grpSp>
          <p:nvGrpSpPr>
            <p:cNvPr id="119" name="Group 49"/>
            <p:cNvGrpSpPr/>
            <p:nvPr/>
          </p:nvGrpSpPr>
          <p:grpSpPr>
            <a:xfrm>
              <a:off x="2948213" y="4610888"/>
              <a:ext cx="3382383" cy="1502673"/>
              <a:chOff x="1733550" y="3700460"/>
              <a:chExt cx="1951038" cy="738190"/>
            </a:xfrm>
          </p:grpSpPr>
          <p:sp>
            <p:nvSpPr>
              <p:cNvPr id="128" name="Freeform: Shape 50"/>
              <p:cNvSpPr/>
              <p:nvPr/>
            </p:nvSpPr>
            <p:spPr bwMode="auto">
              <a:xfrm>
                <a:off x="1738313" y="3863973"/>
                <a:ext cx="1946275" cy="5683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3" y="1"/>
                  </a:cxn>
                  <a:cxn ang="0">
                    <a:pos x="12" y="4"/>
                  </a:cxn>
                  <a:cxn ang="0">
                    <a:pos x="0" y="24"/>
                  </a:cxn>
                  <a:cxn ang="0">
                    <a:pos x="0" y="61"/>
                  </a:cxn>
                  <a:cxn ang="0">
                    <a:pos x="0" y="97"/>
                  </a:cxn>
                  <a:cxn ang="0">
                    <a:pos x="0" y="106"/>
                  </a:cxn>
                  <a:cxn ang="0">
                    <a:pos x="0" y="113"/>
                  </a:cxn>
                  <a:cxn ang="0">
                    <a:pos x="16" y="137"/>
                  </a:cxn>
                  <a:cxn ang="0">
                    <a:pos x="51" y="148"/>
                  </a:cxn>
                  <a:cxn ang="0">
                    <a:pos x="55" y="149"/>
                  </a:cxn>
                  <a:cxn ang="0">
                    <a:pos x="516" y="149"/>
                  </a:cxn>
                  <a:cxn ang="0">
                    <a:pos x="516" y="0"/>
                  </a:cxn>
                  <a:cxn ang="0">
                    <a:pos x="502" y="0"/>
                  </a:cxn>
                  <a:cxn ang="0">
                    <a:pos x="292" y="0"/>
                  </a:cxn>
                  <a:cxn ang="0">
                    <a:pos x="164" y="0"/>
                  </a:cxn>
                  <a:cxn ang="0">
                    <a:pos x="112" y="0"/>
                  </a:cxn>
                  <a:cxn ang="0">
                    <a:pos x="56" y="0"/>
                  </a:cxn>
                </a:cxnLst>
                <a:rect l="0" t="0" r="r" b="b"/>
                <a:pathLst>
                  <a:path w="516" h="149">
                    <a:moveTo>
                      <a:pt x="56" y="0"/>
                    </a:moveTo>
                    <a:cubicBezTo>
                      <a:pt x="52" y="0"/>
                      <a:pt x="47" y="1"/>
                      <a:pt x="43" y="1"/>
                    </a:cubicBezTo>
                    <a:cubicBezTo>
                      <a:pt x="32" y="1"/>
                      <a:pt x="22" y="1"/>
                      <a:pt x="12" y="4"/>
                    </a:cubicBezTo>
                    <a:cubicBezTo>
                      <a:pt x="0" y="8"/>
                      <a:pt x="0" y="12"/>
                      <a:pt x="0" y="24"/>
                    </a:cubicBezTo>
                    <a:cubicBezTo>
                      <a:pt x="0" y="36"/>
                      <a:pt x="0" y="48"/>
                      <a:pt x="0" y="61"/>
                    </a:cubicBezTo>
                    <a:cubicBezTo>
                      <a:pt x="0" y="73"/>
                      <a:pt x="0" y="85"/>
                      <a:pt x="0" y="97"/>
                    </a:cubicBezTo>
                    <a:cubicBezTo>
                      <a:pt x="0" y="100"/>
                      <a:pt x="0" y="103"/>
                      <a:pt x="0" y="106"/>
                    </a:cubicBezTo>
                    <a:cubicBezTo>
                      <a:pt x="0" y="108"/>
                      <a:pt x="0" y="110"/>
                      <a:pt x="0" y="113"/>
                    </a:cubicBezTo>
                    <a:cubicBezTo>
                      <a:pt x="1" y="123"/>
                      <a:pt x="8" y="132"/>
                      <a:pt x="16" y="137"/>
                    </a:cubicBezTo>
                    <a:cubicBezTo>
                      <a:pt x="26" y="144"/>
                      <a:pt x="39" y="147"/>
                      <a:pt x="51" y="148"/>
                    </a:cubicBezTo>
                    <a:cubicBezTo>
                      <a:pt x="52" y="149"/>
                      <a:pt x="54" y="149"/>
                      <a:pt x="55" y="149"/>
                    </a:cubicBezTo>
                    <a:cubicBezTo>
                      <a:pt x="516" y="149"/>
                      <a:pt x="516" y="149"/>
                      <a:pt x="516" y="149"/>
                    </a:cubicBezTo>
                    <a:cubicBezTo>
                      <a:pt x="516" y="149"/>
                      <a:pt x="516" y="0"/>
                      <a:pt x="516" y="0"/>
                    </a:cubicBezTo>
                    <a:cubicBezTo>
                      <a:pt x="516" y="0"/>
                      <a:pt x="503" y="0"/>
                      <a:pt x="502" y="0"/>
                    </a:cubicBezTo>
                    <a:cubicBezTo>
                      <a:pt x="432" y="0"/>
                      <a:pt x="362" y="0"/>
                      <a:pt x="292" y="0"/>
                    </a:cubicBezTo>
                    <a:cubicBezTo>
                      <a:pt x="249" y="0"/>
                      <a:pt x="207" y="0"/>
                      <a:pt x="164" y="0"/>
                    </a:cubicBezTo>
                    <a:cubicBezTo>
                      <a:pt x="147" y="0"/>
                      <a:pt x="129" y="0"/>
                      <a:pt x="112" y="0"/>
                    </a:cubicBezTo>
                    <a:cubicBezTo>
                      <a:pt x="93" y="0"/>
                      <a:pt x="75" y="0"/>
                      <a:pt x="56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9" name="Freeform: Shape 51"/>
              <p:cNvSpPr/>
              <p:nvPr/>
            </p:nvSpPr>
            <p:spPr bwMode="auto">
              <a:xfrm>
                <a:off x="1738313" y="3700460"/>
                <a:ext cx="557213" cy="563563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75" y="0"/>
                  </a:cxn>
                  <a:cxn ang="0">
                    <a:pos x="56" y="1"/>
                  </a:cxn>
                  <a:cxn ang="0">
                    <a:pos x="33" y="5"/>
                  </a:cxn>
                  <a:cxn ang="0">
                    <a:pos x="23" y="10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0" y="59"/>
                  </a:cxn>
                  <a:cxn ang="0">
                    <a:pos x="0" y="96"/>
                  </a:cxn>
                  <a:cxn ang="0">
                    <a:pos x="0" y="133"/>
                  </a:cxn>
                  <a:cxn ang="0">
                    <a:pos x="0" y="141"/>
                  </a:cxn>
                  <a:cxn ang="0">
                    <a:pos x="0" y="148"/>
                  </a:cxn>
                  <a:cxn ang="0">
                    <a:pos x="4" y="134"/>
                  </a:cxn>
                  <a:cxn ang="0">
                    <a:pos x="7" y="129"/>
                  </a:cxn>
                  <a:cxn ang="0">
                    <a:pos x="11" y="124"/>
                  </a:cxn>
                  <a:cxn ang="0">
                    <a:pos x="16" y="120"/>
                  </a:cxn>
                  <a:cxn ang="0">
                    <a:pos x="34" y="111"/>
                  </a:cxn>
                  <a:cxn ang="0">
                    <a:pos x="41" y="109"/>
                  </a:cxn>
                  <a:cxn ang="0">
                    <a:pos x="106" y="105"/>
                  </a:cxn>
                  <a:cxn ang="0">
                    <a:pos x="111" y="105"/>
                  </a:cxn>
                  <a:cxn ang="0">
                    <a:pos x="148" y="105"/>
                  </a:cxn>
                  <a:cxn ang="0">
                    <a:pos x="148" y="0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69" y="0"/>
                      <a:pt x="63" y="0"/>
                      <a:pt x="56" y="1"/>
                    </a:cubicBezTo>
                    <a:cubicBezTo>
                      <a:pt x="49" y="1"/>
                      <a:pt x="41" y="3"/>
                      <a:pt x="33" y="5"/>
                    </a:cubicBezTo>
                    <a:cubicBezTo>
                      <a:pt x="30" y="7"/>
                      <a:pt x="27" y="8"/>
                      <a:pt x="23" y="10"/>
                    </a:cubicBezTo>
                    <a:cubicBezTo>
                      <a:pt x="13" y="16"/>
                      <a:pt x="5" y="24"/>
                      <a:pt x="2" y="35"/>
                    </a:cubicBezTo>
                    <a:cubicBezTo>
                      <a:pt x="1" y="38"/>
                      <a:pt x="0" y="41"/>
                      <a:pt x="0" y="44"/>
                    </a:cubicBezTo>
                    <a:cubicBezTo>
                      <a:pt x="0" y="49"/>
                      <a:pt x="0" y="54"/>
                      <a:pt x="0" y="59"/>
                    </a:cubicBezTo>
                    <a:cubicBezTo>
                      <a:pt x="0" y="72"/>
                      <a:pt x="0" y="84"/>
                      <a:pt x="0" y="96"/>
                    </a:cubicBezTo>
                    <a:cubicBezTo>
                      <a:pt x="0" y="109"/>
                      <a:pt x="0" y="121"/>
                      <a:pt x="0" y="133"/>
                    </a:cubicBezTo>
                    <a:cubicBezTo>
                      <a:pt x="0" y="136"/>
                      <a:pt x="0" y="139"/>
                      <a:pt x="0" y="141"/>
                    </a:cubicBezTo>
                    <a:cubicBezTo>
                      <a:pt x="0" y="144"/>
                      <a:pt x="0" y="146"/>
                      <a:pt x="0" y="148"/>
                    </a:cubicBezTo>
                    <a:cubicBezTo>
                      <a:pt x="1" y="143"/>
                      <a:pt x="2" y="138"/>
                      <a:pt x="4" y="134"/>
                    </a:cubicBezTo>
                    <a:cubicBezTo>
                      <a:pt x="5" y="132"/>
                      <a:pt x="6" y="131"/>
                      <a:pt x="7" y="129"/>
                    </a:cubicBezTo>
                    <a:cubicBezTo>
                      <a:pt x="8" y="127"/>
                      <a:pt x="10" y="126"/>
                      <a:pt x="11" y="124"/>
                    </a:cubicBezTo>
                    <a:cubicBezTo>
                      <a:pt x="13" y="123"/>
                      <a:pt x="14" y="121"/>
                      <a:pt x="16" y="120"/>
                    </a:cubicBezTo>
                    <a:cubicBezTo>
                      <a:pt x="22" y="116"/>
                      <a:pt x="28" y="113"/>
                      <a:pt x="34" y="111"/>
                    </a:cubicBezTo>
                    <a:cubicBezTo>
                      <a:pt x="36" y="110"/>
                      <a:pt x="39" y="110"/>
                      <a:pt x="41" y="109"/>
                    </a:cubicBezTo>
                    <a:cubicBezTo>
                      <a:pt x="62" y="103"/>
                      <a:pt x="84" y="105"/>
                      <a:pt x="106" y="105"/>
                    </a:cubicBezTo>
                    <a:cubicBezTo>
                      <a:pt x="107" y="105"/>
                      <a:pt x="109" y="105"/>
                      <a:pt x="111" y="105"/>
                    </a:cubicBezTo>
                    <a:cubicBezTo>
                      <a:pt x="131" y="105"/>
                      <a:pt x="148" y="105"/>
                      <a:pt x="148" y="105"/>
                    </a:cubicBez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0" name="Freeform: Shape 55"/>
              <p:cNvSpPr/>
              <p:nvPr/>
            </p:nvSpPr>
            <p:spPr bwMode="auto">
              <a:xfrm>
                <a:off x="1733550" y="4092575"/>
                <a:ext cx="1951038" cy="346075"/>
              </a:xfrm>
              <a:custGeom>
                <a:avLst/>
                <a:gdLst/>
                <a:ahLst/>
                <a:cxnLst>
                  <a:cxn ang="0">
                    <a:pos x="517" y="87"/>
                  </a:cxn>
                  <a:cxn ang="0">
                    <a:pos x="113" y="87"/>
                  </a:cxn>
                  <a:cxn ang="0">
                    <a:pos x="109" y="87"/>
                  </a:cxn>
                  <a:cxn ang="0">
                    <a:pos x="85" y="88"/>
                  </a:cxn>
                  <a:cxn ang="0">
                    <a:pos x="65" y="87"/>
                  </a:cxn>
                  <a:cxn ang="0">
                    <a:pos x="59" y="87"/>
                  </a:cxn>
                  <a:cxn ang="0">
                    <a:pos x="55" y="87"/>
                  </a:cxn>
                  <a:cxn ang="0">
                    <a:pos x="48" y="86"/>
                  </a:cxn>
                  <a:cxn ang="0">
                    <a:pos x="20" y="77"/>
                  </a:cxn>
                  <a:cxn ang="0">
                    <a:pos x="5" y="58"/>
                  </a:cxn>
                  <a:cxn ang="0">
                    <a:pos x="6" y="36"/>
                  </a:cxn>
                  <a:cxn ang="0">
                    <a:pos x="18" y="19"/>
                  </a:cxn>
                  <a:cxn ang="0">
                    <a:pos x="22" y="16"/>
                  </a:cxn>
                  <a:cxn ang="0">
                    <a:pos x="28" y="13"/>
                  </a:cxn>
                  <a:cxn ang="0">
                    <a:pos x="41" y="8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47" y="4"/>
                  </a:cxn>
                  <a:cxn ang="0">
                    <a:pos x="147" y="1"/>
                  </a:cxn>
                  <a:cxn ang="0">
                    <a:pos x="90" y="0"/>
                  </a:cxn>
                  <a:cxn ang="0">
                    <a:pos x="62" y="1"/>
                  </a:cxn>
                  <a:cxn ang="0">
                    <a:pos x="34" y="7"/>
                  </a:cxn>
                  <a:cxn ang="0">
                    <a:pos x="22" y="13"/>
                  </a:cxn>
                  <a:cxn ang="0">
                    <a:pos x="13" y="20"/>
                  </a:cxn>
                  <a:cxn ang="0">
                    <a:pos x="2" y="38"/>
                  </a:cxn>
                  <a:cxn ang="0">
                    <a:pos x="3" y="61"/>
                  </a:cxn>
                  <a:cxn ang="0">
                    <a:pos x="20" y="81"/>
                  </a:cxn>
                  <a:cxn ang="0">
                    <a:pos x="49" y="90"/>
                  </a:cxn>
                  <a:cxn ang="0">
                    <a:pos x="52" y="90"/>
                  </a:cxn>
                  <a:cxn ang="0">
                    <a:pos x="56" y="90"/>
                  </a:cxn>
                  <a:cxn ang="0">
                    <a:pos x="61" y="91"/>
                  </a:cxn>
                  <a:cxn ang="0">
                    <a:pos x="66" y="91"/>
                  </a:cxn>
                  <a:cxn ang="0">
                    <a:pos x="70" y="91"/>
                  </a:cxn>
                  <a:cxn ang="0">
                    <a:pos x="73" y="91"/>
                  </a:cxn>
                  <a:cxn ang="0">
                    <a:pos x="77" y="91"/>
                  </a:cxn>
                  <a:cxn ang="0">
                    <a:pos x="108" y="91"/>
                  </a:cxn>
                  <a:cxn ang="0">
                    <a:pos x="112" y="91"/>
                  </a:cxn>
                  <a:cxn ang="0">
                    <a:pos x="517" y="91"/>
                  </a:cxn>
                  <a:cxn ang="0">
                    <a:pos x="517" y="87"/>
                  </a:cxn>
                </a:cxnLst>
                <a:rect l="0" t="0" r="r" b="b"/>
                <a:pathLst>
                  <a:path w="517" h="91">
                    <a:moveTo>
                      <a:pt x="517" y="87"/>
                    </a:moveTo>
                    <a:cubicBezTo>
                      <a:pt x="312" y="87"/>
                      <a:pt x="113" y="87"/>
                      <a:pt x="113" y="87"/>
                    </a:cubicBezTo>
                    <a:cubicBezTo>
                      <a:pt x="112" y="87"/>
                      <a:pt x="111" y="87"/>
                      <a:pt x="109" y="87"/>
                    </a:cubicBezTo>
                    <a:cubicBezTo>
                      <a:pt x="101" y="87"/>
                      <a:pt x="93" y="87"/>
                      <a:pt x="85" y="88"/>
                    </a:cubicBezTo>
                    <a:cubicBezTo>
                      <a:pt x="78" y="88"/>
                      <a:pt x="72" y="88"/>
                      <a:pt x="65" y="87"/>
                    </a:cubicBezTo>
                    <a:cubicBezTo>
                      <a:pt x="63" y="87"/>
                      <a:pt x="61" y="87"/>
                      <a:pt x="59" y="87"/>
                    </a:cubicBezTo>
                    <a:cubicBezTo>
                      <a:pt x="58" y="87"/>
                      <a:pt x="56" y="87"/>
                      <a:pt x="55" y="87"/>
                    </a:cubicBezTo>
                    <a:cubicBezTo>
                      <a:pt x="52" y="87"/>
                      <a:pt x="50" y="87"/>
                      <a:pt x="48" y="86"/>
                    </a:cubicBezTo>
                    <a:cubicBezTo>
                      <a:pt x="38" y="85"/>
                      <a:pt x="28" y="82"/>
                      <a:pt x="20" y="77"/>
                    </a:cubicBezTo>
                    <a:cubicBezTo>
                      <a:pt x="13" y="72"/>
                      <a:pt x="8" y="66"/>
                      <a:pt x="5" y="58"/>
                    </a:cubicBezTo>
                    <a:cubicBezTo>
                      <a:pt x="3" y="51"/>
                      <a:pt x="3" y="43"/>
                      <a:pt x="6" y="36"/>
                    </a:cubicBezTo>
                    <a:cubicBezTo>
                      <a:pt x="8" y="29"/>
                      <a:pt x="13" y="24"/>
                      <a:pt x="18" y="19"/>
                    </a:cubicBezTo>
                    <a:cubicBezTo>
                      <a:pt x="19" y="18"/>
                      <a:pt x="21" y="17"/>
                      <a:pt x="22" y="16"/>
                    </a:cubicBezTo>
                    <a:cubicBezTo>
                      <a:pt x="24" y="15"/>
                      <a:pt x="26" y="14"/>
                      <a:pt x="28" y="13"/>
                    </a:cubicBezTo>
                    <a:cubicBezTo>
                      <a:pt x="32" y="11"/>
                      <a:pt x="36" y="9"/>
                      <a:pt x="41" y="8"/>
                    </a:cubicBezTo>
                    <a:cubicBezTo>
                      <a:pt x="50" y="5"/>
                      <a:pt x="59" y="4"/>
                      <a:pt x="69" y="4"/>
                    </a:cubicBezTo>
                    <a:cubicBezTo>
                      <a:pt x="78" y="3"/>
                      <a:pt x="88" y="3"/>
                      <a:pt x="97" y="3"/>
                    </a:cubicBezTo>
                    <a:cubicBezTo>
                      <a:pt x="114" y="3"/>
                      <a:pt x="131" y="3"/>
                      <a:pt x="147" y="4"/>
                    </a:cubicBezTo>
                    <a:cubicBezTo>
                      <a:pt x="149" y="4"/>
                      <a:pt x="149" y="1"/>
                      <a:pt x="147" y="1"/>
                    </a:cubicBezTo>
                    <a:cubicBezTo>
                      <a:pt x="128" y="0"/>
                      <a:pt x="109" y="0"/>
                      <a:pt x="90" y="0"/>
                    </a:cubicBezTo>
                    <a:cubicBezTo>
                      <a:pt x="81" y="0"/>
                      <a:pt x="71" y="0"/>
                      <a:pt x="62" y="1"/>
                    </a:cubicBezTo>
                    <a:cubicBezTo>
                      <a:pt x="52" y="2"/>
                      <a:pt x="43" y="3"/>
                      <a:pt x="34" y="7"/>
                    </a:cubicBezTo>
                    <a:cubicBezTo>
                      <a:pt x="30" y="8"/>
                      <a:pt x="25" y="10"/>
                      <a:pt x="22" y="13"/>
                    </a:cubicBezTo>
                    <a:cubicBezTo>
                      <a:pt x="18" y="15"/>
                      <a:pt x="15" y="17"/>
                      <a:pt x="13" y="20"/>
                    </a:cubicBezTo>
                    <a:cubicBezTo>
                      <a:pt x="7" y="25"/>
                      <a:pt x="3" y="31"/>
                      <a:pt x="2" y="38"/>
                    </a:cubicBezTo>
                    <a:cubicBezTo>
                      <a:pt x="0" y="46"/>
                      <a:pt x="0" y="54"/>
                      <a:pt x="3" y="61"/>
                    </a:cubicBezTo>
                    <a:cubicBezTo>
                      <a:pt x="6" y="69"/>
                      <a:pt x="12" y="76"/>
                      <a:pt x="20" y="81"/>
                    </a:cubicBezTo>
                    <a:cubicBezTo>
                      <a:pt x="28" y="86"/>
                      <a:pt x="38" y="89"/>
                      <a:pt x="49" y="90"/>
                    </a:cubicBezTo>
                    <a:cubicBezTo>
                      <a:pt x="50" y="90"/>
                      <a:pt x="51" y="90"/>
                      <a:pt x="52" y="90"/>
                    </a:cubicBezTo>
                    <a:cubicBezTo>
                      <a:pt x="54" y="90"/>
                      <a:pt x="55" y="90"/>
                      <a:pt x="56" y="90"/>
                    </a:cubicBezTo>
                    <a:cubicBezTo>
                      <a:pt x="58" y="91"/>
                      <a:pt x="60" y="91"/>
                      <a:pt x="61" y="91"/>
                    </a:cubicBezTo>
                    <a:cubicBezTo>
                      <a:pt x="63" y="91"/>
                      <a:pt x="64" y="91"/>
                      <a:pt x="66" y="91"/>
                    </a:cubicBezTo>
                    <a:cubicBezTo>
                      <a:pt x="67" y="91"/>
                      <a:pt x="68" y="91"/>
                      <a:pt x="70" y="91"/>
                    </a:cubicBezTo>
                    <a:cubicBezTo>
                      <a:pt x="71" y="91"/>
                      <a:pt x="72" y="91"/>
                      <a:pt x="73" y="91"/>
                    </a:cubicBezTo>
                    <a:cubicBezTo>
                      <a:pt x="74" y="91"/>
                      <a:pt x="75" y="91"/>
                      <a:pt x="77" y="91"/>
                    </a:cubicBezTo>
                    <a:cubicBezTo>
                      <a:pt x="87" y="91"/>
                      <a:pt x="98" y="91"/>
                      <a:pt x="108" y="91"/>
                    </a:cubicBezTo>
                    <a:cubicBezTo>
                      <a:pt x="110" y="91"/>
                      <a:pt x="111" y="91"/>
                      <a:pt x="112" y="91"/>
                    </a:cubicBezTo>
                    <a:cubicBezTo>
                      <a:pt x="112" y="91"/>
                      <a:pt x="311" y="91"/>
                      <a:pt x="517" y="91"/>
                    </a:cubicBezTo>
                    <a:lnTo>
                      <a:pt x="517" y="87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20" name="Freeform: Shape 56"/>
            <p:cNvSpPr/>
            <p:nvPr/>
          </p:nvSpPr>
          <p:spPr bwMode="auto">
            <a:xfrm flipH="1">
              <a:off x="5884749" y="5645698"/>
              <a:ext cx="299984" cy="3027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6" y="46"/>
                </a:cxn>
                <a:cxn ang="0">
                  <a:pos x="46" y="0"/>
                </a:cxn>
                <a:cxn ang="0">
                  <a:pos x="0" y="0"/>
                </a:cxn>
                <a:cxn ang="0">
                  <a:pos x="38" y="28"/>
                </a:cxn>
                <a:cxn ang="0">
                  <a:pos x="19" y="28"/>
                </a:cxn>
                <a:cxn ang="0">
                  <a:pos x="26" y="36"/>
                </a:cxn>
                <a:cxn ang="0">
                  <a:pos x="20" y="42"/>
                </a:cxn>
                <a:cxn ang="0">
                  <a:pos x="5" y="27"/>
                </a:cxn>
                <a:cxn ang="0">
                  <a:pos x="4" y="24"/>
                </a:cxn>
                <a:cxn ang="0">
                  <a:pos x="5" y="21"/>
                </a:cxn>
                <a:cxn ang="0">
                  <a:pos x="20" y="6"/>
                </a:cxn>
                <a:cxn ang="0">
                  <a:pos x="26" y="12"/>
                </a:cxn>
                <a:cxn ang="0">
                  <a:pos x="19" y="19"/>
                </a:cxn>
                <a:cxn ang="0">
                  <a:pos x="38" y="19"/>
                </a:cxn>
                <a:cxn ang="0">
                  <a:pos x="38" y="28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  <a:moveTo>
                    <a:pt x="38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1" y="31"/>
                    <a:pt x="24" y="33"/>
                    <a:pt x="26" y="36"/>
                  </a:cubicBezTo>
                  <a:cubicBezTo>
                    <a:pt x="30" y="40"/>
                    <a:pt x="24" y="46"/>
                    <a:pt x="20" y="42"/>
                  </a:cubicBezTo>
                  <a:cubicBezTo>
                    <a:pt x="15" y="37"/>
                    <a:pt x="10" y="32"/>
                    <a:pt x="5" y="27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3"/>
                    <a:pt x="4" y="22"/>
                    <a:pt x="5" y="21"/>
                  </a:cubicBezTo>
                  <a:cubicBezTo>
                    <a:pt x="10" y="16"/>
                    <a:pt x="15" y="11"/>
                    <a:pt x="20" y="6"/>
                  </a:cubicBezTo>
                  <a:cubicBezTo>
                    <a:pt x="24" y="2"/>
                    <a:pt x="30" y="8"/>
                    <a:pt x="26" y="12"/>
                  </a:cubicBezTo>
                  <a:cubicBezTo>
                    <a:pt x="24" y="14"/>
                    <a:pt x="21" y="17"/>
                    <a:pt x="1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4" y="19"/>
                    <a:pt x="44" y="28"/>
                    <a:pt x="38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1" name="TextBox 57"/>
            <p:cNvSpPr txBox="1"/>
            <p:nvPr/>
          </p:nvSpPr>
          <p:spPr>
            <a:xfrm>
              <a:off x="3254743" y="4740243"/>
              <a:ext cx="41229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122" name="Group 66"/>
            <p:cNvGrpSpPr/>
            <p:nvPr/>
          </p:nvGrpSpPr>
          <p:grpSpPr>
            <a:xfrm>
              <a:off x="6330596" y="5074365"/>
              <a:ext cx="3207104" cy="856637"/>
              <a:chOff x="1415480" y="1651350"/>
              <a:chExt cx="3207104" cy="856637"/>
            </a:xfrm>
          </p:grpSpPr>
          <p:sp>
            <p:nvSpPr>
              <p:cNvPr id="126" name="TextBox 67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54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dirty="0">
                    <a:solidFill>
                      <a:schemeClr val="accent4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127" name="TextBox 68"/>
              <p:cNvSpPr txBox="1"/>
              <p:nvPr/>
            </p:nvSpPr>
            <p:spPr bwMode="auto">
              <a:xfrm>
                <a:off x="1415480" y="1951808"/>
                <a:ext cx="3207104" cy="556179"/>
              </a:xfrm>
              <a:prstGeom prst="rect">
                <a:avLst/>
              </a:prstGeom>
              <a:noFill/>
            </p:spPr>
            <p:txBody>
              <a:bodyPr wrap="square" lIns="540000" tIns="0" rIns="0" bIns="0" anchor="ctr" anchorCtr="0">
                <a:noAutofit/>
              </a:bodyPr>
              <a:lstStyle/>
              <a:p>
                <a:pPr lvl="0" defTabSz="913765">
                  <a:lnSpc>
                    <a:spcPct val="120000"/>
                  </a:lnSpc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点击输入您的内容，或者通过复制您的文本后，在此框中选择粘贴。</a:t>
                </a:r>
              </a:p>
            </p:txBody>
          </p:sp>
        </p:grpSp>
        <p:grpSp>
          <p:nvGrpSpPr>
            <p:cNvPr id="123" name="Group 8"/>
            <p:cNvGrpSpPr/>
            <p:nvPr/>
          </p:nvGrpSpPr>
          <p:grpSpPr>
            <a:xfrm>
              <a:off x="3922473" y="4964271"/>
              <a:ext cx="1962276" cy="1149296"/>
              <a:chOff x="1885684" y="4934802"/>
              <a:chExt cx="1962276" cy="1149296"/>
            </a:xfrm>
          </p:grpSpPr>
          <p:sp>
            <p:nvSpPr>
              <p:cNvPr id="124" name="TextBox 77"/>
              <p:cNvSpPr txBox="1"/>
              <p:nvPr/>
            </p:nvSpPr>
            <p:spPr bwMode="auto">
              <a:xfrm>
                <a:off x="1885685" y="4934802"/>
                <a:ext cx="1962275" cy="409755"/>
              </a:xfrm>
              <a:prstGeom prst="rect">
                <a:avLst/>
              </a:prstGeom>
              <a:noFill/>
            </p:spPr>
            <p:txBody>
              <a:bodyPr wrap="none" lIns="216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125" name="TextBox 78"/>
              <p:cNvSpPr txBox="1"/>
              <p:nvPr/>
            </p:nvSpPr>
            <p:spPr bwMode="auto">
              <a:xfrm>
                <a:off x="1885684" y="5344562"/>
                <a:ext cx="1962275" cy="739536"/>
              </a:xfrm>
              <a:prstGeom prst="rect">
                <a:avLst/>
              </a:prstGeom>
              <a:noFill/>
            </p:spPr>
            <p:txBody>
              <a:bodyPr wrap="square" lIns="216000" tIns="0" rIns="216000" bIns="0" anchor="t" anchorCtr="1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 dirty="0"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请替换文字内容复制你的内容到此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42900" y="368300"/>
              <a:ext cx="11518900" cy="6197600"/>
            </a:xfrm>
            <a:prstGeom prst="rect">
              <a:avLst/>
            </a:prstGeom>
            <a:solidFill>
              <a:srgbClr val="F9F1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6" name="千图设计师MC：ID 29795607库_组合 3"/>
          <p:cNvGrpSpPr/>
          <p:nvPr>
            <p:custDataLst>
              <p:tags r:id="rId1"/>
            </p:custDataLst>
          </p:nvPr>
        </p:nvGrpSpPr>
        <p:grpSpPr>
          <a:xfrm>
            <a:off x="719138" y="1794020"/>
            <a:ext cx="2778727" cy="3193628"/>
            <a:chOff x="719138" y="1708669"/>
            <a:chExt cx="2475611" cy="3735930"/>
          </a:xfrm>
        </p:grpSpPr>
        <p:sp>
          <p:nvSpPr>
            <p:cNvPr id="57" name="矩形 56"/>
            <p:cNvSpPr/>
            <p:nvPr/>
          </p:nvSpPr>
          <p:spPr bwMode="auto">
            <a:xfrm>
              <a:off x="719138" y="3068961"/>
              <a:ext cx="2144490" cy="2375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  <p:sp>
          <p:nvSpPr>
            <p:cNvPr id="58" name="箭头: 五边形 57"/>
            <p:cNvSpPr/>
            <p:nvPr/>
          </p:nvSpPr>
          <p:spPr bwMode="auto">
            <a:xfrm>
              <a:off x="720779" y="2465501"/>
              <a:ext cx="2473970" cy="546905"/>
            </a:xfrm>
            <a:prstGeom prst="homePlate">
              <a:avLst/>
            </a:prstGeom>
            <a:solidFill>
              <a:schemeClr val="accent1"/>
            </a:solidFill>
            <a:ln w="19050">
              <a:noFill/>
              <a:round/>
            </a:ln>
            <a:effectLst/>
          </p:spPr>
          <p:txBody>
            <a:bodyPr vert="horz" wrap="none" lIns="91440" tIns="45720" rIns="91440" bIns="45720" anchor="ctr" anchorCtr="1" compatLnSpc="1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59" name="箭头: 五边形 58"/>
            <p:cNvSpPr/>
            <p:nvPr/>
          </p:nvSpPr>
          <p:spPr bwMode="auto">
            <a:xfrm>
              <a:off x="1416393" y="1708669"/>
              <a:ext cx="1082742" cy="546906"/>
            </a:xfrm>
            <a:prstGeom prst="homePlate">
              <a:avLst/>
            </a:prstGeom>
            <a:noFill/>
            <a:ln w="19050">
              <a:noFill/>
              <a:round/>
            </a:ln>
            <a:effectLst/>
          </p:spPr>
          <p:txBody>
            <a:bodyPr vert="horz" wrap="none" lIns="91440" tIns="45720" rIns="91440" bIns="45720" anchor="ctr" anchorCtr="1" compatLnSpc="1">
              <a:prstTxWarp prst="textPlain">
                <a:avLst/>
              </a:prstTxWarp>
            </a:bodyPr>
            <a:lstStyle/>
            <a:p>
              <a:pPr algn="ctr"/>
              <a:r>
                <a:rPr lang="en-US" altLang="zh-CN" sz="2400" b="1" dirty="0">
                  <a:solidFill>
                    <a:schemeClr val="accent1"/>
                  </a:solidFill>
                  <a:cs typeface="+mn-ea"/>
                  <a:sym typeface="+mn-lt"/>
                </a:rPr>
                <a:t>2016</a:t>
              </a:r>
            </a:p>
          </p:txBody>
        </p:sp>
      </p:grpSp>
      <p:grpSp>
        <p:nvGrpSpPr>
          <p:cNvPr id="60" name="千图设计师MC：ID 29795607库_组合 4"/>
          <p:cNvGrpSpPr/>
          <p:nvPr>
            <p:custDataLst>
              <p:tags r:id="rId2"/>
            </p:custDataLst>
          </p:nvPr>
        </p:nvGrpSpPr>
        <p:grpSpPr>
          <a:xfrm>
            <a:off x="3359707" y="1794023"/>
            <a:ext cx="2778727" cy="3193627"/>
            <a:chOff x="719138" y="1708670"/>
            <a:chExt cx="2475611" cy="3735929"/>
          </a:xfrm>
        </p:grpSpPr>
        <p:sp>
          <p:nvSpPr>
            <p:cNvPr id="61" name="矩形 60"/>
            <p:cNvSpPr/>
            <p:nvPr/>
          </p:nvSpPr>
          <p:spPr bwMode="auto">
            <a:xfrm>
              <a:off x="719138" y="3068961"/>
              <a:ext cx="2144490" cy="2375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  <p:sp>
          <p:nvSpPr>
            <p:cNvPr id="62" name="箭头: V 形 61"/>
            <p:cNvSpPr/>
            <p:nvPr/>
          </p:nvSpPr>
          <p:spPr bwMode="auto">
            <a:xfrm>
              <a:off x="720779" y="2465501"/>
              <a:ext cx="2473970" cy="546906"/>
            </a:xfrm>
            <a:prstGeom prst="chevron">
              <a:avLst/>
            </a:prstGeom>
            <a:solidFill>
              <a:schemeClr val="accent2"/>
            </a:solidFill>
            <a:ln w="19050">
              <a:noFill/>
              <a:round/>
            </a:ln>
            <a:effectLst/>
          </p:spPr>
          <p:txBody>
            <a:bodyPr vert="horz" wrap="none" lIns="91440" tIns="45720" rIns="91440" bIns="45720" anchor="ctr" anchorCtr="1" compatLnSpc="1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63" name="箭头: V 形 62"/>
            <p:cNvSpPr/>
            <p:nvPr/>
          </p:nvSpPr>
          <p:spPr bwMode="auto">
            <a:xfrm>
              <a:off x="1184396" y="1708670"/>
              <a:ext cx="1546737" cy="546906"/>
            </a:xfrm>
            <a:prstGeom prst="chevron">
              <a:avLst/>
            </a:prstGeom>
            <a:noFill/>
            <a:ln w="19050">
              <a:noFill/>
              <a:round/>
            </a:ln>
            <a:effectLst/>
          </p:spPr>
          <p:txBody>
            <a:bodyPr vert="horz" wrap="none" lIns="91440" tIns="45720" rIns="91440" bIns="45720" anchor="ctr" anchorCtr="1" compatLnSpc="1">
              <a:prstTxWarp prst="textPlain">
                <a:avLst/>
              </a:prstTxWarp>
            </a:bodyPr>
            <a:lstStyle/>
            <a:p>
              <a:pPr algn="ctr"/>
              <a:r>
                <a:rPr lang="en-US" altLang="zh-CN" sz="2400" b="1" dirty="0">
                  <a:solidFill>
                    <a:schemeClr val="accent2"/>
                  </a:solidFill>
                  <a:cs typeface="+mn-ea"/>
                  <a:sym typeface="+mn-lt"/>
                </a:rPr>
                <a:t>2017</a:t>
              </a:r>
            </a:p>
          </p:txBody>
        </p:sp>
      </p:grpSp>
      <p:grpSp>
        <p:nvGrpSpPr>
          <p:cNvPr id="64" name="千图设计师MC：ID 29795607库_组合 5"/>
          <p:cNvGrpSpPr/>
          <p:nvPr>
            <p:custDataLst>
              <p:tags r:id="rId3"/>
            </p:custDataLst>
          </p:nvPr>
        </p:nvGrpSpPr>
        <p:grpSpPr>
          <a:xfrm>
            <a:off x="6026919" y="1768622"/>
            <a:ext cx="2778728" cy="3219028"/>
            <a:chOff x="719136" y="1678957"/>
            <a:chExt cx="2475613" cy="3765642"/>
          </a:xfrm>
        </p:grpSpPr>
        <p:sp>
          <p:nvSpPr>
            <p:cNvPr id="65" name="矩形 64"/>
            <p:cNvSpPr/>
            <p:nvPr/>
          </p:nvSpPr>
          <p:spPr bwMode="auto">
            <a:xfrm>
              <a:off x="719136" y="3068961"/>
              <a:ext cx="2144490" cy="2375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  <p:sp>
          <p:nvSpPr>
            <p:cNvPr id="66" name="箭头: V 形 65"/>
            <p:cNvSpPr/>
            <p:nvPr/>
          </p:nvSpPr>
          <p:spPr bwMode="auto">
            <a:xfrm>
              <a:off x="720779" y="2465501"/>
              <a:ext cx="2473970" cy="546904"/>
            </a:xfrm>
            <a:prstGeom prst="chevron">
              <a:avLst/>
            </a:prstGeom>
            <a:solidFill>
              <a:schemeClr val="accent1"/>
            </a:solidFill>
            <a:ln w="19050">
              <a:noFill/>
              <a:round/>
            </a:ln>
            <a:effectLst/>
          </p:spPr>
          <p:txBody>
            <a:bodyPr vert="horz" wrap="none" lIns="91440" tIns="45720" rIns="91440" bIns="45720" anchor="ctr" anchorCtr="1" compatLnSpc="1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67" name="箭头: V 形 66"/>
            <p:cNvSpPr/>
            <p:nvPr/>
          </p:nvSpPr>
          <p:spPr bwMode="auto">
            <a:xfrm>
              <a:off x="1184395" y="1678957"/>
              <a:ext cx="1546737" cy="546906"/>
            </a:xfrm>
            <a:prstGeom prst="chevron">
              <a:avLst/>
            </a:prstGeom>
            <a:noFill/>
            <a:ln w="19050">
              <a:noFill/>
              <a:round/>
            </a:ln>
            <a:effectLst/>
          </p:spPr>
          <p:txBody>
            <a:bodyPr vert="horz" wrap="none" lIns="91440" tIns="45720" rIns="91440" bIns="45720" anchor="ctr" anchorCtr="1" compatLnSpc="1">
              <a:prstTxWarp prst="textPlain">
                <a:avLst/>
              </a:prstTxWarp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2020</a:t>
              </a:r>
              <a:endParaRPr lang="en-US" altLang="zh-CN" sz="24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千图设计师MC：ID 29795607库_组合 6"/>
          <p:cNvGrpSpPr/>
          <p:nvPr>
            <p:custDataLst>
              <p:tags r:id="rId4"/>
            </p:custDataLst>
          </p:nvPr>
        </p:nvGrpSpPr>
        <p:grpSpPr>
          <a:xfrm>
            <a:off x="8694137" y="1794017"/>
            <a:ext cx="2778727" cy="3193628"/>
            <a:chOff x="719138" y="1708668"/>
            <a:chExt cx="2475611" cy="3735931"/>
          </a:xfrm>
        </p:grpSpPr>
        <p:sp>
          <p:nvSpPr>
            <p:cNvPr id="69" name="矩形 68"/>
            <p:cNvSpPr/>
            <p:nvPr/>
          </p:nvSpPr>
          <p:spPr bwMode="auto">
            <a:xfrm>
              <a:off x="719138" y="3068961"/>
              <a:ext cx="2144490" cy="2375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 vert="horz" wrap="square" lIns="91440" tIns="45720" rIns="91440" bIns="45720" anchor="ctr" anchorCtr="1" compatLnSpc="1"/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  <p:sp>
          <p:nvSpPr>
            <p:cNvPr id="70" name="箭头: V 形 69"/>
            <p:cNvSpPr/>
            <p:nvPr/>
          </p:nvSpPr>
          <p:spPr bwMode="auto">
            <a:xfrm>
              <a:off x="720779" y="2465501"/>
              <a:ext cx="2473970" cy="546905"/>
            </a:xfrm>
            <a:prstGeom prst="chevron">
              <a:avLst/>
            </a:prstGeom>
            <a:solidFill>
              <a:schemeClr val="accent2"/>
            </a:solidFill>
            <a:ln w="19050">
              <a:noFill/>
              <a:round/>
            </a:ln>
            <a:effectLst/>
          </p:spPr>
          <p:txBody>
            <a:bodyPr vert="horz" wrap="none" lIns="91440" tIns="45720" rIns="91440" bIns="45720" anchor="ctr" anchorCtr="1" compatLnSpc="1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71" name="箭头: V 形 70"/>
            <p:cNvSpPr/>
            <p:nvPr/>
          </p:nvSpPr>
          <p:spPr bwMode="auto">
            <a:xfrm>
              <a:off x="1184396" y="1708668"/>
              <a:ext cx="1546737" cy="546906"/>
            </a:xfrm>
            <a:prstGeom prst="chevron">
              <a:avLst/>
            </a:prstGeom>
            <a:noFill/>
            <a:ln w="19050">
              <a:noFill/>
              <a:round/>
            </a:ln>
            <a:effectLst/>
          </p:spPr>
          <p:txBody>
            <a:bodyPr vert="horz" wrap="none" lIns="91440" tIns="45720" rIns="91440" bIns="45720" anchor="ctr" anchorCtr="1" compatLnSpc="1">
              <a:prstTxWarp prst="textPlain">
                <a:avLst/>
              </a:prstTxWarp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accent2"/>
                  </a:solidFill>
                  <a:cs typeface="+mn-ea"/>
                  <a:sym typeface="+mn-lt"/>
                </a:rPr>
                <a:t>2030</a:t>
              </a:r>
              <a:endParaRPr lang="en-US" altLang="zh-CN" sz="24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PA_库_组合 26"/>
          <p:cNvGrpSpPr/>
          <p:nvPr>
            <p:custDataLst>
              <p:tags r:id="rId1"/>
            </p:custDataLst>
          </p:nvPr>
        </p:nvGrpSpPr>
        <p:grpSpPr>
          <a:xfrm>
            <a:off x="1657352" y="3193486"/>
            <a:ext cx="1989945" cy="2255182"/>
            <a:chOff x="803412" y="2607659"/>
            <a:chExt cx="2376755" cy="2693549"/>
          </a:xfrm>
        </p:grpSpPr>
        <p:sp>
          <p:nvSpPr>
            <p:cNvPr id="7" name="Oval 1"/>
            <p:cNvSpPr/>
            <p:nvPr/>
          </p:nvSpPr>
          <p:spPr bwMode="auto">
            <a:xfrm>
              <a:off x="803412" y="2924453"/>
              <a:ext cx="2376755" cy="2376755"/>
            </a:xfrm>
            <a:prstGeom prst="ellipse">
              <a:avLst/>
            </a:prstGeom>
            <a:solidFill>
              <a:schemeClr val="bg1"/>
            </a:solidFill>
            <a:ln w="69850" cap="flat" cmpd="sng" algn="ctr">
              <a:solidFill>
                <a:schemeClr val="accent1">
                  <a:lumMod val="100000"/>
                  <a:alpha val="22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Oval 2"/>
            <p:cNvSpPr/>
            <p:nvPr/>
          </p:nvSpPr>
          <p:spPr bwMode="auto">
            <a:xfrm>
              <a:off x="904182" y="3025223"/>
              <a:ext cx="2175215" cy="2175215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571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活动流程介绍</a:t>
              </a:r>
            </a:p>
          </p:txBody>
        </p:sp>
        <p:sp>
          <p:nvSpPr>
            <p:cNvPr id="9" name="Oval 16"/>
            <p:cNvSpPr/>
            <p:nvPr/>
          </p:nvSpPr>
          <p:spPr bwMode="auto">
            <a:xfrm>
              <a:off x="1674996" y="2607659"/>
              <a:ext cx="633588" cy="633587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700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10" name="PA_库_组合 27"/>
          <p:cNvGrpSpPr/>
          <p:nvPr>
            <p:custDataLst>
              <p:tags r:id="rId2"/>
            </p:custDataLst>
          </p:nvPr>
        </p:nvGrpSpPr>
        <p:grpSpPr>
          <a:xfrm>
            <a:off x="3953137" y="3193486"/>
            <a:ext cx="1989945" cy="2255182"/>
            <a:chOff x="3545458" y="2607659"/>
            <a:chExt cx="2376755" cy="2693549"/>
          </a:xfrm>
        </p:grpSpPr>
        <p:sp>
          <p:nvSpPr>
            <p:cNvPr id="11" name="Oval 11"/>
            <p:cNvSpPr/>
            <p:nvPr/>
          </p:nvSpPr>
          <p:spPr bwMode="auto">
            <a:xfrm>
              <a:off x="3545458" y="2924453"/>
              <a:ext cx="2376755" cy="2376755"/>
            </a:xfrm>
            <a:prstGeom prst="ellipse">
              <a:avLst/>
            </a:prstGeom>
            <a:solidFill>
              <a:schemeClr val="bg1"/>
            </a:solidFill>
            <a:ln w="69850" cap="flat" cmpd="sng" algn="ctr">
              <a:solidFill>
                <a:schemeClr val="accent2">
                  <a:alpha val="22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" name="Oval 12"/>
            <p:cNvSpPr/>
            <p:nvPr/>
          </p:nvSpPr>
          <p:spPr bwMode="auto">
            <a:xfrm>
              <a:off x="3646228" y="3025223"/>
              <a:ext cx="2175215" cy="217521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571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活动财务预算</a:t>
              </a:r>
            </a:p>
          </p:txBody>
        </p:sp>
        <p:sp>
          <p:nvSpPr>
            <p:cNvPr id="13" name="Oval 17"/>
            <p:cNvSpPr/>
            <p:nvPr/>
          </p:nvSpPr>
          <p:spPr bwMode="auto">
            <a:xfrm>
              <a:off x="4427809" y="2607659"/>
              <a:ext cx="633588" cy="633587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2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700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14" name="PA_库_组合 28"/>
          <p:cNvGrpSpPr/>
          <p:nvPr>
            <p:custDataLst>
              <p:tags r:id="rId3"/>
            </p:custDataLst>
          </p:nvPr>
        </p:nvGrpSpPr>
        <p:grpSpPr>
          <a:xfrm>
            <a:off x="6248924" y="3193486"/>
            <a:ext cx="1989945" cy="2255182"/>
            <a:chOff x="6287504" y="2607659"/>
            <a:chExt cx="2376755" cy="2693549"/>
          </a:xfrm>
        </p:grpSpPr>
        <p:sp>
          <p:nvSpPr>
            <p:cNvPr id="15" name="Oval 14"/>
            <p:cNvSpPr/>
            <p:nvPr/>
          </p:nvSpPr>
          <p:spPr bwMode="auto">
            <a:xfrm>
              <a:off x="6287504" y="2924453"/>
              <a:ext cx="2376755" cy="2376755"/>
            </a:xfrm>
            <a:prstGeom prst="ellipse">
              <a:avLst/>
            </a:prstGeom>
            <a:solidFill>
              <a:schemeClr val="bg1"/>
            </a:solidFill>
            <a:ln w="69850" cap="flat" cmpd="sng" algn="ctr">
              <a:solidFill>
                <a:schemeClr val="accent3">
                  <a:alpha val="22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388274" y="3025223"/>
              <a:ext cx="2175215" cy="2175215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571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活动执行保障</a:t>
              </a:r>
            </a:p>
          </p:txBody>
        </p:sp>
        <p:sp>
          <p:nvSpPr>
            <p:cNvPr id="17" name="Oval 18"/>
            <p:cNvSpPr/>
            <p:nvPr/>
          </p:nvSpPr>
          <p:spPr bwMode="auto">
            <a:xfrm>
              <a:off x="7159087" y="2607659"/>
              <a:ext cx="633588" cy="633587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3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700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18" name="PA_库_组合 29"/>
          <p:cNvGrpSpPr/>
          <p:nvPr>
            <p:custDataLst>
              <p:tags r:id="rId4"/>
            </p:custDataLst>
          </p:nvPr>
        </p:nvGrpSpPr>
        <p:grpSpPr>
          <a:xfrm>
            <a:off x="8544709" y="3193486"/>
            <a:ext cx="1989945" cy="2255182"/>
            <a:chOff x="9029549" y="2607659"/>
            <a:chExt cx="2376755" cy="2693549"/>
          </a:xfrm>
        </p:grpSpPr>
        <p:sp>
          <p:nvSpPr>
            <p:cNvPr id="19" name="Oval 8"/>
            <p:cNvSpPr/>
            <p:nvPr/>
          </p:nvSpPr>
          <p:spPr bwMode="auto">
            <a:xfrm>
              <a:off x="9029549" y="2924453"/>
              <a:ext cx="2376755" cy="2376755"/>
            </a:xfrm>
            <a:prstGeom prst="ellipse">
              <a:avLst/>
            </a:prstGeom>
            <a:solidFill>
              <a:schemeClr val="bg1"/>
            </a:solidFill>
            <a:ln w="69850" cap="flat" cmpd="sng" algn="ctr">
              <a:solidFill>
                <a:schemeClr val="accent4">
                  <a:alpha val="22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" name="Oval 9"/>
            <p:cNvSpPr/>
            <p:nvPr/>
          </p:nvSpPr>
          <p:spPr bwMode="auto">
            <a:xfrm>
              <a:off x="9130319" y="3025223"/>
              <a:ext cx="2175215" cy="2175215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571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活动效果展望</a:t>
              </a:r>
            </a:p>
          </p:txBody>
        </p:sp>
        <p:sp>
          <p:nvSpPr>
            <p:cNvPr id="21" name="Oval 19"/>
            <p:cNvSpPr/>
            <p:nvPr/>
          </p:nvSpPr>
          <p:spPr bwMode="auto">
            <a:xfrm>
              <a:off x="9800364" y="2607659"/>
              <a:ext cx="633588" cy="633587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accent4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700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22" name="PA_库_组合 3"/>
          <p:cNvGrpSpPr/>
          <p:nvPr>
            <p:custDataLst>
              <p:tags r:id="rId5"/>
            </p:custDataLst>
          </p:nvPr>
        </p:nvGrpSpPr>
        <p:grpSpPr>
          <a:xfrm>
            <a:off x="5195900" y="1844144"/>
            <a:ext cx="1800200" cy="1104511"/>
            <a:chOff x="5195900" y="620688"/>
            <a:chExt cx="1800200" cy="1104511"/>
          </a:xfrm>
        </p:grpSpPr>
        <p:sp>
          <p:nvSpPr>
            <p:cNvPr id="23" name="TextBox 21"/>
            <p:cNvSpPr txBox="1"/>
            <p:nvPr/>
          </p:nvSpPr>
          <p:spPr>
            <a:xfrm>
              <a:off x="5195900" y="620688"/>
              <a:ext cx="1800200" cy="61555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zh-CN" altLang="en-US" sz="4000" dirty="0">
                  <a:solidFill>
                    <a:srgbClr val="A20202"/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24" name="TextBox 22"/>
            <p:cNvSpPr txBox="1"/>
            <p:nvPr/>
          </p:nvSpPr>
          <p:spPr>
            <a:xfrm>
              <a:off x="5195900" y="1232756"/>
              <a:ext cx="1800200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en-US" altLang="zh-CN" sz="3200" dirty="0">
                  <a:solidFill>
                    <a:srgbClr val="A20202"/>
                  </a:solidFill>
                  <a:cs typeface="+mn-ea"/>
                  <a:sym typeface="+mn-lt"/>
                </a:rPr>
                <a:t>Contents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195900" y="1236241"/>
              <a:ext cx="1800200" cy="0"/>
            </a:xfrm>
            <a:prstGeom prst="line">
              <a:avLst/>
            </a:prstGeom>
            <a:ln>
              <a:solidFill>
                <a:srgbClr val="A2020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42900" y="368300"/>
              <a:ext cx="11518900" cy="6197600"/>
            </a:xfrm>
            <a:prstGeom prst="rect">
              <a:avLst/>
            </a:prstGeom>
            <a:solidFill>
              <a:srgbClr val="F9F1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1" name="千图设计师MC：ID 29795607库_组合 1"/>
          <p:cNvGrpSpPr/>
          <p:nvPr>
            <p:custDataLst>
              <p:tags r:id="rId1"/>
            </p:custDataLst>
          </p:nvPr>
        </p:nvGrpSpPr>
        <p:grpSpPr>
          <a:xfrm>
            <a:off x="4249851" y="1678802"/>
            <a:ext cx="3870099" cy="3868060"/>
            <a:chOff x="4106976" y="2252598"/>
            <a:chExt cx="3870098" cy="3868060"/>
          </a:xfrm>
        </p:grpSpPr>
        <p:sp>
          <p:nvSpPr>
            <p:cNvPr id="22" name="Freeform: Shape 5"/>
            <p:cNvSpPr/>
            <p:nvPr/>
          </p:nvSpPr>
          <p:spPr bwMode="auto">
            <a:xfrm>
              <a:off x="4561922" y="4045862"/>
              <a:ext cx="2952046" cy="1156746"/>
            </a:xfrm>
            <a:custGeom>
              <a:avLst/>
              <a:gdLst>
                <a:gd name="T0" fmla="*/ 0 w 1447"/>
                <a:gd name="T1" fmla="*/ 123 h 567"/>
                <a:gd name="T2" fmla="*/ 256 w 1447"/>
                <a:gd name="T3" fmla="*/ 0 h 567"/>
                <a:gd name="T4" fmla="*/ 721 w 1447"/>
                <a:gd name="T5" fmla="*/ 266 h 567"/>
                <a:gd name="T6" fmla="*/ 1226 w 1447"/>
                <a:gd name="T7" fmla="*/ 14 h 567"/>
                <a:gd name="T8" fmla="*/ 1447 w 1447"/>
                <a:gd name="T9" fmla="*/ 123 h 567"/>
                <a:gd name="T10" fmla="*/ 721 w 1447"/>
                <a:gd name="T11" fmla="*/ 567 h 567"/>
                <a:gd name="T12" fmla="*/ 0 w 1447"/>
                <a:gd name="T13" fmla="*/ 123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7" h="567">
                  <a:moveTo>
                    <a:pt x="0" y="123"/>
                  </a:moveTo>
                  <a:lnTo>
                    <a:pt x="256" y="0"/>
                  </a:lnTo>
                  <a:lnTo>
                    <a:pt x="721" y="266"/>
                  </a:lnTo>
                  <a:lnTo>
                    <a:pt x="1226" y="14"/>
                  </a:lnTo>
                  <a:lnTo>
                    <a:pt x="1447" y="123"/>
                  </a:lnTo>
                  <a:lnTo>
                    <a:pt x="721" y="567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3" name="Freeform: Shape 6"/>
            <p:cNvSpPr/>
            <p:nvPr/>
          </p:nvSpPr>
          <p:spPr bwMode="auto">
            <a:xfrm>
              <a:off x="4106976" y="4296795"/>
              <a:ext cx="1925868" cy="1823863"/>
            </a:xfrm>
            <a:custGeom>
              <a:avLst/>
              <a:gdLst>
                <a:gd name="T0" fmla="*/ 0 w 944"/>
                <a:gd name="T1" fmla="*/ 240 h 894"/>
                <a:gd name="T2" fmla="*/ 223 w 944"/>
                <a:gd name="T3" fmla="*/ 0 h 894"/>
                <a:gd name="T4" fmla="*/ 944 w 944"/>
                <a:gd name="T5" fmla="*/ 444 h 894"/>
                <a:gd name="T6" fmla="*/ 944 w 944"/>
                <a:gd name="T7" fmla="*/ 894 h 894"/>
                <a:gd name="T8" fmla="*/ 0 w 944"/>
                <a:gd name="T9" fmla="*/ 240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4" h="894">
                  <a:moveTo>
                    <a:pt x="0" y="240"/>
                  </a:moveTo>
                  <a:lnTo>
                    <a:pt x="223" y="0"/>
                  </a:lnTo>
                  <a:lnTo>
                    <a:pt x="944" y="444"/>
                  </a:lnTo>
                  <a:lnTo>
                    <a:pt x="944" y="89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4" name="Freeform: Shape 7"/>
            <p:cNvSpPr/>
            <p:nvPr/>
          </p:nvSpPr>
          <p:spPr bwMode="auto">
            <a:xfrm>
              <a:off x="6032844" y="4296795"/>
              <a:ext cx="1944230" cy="1823863"/>
            </a:xfrm>
            <a:custGeom>
              <a:avLst/>
              <a:gdLst>
                <a:gd name="T0" fmla="*/ 0 w 953"/>
                <a:gd name="T1" fmla="*/ 444 h 894"/>
                <a:gd name="T2" fmla="*/ 726 w 953"/>
                <a:gd name="T3" fmla="*/ 0 h 894"/>
                <a:gd name="T4" fmla="*/ 953 w 953"/>
                <a:gd name="T5" fmla="*/ 238 h 894"/>
                <a:gd name="T6" fmla="*/ 0 w 953"/>
                <a:gd name="T7" fmla="*/ 894 h 894"/>
                <a:gd name="T8" fmla="*/ 0 w 953"/>
                <a:gd name="T9" fmla="*/ 444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3" h="894">
                  <a:moveTo>
                    <a:pt x="0" y="444"/>
                  </a:moveTo>
                  <a:lnTo>
                    <a:pt x="726" y="0"/>
                  </a:lnTo>
                  <a:lnTo>
                    <a:pt x="953" y="238"/>
                  </a:lnTo>
                  <a:lnTo>
                    <a:pt x="0" y="894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5" name="Freeform: Shape 8"/>
            <p:cNvSpPr/>
            <p:nvPr/>
          </p:nvSpPr>
          <p:spPr bwMode="auto">
            <a:xfrm>
              <a:off x="5031149" y="3537872"/>
              <a:ext cx="2017674" cy="648757"/>
            </a:xfrm>
            <a:custGeom>
              <a:avLst/>
              <a:gdLst>
                <a:gd name="T0" fmla="*/ 0 w 989"/>
                <a:gd name="T1" fmla="*/ 55 h 318"/>
                <a:gd name="T2" fmla="*/ 100 w 989"/>
                <a:gd name="T3" fmla="*/ 7 h 318"/>
                <a:gd name="T4" fmla="*/ 491 w 989"/>
                <a:gd name="T5" fmla="*/ 178 h 318"/>
                <a:gd name="T6" fmla="*/ 870 w 989"/>
                <a:gd name="T7" fmla="*/ 0 h 318"/>
                <a:gd name="T8" fmla="*/ 989 w 989"/>
                <a:gd name="T9" fmla="*/ 55 h 318"/>
                <a:gd name="T10" fmla="*/ 491 w 989"/>
                <a:gd name="T11" fmla="*/ 318 h 318"/>
                <a:gd name="T12" fmla="*/ 0 w 989"/>
                <a:gd name="T13" fmla="*/ 5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9" h="318">
                  <a:moveTo>
                    <a:pt x="0" y="55"/>
                  </a:moveTo>
                  <a:lnTo>
                    <a:pt x="100" y="7"/>
                  </a:lnTo>
                  <a:lnTo>
                    <a:pt x="491" y="178"/>
                  </a:lnTo>
                  <a:lnTo>
                    <a:pt x="870" y="0"/>
                  </a:lnTo>
                  <a:lnTo>
                    <a:pt x="989" y="55"/>
                  </a:lnTo>
                  <a:lnTo>
                    <a:pt x="491" y="31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6" name="Freeform: Shape 9"/>
            <p:cNvSpPr/>
            <p:nvPr/>
          </p:nvSpPr>
          <p:spPr bwMode="auto">
            <a:xfrm>
              <a:off x="4551721" y="3650079"/>
              <a:ext cx="1481123" cy="1407679"/>
            </a:xfrm>
            <a:custGeom>
              <a:avLst/>
              <a:gdLst>
                <a:gd name="T0" fmla="*/ 0 w 726"/>
                <a:gd name="T1" fmla="*/ 249 h 690"/>
                <a:gd name="T2" fmla="*/ 726 w 726"/>
                <a:gd name="T3" fmla="*/ 690 h 690"/>
                <a:gd name="T4" fmla="*/ 726 w 726"/>
                <a:gd name="T5" fmla="*/ 263 h 690"/>
                <a:gd name="T6" fmla="*/ 235 w 726"/>
                <a:gd name="T7" fmla="*/ 0 h 690"/>
                <a:gd name="T8" fmla="*/ 0 w 726"/>
                <a:gd name="T9" fmla="*/ 24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6" h="690">
                  <a:moveTo>
                    <a:pt x="0" y="249"/>
                  </a:moveTo>
                  <a:lnTo>
                    <a:pt x="726" y="690"/>
                  </a:lnTo>
                  <a:lnTo>
                    <a:pt x="726" y="263"/>
                  </a:lnTo>
                  <a:lnTo>
                    <a:pt x="235" y="0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7" name="Freeform: Shape 10"/>
            <p:cNvSpPr/>
            <p:nvPr/>
          </p:nvSpPr>
          <p:spPr bwMode="auto">
            <a:xfrm>
              <a:off x="6032844" y="3650079"/>
              <a:ext cx="1495405" cy="1407679"/>
            </a:xfrm>
            <a:custGeom>
              <a:avLst/>
              <a:gdLst>
                <a:gd name="T0" fmla="*/ 0 w 733"/>
                <a:gd name="T1" fmla="*/ 690 h 690"/>
                <a:gd name="T2" fmla="*/ 0 w 733"/>
                <a:gd name="T3" fmla="*/ 263 h 690"/>
                <a:gd name="T4" fmla="*/ 498 w 733"/>
                <a:gd name="T5" fmla="*/ 0 h 690"/>
                <a:gd name="T6" fmla="*/ 733 w 733"/>
                <a:gd name="T7" fmla="*/ 249 h 690"/>
                <a:gd name="T8" fmla="*/ 0 w 733"/>
                <a:gd name="T9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3" h="690">
                  <a:moveTo>
                    <a:pt x="0" y="690"/>
                  </a:moveTo>
                  <a:lnTo>
                    <a:pt x="0" y="263"/>
                  </a:lnTo>
                  <a:lnTo>
                    <a:pt x="498" y="0"/>
                  </a:lnTo>
                  <a:lnTo>
                    <a:pt x="733" y="249"/>
                  </a:lnTo>
                  <a:lnTo>
                    <a:pt x="0" y="6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8" name="Freeform: Shape 11"/>
            <p:cNvSpPr/>
            <p:nvPr/>
          </p:nvSpPr>
          <p:spPr bwMode="auto">
            <a:xfrm>
              <a:off x="5027070" y="2966640"/>
              <a:ext cx="1009857" cy="1060860"/>
            </a:xfrm>
            <a:custGeom>
              <a:avLst/>
              <a:gdLst>
                <a:gd name="T0" fmla="*/ 0 w 495"/>
                <a:gd name="T1" fmla="*/ 264 h 520"/>
                <a:gd name="T2" fmla="*/ 493 w 495"/>
                <a:gd name="T3" fmla="*/ 520 h 520"/>
                <a:gd name="T4" fmla="*/ 495 w 495"/>
                <a:gd name="T5" fmla="*/ 114 h 520"/>
                <a:gd name="T6" fmla="*/ 242 w 495"/>
                <a:gd name="T7" fmla="*/ 0 h 520"/>
                <a:gd name="T8" fmla="*/ 0 w 495"/>
                <a:gd name="T9" fmla="*/ 26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520">
                  <a:moveTo>
                    <a:pt x="0" y="264"/>
                  </a:moveTo>
                  <a:lnTo>
                    <a:pt x="493" y="520"/>
                  </a:lnTo>
                  <a:lnTo>
                    <a:pt x="495" y="114"/>
                  </a:lnTo>
                  <a:lnTo>
                    <a:pt x="242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9" name="Freeform: Shape 12"/>
            <p:cNvSpPr/>
            <p:nvPr/>
          </p:nvSpPr>
          <p:spPr bwMode="auto">
            <a:xfrm>
              <a:off x="6032845" y="2966640"/>
              <a:ext cx="1020057" cy="1060860"/>
            </a:xfrm>
            <a:custGeom>
              <a:avLst/>
              <a:gdLst>
                <a:gd name="T0" fmla="*/ 2 w 500"/>
                <a:gd name="T1" fmla="*/ 114 h 520"/>
                <a:gd name="T2" fmla="*/ 256 w 500"/>
                <a:gd name="T3" fmla="*/ 0 h 520"/>
                <a:gd name="T4" fmla="*/ 500 w 500"/>
                <a:gd name="T5" fmla="*/ 261 h 520"/>
                <a:gd name="T6" fmla="*/ 0 w 500"/>
                <a:gd name="T7" fmla="*/ 520 h 520"/>
                <a:gd name="T8" fmla="*/ 2 w 500"/>
                <a:gd name="T9" fmla="*/ 11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20">
                  <a:moveTo>
                    <a:pt x="2" y="114"/>
                  </a:moveTo>
                  <a:lnTo>
                    <a:pt x="256" y="0"/>
                  </a:lnTo>
                  <a:lnTo>
                    <a:pt x="500" y="261"/>
                  </a:lnTo>
                  <a:lnTo>
                    <a:pt x="0" y="520"/>
                  </a:lnTo>
                  <a:lnTo>
                    <a:pt x="2" y="11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0" name="Freeform: Shape 13"/>
            <p:cNvSpPr/>
            <p:nvPr/>
          </p:nvSpPr>
          <p:spPr bwMode="auto">
            <a:xfrm>
              <a:off x="5520777" y="2880955"/>
              <a:ext cx="1034339" cy="318258"/>
            </a:xfrm>
            <a:custGeom>
              <a:avLst/>
              <a:gdLst>
                <a:gd name="T0" fmla="*/ 0 w 507"/>
                <a:gd name="T1" fmla="*/ 42 h 156"/>
                <a:gd name="T2" fmla="*/ 104 w 507"/>
                <a:gd name="T3" fmla="*/ 0 h 156"/>
                <a:gd name="T4" fmla="*/ 253 w 507"/>
                <a:gd name="T5" fmla="*/ 42 h 156"/>
                <a:gd name="T6" fmla="*/ 396 w 507"/>
                <a:gd name="T7" fmla="*/ 0 h 156"/>
                <a:gd name="T8" fmla="*/ 507 w 507"/>
                <a:gd name="T9" fmla="*/ 42 h 156"/>
                <a:gd name="T10" fmla="*/ 253 w 507"/>
                <a:gd name="T11" fmla="*/ 156 h 156"/>
                <a:gd name="T12" fmla="*/ 0 w 507"/>
                <a:gd name="T13" fmla="*/ 4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7" h="156">
                  <a:moveTo>
                    <a:pt x="0" y="42"/>
                  </a:moveTo>
                  <a:lnTo>
                    <a:pt x="104" y="0"/>
                  </a:lnTo>
                  <a:lnTo>
                    <a:pt x="253" y="42"/>
                  </a:lnTo>
                  <a:lnTo>
                    <a:pt x="396" y="0"/>
                  </a:lnTo>
                  <a:lnTo>
                    <a:pt x="507" y="42"/>
                  </a:lnTo>
                  <a:lnTo>
                    <a:pt x="253" y="15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" name="Freeform: Shape 14"/>
            <p:cNvSpPr/>
            <p:nvPr/>
          </p:nvSpPr>
          <p:spPr bwMode="auto">
            <a:xfrm>
              <a:off x="5520777" y="2252599"/>
              <a:ext cx="516150" cy="787484"/>
            </a:xfrm>
            <a:custGeom>
              <a:avLst/>
              <a:gdLst>
                <a:gd name="T0" fmla="*/ 0 w 253"/>
                <a:gd name="T1" fmla="*/ 275 h 386"/>
                <a:gd name="T2" fmla="*/ 253 w 253"/>
                <a:gd name="T3" fmla="*/ 0 h 386"/>
                <a:gd name="T4" fmla="*/ 253 w 253"/>
                <a:gd name="T5" fmla="*/ 386 h 386"/>
                <a:gd name="T6" fmla="*/ 0 w 253"/>
                <a:gd name="T7" fmla="*/ 27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" h="386">
                  <a:moveTo>
                    <a:pt x="0" y="275"/>
                  </a:moveTo>
                  <a:lnTo>
                    <a:pt x="253" y="0"/>
                  </a:lnTo>
                  <a:lnTo>
                    <a:pt x="253" y="386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" name="Freeform: Shape 15"/>
            <p:cNvSpPr/>
            <p:nvPr/>
          </p:nvSpPr>
          <p:spPr bwMode="auto">
            <a:xfrm>
              <a:off x="6036924" y="2252598"/>
              <a:ext cx="524310" cy="787484"/>
            </a:xfrm>
            <a:custGeom>
              <a:avLst/>
              <a:gdLst>
                <a:gd name="T0" fmla="*/ 0 w 257"/>
                <a:gd name="T1" fmla="*/ 0 h 386"/>
                <a:gd name="T2" fmla="*/ 257 w 257"/>
                <a:gd name="T3" fmla="*/ 275 h 386"/>
                <a:gd name="T4" fmla="*/ 0 w 257"/>
                <a:gd name="T5" fmla="*/ 386 h 386"/>
                <a:gd name="T6" fmla="*/ 0 w 257"/>
                <a:gd name="T7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" h="386">
                  <a:moveTo>
                    <a:pt x="0" y="0"/>
                  </a:moveTo>
                  <a:lnTo>
                    <a:pt x="257" y="275"/>
                  </a:lnTo>
                  <a:lnTo>
                    <a:pt x="0" y="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33" name="千图设计师MC：ID 29795607库_组合 29"/>
          <p:cNvGrpSpPr/>
          <p:nvPr>
            <p:custDataLst>
              <p:tags r:id="rId2"/>
            </p:custDataLst>
          </p:nvPr>
        </p:nvGrpSpPr>
        <p:grpSpPr>
          <a:xfrm>
            <a:off x="830988" y="4098557"/>
            <a:ext cx="3156379" cy="1216315"/>
            <a:chOff x="742087" y="4035055"/>
            <a:chExt cx="3156379" cy="1216315"/>
          </a:xfrm>
        </p:grpSpPr>
        <p:sp>
          <p:nvSpPr>
            <p:cNvPr id="34" name="TextBox 22"/>
            <p:cNvSpPr txBox="1"/>
            <p:nvPr/>
          </p:nvSpPr>
          <p:spPr>
            <a:xfrm>
              <a:off x="742087" y="4558873"/>
              <a:ext cx="3156379" cy="69249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  <p:sp>
          <p:nvSpPr>
            <p:cNvPr id="35" name="TextBox 23"/>
            <p:cNvSpPr txBox="1"/>
            <p:nvPr/>
          </p:nvSpPr>
          <p:spPr>
            <a:xfrm>
              <a:off x="1353196" y="4035055"/>
              <a:ext cx="1569660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dirty="0">
                  <a:solidFill>
                    <a:schemeClr val="accent3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36" name="Freeform: Shape 25"/>
            <p:cNvSpPr/>
            <p:nvPr/>
          </p:nvSpPr>
          <p:spPr bwMode="auto">
            <a:xfrm>
              <a:off x="779286" y="4106435"/>
              <a:ext cx="452438" cy="452438"/>
            </a:xfrm>
            <a:custGeom>
              <a:avLst/>
              <a:gdLst>
                <a:gd name="T0" fmla="*/ 209 w 224"/>
                <a:gd name="T1" fmla="*/ 0 h 224"/>
                <a:gd name="T2" fmla="*/ 14 w 224"/>
                <a:gd name="T3" fmla="*/ 0 h 224"/>
                <a:gd name="T4" fmla="*/ 0 w 224"/>
                <a:gd name="T5" fmla="*/ 14 h 224"/>
                <a:gd name="T6" fmla="*/ 0 w 224"/>
                <a:gd name="T7" fmla="*/ 209 h 224"/>
                <a:gd name="T8" fmla="*/ 14 w 224"/>
                <a:gd name="T9" fmla="*/ 224 h 224"/>
                <a:gd name="T10" fmla="*/ 209 w 224"/>
                <a:gd name="T11" fmla="*/ 224 h 224"/>
                <a:gd name="T12" fmla="*/ 224 w 224"/>
                <a:gd name="T13" fmla="*/ 209 h 224"/>
                <a:gd name="T14" fmla="*/ 224 w 224"/>
                <a:gd name="T15" fmla="*/ 14 h 224"/>
                <a:gd name="T16" fmla="*/ 209 w 224"/>
                <a:gd name="T17" fmla="*/ 0 h 224"/>
                <a:gd name="T18" fmla="*/ 80 w 224"/>
                <a:gd name="T19" fmla="*/ 185 h 224"/>
                <a:gd name="T20" fmla="*/ 75 w 224"/>
                <a:gd name="T21" fmla="*/ 189 h 224"/>
                <a:gd name="T22" fmla="*/ 42 w 224"/>
                <a:gd name="T23" fmla="*/ 189 h 224"/>
                <a:gd name="T24" fmla="*/ 37 w 224"/>
                <a:gd name="T25" fmla="*/ 185 h 224"/>
                <a:gd name="T26" fmla="*/ 37 w 224"/>
                <a:gd name="T27" fmla="*/ 119 h 224"/>
                <a:gd name="T28" fmla="*/ 42 w 224"/>
                <a:gd name="T29" fmla="*/ 114 h 224"/>
                <a:gd name="T30" fmla="*/ 75 w 224"/>
                <a:gd name="T31" fmla="*/ 114 h 224"/>
                <a:gd name="T32" fmla="*/ 80 w 224"/>
                <a:gd name="T33" fmla="*/ 119 h 224"/>
                <a:gd name="T34" fmla="*/ 80 w 224"/>
                <a:gd name="T35" fmla="*/ 185 h 224"/>
                <a:gd name="T36" fmla="*/ 133 w 224"/>
                <a:gd name="T37" fmla="*/ 184 h 224"/>
                <a:gd name="T38" fmla="*/ 128 w 224"/>
                <a:gd name="T39" fmla="*/ 189 h 224"/>
                <a:gd name="T40" fmla="*/ 95 w 224"/>
                <a:gd name="T41" fmla="*/ 189 h 224"/>
                <a:gd name="T42" fmla="*/ 90 w 224"/>
                <a:gd name="T43" fmla="*/ 184 h 224"/>
                <a:gd name="T44" fmla="*/ 90 w 224"/>
                <a:gd name="T45" fmla="*/ 60 h 224"/>
                <a:gd name="T46" fmla="*/ 95 w 224"/>
                <a:gd name="T47" fmla="*/ 55 h 224"/>
                <a:gd name="T48" fmla="*/ 128 w 224"/>
                <a:gd name="T49" fmla="*/ 55 h 224"/>
                <a:gd name="T50" fmla="*/ 133 w 224"/>
                <a:gd name="T51" fmla="*/ 60 h 224"/>
                <a:gd name="T52" fmla="*/ 133 w 224"/>
                <a:gd name="T53" fmla="*/ 184 h 224"/>
                <a:gd name="T54" fmla="*/ 186 w 224"/>
                <a:gd name="T55" fmla="*/ 184 h 224"/>
                <a:gd name="T56" fmla="*/ 181 w 224"/>
                <a:gd name="T57" fmla="*/ 189 h 224"/>
                <a:gd name="T58" fmla="*/ 148 w 224"/>
                <a:gd name="T59" fmla="*/ 189 h 224"/>
                <a:gd name="T60" fmla="*/ 143 w 224"/>
                <a:gd name="T61" fmla="*/ 184 h 224"/>
                <a:gd name="T62" fmla="*/ 143 w 224"/>
                <a:gd name="T63" fmla="*/ 142 h 224"/>
                <a:gd name="T64" fmla="*/ 148 w 224"/>
                <a:gd name="T65" fmla="*/ 137 h 224"/>
                <a:gd name="T66" fmla="*/ 181 w 224"/>
                <a:gd name="T67" fmla="*/ 137 h 224"/>
                <a:gd name="T68" fmla="*/ 186 w 224"/>
                <a:gd name="T69" fmla="*/ 142 h 224"/>
                <a:gd name="T70" fmla="*/ 186 w 224"/>
                <a:gd name="T71" fmla="*/ 18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4" h="224">
                  <a:moveTo>
                    <a:pt x="20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17"/>
                    <a:pt x="6" y="224"/>
                    <a:pt x="14" y="224"/>
                  </a:cubicBezTo>
                  <a:cubicBezTo>
                    <a:pt x="209" y="224"/>
                    <a:pt x="209" y="224"/>
                    <a:pt x="209" y="224"/>
                  </a:cubicBezTo>
                  <a:cubicBezTo>
                    <a:pt x="217" y="224"/>
                    <a:pt x="224" y="217"/>
                    <a:pt x="224" y="209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6"/>
                    <a:pt x="217" y="0"/>
                    <a:pt x="209" y="0"/>
                  </a:cubicBezTo>
                  <a:moveTo>
                    <a:pt x="80" y="185"/>
                  </a:moveTo>
                  <a:cubicBezTo>
                    <a:pt x="80" y="187"/>
                    <a:pt x="78" y="189"/>
                    <a:pt x="75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39" y="189"/>
                    <a:pt x="37" y="187"/>
                    <a:pt x="37" y="185"/>
                  </a:cubicBezTo>
                  <a:cubicBezTo>
                    <a:pt x="37" y="119"/>
                    <a:pt x="37" y="119"/>
                    <a:pt x="37" y="119"/>
                  </a:cubicBezTo>
                  <a:cubicBezTo>
                    <a:pt x="37" y="116"/>
                    <a:pt x="39" y="114"/>
                    <a:pt x="42" y="114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8" y="114"/>
                    <a:pt x="80" y="116"/>
                    <a:pt x="80" y="119"/>
                  </a:cubicBezTo>
                  <a:cubicBezTo>
                    <a:pt x="80" y="185"/>
                    <a:pt x="80" y="185"/>
                    <a:pt x="80" y="185"/>
                  </a:cubicBezTo>
                  <a:close/>
                  <a:moveTo>
                    <a:pt x="133" y="184"/>
                  </a:moveTo>
                  <a:cubicBezTo>
                    <a:pt x="133" y="187"/>
                    <a:pt x="131" y="189"/>
                    <a:pt x="128" y="189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2" y="189"/>
                    <a:pt x="90" y="187"/>
                    <a:pt x="90" y="184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57"/>
                    <a:pt x="92" y="55"/>
                    <a:pt x="95" y="55"/>
                  </a:cubicBezTo>
                  <a:cubicBezTo>
                    <a:pt x="128" y="55"/>
                    <a:pt x="128" y="55"/>
                    <a:pt x="128" y="55"/>
                  </a:cubicBezTo>
                  <a:cubicBezTo>
                    <a:pt x="131" y="55"/>
                    <a:pt x="133" y="57"/>
                    <a:pt x="133" y="60"/>
                  </a:cubicBezTo>
                  <a:lnTo>
                    <a:pt x="133" y="184"/>
                  </a:lnTo>
                  <a:close/>
                  <a:moveTo>
                    <a:pt x="186" y="184"/>
                  </a:moveTo>
                  <a:cubicBezTo>
                    <a:pt x="186" y="187"/>
                    <a:pt x="184" y="189"/>
                    <a:pt x="181" y="189"/>
                  </a:cubicBezTo>
                  <a:cubicBezTo>
                    <a:pt x="148" y="189"/>
                    <a:pt x="148" y="189"/>
                    <a:pt x="148" y="189"/>
                  </a:cubicBezTo>
                  <a:cubicBezTo>
                    <a:pt x="145" y="189"/>
                    <a:pt x="143" y="187"/>
                    <a:pt x="143" y="184"/>
                  </a:cubicBezTo>
                  <a:cubicBezTo>
                    <a:pt x="143" y="142"/>
                    <a:pt x="143" y="142"/>
                    <a:pt x="143" y="142"/>
                  </a:cubicBezTo>
                  <a:cubicBezTo>
                    <a:pt x="143" y="139"/>
                    <a:pt x="145" y="137"/>
                    <a:pt x="148" y="137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4" y="137"/>
                    <a:pt x="186" y="139"/>
                    <a:pt x="186" y="142"/>
                  </a:cubicBezTo>
                  <a:cubicBezTo>
                    <a:pt x="186" y="184"/>
                    <a:pt x="186" y="184"/>
                    <a:pt x="186" y="1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37" name="千图设计师MC：ID 29795607库_组合 1"/>
          <p:cNvGrpSpPr/>
          <p:nvPr>
            <p:custDataLst>
              <p:tags r:id="rId3"/>
            </p:custDataLst>
          </p:nvPr>
        </p:nvGrpSpPr>
        <p:grpSpPr>
          <a:xfrm>
            <a:off x="830988" y="1666456"/>
            <a:ext cx="3156379" cy="1216315"/>
            <a:chOff x="742087" y="1602954"/>
            <a:chExt cx="3156379" cy="1216315"/>
          </a:xfrm>
        </p:grpSpPr>
        <p:sp>
          <p:nvSpPr>
            <p:cNvPr id="38" name="TextBox 20"/>
            <p:cNvSpPr txBox="1"/>
            <p:nvPr/>
          </p:nvSpPr>
          <p:spPr>
            <a:xfrm>
              <a:off x="742087" y="2126772"/>
              <a:ext cx="3156379" cy="69249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  <p:sp>
          <p:nvSpPr>
            <p:cNvPr id="39" name="TextBox 21"/>
            <p:cNvSpPr txBox="1"/>
            <p:nvPr/>
          </p:nvSpPr>
          <p:spPr>
            <a:xfrm>
              <a:off x="1353196" y="1602954"/>
              <a:ext cx="1569660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dirty="0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40" name="Freeform: Shape 27"/>
            <p:cNvSpPr/>
            <p:nvPr/>
          </p:nvSpPr>
          <p:spPr bwMode="auto">
            <a:xfrm>
              <a:off x="851303" y="1626709"/>
              <a:ext cx="355600" cy="500063"/>
            </a:xfrm>
            <a:custGeom>
              <a:avLst/>
              <a:gdLst>
                <a:gd name="T0" fmla="*/ 26 w 176"/>
                <a:gd name="T1" fmla="*/ 168 h 248"/>
                <a:gd name="T2" fmla="*/ 0 w 176"/>
                <a:gd name="T3" fmla="*/ 190 h 248"/>
                <a:gd name="T4" fmla="*/ 0 w 176"/>
                <a:gd name="T5" fmla="*/ 248 h 248"/>
                <a:gd name="T6" fmla="*/ 47 w 176"/>
                <a:gd name="T7" fmla="*/ 214 h 248"/>
                <a:gd name="T8" fmla="*/ 32 w 176"/>
                <a:gd name="T9" fmla="*/ 168 h 248"/>
                <a:gd name="T10" fmla="*/ 26 w 176"/>
                <a:gd name="T11" fmla="*/ 168 h 248"/>
                <a:gd name="T12" fmla="*/ 149 w 176"/>
                <a:gd name="T13" fmla="*/ 168 h 248"/>
                <a:gd name="T14" fmla="*/ 143 w 176"/>
                <a:gd name="T15" fmla="*/ 168 h 248"/>
                <a:gd name="T16" fmla="*/ 128 w 176"/>
                <a:gd name="T17" fmla="*/ 214 h 248"/>
                <a:gd name="T18" fmla="*/ 176 w 176"/>
                <a:gd name="T19" fmla="*/ 248 h 248"/>
                <a:gd name="T20" fmla="*/ 176 w 176"/>
                <a:gd name="T21" fmla="*/ 190 h 248"/>
                <a:gd name="T22" fmla="*/ 149 w 176"/>
                <a:gd name="T23" fmla="*/ 168 h 248"/>
                <a:gd name="T24" fmla="*/ 88 w 176"/>
                <a:gd name="T25" fmla="*/ 0 h 248"/>
                <a:gd name="T26" fmla="*/ 39 w 176"/>
                <a:gd name="T27" fmla="*/ 128 h 248"/>
                <a:gd name="T28" fmla="*/ 80 w 176"/>
                <a:gd name="T29" fmla="*/ 229 h 248"/>
                <a:gd name="T30" fmla="*/ 80 w 176"/>
                <a:gd name="T31" fmla="*/ 171 h 248"/>
                <a:gd name="T32" fmla="*/ 88 w 176"/>
                <a:gd name="T33" fmla="*/ 163 h 248"/>
                <a:gd name="T34" fmla="*/ 95 w 176"/>
                <a:gd name="T35" fmla="*/ 171 h 248"/>
                <a:gd name="T36" fmla="*/ 95 w 176"/>
                <a:gd name="T37" fmla="*/ 229 h 248"/>
                <a:gd name="T38" fmla="*/ 136 w 176"/>
                <a:gd name="T39" fmla="*/ 128 h 248"/>
                <a:gd name="T40" fmla="*/ 88 w 176"/>
                <a:gd name="T41" fmla="*/ 0 h 248"/>
                <a:gd name="T42" fmla="*/ 87 w 176"/>
                <a:gd name="T43" fmla="*/ 70 h 248"/>
                <a:gd name="T44" fmla="*/ 63 w 176"/>
                <a:gd name="T45" fmla="*/ 68 h 248"/>
                <a:gd name="T46" fmla="*/ 88 w 176"/>
                <a:gd name="T47" fmla="*/ 22 h 248"/>
                <a:gd name="T48" fmla="*/ 112 w 176"/>
                <a:gd name="T49" fmla="*/ 68 h 248"/>
                <a:gd name="T50" fmla="*/ 87 w 176"/>
                <a:gd name="T51" fmla="*/ 7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6" h="248">
                  <a:moveTo>
                    <a:pt x="26" y="168"/>
                  </a:moveTo>
                  <a:cubicBezTo>
                    <a:pt x="11" y="168"/>
                    <a:pt x="0" y="178"/>
                    <a:pt x="0" y="19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0" y="202"/>
                    <a:pt x="35" y="187"/>
                    <a:pt x="32" y="168"/>
                  </a:cubicBezTo>
                  <a:cubicBezTo>
                    <a:pt x="26" y="168"/>
                    <a:pt x="26" y="168"/>
                    <a:pt x="26" y="168"/>
                  </a:cubicBezTo>
                  <a:close/>
                  <a:moveTo>
                    <a:pt x="149" y="168"/>
                  </a:moveTo>
                  <a:cubicBezTo>
                    <a:pt x="143" y="168"/>
                    <a:pt x="143" y="168"/>
                    <a:pt x="143" y="168"/>
                  </a:cubicBezTo>
                  <a:cubicBezTo>
                    <a:pt x="140" y="187"/>
                    <a:pt x="135" y="202"/>
                    <a:pt x="128" y="214"/>
                  </a:cubicBezTo>
                  <a:cubicBezTo>
                    <a:pt x="176" y="248"/>
                    <a:pt x="176" y="248"/>
                    <a:pt x="176" y="248"/>
                  </a:cubicBezTo>
                  <a:cubicBezTo>
                    <a:pt x="176" y="190"/>
                    <a:pt x="176" y="190"/>
                    <a:pt x="176" y="190"/>
                  </a:cubicBezTo>
                  <a:cubicBezTo>
                    <a:pt x="176" y="178"/>
                    <a:pt x="164" y="168"/>
                    <a:pt x="149" y="168"/>
                  </a:cubicBezTo>
                  <a:moveTo>
                    <a:pt x="88" y="0"/>
                  </a:moveTo>
                  <a:cubicBezTo>
                    <a:pt x="88" y="0"/>
                    <a:pt x="39" y="37"/>
                    <a:pt x="39" y="128"/>
                  </a:cubicBezTo>
                  <a:cubicBezTo>
                    <a:pt x="39" y="187"/>
                    <a:pt x="57" y="223"/>
                    <a:pt x="80" y="22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67"/>
                    <a:pt x="84" y="163"/>
                    <a:pt x="88" y="163"/>
                  </a:cubicBezTo>
                  <a:cubicBezTo>
                    <a:pt x="92" y="163"/>
                    <a:pt x="95" y="167"/>
                    <a:pt x="95" y="171"/>
                  </a:cubicBezTo>
                  <a:cubicBezTo>
                    <a:pt x="95" y="229"/>
                    <a:pt x="95" y="229"/>
                    <a:pt x="95" y="229"/>
                  </a:cubicBezTo>
                  <a:cubicBezTo>
                    <a:pt x="118" y="223"/>
                    <a:pt x="136" y="187"/>
                    <a:pt x="136" y="128"/>
                  </a:cubicBezTo>
                  <a:cubicBezTo>
                    <a:pt x="136" y="36"/>
                    <a:pt x="88" y="0"/>
                    <a:pt x="88" y="0"/>
                  </a:cubicBezTo>
                  <a:moveTo>
                    <a:pt x="87" y="70"/>
                  </a:moveTo>
                  <a:cubicBezTo>
                    <a:pt x="79" y="70"/>
                    <a:pt x="71" y="70"/>
                    <a:pt x="63" y="68"/>
                  </a:cubicBezTo>
                  <a:cubicBezTo>
                    <a:pt x="70" y="46"/>
                    <a:pt x="80" y="31"/>
                    <a:pt x="88" y="22"/>
                  </a:cubicBezTo>
                  <a:cubicBezTo>
                    <a:pt x="95" y="31"/>
                    <a:pt x="105" y="46"/>
                    <a:pt x="112" y="68"/>
                  </a:cubicBezTo>
                  <a:cubicBezTo>
                    <a:pt x="104" y="70"/>
                    <a:pt x="96" y="70"/>
                    <a:pt x="87" y="7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41" name="千图设计师MC：ID 29795607库_组合 27"/>
          <p:cNvGrpSpPr/>
          <p:nvPr>
            <p:custDataLst>
              <p:tags r:id="rId4"/>
            </p:custDataLst>
          </p:nvPr>
        </p:nvGrpSpPr>
        <p:grpSpPr>
          <a:xfrm>
            <a:off x="8122497" y="1666397"/>
            <a:ext cx="3156379" cy="1216372"/>
            <a:chOff x="8033597" y="1602897"/>
            <a:chExt cx="3156379" cy="1216372"/>
          </a:xfrm>
        </p:grpSpPr>
        <p:sp>
          <p:nvSpPr>
            <p:cNvPr id="42" name="TextBox 17"/>
            <p:cNvSpPr txBox="1"/>
            <p:nvPr/>
          </p:nvSpPr>
          <p:spPr>
            <a:xfrm>
              <a:off x="8592672" y="1602954"/>
              <a:ext cx="1569660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dirty="0">
                  <a:solidFill>
                    <a:schemeClr val="accent2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43" name="Freeform: Shape 24"/>
            <p:cNvSpPr/>
            <p:nvPr/>
          </p:nvSpPr>
          <p:spPr bwMode="auto">
            <a:xfrm>
              <a:off x="8094885" y="1602897"/>
              <a:ext cx="525463" cy="523875"/>
            </a:xfrm>
            <a:custGeom>
              <a:avLst/>
              <a:gdLst>
                <a:gd name="T0" fmla="*/ 183 w 260"/>
                <a:gd name="T1" fmla="*/ 106 h 260"/>
                <a:gd name="T2" fmla="*/ 192 w 260"/>
                <a:gd name="T3" fmla="*/ 142 h 260"/>
                <a:gd name="T4" fmla="*/ 117 w 260"/>
                <a:gd name="T5" fmla="*/ 218 h 260"/>
                <a:gd name="T6" fmla="*/ 41 w 260"/>
                <a:gd name="T7" fmla="*/ 142 h 260"/>
                <a:gd name="T8" fmla="*/ 117 w 260"/>
                <a:gd name="T9" fmla="*/ 66 h 260"/>
                <a:gd name="T10" fmla="*/ 154 w 260"/>
                <a:gd name="T11" fmla="*/ 75 h 260"/>
                <a:gd name="T12" fmla="*/ 183 w 260"/>
                <a:gd name="T13" fmla="*/ 46 h 260"/>
                <a:gd name="T14" fmla="*/ 116 w 260"/>
                <a:gd name="T15" fmla="*/ 24 h 260"/>
                <a:gd name="T16" fmla="*/ 0 w 260"/>
                <a:gd name="T17" fmla="*/ 142 h 260"/>
                <a:gd name="T18" fmla="*/ 116 w 260"/>
                <a:gd name="T19" fmla="*/ 260 h 260"/>
                <a:gd name="T20" fmla="*/ 233 w 260"/>
                <a:gd name="T21" fmla="*/ 142 h 260"/>
                <a:gd name="T22" fmla="*/ 213 w 260"/>
                <a:gd name="T23" fmla="*/ 76 h 260"/>
                <a:gd name="T24" fmla="*/ 183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2 w 260"/>
                <a:gd name="T33" fmla="*/ 22 h 260"/>
                <a:gd name="T34" fmla="*/ 202 w 260"/>
                <a:gd name="T35" fmla="*/ 45 h 260"/>
                <a:gd name="T36" fmla="*/ 138 w 260"/>
                <a:gd name="T37" fmla="*/ 110 h 260"/>
                <a:gd name="T38" fmla="*/ 117 w 260"/>
                <a:gd name="T39" fmla="*/ 103 h 260"/>
                <a:gd name="T40" fmla="*/ 79 w 260"/>
                <a:gd name="T41" fmla="*/ 142 h 260"/>
                <a:gd name="T42" fmla="*/ 117 w 260"/>
                <a:gd name="T43" fmla="*/ 180 h 260"/>
                <a:gd name="T44" fmla="*/ 155 w 260"/>
                <a:gd name="T45" fmla="*/ 142 h 260"/>
                <a:gd name="T46" fmla="*/ 150 w 260"/>
                <a:gd name="T47" fmla="*/ 123 h 260"/>
                <a:gd name="T48" fmla="*/ 214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3" y="106"/>
                  </a:moveTo>
                  <a:cubicBezTo>
                    <a:pt x="189" y="117"/>
                    <a:pt x="192" y="129"/>
                    <a:pt x="192" y="142"/>
                  </a:cubicBezTo>
                  <a:cubicBezTo>
                    <a:pt x="192" y="184"/>
                    <a:pt x="159" y="218"/>
                    <a:pt x="117" y="218"/>
                  </a:cubicBezTo>
                  <a:cubicBezTo>
                    <a:pt x="75" y="218"/>
                    <a:pt x="41" y="184"/>
                    <a:pt x="41" y="142"/>
                  </a:cubicBezTo>
                  <a:cubicBezTo>
                    <a:pt x="41" y="100"/>
                    <a:pt x="75" y="66"/>
                    <a:pt x="117" y="66"/>
                  </a:cubicBezTo>
                  <a:cubicBezTo>
                    <a:pt x="130" y="66"/>
                    <a:pt x="143" y="69"/>
                    <a:pt x="154" y="75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4" y="32"/>
                    <a:pt x="141" y="24"/>
                    <a:pt x="116" y="24"/>
                  </a:cubicBezTo>
                  <a:cubicBezTo>
                    <a:pt x="52" y="24"/>
                    <a:pt x="0" y="77"/>
                    <a:pt x="0" y="142"/>
                  </a:cubicBezTo>
                  <a:cubicBezTo>
                    <a:pt x="0" y="207"/>
                    <a:pt x="52" y="260"/>
                    <a:pt x="116" y="260"/>
                  </a:cubicBezTo>
                  <a:cubicBezTo>
                    <a:pt x="180" y="260"/>
                    <a:pt x="233" y="207"/>
                    <a:pt x="233" y="142"/>
                  </a:cubicBezTo>
                  <a:cubicBezTo>
                    <a:pt x="233" y="118"/>
                    <a:pt x="225" y="95"/>
                    <a:pt x="213" y="76"/>
                  </a:cubicBezTo>
                  <a:cubicBezTo>
                    <a:pt x="183" y="106"/>
                    <a:pt x="183" y="106"/>
                    <a:pt x="183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2" y="45"/>
                    <a:pt x="202" y="45"/>
                    <a:pt x="202" y="45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2" y="106"/>
                    <a:pt x="125" y="103"/>
                    <a:pt x="117" y="103"/>
                  </a:cubicBezTo>
                  <a:cubicBezTo>
                    <a:pt x="96" y="103"/>
                    <a:pt x="79" y="121"/>
                    <a:pt x="79" y="142"/>
                  </a:cubicBezTo>
                  <a:cubicBezTo>
                    <a:pt x="79" y="163"/>
                    <a:pt x="96" y="180"/>
                    <a:pt x="117" y="180"/>
                  </a:cubicBezTo>
                  <a:cubicBezTo>
                    <a:pt x="138" y="180"/>
                    <a:pt x="155" y="163"/>
                    <a:pt x="155" y="142"/>
                  </a:cubicBezTo>
                  <a:cubicBezTo>
                    <a:pt x="155" y="135"/>
                    <a:pt x="153" y="128"/>
                    <a:pt x="150" y="123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" name="TextBox 35"/>
            <p:cNvSpPr txBox="1"/>
            <p:nvPr/>
          </p:nvSpPr>
          <p:spPr>
            <a:xfrm>
              <a:off x="8033597" y="2126772"/>
              <a:ext cx="3156379" cy="69249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</p:grpSp>
      <p:grpSp>
        <p:nvGrpSpPr>
          <p:cNvPr id="45" name="千图设计师MC：ID 29795607库_组合 28"/>
          <p:cNvGrpSpPr/>
          <p:nvPr>
            <p:custDataLst>
              <p:tags r:id="rId5"/>
            </p:custDataLst>
          </p:nvPr>
        </p:nvGrpSpPr>
        <p:grpSpPr>
          <a:xfrm>
            <a:off x="8122497" y="4074687"/>
            <a:ext cx="3156379" cy="1240185"/>
            <a:chOff x="8033597" y="4011185"/>
            <a:chExt cx="3156379" cy="1240185"/>
          </a:xfrm>
        </p:grpSpPr>
        <p:sp>
          <p:nvSpPr>
            <p:cNvPr id="46" name="TextBox 19"/>
            <p:cNvSpPr txBox="1"/>
            <p:nvPr/>
          </p:nvSpPr>
          <p:spPr>
            <a:xfrm>
              <a:off x="8592672" y="4035055"/>
              <a:ext cx="1569660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dirty="0">
                  <a:solidFill>
                    <a:schemeClr val="accent4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47" name="Freeform: Shape 26"/>
            <p:cNvSpPr/>
            <p:nvPr/>
          </p:nvSpPr>
          <p:spPr bwMode="auto">
            <a:xfrm>
              <a:off x="8141400" y="4011185"/>
              <a:ext cx="484188" cy="547688"/>
            </a:xfrm>
            <a:custGeom>
              <a:avLst/>
              <a:gdLst>
                <a:gd name="T0" fmla="*/ 61 w 240"/>
                <a:gd name="T1" fmla="*/ 48 h 272"/>
                <a:gd name="T2" fmla="*/ 35 w 240"/>
                <a:gd name="T3" fmla="*/ 35 h 272"/>
                <a:gd name="T4" fmla="*/ 48 w 240"/>
                <a:gd name="T5" fmla="*/ 61 h 272"/>
                <a:gd name="T6" fmla="*/ 61 w 240"/>
                <a:gd name="T7" fmla="*/ 61 h 272"/>
                <a:gd name="T8" fmla="*/ 9 w 240"/>
                <a:gd name="T9" fmla="*/ 110 h 272"/>
                <a:gd name="T10" fmla="*/ 9 w 240"/>
                <a:gd name="T11" fmla="*/ 129 h 272"/>
                <a:gd name="T12" fmla="*/ 37 w 240"/>
                <a:gd name="T13" fmla="*/ 120 h 272"/>
                <a:gd name="T14" fmla="*/ 120 w 240"/>
                <a:gd name="T15" fmla="*/ 37 h 272"/>
                <a:gd name="T16" fmla="*/ 129 w 240"/>
                <a:gd name="T17" fmla="*/ 9 h 272"/>
                <a:gd name="T18" fmla="*/ 110 w 240"/>
                <a:gd name="T19" fmla="*/ 9 h 272"/>
                <a:gd name="T20" fmla="*/ 120 w 240"/>
                <a:gd name="T21" fmla="*/ 37 h 272"/>
                <a:gd name="T22" fmla="*/ 106 w 240"/>
                <a:gd name="T23" fmla="*/ 272 h 272"/>
                <a:gd name="T24" fmla="*/ 152 w 240"/>
                <a:gd name="T25" fmla="*/ 252 h 272"/>
                <a:gd name="T26" fmla="*/ 87 w 240"/>
                <a:gd name="T27" fmla="*/ 243 h 272"/>
                <a:gd name="T28" fmla="*/ 204 w 240"/>
                <a:gd name="T29" fmla="*/ 35 h 272"/>
                <a:gd name="T30" fmla="*/ 178 w 240"/>
                <a:gd name="T31" fmla="*/ 48 h 272"/>
                <a:gd name="T32" fmla="*/ 184 w 240"/>
                <a:gd name="T33" fmla="*/ 64 h 272"/>
                <a:gd name="T34" fmla="*/ 204 w 240"/>
                <a:gd name="T35" fmla="*/ 48 h 272"/>
                <a:gd name="T36" fmla="*/ 120 w 240"/>
                <a:gd name="T37" fmla="*/ 49 h 272"/>
                <a:gd name="T38" fmla="*/ 61 w 240"/>
                <a:gd name="T39" fmla="*/ 156 h 272"/>
                <a:gd name="T40" fmla="*/ 78 w 240"/>
                <a:gd name="T41" fmla="*/ 185 h 272"/>
                <a:gd name="T42" fmla="*/ 74 w 240"/>
                <a:gd name="T43" fmla="*/ 199 h 272"/>
                <a:gd name="T44" fmla="*/ 68 w 240"/>
                <a:gd name="T45" fmla="*/ 229 h 272"/>
                <a:gd name="T46" fmla="*/ 165 w 240"/>
                <a:gd name="T47" fmla="*/ 235 h 272"/>
                <a:gd name="T48" fmla="*/ 171 w 240"/>
                <a:gd name="T49" fmla="*/ 204 h 272"/>
                <a:gd name="T50" fmla="*/ 162 w 240"/>
                <a:gd name="T51" fmla="*/ 199 h 272"/>
                <a:gd name="T52" fmla="*/ 177 w 240"/>
                <a:gd name="T53" fmla="*/ 157 h 272"/>
                <a:gd name="T54" fmla="*/ 120 w 240"/>
                <a:gd name="T55" fmla="*/ 49 h 272"/>
                <a:gd name="T56" fmla="*/ 116 w 240"/>
                <a:gd name="T57" fmla="*/ 136 h 272"/>
                <a:gd name="T58" fmla="*/ 120 w 240"/>
                <a:gd name="T59" fmla="*/ 169 h 272"/>
                <a:gd name="T60" fmla="*/ 143 w 240"/>
                <a:gd name="T61" fmla="*/ 185 h 272"/>
                <a:gd name="T62" fmla="*/ 126 w 240"/>
                <a:gd name="T63" fmla="*/ 199 h 272"/>
                <a:gd name="T64" fmla="*/ 141 w 240"/>
                <a:gd name="T65" fmla="*/ 136 h 272"/>
                <a:gd name="T66" fmla="*/ 141 w 240"/>
                <a:gd name="T67" fmla="*/ 106 h 272"/>
                <a:gd name="T68" fmla="*/ 125 w 240"/>
                <a:gd name="T69" fmla="*/ 126 h 272"/>
                <a:gd name="T70" fmla="*/ 110 w 240"/>
                <a:gd name="T71" fmla="*/ 110 h 272"/>
                <a:gd name="T72" fmla="*/ 84 w 240"/>
                <a:gd name="T73" fmla="*/ 121 h 272"/>
                <a:gd name="T74" fmla="*/ 107 w 240"/>
                <a:gd name="T75" fmla="*/ 136 h 272"/>
                <a:gd name="T76" fmla="*/ 96 w 240"/>
                <a:gd name="T77" fmla="*/ 199 h 272"/>
                <a:gd name="T78" fmla="*/ 77 w 240"/>
                <a:gd name="T79" fmla="*/ 146 h 272"/>
                <a:gd name="T80" fmla="*/ 77 w 240"/>
                <a:gd name="T81" fmla="*/ 146 h 272"/>
                <a:gd name="T82" fmla="*/ 120 w 240"/>
                <a:gd name="T83" fmla="*/ 68 h 272"/>
                <a:gd name="T84" fmla="*/ 162 w 240"/>
                <a:gd name="T85" fmla="*/ 146 h 272"/>
                <a:gd name="T86" fmla="*/ 138 w 240"/>
                <a:gd name="T87" fmla="*/ 117 h 272"/>
                <a:gd name="T88" fmla="*/ 146 w 240"/>
                <a:gd name="T89" fmla="*/ 121 h 272"/>
                <a:gd name="T90" fmla="*/ 134 w 240"/>
                <a:gd name="T91" fmla="*/ 126 h 272"/>
                <a:gd name="T92" fmla="*/ 100 w 240"/>
                <a:gd name="T93" fmla="*/ 126 h 272"/>
                <a:gd name="T94" fmla="*/ 100 w 240"/>
                <a:gd name="T95" fmla="*/ 115 h 272"/>
                <a:gd name="T96" fmla="*/ 106 w 240"/>
                <a:gd name="T97" fmla="*/ 126 h 272"/>
                <a:gd name="T98" fmla="*/ 211 w 240"/>
                <a:gd name="T99" fmla="*/ 110 h 272"/>
                <a:gd name="T100" fmla="*/ 211 w 240"/>
                <a:gd name="T101" fmla="*/ 129 h 272"/>
                <a:gd name="T102" fmla="*/ 240 w 240"/>
                <a:gd name="T103" fmla="*/ 11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272">
                  <a:moveTo>
                    <a:pt x="61" y="61"/>
                  </a:moveTo>
                  <a:cubicBezTo>
                    <a:pt x="65" y="58"/>
                    <a:pt x="65" y="52"/>
                    <a:pt x="61" y="48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4" y="31"/>
                    <a:pt x="38" y="31"/>
                    <a:pt x="35" y="35"/>
                  </a:cubicBezTo>
                  <a:cubicBezTo>
                    <a:pt x="31" y="38"/>
                    <a:pt x="31" y="44"/>
                    <a:pt x="35" y="48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50" y="63"/>
                    <a:pt x="52" y="64"/>
                    <a:pt x="55" y="64"/>
                  </a:cubicBezTo>
                  <a:cubicBezTo>
                    <a:pt x="57" y="64"/>
                    <a:pt x="60" y="63"/>
                    <a:pt x="61" y="61"/>
                  </a:cubicBezTo>
                  <a:moveTo>
                    <a:pt x="28" y="110"/>
                  </a:moveTo>
                  <a:cubicBezTo>
                    <a:pt x="9" y="110"/>
                    <a:pt x="9" y="110"/>
                    <a:pt x="9" y="110"/>
                  </a:cubicBezTo>
                  <a:cubicBezTo>
                    <a:pt x="4" y="110"/>
                    <a:pt x="0" y="114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33" y="129"/>
                    <a:pt x="37" y="125"/>
                    <a:pt x="37" y="120"/>
                  </a:cubicBezTo>
                  <a:cubicBezTo>
                    <a:pt x="37" y="114"/>
                    <a:pt x="33" y="110"/>
                    <a:pt x="28" y="110"/>
                  </a:cubicBezTo>
                  <a:moveTo>
                    <a:pt x="120" y="37"/>
                  </a:moveTo>
                  <a:cubicBezTo>
                    <a:pt x="125" y="37"/>
                    <a:pt x="129" y="33"/>
                    <a:pt x="129" y="28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9" y="4"/>
                    <a:pt x="125" y="0"/>
                    <a:pt x="120" y="0"/>
                  </a:cubicBezTo>
                  <a:cubicBezTo>
                    <a:pt x="114" y="0"/>
                    <a:pt x="110" y="4"/>
                    <a:pt x="110" y="9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33"/>
                    <a:pt x="114" y="37"/>
                    <a:pt x="120" y="37"/>
                  </a:cubicBezTo>
                  <a:moveTo>
                    <a:pt x="87" y="252"/>
                  </a:moveTo>
                  <a:cubicBezTo>
                    <a:pt x="87" y="263"/>
                    <a:pt x="96" y="272"/>
                    <a:pt x="106" y="272"/>
                  </a:cubicBezTo>
                  <a:cubicBezTo>
                    <a:pt x="133" y="272"/>
                    <a:pt x="133" y="272"/>
                    <a:pt x="133" y="272"/>
                  </a:cubicBezTo>
                  <a:cubicBezTo>
                    <a:pt x="144" y="272"/>
                    <a:pt x="152" y="263"/>
                    <a:pt x="152" y="252"/>
                  </a:cubicBezTo>
                  <a:cubicBezTo>
                    <a:pt x="152" y="243"/>
                    <a:pt x="152" y="243"/>
                    <a:pt x="152" y="243"/>
                  </a:cubicBezTo>
                  <a:cubicBezTo>
                    <a:pt x="87" y="243"/>
                    <a:pt x="87" y="243"/>
                    <a:pt x="87" y="243"/>
                  </a:cubicBezTo>
                  <a:cubicBezTo>
                    <a:pt x="87" y="252"/>
                    <a:pt x="87" y="252"/>
                    <a:pt x="87" y="252"/>
                  </a:cubicBezTo>
                  <a:close/>
                  <a:moveTo>
                    <a:pt x="204" y="35"/>
                  </a:moveTo>
                  <a:cubicBezTo>
                    <a:pt x="201" y="31"/>
                    <a:pt x="195" y="31"/>
                    <a:pt x="191" y="35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4" y="52"/>
                    <a:pt x="174" y="58"/>
                    <a:pt x="178" y="61"/>
                  </a:cubicBezTo>
                  <a:cubicBezTo>
                    <a:pt x="180" y="63"/>
                    <a:pt x="182" y="64"/>
                    <a:pt x="184" y="64"/>
                  </a:cubicBezTo>
                  <a:cubicBezTo>
                    <a:pt x="187" y="64"/>
                    <a:pt x="189" y="63"/>
                    <a:pt x="191" y="61"/>
                  </a:cubicBezTo>
                  <a:cubicBezTo>
                    <a:pt x="204" y="48"/>
                    <a:pt x="204" y="48"/>
                    <a:pt x="204" y="48"/>
                  </a:cubicBezTo>
                  <a:cubicBezTo>
                    <a:pt x="208" y="44"/>
                    <a:pt x="208" y="38"/>
                    <a:pt x="204" y="35"/>
                  </a:cubicBezTo>
                  <a:moveTo>
                    <a:pt x="120" y="49"/>
                  </a:moveTo>
                  <a:cubicBezTo>
                    <a:pt x="81" y="49"/>
                    <a:pt x="49" y="80"/>
                    <a:pt x="49" y="118"/>
                  </a:cubicBezTo>
                  <a:cubicBezTo>
                    <a:pt x="49" y="131"/>
                    <a:pt x="53" y="144"/>
                    <a:pt x="61" y="156"/>
                  </a:cubicBezTo>
                  <a:cubicBezTo>
                    <a:pt x="61" y="156"/>
                    <a:pt x="62" y="157"/>
                    <a:pt x="62" y="157"/>
                  </a:cubicBezTo>
                  <a:cubicBezTo>
                    <a:pt x="75" y="176"/>
                    <a:pt x="78" y="182"/>
                    <a:pt x="78" y="185"/>
                  </a:cubicBezTo>
                  <a:cubicBezTo>
                    <a:pt x="78" y="199"/>
                    <a:pt x="78" y="199"/>
                    <a:pt x="78" y="199"/>
                  </a:cubicBezTo>
                  <a:cubicBezTo>
                    <a:pt x="74" y="199"/>
                    <a:pt x="74" y="199"/>
                    <a:pt x="74" y="199"/>
                  </a:cubicBezTo>
                  <a:cubicBezTo>
                    <a:pt x="71" y="199"/>
                    <a:pt x="68" y="200"/>
                    <a:pt x="68" y="204"/>
                  </a:cubicBezTo>
                  <a:cubicBezTo>
                    <a:pt x="68" y="229"/>
                    <a:pt x="68" y="229"/>
                    <a:pt x="68" y="229"/>
                  </a:cubicBezTo>
                  <a:cubicBezTo>
                    <a:pt x="68" y="233"/>
                    <a:pt x="71" y="235"/>
                    <a:pt x="74" y="235"/>
                  </a:cubicBezTo>
                  <a:cubicBezTo>
                    <a:pt x="165" y="235"/>
                    <a:pt x="165" y="235"/>
                    <a:pt x="165" y="235"/>
                  </a:cubicBezTo>
                  <a:cubicBezTo>
                    <a:pt x="168" y="235"/>
                    <a:pt x="171" y="233"/>
                    <a:pt x="171" y="229"/>
                  </a:cubicBezTo>
                  <a:cubicBezTo>
                    <a:pt x="171" y="204"/>
                    <a:pt x="171" y="204"/>
                    <a:pt x="171" y="204"/>
                  </a:cubicBezTo>
                  <a:cubicBezTo>
                    <a:pt x="171" y="200"/>
                    <a:pt x="168" y="199"/>
                    <a:pt x="165" y="199"/>
                  </a:cubicBezTo>
                  <a:cubicBezTo>
                    <a:pt x="162" y="199"/>
                    <a:pt x="162" y="199"/>
                    <a:pt x="162" y="199"/>
                  </a:cubicBezTo>
                  <a:cubicBezTo>
                    <a:pt x="162" y="185"/>
                    <a:pt x="162" y="185"/>
                    <a:pt x="162" y="185"/>
                  </a:cubicBezTo>
                  <a:cubicBezTo>
                    <a:pt x="162" y="182"/>
                    <a:pt x="163" y="177"/>
                    <a:pt x="177" y="157"/>
                  </a:cubicBezTo>
                  <a:cubicBezTo>
                    <a:pt x="186" y="146"/>
                    <a:pt x="190" y="132"/>
                    <a:pt x="190" y="118"/>
                  </a:cubicBezTo>
                  <a:cubicBezTo>
                    <a:pt x="190" y="80"/>
                    <a:pt x="158" y="49"/>
                    <a:pt x="120" y="49"/>
                  </a:cubicBezTo>
                  <a:moveTo>
                    <a:pt x="120" y="169"/>
                  </a:moveTo>
                  <a:cubicBezTo>
                    <a:pt x="116" y="136"/>
                    <a:pt x="116" y="136"/>
                    <a:pt x="116" y="136"/>
                  </a:cubicBezTo>
                  <a:cubicBezTo>
                    <a:pt x="124" y="136"/>
                    <a:pt x="124" y="136"/>
                    <a:pt x="124" y="136"/>
                  </a:cubicBezTo>
                  <a:lnTo>
                    <a:pt x="120" y="169"/>
                  </a:lnTo>
                  <a:close/>
                  <a:moveTo>
                    <a:pt x="162" y="146"/>
                  </a:moveTo>
                  <a:cubicBezTo>
                    <a:pt x="147" y="167"/>
                    <a:pt x="143" y="176"/>
                    <a:pt x="143" y="185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26" y="199"/>
                    <a:pt x="126" y="199"/>
                    <a:pt x="126" y="199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9" y="136"/>
                    <a:pt x="156" y="129"/>
                    <a:pt x="156" y="121"/>
                  </a:cubicBezTo>
                  <a:cubicBezTo>
                    <a:pt x="156" y="113"/>
                    <a:pt x="149" y="106"/>
                    <a:pt x="141" y="106"/>
                  </a:cubicBezTo>
                  <a:cubicBezTo>
                    <a:pt x="137" y="106"/>
                    <a:pt x="133" y="107"/>
                    <a:pt x="131" y="110"/>
                  </a:cubicBezTo>
                  <a:cubicBezTo>
                    <a:pt x="126" y="115"/>
                    <a:pt x="125" y="122"/>
                    <a:pt x="125" y="126"/>
                  </a:cubicBezTo>
                  <a:cubicBezTo>
                    <a:pt x="116" y="126"/>
                    <a:pt x="116" y="126"/>
                    <a:pt x="116" y="126"/>
                  </a:cubicBezTo>
                  <a:cubicBezTo>
                    <a:pt x="116" y="122"/>
                    <a:pt x="114" y="115"/>
                    <a:pt x="110" y="110"/>
                  </a:cubicBezTo>
                  <a:cubicBezTo>
                    <a:pt x="107" y="108"/>
                    <a:pt x="104" y="106"/>
                    <a:pt x="100" y="106"/>
                  </a:cubicBezTo>
                  <a:cubicBezTo>
                    <a:pt x="91" y="106"/>
                    <a:pt x="84" y="113"/>
                    <a:pt x="84" y="121"/>
                  </a:cubicBezTo>
                  <a:cubicBezTo>
                    <a:pt x="84" y="129"/>
                    <a:pt x="91" y="136"/>
                    <a:pt x="100" y="136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14" y="199"/>
                    <a:pt x="114" y="199"/>
                    <a:pt x="114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76"/>
                    <a:pt x="92" y="167"/>
                    <a:pt x="77" y="146"/>
                  </a:cubicBezTo>
                  <a:cubicBezTo>
                    <a:pt x="77" y="146"/>
                    <a:pt x="77" y="146"/>
                    <a:pt x="77" y="147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1" y="137"/>
                    <a:pt x="68" y="128"/>
                    <a:pt x="68" y="118"/>
                  </a:cubicBezTo>
                  <a:cubicBezTo>
                    <a:pt x="68" y="90"/>
                    <a:pt x="91" y="68"/>
                    <a:pt x="120" y="68"/>
                  </a:cubicBezTo>
                  <a:cubicBezTo>
                    <a:pt x="148" y="68"/>
                    <a:pt x="171" y="90"/>
                    <a:pt x="171" y="118"/>
                  </a:cubicBezTo>
                  <a:cubicBezTo>
                    <a:pt x="171" y="128"/>
                    <a:pt x="168" y="138"/>
                    <a:pt x="162" y="146"/>
                  </a:cubicBezTo>
                  <a:moveTo>
                    <a:pt x="134" y="126"/>
                  </a:moveTo>
                  <a:cubicBezTo>
                    <a:pt x="134" y="123"/>
                    <a:pt x="135" y="119"/>
                    <a:pt x="138" y="117"/>
                  </a:cubicBezTo>
                  <a:cubicBezTo>
                    <a:pt x="138" y="116"/>
                    <a:pt x="139" y="115"/>
                    <a:pt x="141" y="115"/>
                  </a:cubicBezTo>
                  <a:cubicBezTo>
                    <a:pt x="144" y="115"/>
                    <a:pt x="146" y="118"/>
                    <a:pt x="146" y="121"/>
                  </a:cubicBezTo>
                  <a:cubicBezTo>
                    <a:pt x="146" y="124"/>
                    <a:pt x="144" y="126"/>
                    <a:pt x="141" y="126"/>
                  </a:cubicBezTo>
                  <a:cubicBezTo>
                    <a:pt x="134" y="126"/>
                    <a:pt x="134" y="126"/>
                    <a:pt x="134" y="126"/>
                  </a:cubicBezTo>
                  <a:close/>
                  <a:moveTo>
                    <a:pt x="106" y="126"/>
                  </a:moveTo>
                  <a:cubicBezTo>
                    <a:pt x="100" y="126"/>
                    <a:pt x="100" y="126"/>
                    <a:pt x="100" y="126"/>
                  </a:cubicBezTo>
                  <a:cubicBezTo>
                    <a:pt x="96" y="126"/>
                    <a:pt x="94" y="124"/>
                    <a:pt x="94" y="121"/>
                  </a:cubicBezTo>
                  <a:cubicBezTo>
                    <a:pt x="94" y="118"/>
                    <a:pt x="96" y="115"/>
                    <a:pt x="100" y="115"/>
                  </a:cubicBezTo>
                  <a:cubicBezTo>
                    <a:pt x="101" y="115"/>
                    <a:pt x="102" y="116"/>
                    <a:pt x="103" y="117"/>
                  </a:cubicBezTo>
                  <a:cubicBezTo>
                    <a:pt x="105" y="119"/>
                    <a:pt x="106" y="123"/>
                    <a:pt x="106" y="126"/>
                  </a:cubicBezTo>
                  <a:moveTo>
                    <a:pt x="230" y="110"/>
                  </a:moveTo>
                  <a:cubicBezTo>
                    <a:pt x="211" y="110"/>
                    <a:pt x="211" y="110"/>
                    <a:pt x="211" y="110"/>
                  </a:cubicBezTo>
                  <a:cubicBezTo>
                    <a:pt x="206" y="110"/>
                    <a:pt x="202" y="114"/>
                    <a:pt x="202" y="119"/>
                  </a:cubicBezTo>
                  <a:cubicBezTo>
                    <a:pt x="202" y="125"/>
                    <a:pt x="206" y="129"/>
                    <a:pt x="211" y="129"/>
                  </a:cubicBezTo>
                  <a:cubicBezTo>
                    <a:pt x="230" y="129"/>
                    <a:pt x="230" y="129"/>
                    <a:pt x="230" y="129"/>
                  </a:cubicBezTo>
                  <a:cubicBezTo>
                    <a:pt x="235" y="129"/>
                    <a:pt x="240" y="125"/>
                    <a:pt x="240" y="119"/>
                  </a:cubicBezTo>
                  <a:cubicBezTo>
                    <a:pt x="240" y="114"/>
                    <a:pt x="235" y="110"/>
                    <a:pt x="230" y="1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" name="TextBox 36"/>
            <p:cNvSpPr txBox="1"/>
            <p:nvPr/>
          </p:nvSpPr>
          <p:spPr>
            <a:xfrm>
              <a:off x="8033597" y="4558873"/>
              <a:ext cx="3156379" cy="69249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42900" y="368300"/>
              <a:ext cx="11518900" cy="6197600"/>
            </a:xfrm>
            <a:prstGeom prst="rect">
              <a:avLst/>
            </a:prstGeom>
            <a:solidFill>
              <a:srgbClr val="F9F1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9" name="千图设计师MC：ID 29795607库_组合 34"/>
          <p:cNvGrpSpPr/>
          <p:nvPr>
            <p:custDataLst>
              <p:tags r:id="rId1"/>
            </p:custDataLst>
          </p:nvPr>
        </p:nvGrpSpPr>
        <p:grpSpPr>
          <a:xfrm>
            <a:off x="3399751" y="4740663"/>
            <a:ext cx="2453725" cy="1377719"/>
            <a:chOff x="3399750" y="4753361"/>
            <a:chExt cx="2453725" cy="1377719"/>
          </a:xfrm>
        </p:grpSpPr>
        <p:sp>
          <p:nvSpPr>
            <p:cNvPr id="50" name="矩形 49"/>
            <p:cNvSpPr/>
            <p:nvPr/>
          </p:nvSpPr>
          <p:spPr>
            <a:xfrm>
              <a:off x="3399750" y="5139634"/>
              <a:ext cx="2441821" cy="99144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3399751" y="4753361"/>
              <a:ext cx="2453724" cy="25500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zh-CN" altLang="en-US" b="1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52" name="千图设计师MC：ID 29795607库_组合 35"/>
          <p:cNvGrpSpPr/>
          <p:nvPr>
            <p:custDataLst>
              <p:tags r:id="rId2"/>
            </p:custDataLst>
          </p:nvPr>
        </p:nvGrpSpPr>
        <p:grpSpPr>
          <a:xfrm>
            <a:off x="7032104" y="4740663"/>
            <a:ext cx="2453725" cy="1377719"/>
            <a:chOff x="7032103" y="4753361"/>
            <a:chExt cx="2453725" cy="1377719"/>
          </a:xfrm>
        </p:grpSpPr>
        <p:sp>
          <p:nvSpPr>
            <p:cNvPr id="53" name="矩形 52"/>
            <p:cNvSpPr/>
            <p:nvPr/>
          </p:nvSpPr>
          <p:spPr>
            <a:xfrm>
              <a:off x="7032103" y="5139634"/>
              <a:ext cx="2441821" cy="99144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7032104" y="4753361"/>
              <a:ext cx="2453724" cy="25500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Autofit/>
            </a:bodyPr>
            <a:lstStyle/>
            <a:p>
              <a:pPr algn="ctr"/>
              <a:r>
                <a:rPr lang="zh-CN" altLang="en-US" b="1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55" name="千图设计师MC：ID 29795607库_组合 1"/>
          <p:cNvGrpSpPr/>
          <p:nvPr>
            <p:custDataLst>
              <p:tags r:id="rId3"/>
            </p:custDataLst>
          </p:nvPr>
        </p:nvGrpSpPr>
        <p:grpSpPr>
          <a:xfrm>
            <a:off x="1064695" y="2218901"/>
            <a:ext cx="2453725" cy="1377719"/>
            <a:chOff x="1064694" y="2231599"/>
            <a:chExt cx="2453725" cy="1377719"/>
          </a:xfrm>
        </p:grpSpPr>
        <p:sp>
          <p:nvSpPr>
            <p:cNvPr id="56" name="矩形 55"/>
            <p:cNvSpPr/>
            <p:nvPr/>
          </p:nvSpPr>
          <p:spPr>
            <a:xfrm>
              <a:off x="1064694" y="2617872"/>
              <a:ext cx="2441821" cy="99144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1064695" y="2231599"/>
              <a:ext cx="2453724" cy="25500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Autofit/>
            </a:bodyPr>
            <a:lstStyle/>
            <a:p>
              <a:pPr algn="r"/>
              <a:r>
                <a:rPr lang="zh-CN" altLang="en-US" b="1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58" name="千图设计师MC：ID 29795607库_组合 23"/>
          <p:cNvGrpSpPr/>
          <p:nvPr>
            <p:custDataLst>
              <p:tags r:id="rId4"/>
            </p:custDataLst>
          </p:nvPr>
        </p:nvGrpSpPr>
        <p:grpSpPr>
          <a:xfrm>
            <a:off x="8599221" y="1546017"/>
            <a:ext cx="2454825" cy="1224715"/>
            <a:chOff x="8372328" y="1428456"/>
            <a:chExt cx="2454825" cy="1224715"/>
          </a:xfrm>
        </p:grpSpPr>
        <p:sp>
          <p:nvSpPr>
            <p:cNvPr id="59" name="矩形 58"/>
            <p:cNvSpPr/>
            <p:nvPr/>
          </p:nvSpPr>
          <p:spPr>
            <a:xfrm>
              <a:off x="8372328" y="1759375"/>
              <a:ext cx="2213601" cy="89379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8373429" y="1428456"/>
              <a:ext cx="2453724" cy="25500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Autofit/>
            </a:bodyPr>
            <a:lstStyle/>
            <a:p>
              <a:r>
                <a:rPr lang="zh-CN" altLang="en-US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61" name="千图设计师MC：ID 29795607库_组合 36"/>
          <p:cNvGrpSpPr/>
          <p:nvPr>
            <p:custDataLst>
              <p:tags r:id="rId5"/>
            </p:custDataLst>
          </p:nvPr>
        </p:nvGrpSpPr>
        <p:grpSpPr>
          <a:xfrm>
            <a:off x="3632807" y="1566341"/>
            <a:ext cx="5452405" cy="3011181"/>
            <a:chOff x="3632806" y="1579039"/>
            <a:chExt cx="5452405" cy="3011181"/>
          </a:xfrm>
        </p:grpSpPr>
        <p:sp>
          <p:nvSpPr>
            <p:cNvPr id="62" name="任意多边形: 形状 61"/>
            <p:cNvSpPr/>
            <p:nvPr/>
          </p:nvSpPr>
          <p:spPr>
            <a:xfrm>
              <a:off x="4537812" y="1579039"/>
              <a:ext cx="4547399" cy="3011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77" extrusionOk="0">
                  <a:moveTo>
                    <a:pt x="16823" y="20092"/>
                  </a:moveTo>
                  <a:cubicBezTo>
                    <a:pt x="14757" y="20092"/>
                    <a:pt x="13076" y="17550"/>
                    <a:pt x="13076" y="14426"/>
                  </a:cubicBezTo>
                  <a:cubicBezTo>
                    <a:pt x="13076" y="12325"/>
                    <a:pt x="13837" y="10488"/>
                    <a:pt x="14964" y="9510"/>
                  </a:cubicBezTo>
                  <a:lnTo>
                    <a:pt x="16456" y="14668"/>
                  </a:lnTo>
                  <a:cubicBezTo>
                    <a:pt x="16521" y="14896"/>
                    <a:pt x="16669" y="15032"/>
                    <a:pt x="16824" y="15032"/>
                  </a:cubicBezTo>
                  <a:cubicBezTo>
                    <a:pt x="16877" y="15032"/>
                    <a:pt x="16931" y="15016"/>
                    <a:pt x="16983" y="14982"/>
                  </a:cubicBezTo>
                  <a:cubicBezTo>
                    <a:pt x="17186" y="14849"/>
                    <a:pt x="17279" y="14492"/>
                    <a:pt x="17191" y="14185"/>
                  </a:cubicBezTo>
                  <a:lnTo>
                    <a:pt x="15705" y="9018"/>
                  </a:lnTo>
                  <a:cubicBezTo>
                    <a:pt x="16059" y="8851"/>
                    <a:pt x="16434" y="8761"/>
                    <a:pt x="16823" y="8761"/>
                  </a:cubicBezTo>
                  <a:cubicBezTo>
                    <a:pt x="18855" y="8761"/>
                    <a:pt x="20571" y="11355"/>
                    <a:pt x="20571" y="14426"/>
                  </a:cubicBezTo>
                  <a:cubicBezTo>
                    <a:pt x="20571" y="17550"/>
                    <a:pt x="18890" y="20092"/>
                    <a:pt x="16823" y="20092"/>
                  </a:cubicBezTo>
                  <a:close/>
                  <a:moveTo>
                    <a:pt x="8861" y="12153"/>
                  </a:moveTo>
                  <a:cubicBezTo>
                    <a:pt x="8592" y="11868"/>
                    <a:pt x="8264" y="11706"/>
                    <a:pt x="7913" y="11717"/>
                  </a:cubicBezTo>
                  <a:cubicBezTo>
                    <a:pt x="7768" y="11721"/>
                    <a:pt x="7625" y="11756"/>
                    <a:pt x="7489" y="11817"/>
                  </a:cubicBezTo>
                  <a:lnTo>
                    <a:pt x="6175" y="8048"/>
                  </a:lnTo>
                  <a:lnTo>
                    <a:pt x="13242" y="5257"/>
                  </a:lnTo>
                  <a:lnTo>
                    <a:pt x="8861" y="12153"/>
                  </a:lnTo>
                  <a:close/>
                  <a:moveTo>
                    <a:pt x="20142" y="9368"/>
                  </a:moveTo>
                  <a:cubicBezTo>
                    <a:pt x="19241" y="8019"/>
                    <a:pt x="18062" y="7276"/>
                    <a:pt x="16823" y="7276"/>
                  </a:cubicBezTo>
                  <a:cubicBezTo>
                    <a:pt x="16295" y="7276"/>
                    <a:pt x="15787" y="7407"/>
                    <a:pt x="15312" y="7650"/>
                  </a:cubicBezTo>
                  <a:lnTo>
                    <a:pt x="14500" y="4826"/>
                  </a:lnTo>
                  <a:lnTo>
                    <a:pt x="14314" y="4178"/>
                  </a:lnTo>
                  <a:lnTo>
                    <a:pt x="14314" y="4178"/>
                  </a:lnTo>
                  <a:lnTo>
                    <a:pt x="13206" y="326"/>
                  </a:lnTo>
                  <a:cubicBezTo>
                    <a:pt x="13145" y="163"/>
                    <a:pt x="13039" y="48"/>
                    <a:pt x="12917" y="12"/>
                  </a:cubicBezTo>
                  <a:cubicBezTo>
                    <a:pt x="12800" y="-23"/>
                    <a:pt x="12678" y="19"/>
                    <a:pt x="12581" y="126"/>
                  </a:cubicBezTo>
                  <a:lnTo>
                    <a:pt x="11220" y="2120"/>
                  </a:lnTo>
                  <a:cubicBezTo>
                    <a:pt x="11151" y="2274"/>
                    <a:pt x="11164" y="2481"/>
                    <a:pt x="11251" y="2613"/>
                  </a:cubicBezTo>
                  <a:cubicBezTo>
                    <a:pt x="11327" y="2727"/>
                    <a:pt x="11442" y="2758"/>
                    <a:pt x="11538" y="2690"/>
                  </a:cubicBezTo>
                  <a:lnTo>
                    <a:pt x="12575" y="1284"/>
                  </a:lnTo>
                  <a:lnTo>
                    <a:pt x="13349" y="3922"/>
                  </a:lnTo>
                  <a:lnTo>
                    <a:pt x="5672" y="6965"/>
                  </a:lnTo>
                  <a:lnTo>
                    <a:pt x="4976" y="5157"/>
                  </a:lnTo>
                  <a:lnTo>
                    <a:pt x="4908" y="5215"/>
                  </a:lnTo>
                  <a:lnTo>
                    <a:pt x="4803" y="5315"/>
                  </a:lnTo>
                  <a:cubicBezTo>
                    <a:pt x="4938" y="5258"/>
                    <a:pt x="5088" y="5195"/>
                    <a:pt x="5256" y="5126"/>
                  </a:cubicBezTo>
                  <a:cubicBezTo>
                    <a:pt x="6623" y="4562"/>
                    <a:pt x="7046" y="4470"/>
                    <a:pt x="7050" y="4174"/>
                  </a:cubicBezTo>
                  <a:cubicBezTo>
                    <a:pt x="7058" y="3670"/>
                    <a:pt x="6851" y="3670"/>
                    <a:pt x="6655" y="3670"/>
                  </a:cubicBezTo>
                  <a:lnTo>
                    <a:pt x="3061" y="3670"/>
                  </a:lnTo>
                  <a:cubicBezTo>
                    <a:pt x="2916" y="3670"/>
                    <a:pt x="2783" y="3788"/>
                    <a:pt x="2712" y="3979"/>
                  </a:cubicBezTo>
                  <a:cubicBezTo>
                    <a:pt x="2641" y="4170"/>
                    <a:pt x="2643" y="4404"/>
                    <a:pt x="2718" y="4591"/>
                  </a:cubicBezTo>
                  <a:lnTo>
                    <a:pt x="3076" y="5519"/>
                  </a:lnTo>
                  <a:cubicBezTo>
                    <a:pt x="3150" y="5704"/>
                    <a:pt x="3281" y="5810"/>
                    <a:pt x="3418" y="5810"/>
                  </a:cubicBezTo>
                  <a:cubicBezTo>
                    <a:pt x="3617" y="5810"/>
                    <a:pt x="3760" y="5760"/>
                    <a:pt x="4162" y="5589"/>
                  </a:cubicBezTo>
                  <a:lnTo>
                    <a:pt x="4345" y="5695"/>
                  </a:lnTo>
                  <a:lnTo>
                    <a:pt x="4278" y="5752"/>
                  </a:lnTo>
                  <a:cubicBezTo>
                    <a:pt x="4278" y="5752"/>
                    <a:pt x="5903" y="10164"/>
                    <a:pt x="5943" y="10288"/>
                  </a:cubicBezTo>
                  <a:cubicBezTo>
                    <a:pt x="6004" y="10477"/>
                    <a:pt x="5987" y="10637"/>
                    <a:pt x="5860" y="10689"/>
                  </a:cubicBezTo>
                  <a:cubicBezTo>
                    <a:pt x="5685" y="10761"/>
                    <a:pt x="294" y="13827"/>
                    <a:pt x="294" y="13827"/>
                  </a:cubicBezTo>
                  <a:cubicBezTo>
                    <a:pt x="76" y="13929"/>
                    <a:pt x="-47" y="14276"/>
                    <a:pt x="17" y="14606"/>
                  </a:cubicBezTo>
                  <a:cubicBezTo>
                    <a:pt x="62" y="14835"/>
                    <a:pt x="191" y="15002"/>
                    <a:pt x="348" y="15032"/>
                  </a:cubicBezTo>
                  <a:lnTo>
                    <a:pt x="6283" y="15032"/>
                  </a:lnTo>
                  <a:cubicBezTo>
                    <a:pt x="6494" y="16092"/>
                    <a:pt x="7145" y="16867"/>
                    <a:pt x="7913" y="16867"/>
                  </a:cubicBezTo>
                  <a:cubicBezTo>
                    <a:pt x="8853" y="16867"/>
                    <a:pt x="9617" y="15712"/>
                    <a:pt x="9617" y="14291"/>
                  </a:cubicBezTo>
                  <a:cubicBezTo>
                    <a:pt x="9617" y="13875"/>
                    <a:pt x="9551" y="13482"/>
                    <a:pt x="9434" y="13133"/>
                  </a:cubicBezTo>
                  <a:lnTo>
                    <a:pt x="14025" y="6261"/>
                  </a:lnTo>
                  <a:lnTo>
                    <a:pt x="14569" y="8142"/>
                  </a:lnTo>
                  <a:cubicBezTo>
                    <a:pt x="13096" y="9355"/>
                    <a:pt x="12094" y="11717"/>
                    <a:pt x="12094" y="14426"/>
                  </a:cubicBezTo>
                  <a:cubicBezTo>
                    <a:pt x="12094" y="18369"/>
                    <a:pt x="14215" y="21577"/>
                    <a:pt x="16823" y="21577"/>
                  </a:cubicBezTo>
                  <a:cubicBezTo>
                    <a:pt x="19431" y="21577"/>
                    <a:pt x="21553" y="18369"/>
                    <a:pt x="21553" y="14426"/>
                  </a:cubicBezTo>
                  <a:cubicBezTo>
                    <a:pt x="21553" y="12526"/>
                    <a:pt x="21052" y="10729"/>
                    <a:pt x="20142" y="936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4117067" y="3090451"/>
              <a:ext cx="988619" cy="988618"/>
            </a:xfrm>
            <a:prstGeom prst="ellipse">
              <a:avLst/>
            </a:prstGeom>
            <a:solidFill>
              <a:schemeClr val="accent1">
                <a:lumMod val="90000"/>
                <a:lumOff val="10000"/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6" name="圆: 空心 65"/>
            <p:cNvSpPr/>
            <p:nvPr/>
          </p:nvSpPr>
          <p:spPr>
            <a:xfrm>
              <a:off x="3632806" y="2606191"/>
              <a:ext cx="1957141" cy="1957141"/>
            </a:xfrm>
            <a:prstGeom prst="donut">
              <a:avLst>
                <a:gd name="adj" fmla="val 15000"/>
              </a:avLst>
            </a:prstGeom>
            <a:solidFill>
              <a:schemeClr val="tx2">
                <a:lumMod val="40000"/>
                <a:lumOff val="60000"/>
                <a:alpha val="3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7" name="空心弧 66"/>
            <p:cNvSpPr/>
            <p:nvPr/>
          </p:nvSpPr>
          <p:spPr>
            <a:xfrm>
              <a:off x="3632806" y="2606191"/>
              <a:ext cx="1957141" cy="1957141"/>
            </a:xfrm>
            <a:prstGeom prst="blockArc">
              <a:avLst>
                <a:gd name="adj1" fmla="val 16200000"/>
                <a:gd name="adj2" fmla="val 8640000"/>
                <a:gd name="adj3" fmla="val 15000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 rot="17280000">
              <a:off x="3807266" y="3178483"/>
              <a:ext cx="30470" cy="2999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 rot="19440000">
              <a:off x="4108590" y="2763748"/>
              <a:ext cx="30470" cy="299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596142" y="2605333"/>
              <a:ext cx="30470" cy="299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 rot="2160000">
              <a:off x="5083695" y="2763748"/>
              <a:ext cx="30470" cy="299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 rot="4320000">
              <a:off x="5385019" y="3178483"/>
              <a:ext cx="30470" cy="2999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 rot="6480000">
              <a:off x="5385019" y="3691124"/>
              <a:ext cx="30470" cy="2999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 rot="8640000">
              <a:off x="5083695" y="4105861"/>
              <a:ext cx="30470" cy="299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 rot="10800000">
              <a:off x="4596142" y="4264276"/>
              <a:ext cx="30470" cy="299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 rot="12960000">
              <a:off x="4108590" y="4105861"/>
              <a:ext cx="30470" cy="299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 rot="15120000">
              <a:off x="3807266" y="3691124"/>
              <a:ext cx="30470" cy="2999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4392428" y="3420549"/>
              <a:ext cx="437896" cy="328423"/>
            </a:xfrm>
            <a:prstGeom prst="rect">
              <a:avLst/>
            </a:prstGeom>
          </p:spPr>
          <p:txBody>
            <a:bodyPr wrap="square" anchor="ctr">
              <a:prstTxWarp prst="textPlain">
                <a:avLst/>
              </a:prstTxWarp>
              <a:normAutofit fontScale="25000" lnSpcReduction="20000"/>
            </a:bodyPr>
            <a:lstStyle/>
            <a:p>
              <a:pPr lvl="0" algn="ctr"/>
              <a:r>
                <a:rPr lang="en-US" altLang="zh-CN" sz="3600" dirty="0">
                  <a:solidFill>
                    <a:prstClr val="white"/>
                  </a:solidFill>
                  <a:cs typeface="+mn-ea"/>
                  <a:sym typeface="+mn-lt"/>
                </a:rPr>
                <a:t>65%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42900" y="368300"/>
              <a:ext cx="11518900" cy="6197600"/>
            </a:xfrm>
            <a:prstGeom prst="rect">
              <a:avLst/>
            </a:prstGeom>
            <a:solidFill>
              <a:srgbClr val="F9F1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6" name="千图设计师MC：ID 29795607库_组合 1"/>
          <p:cNvGrpSpPr/>
          <p:nvPr>
            <p:custDataLst>
              <p:tags r:id="rId1"/>
            </p:custDataLst>
          </p:nvPr>
        </p:nvGrpSpPr>
        <p:grpSpPr>
          <a:xfrm>
            <a:off x="987843" y="1813352"/>
            <a:ext cx="5086620" cy="1106279"/>
            <a:chOff x="1000542" y="1686350"/>
            <a:chExt cx="5086620" cy="1106279"/>
          </a:xfrm>
        </p:grpSpPr>
        <p:cxnSp>
          <p:nvCxnSpPr>
            <p:cNvPr id="37" name="Straight Arrow Connector 11"/>
            <p:cNvCxnSpPr/>
            <p:nvPr/>
          </p:nvCxnSpPr>
          <p:spPr>
            <a:xfrm>
              <a:off x="5468950" y="1946648"/>
              <a:ext cx="618212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: Shape 31"/>
            <p:cNvSpPr/>
            <p:nvPr/>
          </p:nvSpPr>
          <p:spPr>
            <a:xfrm flipH="1">
              <a:off x="4352460" y="1686350"/>
              <a:ext cx="1188276" cy="520597"/>
            </a:xfrm>
            <a:custGeom>
              <a:avLst/>
              <a:gdLst/>
              <a:ahLst/>
              <a:cxnLst/>
              <a:rect l="l" t="t" r="r" b="b"/>
              <a:pathLst>
                <a:path w="936105" h="410118">
                  <a:moveTo>
                    <a:pt x="161666" y="123566"/>
                  </a:moveTo>
                  <a:lnTo>
                    <a:pt x="161666" y="286553"/>
                  </a:lnTo>
                  <a:lnTo>
                    <a:pt x="0" y="205059"/>
                  </a:lnTo>
                  <a:close/>
                  <a:moveTo>
                    <a:pt x="161667" y="0"/>
                  </a:moveTo>
                  <a:lnTo>
                    <a:pt x="936105" y="0"/>
                  </a:lnTo>
                  <a:lnTo>
                    <a:pt x="936105" y="410118"/>
                  </a:lnTo>
                  <a:lnTo>
                    <a:pt x="161667" y="4101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" name="Rectangle 32"/>
            <p:cNvSpPr/>
            <p:nvPr/>
          </p:nvSpPr>
          <p:spPr>
            <a:xfrm flipH="1">
              <a:off x="1027128" y="1686350"/>
              <a:ext cx="3325333" cy="5205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144000" anchor="ctr">
              <a:normAutofit/>
            </a:bodyPr>
            <a:lstStyle/>
            <a:p>
              <a:pPr marL="0" lvl="1" algn="r"/>
              <a:r>
                <a:rPr lang="zh-CN" altLang="en-US" b="1" dirty="0">
                  <a:solidFill>
                    <a:schemeClr val="tx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40" name="TextBox 29"/>
            <p:cNvSpPr txBox="1"/>
            <p:nvPr/>
          </p:nvSpPr>
          <p:spPr bwMode="auto">
            <a:xfrm flipH="1">
              <a:off x="1000542" y="2202540"/>
              <a:ext cx="3199197" cy="5900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41" name="Freeform: Shape 53"/>
            <p:cNvSpPr/>
            <p:nvPr/>
          </p:nvSpPr>
          <p:spPr bwMode="auto">
            <a:xfrm>
              <a:off x="4679749" y="1746124"/>
              <a:ext cx="375867" cy="375867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42" name="千图设计师MC：ID 29795607库_组合 26"/>
          <p:cNvGrpSpPr/>
          <p:nvPr>
            <p:custDataLst>
              <p:tags r:id="rId2"/>
            </p:custDataLst>
          </p:nvPr>
        </p:nvGrpSpPr>
        <p:grpSpPr>
          <a:xfrm>
            <a:off x="6004687" y="2368480"/>
            <a:ext cx="5174072" cy="1103560"/>
            <a:chOff x="6017387" y="2241480"/>
            <a:chExt cx="5174072" cy="1103560"/>
          </a:xfrm>
        </p:grpSpPr>
        <p:cxnSp>
          <p:nvCxnSpPr>
            <p:cNvPr id="43" name="Straight Arrow Connector 9"/>
            <p:cNvCxnSpPr/>
            <p:nvPr/>
          </p:nvCxnSpPr>
          <p:spPr>
            <a:xfrm flipH="1">
              <a:off x="6017387" y="2490483"/>
              <a:ext cx="618212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: Shape 24"/>
            <p:cNvSpPr/>
            <p:nvPr/>
          </p:nvSpPr>
          <p:spPr>
            <a:xfrm>
              <a:off x="6635599" y="2241480"/>
              <a:ext cx="1188276" cy="520597"/>
            </a:xfrm>
            <a:custGeom>
              <a:avLst/>
              <a:gdLst/>
              <a:ahLst/>
              <a:cxnLst/>
              <a:rect l="l" t="t" r="r" b="b"/>
              <a:pathLst>
                <a:path w="936105" h="410118">
                  <a:moveTo>
                    <a:pt x="161666" y="123566"/>
                  </a:moveTo>
                  <a:lnTo>
                    <a:pt x="161666" y="286553"/>
                  </a:lnTo>
                  <a:lnTo>
                    <a:pt x="0" y="205059"/>
                  </a:lnTo>
                  <a:close/>
                  <a:moveTo>
                    <a:pt x="161667" y="0"/>
                  </a:moveTo>
                  <a:lnTo>
                    <a:pt x="936105" y="0"/>
                  </a:lnTo>
                  <a:lnTo>
                    <a:pt x="936105" y="410118"/>
                  </a:lnTo>
                  <a:lnTo>
                    <a:pt x="161667" y="41011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5" name="Rectangle 25"/>
            <p:cNvSpPr/>
            <p:nvPr/>
          </p:nvSpPr>
          <p:spPr>
            <a:xfrm>
              <a:off x="7823875" y="2241480"/>
              <a:ext cx="3325333" cy="5205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anchor="ctr">
              <a:normAutofit/>
            </a:bodyPr>
            <a:lstStyle/>
            <a:p>
              <a:pPr marL="0" lvl="1"/>
              <a:r>
                <a:rPr lang="zh-CN" altLang="en-US" b="1" dirty="0">
                  <a:solidFill>
                    <a:schemeClr val="tx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46" name="TextBox 52"/>
            <p:cNvSpPr txBox="1"/>
            <p:nvPr/>
          </p:nvSpPr>
          <p:spPr bwMode="auto">
            <a:xfrm flipH="1">
              <a:off x="7992262" y="2754951"/>
              <a:ext cx="3199197" cy="5900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47" name="Freeform: Shape 54"/>
            <p:cNvSpPr/>
            <p:nvPr/>
          </p:nvSpPr>
          <p:spPr bwMode="auto">
            <a:xfrm>
              <a:off x="7124125" y="2307881"/>
              <a:ext cx="375867" cy="375867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48" name="千图设计师MC：ID 29795607库_组合 24"/>
          <p:cNvGrpSpPr/>
          <p:nvPr>
            <p:custDataLst>
              <p:tags r:id="rId3"/>
            </p:custDataLst>
          </p:nvPr>
        </p:nvGrpSpPr>
        <p:grpSpPr>
          <a:xfrm>
            <a:off x="987843" y="3632837"/>
            <a:ext cx="5086620" cy="1105537"/>
            <a:chOff x="1000542" y="3505836"/>
            <a:chExt cx="5086620" cy="1105537"/>
          </a:xfrm>
        </p:grpSpPr>
        <p:cxnSp>
          <p:nvCxnSpPr>
            <p:cNvPr id="80" name="Straight Arrow Connector 10"/>
            <p:cNvCxnSpPr/>
            <p:nvPr/>
          </p:nvCxnSpPr>
          <p:spPr>
            <a:xfrm>
              <a:off x="5468950" y="3754839"/>
              <a:ext cx="618212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: Shape 45"/>
            <p:cNvSpPr/>
            <p:nvPr/>
          </p:nvSpPr>
          <p:spPr>
            <a:xfrm flipH="1">
              <a:off x="4352464" y="3505836"/>
              <a:ext cx="1188276" cy="520597"/>
            </a:xfrm>
            <a:custGeom>
              <a:avLst/>
              <a:gdLst/>
              <a:ahLst/>
              <a:cxnLst/>
              <a:rect l="l" t="t" r="r" b="b"/>
              <a:pathLst>
                <a:path w="936105" h="410118">
                  <a:moveTo>
                    <a:pt x="161666" y="123566"/>
                  </a:moveTo>
                  <a:lnTo>
                    <a:pt x="161666" y="286553"/>
                  </a:lnTo>
                  <a:lnTo>
                    <a:pt x="0" y="205059"/>
                  </a:lnTo>
                  <a:close/>
                  <a:moveTo>
                    <a:pt x="161667" y="0"/>
                  </a:moveTo>
                  <a:lnTo>
                    <a:pt x="936105" y="0"/>
                  </a:lnTo>
                  <a:lnTo>
                    <a:pt x="936105" y="410118"/>
                  </a:lnTo>
                  <a:lnTo>
                    <a:pt x="161667" y="4101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2" name="Rectangle 46"/>
            <p:cNvSpPr/>
            <p:nvPr/>
          </p:nvSpPr>
          <p:spPr>
            <a:xfrm flipH="1">
              <a:off x="1027131" y="3505836"/>
              <a:ext cx="3325333" cy="5205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144000" anchor="ctr">
              <a:normAutofit/>
            </a:bodyPr>
            <a:lstStyle/>
            <a:p>
              <a:pPr marL="0" lvl="1" algn="r"/>
              <a:r>
                <a:rPr lang="zh-CN" altLang="en-US" b="1" dirty="0">
                  <a:solidFill>
                    <a:schemeClr val="tx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83" name="TextBox 50"/>
            <p:cNvSpPr txBox="1"/>
            <p:nvPr/>
          </p:nvSpPr>
          <p:spPr bwMode="auto">
            <a:xfrm flipH="1">
              <a:off x="1000542" y="4021284"/>
              <a:ext cx="3199197" cy="5900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84" name="Freeform: Shape 55"/>
            <p:cNvSpPr/>
            <p:nvPr/>
          </p:nvSpPr>
          <p:spPr bwMode="auto">
            <a:xfrm>
              <a:off x="4679749" y="3578200"/>
              <a:ext cx="375867" cy="375867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85" name="千图设计师MC：ID 29795607库_组合 25"/>
          <p:cNvGrpSpPr/>
          <p:nvPr>
            <p:custDataLst>
              <p:tags r:id="rId4"/>
            </p:custDataLst>
          </p:nvPr>
        </p:nvGrpSpPr>
        <p:grpSpPr>
          <a:xfrm>
            <a:off x="6004687" y="4187965"/>
            <a:ext cx="5174072" cy="1110686"/>
            <a:chOff x="6017387" y="4060965"/>
            <a:chExt cx="5174072" cy="1110686"/>
          </a:xfrm>
        </p:grpSpPr>
        <p:sp>
          <p:nvSpPr>
            <p:cNvPr id="86" name="Freeform: Shape 38"/>
            <p:cNvSpPr/>
            <p:nvPr/>
          </p:nvSpPr>
          <p:spPr>
            <a:xfrm>
              <a:off x="6635599" y="4060965"/>
              <a:ext cx="1188276" cy="520597"/>
            </a:xfrm>
            <a:custGeom>
              <a:avLst/>
              <a:gdLst/>
              <a:ahLst/>
              <a:cxnLst/>
              <a:rect l="l" t="t" r="r" b="b"/>
              <a:pathLst>
                <a:path w="936105" h="410118">
                  <a:moveTo>
                    <a:pt x="161666" y="123566"/>
                  </a:moveTo>
                  <a:lnTo>
                    <a:pt x="161666" y="286553"/>
                  </a:lnTo>
                  <a:lnTo>
                    <a:pt x="0" y="205059"/>
                  </a:lnTo>
                  <a:close/>
                  <a:moveTo>
                    <a:pt x="161667" y="0"/>
                  </a:moveTo>
                  <a:lnTo>
                    <a:pt x="936105" y="0"/>
                  </a:lnTo>
                  <a:lnTo>
                    <a:pt x="936105" y="410118"/>
                  </a:lnTo>
                  <a:lnTo>
                    <a:pt x="161667" y="410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7" name="Rectangle 39"/>
            <p:cNvSpPr/>
            <p:nvPr/>
          </p:nvSpPr>
          <p:spPr>
            <a:xfrm>
              <a:off x="7823875" y="4060965"/>
              <a:ext cx="3325333" cy="5205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anchor="ctr">
              <a:normAutofit/>
            </a:bodyPr>
            <a:lstStyle/>
            <a:p>
              <a:pPr marL="0" lvl="1"/>
              <a:r>
                <a:rPr lang="zh-CN" altLang="en-US" b="1" dirty="0">
                  <a:solidFill>
                    <a:schemeClr val="tx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88" name="TextBox 51"/>
            <p:cNvSpPr txBox="1"/>
            <p:nvPr/>
          </p:nvSpPr>
          <p:spPr bwMode="auto">
            <a:xfrm flipH="1">
              <a:off x="7992262" y="4581562"/>
              <a:ext cx="3199197" cy="5900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cxnSp>
          <p:nvCxnSpPr>
            <p:cNvPr id="89" name="Straight Arrow Connector 8"/>
            <p:cNvCxnSpPr/>
            <p:nvPr/>
          </p:nvCxnSpPr>
          <p:spPr>
            <a:xfrm flipH="1">
              <a:off x="6017387" y="4321263"/>
              <a:ext cx="618212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: Shape 56"/>
            <p:cNvSpPr/>
            <p:nvPr/>
          </p:nvSpPr>
          <p:spPr bwMode="auto">
            <a:xfrm>
              <a:off x="7124125" y="4133329"/>
              <a:ext cx="375867" cy="375867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54098" y="3081638"/>
            <a:ext cx="6109366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6600" dirty="0">
                <a:solidFill>
                  <a:srgbClr val="A20202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感谢您的观赏！</a:t>
            </a:r>
          </a:p>
        </p:txBody>
      </p:sp>
      <p:sp>
        <p:nvSpPr>
          <p:cNvPr id="8" name="PA_库_文本框 1110"/>
          <p:cNvSpPr txBox="1"/>
          <p:nvPr>
            <p:custDataLst>
              <p:tags r:id="rId1"/>
            </p:custDataLst>
          </p:nvPr>
        </p:nvSpPr>
        <p:spPr>
          <a:xfrm>
            <a:off x="3840416" y="4851217"/>
            <a:ext cx="5774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00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 </a:t>
            </a:r>
            <a:r>
              <a:rPr lang="en-US" altLang="zh-CN" sz="200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   </a:t>
            </a:r>
            <a:r>
              <a:rPr lang="zh-CN" altLang="en-US" sz="200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200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2030.12.12</a:t>
            </a:r>
            <a:endParaRPr lang="zh-CN" altLang="en-US" sz="20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88697" y="3541531"/>
            <a:ext cx="435888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5400" dirty="0">
                <a:solidFill>
                  <a:srgbClr val="A20202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活动流程介绍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523184" y="1993033"/>
            <a:ext cx="1346844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000" dirty="0">
                <a:solidFill>
                  <a:srgbClr val="A20202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01</a:t>
            </a:r>
            <a:endParaRPr lang="zh-CN" altLang="en-US" sz="8000" dirty="0">
              <a:solidFill>
                <a:srgbClr val="A20202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42900" y="368300"/>
              <a:ext cx="11518900" cy="6197600"/>
            </a:xfrm>
            <a:prstGeom prst="rect">
              <a:avLst/>
            </a:prstGeom>
            <a:solidFill>
              <a:srgbClr val="F9F1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8" name="千图设计师MC：ID 29795607库_组合 42"/>
          <p:cNvGrpSpPr/>
          <p:nvPr>
            <p:custDataLst>
              <p:tags r:id="rId1"/>
            </p:custDataLst>
          </p:nvPr>
        </p:nvGrpSpPr>
        <p:grpSpPr>
          <a:xfrm>
            <a:off x="8809000" y="1807216"/>
            <a:ext cx="2039320" cy="740855"/>
            <a:chOff x="8796300" y="2200914"/>
            <a:chExt cx="2039320" cy="740855"/>
          </a:xfrm>
        </p:grpSpPr>
        <p:sp>
          <p:nvSpPr>
            <p:cNvPr id="10" name="矩形 9"/>
            <p:cNvSpPr/>
            <p:nvPr/>
          </p:nvSpPr>
          <p:spPr>
            <a:xfrm>
              <a:off x="8796301" y="2200914"/>
              <a:ext cx="2039319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b="1" spc="30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8796300" y="2477641"/>
              <a:ext cx="2039319" cy="46412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grpSp>
        <p:nvGrpSpPr>
          <p:cNvPr id="12" name="千图设计师MC：ID 29795607库_组合 44"/>
          <p:cNvGrpSpPr/>
          <p:nvPr>
            <p:custDataLst>
              <p:tags r:id="rId2"/>
            </p:custDataLst>
          </p:nvPr>
        </p:nvGrpSpPr>
        <p:grpSpPr>
          <a:xfrm>
            <a:off x="1633661" y="4844555"/>
            <a:ext cx="2018231" cy="740854"/>
            <a:chOff x="1620960" y="5238255"/>
            <a:chExt cx="2018230" cy="740854"/>
          </a:xfrm>
        </p:grpSpPr>
        <p:sp>
          <p:nvSpPr>
            <p:cNvPr id="13" name="矩形 12"/>
            <p:cNvSpPr/>
            <p:nvPr/>
          </p:nvSpPr>
          <p:spPr>
            <a:xfrm>
              <a:off x="1620960" y="5238255"/>
              <a:ext cx="201823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b="1" spc="30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620960" y="5514981"/>
              <a:ext cx="2018230" cy="46412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grpSp>
        <p:nvGrpSpPr>
          <p:cNvPr id="15" name="千图设计师MC：ID 29795607库_组合 41"/>
          <p:cNvGrpSpPr/>
          <p:nvPr>
            <p:custDataLst>
              <p:tags r:id="rId3"/>
            </p:custDataLst>
          </p:nvPr>
        </p:nvGrpSpPr>
        <p:grpSpPr>
          <a:xfrm>
            <a:off x="8715943" y="3990980"/>
            <a:ext cx="2039320" cy="740854"/>
            <a:chOff x="8526738" y="4390711"/>
            <a:chExt cx="2039320" cy="740854"/>
          </a:xfrm>
        </p:grpSpPr>
        <p:sp>
          <p:nvSpPr>
            <p:cNvPr id="16" name="矩形 15"/>
            <p:cNvSpPr/>
            <p:nvPr/>
          </p:nvSpPr>
          <p:spPr>
            <a:xfrm>
              <a:off x="8526739" y="4390711"/>
              <a:ext cx="2039319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b="1" spc="30" dirty="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8526738" y="4667437"/>
              <a:ext cx="2039319" cy="46412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grpSp>
        <p:nvGrpSpPr>
          <p:cNvPr id="18" name="千图设计师MC：ID 29795607库_组合 43"/>
          <p:cNvGrpSpPr/>
          <p:nvPr>
            <p:custDataLst>
              <p:tags r:id="rId4"/>
            </p:custDataLst>
          </p:nvPr>
        </p:nvGrpSpPr>
        <p:grpSpPr>
          <a:xfrm>
            <a:off x="1624886" y="1872513"/>
            <a:ext cx="2018231" cy="740853"/>
            <a:chOff x="1612186" y="2266211"/>
            <a:chExt cx="2018230" cy="740853"/>
          </a:xfrm>
        </p:grpSpPr>
        <p:sp>
          <p:nvSpPr>
            <p:cNvPr id="19" name="矩形 18"/>
            <p:cNvSpPr/>
            <p:nvPr/>
          </p:nvSpPr>
          <p:spPr>
            <a:xfrm>
              <a:off x="1612186" y="2266211"/>
              <a:ext cx="201823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b="1" spc="30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612186" y="2542936"/>
              <a:ext cx="2018230" cy="46412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grpSp>
        <p:nvGrpSpPr>
          <p:cNvPr id="21" name="千图设计师MC：ID 29795607库_组合 1"/>
          <p:cNvGrpSpPr/>
          <p:nvPr>
            <p:custDataLst>
              <p:tags r:id="rId5"/>
            </p:custDataLst>
          </p:nvPr>
        </p:nvGrpSpPr>
        <p:grpSpPr>
          <a:xfrm>
            <a:off x="3643116" y="1199096"/>
            <a:ext cx="6185544" cy="4909684"/>
            <a:chOff x="3568966" y="1592796"/>
            <a:chExt cx="6185544" cy="4909684"/>
          </a:xfrm>
        </p:grpSpPr>
        <p:sp>
          <p:nvSpPr>
            <p:cNvPr id="22" name="任意多边形: 形状 21"/>
            <p:cNvSpPr/>
            <p:nvPr/>
          </p:nvSpPr>
          <p:spPr>
            <a:xfrm>
              <a:off x="5302914" y="2845356"/>
              <a:ext cx="1451071" cy="365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14" y="0"/>
                  </a:moveTo>
                  <a:lnTo>
                    <a:pt x="10982" y="11"/>
                  </a:lnTo>
                  <a:lnTo>
                    <a:pt x="10495" y="7316"/>
                  </a:lnTo>
                  <a:lnTo>
                    <a:pt x="10311" y="7316"/>
                  </a:lnTo>
                  <a:lnTo>
                    <a:pt x="5040" y="4934"/>
                  </a:lnTo>
                  <a:lnTo>
                    <a:pt x="4098" y="5274"/>
                  </a:lnTo>
                  <a:lnTo>
                    <a:pt x="9839" y="8344"/>
                  </a:lnTo>
                  <a:lnTo>
                    <a:pt x="9157" y="13657"/>
                  </a:lnTo>
                  <a:lnTo>
                    <a:pt x="1743" y="10307"/>
                  </a:lnTo>
                  <a:lnTo>
                    <a:pt x="465" y="10768"/>
                  </a:lnTo>
                  <a:lnTo>
                    <a:pt x="8348" y="14989"/>
                  </a:lnTo>
                  <a:cubicBezTo>
                    <a:pt x="8869" y="15678"/>
                    <a:pt x="8688" y="17187"/>
                    <a:pt x="8374" y="18525"/>
                  </a:cubicBezTo>
                  <a:cubicBezTo>
                    <a:pt x="8077" y="19789"/>
                    <a:pt x="7686" y="20827"/>
                    <a:pt x="7641" y="20946"/>
                  </a:cubicBezTo>
                  <a:lnTo>
                    <a:pt x="0" y="2094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0946"/>
                  </a:lnTo>
                  <a:lnTo>
                    <a:pt x="14478" y="20946"/>
                  </a:lnTo>
                  <a:cubicBezTo>
                    <a:pt x="14472" y="20926"/>
                    <a:pt x="13902" y="19197"/>
                    <a:pt x="13212" y="15954"/>
                  </a:cubicBezTo>
                  <a:cubicBezTo>
                    <a:pt x="12517" y="12693"/>
                    <a:pt x="13674" y="12692"/>
                    <a:pt x="13674" y="12692"/>
                  </a:cubicBezTo>
                  <a:lnTo>
                    <a:pt x="20503" y="9431"/>
                  </a:lnTo>
                  <a:lnTo>
                    <a:pt x="19114" y="8696"/>
                  </a:lnTo>
                  <a:lnTo>
                    <a:pt x="12631" y="11452"/>
                  </a:lnTo>
                  <a:lnTo>
                    <a:pt x="11953" y="7859"/>
                  </a:lnTo>
                  <a:lnTo>
                    <a:pt x="16953" y="5473"/>
                  </a:lnTo>
                  <a:lnTo>
                    <a:pt x="15932" y="4933"/>
                  </a:lnTo>
                  <a:lnTo>
                    <a:pt x="11790" y="6734"/>
                  </a:lnTo>
                  <a:lnTo>
                    <a:pt x="1161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noFill/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645166" y="3689614"/>
              <a:ext cx="1264772" cy="1264772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4055151" y="4108241"/>
              <a:ext cx="536833" cy="448620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789704" y="1925567"/>
              <a:ext cx="914554" cy="914555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5055498" y="2222800"/>
              <a:ext cx="383086" cy="320136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780736" y="2600198"/>
              <a:ext cx="583980" cy="583980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5970577" y="2808552"/>
              <a:ext cx="204300" cy="170729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5062968" y="4243491"/>
              <a:ext cx="583980" cy="583980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5257627" y="4454143"/>
              <a:ext cx="194661" cy="162674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7482576" y="4243491"/>
              <a:ext cx="583980" cy="583980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7670535" y="4457134"/>
              <a:ext cx="194661" cy="162674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7225192" y="2990961"/>
              <a:ext cx="1098749" cy="1098749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7588433" y="3425244"/>
              <a:ext cx="357220" cy="298521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6727622" y="2323136"/>
              <a:ext cx="583980" cy="583980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6935903" y="2550063"/>
              <a:ext cx="158603" cy="132541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6382116" y="3987300"/>
              <a:ext cx="844034" cy="844034"/>
            </a:xfrm>
            <a:prstGeom prst="ellipse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6701812" y="4286448"/>
              <a:ext cx="239516" cy="200158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874939" y="1592796"/>
              <a:ext cx="583980" cy="583980"/>
            </a:xfrm>
            <a:prstGeom prst="ellipse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" name="任意多边形: 形状 39"/>
            <p:cNvSpPr/>
            <p:nvPr/>
          </p:nvSpPr>
          <p:spPr>
            <a:xfrm>
              <a:off x="6063039" y="1797621"/>
              <a:ext cx="213007" cy="178005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5215372" y="3323971"/>
              <a:ext cx="583980" cy="583980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5417922" y="3527276"/>
              <a:ext cx="189861" cy="158662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348122" y="2811652"/>
              <a:ext cx="844034" cy="84403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4591940" y="3091556"/>
              <a:ext cx="344681" cy="288042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6366669" y="3323971"/>
              <a:ext cx="583980" cy="583980"/>
            </a:xfrm>
            <a:prstGeom prst="ellipse">
              <a:avLst/>
            </a:pr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6528337" y="3499245"/>
              <a:ext cx="242773" cy="202880"/>
            </a:xfrm>
            <a:custGeom>
              <a:avLst/>
              <a:gdLst>
                <a:gd name="T0" fmla="*/ 256 w 256"/>
                <a:gd name="T1" fmla="*/ 26 h 215"/>
                <a:gd name="T2" fmla="*/ 246 w 256"/>
                <a:gd name="T3" fmla="*/ 40 h 215"/>
                <a:gd name="T4" fmla="*/ 229 w 256"/>
                <a:gd name="T5" fmla="*/ 55 h 215"/>
                <a:gd name="T6" fmla="*/ 230 w 256"/>
                <a:gd name="T7" fmla="*/ 59 h 215"/>
                <a:gd name="T8" fmla="*/ 230 w 256"/>
                <a:gd name="T9" fmla="*/ 63 h 215"/>
                <a:gd name="T10" fmla="*/ 227 w 256"/>
                <a:gd name="T11" fmla="*/ 90 h 215"/>
                <a:gd name="T12" fmla="*/ 219 w 256"/>
                <a:gd name="T13" fmla="*/ 119 h 215"/>
                <a:gd name="T14" fmla="*/ 204 w 256"/>
                <a:gd name="T15" fmla="*/ 148 h 215"/>
                <a:gd name="T16" fmla="*/ 184 w 256"/>
                <a:gd name="T17" fmla="*/ 174 h 215"/>
                <a:gd name="T18" fmla="*/ 156 w 256"/>
                <a:gd name="T19" fmla="*/ 196 h 215"/>
                <a:gd name="T20" fmla="*/ 122 w 256"/>
                <a:gd name="T21" fmla="*/ 210 h 215"/>
                <a:gd name="T22" fmla="*/ 78 w 256"/>
                <a:gd name="T23" fmla="*/ 215 h 215"/>
                <a:gd name="T24" fmla="*/ 59 w 256"/>
                <a:gd name="T25" fmla="*/ 214 h 215"/>
                <a:gd name="T26" fmla="*/ 38 w 256"/>
                <a:gd name="T27" fmla="*/ 210 h 215"/>
                <a:gd name="T28" fmla="*/ 18 w 256"/>
                <a:gd name="T29" fmla="*/ 203 h 215"/>
                <a:gd name="T30" fmla="*/ 0 w 256"/>
                <a:gd name="T31" fmla="*/ 191 h 215"/>
                <a:gd name="T32" fmla="*/ 42 w 256"/>
                <a:gd name="T33" fmla="*/ 188 h 215"/>
                <a:gd name="T34" fmla="*/ 78 w 256"/>
                <a:gd name="T35" fmla="*/ 169 h 215"/>
                <a:gd name="T36" fmla="*/ 68 w 256"/>
                <a:gd name="T37" fmla="*/ 168 h 215"/>
                <a:gd name="T38" fmla="*/ 55 w 256"/>
                <a:gd name="T39" fmla="*/ 164 h 215"/>
                <a:gd name="T40" fmla="*/ 41 w 256"/>
                <a:gd name="T41" fmla="*/ 153 h 215"/>
                <a:gd name="T42" fmla="*/ 29 w 256"/>
                <a:gd name="T43" fmla="*/ 132 h 215"/>
                <a:gd name="T44" fmla="*/ 33 w 256"/>
                <a:gd name="T45" fmla="*/ 133 h 215"/>
                <a:gd name="T46" fmla="*/ 40 w 256"/>
                <a:gd name="T47" fmla="*/ 132 h 215"/>
                <a:gd name="T48" fmla="*/ 46 w 256"/>
                <a:gd name="T49" fmla="*/ 132 h 215"/>
                <a:gd name="T50" fmla="*/ 52 w 256"/>
                <a:gd name="T51" fmla="*/ 131 h 215"/>
                <a:gd name="T52" fmla="*/ 29 w 256"/>
                <a:gd name="T53" fmla="*/ 119 h 215"/>
                <a:gd name="T54" fmla="*/ 17 w 256"/>
                <a:gd name="T55" fmla="*/ 103 h 215"/>
                <a:gd name="T56" fmla="*/ 12 w 256"/>
                <a:gd name="T57" fmla="*/ 88 h 215"/>
                <a:gd name="T58" fmla="*/ 11 w 256"/>
                <a:gd name="T59" fmla="*/ 77 h 215"/>
                <a:gd name="T60" fmla="*/ 21 w 256"/>
                <a:gd name="T61" fmla="*/ 82 h 215"/>
                <a:gd name="T62" fmla="*/ 34 w 256"/>
                <a:gd name="T63" fmla="*/ 84 h 215"/>
                <a:gd name="T64" fmla="*/ 17 w 256"/>
                <a:gd name="T65" fmla="*/ 65 h 215"/>
                <a:gd name="T66" fmla="*/ 11 w 256"/>
                <a:gd name="T67" fmla="*/ 46 h 215"/>
                <a:gd name="T68" fmla="*/ 12 w 256"/>
                <a:gd name="T69" fmla="*/ 28 h 215"/>
                <a:gd name="T70" fmla="*/ 17 w 256"/>
                <a:gd name="T71" fmla="*/ 12 h 215"/>
                <a:gd name="T72" fmla="*/ 49 w 256"/>
                <a:gd name="T73" fmla="*/ 41 h 215"/>
                <a:gd name="T74" fmla="*/ 78 w 256"/>
                <a:gd name="T75" fmla="*/ 58 h 215"/>
                <a:gd name="T76" fmla="*/ 105 w 256"/>
                <a:gd name="T77" fmla="*/ 66 h 215"/>
                <a:gd name="T78" fmla="*/ 126 w 256"/>
                <a:gd name="T79" fmla="*/ 68 h 215"/>
                <a:gd name="T80" fmla="*/ 126 w 256"/>
                <a:gd name="T81" fmla="*/ 46 h 215"/>
                <a:gd name="T82" fmla="*/ 133 w 256"/>
                <a:gd name="T83" fmla="*/ 27 h 215"/>
                <a:gd name="T84" fmla="*/ 146 w 256"/>
                <a:gd name="T85" fmla="*/ 12 h 215"/>
                <a:gd name="T86" fmla="*/ 166 w 256"/>
                <a:gd name="T87" fmla="*/ 3 h 215"/>
                <a:gd name="T88" fmla="*/ 192 w 256"/>
                <a:gd name="T89" fmla="*/ 3 h 215"/>
                <a:gd name="T90" fmla="*/ 214 w 256"/>
                <a:gd name="T91" fmla="*/ 18 h 215"/>
                <a:gd name="T92" fmla="*/ 227 w 256"/>
                <a:gd name="T93" fmla="*/ 16 h 215"/>
                <a:gd name="T94" fmla="*/ 248 w 256"/>
                <a:gd name="T95" fmla="*/ 6 h 215"/>
                <a:gd name="T96" fmla="*/ 246 w 256"/>
                <a:gd name="T97" fmla="*/ 13 h 215"/>
                <a:gd name="T98" fmla="*/ 241 w 256"/>
                <a:gd name="T99" fmla="*/ 21 h 215"/>
                <a:gd name="T100" fmla="*/ 234 w 256"/>
                <a:gd name="T101" fmla="*/ 29 h 215"/>
                <a:gd name="T102" fmla="*/ 225 w 256"/>
                <a:gd name="T103" fmla="*/ 36 h 215"/>
                <a:gd name="T104" fmla="*/ 234 w 256"/>
                <a:gd name="T105" fmla="*/ 34 h 215"/>
                <a:gd name="T106" fmla="*/ 244 w 256"/>
                <a:gd name="T107" fmla="*/ 31 h 215"/>
                <a:gd name="T108" fmla="*/ 256 w 256"/>
                <a:gd name="T109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" h="215">
                  <a:moveTo>
                    <a:pt x="256" y="26"/>
                  </a:moveTo>
                  <a:cubicBezTo>
                    <a:pt x="254" y="30"/>
                    <a:pt x="251" y="35"/>
                    <a:pt x="246" y="40"/>
                  </a:cubicBezTo>
                  <a:cubicBezTo>
                    <a:pt x="242" y="46"/>
                    <a:pt x="236" y="51"/>
                    <a:pt x="229" y="55"/>
                  </a:cubicBezTo>
                  <a:cubicBezTo>
                    <a:pt x="229" y="56"/>
                    <a:pt x="230" y="58"/>
                    <a:pt x="230" y="59"/>
                  </a:cubicBezTo>
                  <a:cubicBezTo>
                    <a:pt x="230" y="60"/>
                    <a:pt x="230" y="62"/>
                    <a:pt x="230" y="63"/>
                  </a:cubicBezTo>
                  <a:cubicBezTo>
                    <a:pt x="230" y="71"/>
                    <a:pt x="229" y="80"/>
                    <a:pt x="227" y="90"/>
                  </a:cubicBezTo>
                  <a:cubicBezTo>
                    <a:pt x="225" y="99"/>
                    <a:pt x="222" y="109"/>
                    <a:pt x="219" y="119"/>
                  </a:cubicBezTo>
                  <a:cubicBezTo>
                    <a:pt x="215" y="128"/>
                    <a:pt x="210" y="138"/>
                    <a:pt x="204" y="148"/>
                  </a:cubicBezTo>
                  <a:cubicBezTo>
                    <a:pt x="198" y="157"/>
                    <a:pt x="192" y="166"/>
                    <a:pt x="184" y="174"/>
                  </a:cubicBezTo>
                  <a:cubicBezTo>
                    <a:pt x="176" y="183"/>
                    <a:pt x="166" y="190"/>
                    <a:pt x="156" y="196"/>
                  </a:cubicBezTo>
                  <a:cubicBezTo>
                    <a:pt x="146" y="202"/>
                    <a:pt x="135" y="207"/>
                    <a:pt x="122" y="210"/>
                  </a:cubicBezTo>
                  <a:cubicBezTo>
                    <a:pt x="107" y="213"/>
                    <a:pt x="93" y="215"/>
                    <a:pt x="78" y="215"/>
                  </a:cubicBezTo>
                  <a:cubicBezTo>
                    <a:pt x="72" y="215"/>
                    <a:pt x="65" y="215"/>
                    <a:pt x="59" y="214"/>
                  </a:cubicBezTo>
                  <a:cubicBezTo>
                    <a:pt x="52" y="213"/>
                    <a:pt x="45" y="212"/>
                    <a:pt x="38" y="210"/>
                  </a:cubicBezTo>
                  <a:cubicBezTo>
                    <a:pt x="32" y="208"/>
                    <a:pt x="25" y="206"/>
                    <a:pt x="18" y="203"/>
                  </a:cubicBezTo>
                  <a:cubicBezTo>
                    <a:pt x="12" y="200"/>
                    <a:pt x="6" y="196"/>
                    <a:pt x="0" y="191"/>
                  </a:cubicBezTo>
                  <a:cubicBezTo>
                    <a:pt x="15" y="193"/>
                    <a:pt x="29" y="192"/>
                    <a:pt x="42" y="188"/>
                  </a:cubicBezTo>
                  <a:cubicBezTo>
                    <a:pt x="55" y="183"/>
                    <a:pt x="67" y="177"/>
                    <a:pt x="78" y="169"/>
                  </a:cubicBezTo>
                  <a:cubicBezTo>
                    <a:pt x="76" y="169"/>
                    <a:pt x="72" y="168"/>
                    <a:pt x="68" y="168"/>
                  </a:cubicBezTo>
                  <a:cubicBezTo>
                    <a:pt x="64" y="167"/>
                    <a:pt x="60" y="166"/>
                    <a:pt x="55" y="164"/>
                  </a:cubicBezTo>
                  <a:cubicBezTo>
                    <a:pt x="51" y="161"/>
                    <a:pt x="46" y="158"/>
                    <a:pt x="41" y="153"/>
                  </a:cubicBezTo>
                  <a:cubicBezTo>
                    <a:pt x="36" y="148"/>
                    <a:pt x="32" y="141"/>
                    <a:pt x="29" y="132"/>
                  </a:cubicBezTo>
                  <a:cubicBezTo>
                    <a:pt x="30" y="132"/>
                    <a:pt x="31" y="132"/>
                    <a:pt x="33" y="133"/>
                  </a:cubicBezTo>
                  <a:cubicBezTo>
                    <a:pt x="35" y="133"/>
                    <a:pt x="37" y="133"/>
                    <a:pt x="40" y="132"/>
                  </a:cubicBezTo>
                  <a:cubicBezTo>
                    <a:pt x="42" y="132"/>
                    <a:pt x="44" y="132"/>
                    <a:pt x="46" y="132"/>
                  </a:cubicBezTo>
                  <a:cubicBezTo>
                    <a:pt x="49" y="131"/>
                    <a:pt x="51" y="131"/>
                    <a:pt x="52" y="131"/>
                  </a:cubicBezTo>
                  <a:cubicBezTo>
                    <a:pt x="42" y="128"/>
                    <a:pt x="35" y="124"/>
                    <a:pt x="29" y="119"/>
                  </a:cubicBezTo>
                  <a:cubicBezTo>
                    <a:pt x="23" y="113"/>
                    <a:pt x="19" y="108"/>
                    <a:pt x="17" y="103"/>
                  </a:cubicBezTo>
                  <a:cubicBezTo>
                    <a:pt x="14" y="98"/>
                    <a:pt x="12" y="93"/>
                    <a:pt x="12" y="88"/>
                  </a:cubicBezTo>
                  <a:cubicBezTo>
                    <a:pt x="11" y="83"/>
                    <a:pt x="11" y="79"/>
                    <a:pt x="11" y="77"/>
                  </a:cubicBezTo>
                  <a:cubicBezTo>
                    <a:pt x="13" y="78"/>
                    <a:pt x="17" y="80"/>
                    <a:pt x="21" y="82"/>
                  </a:cubicBezTo>
                  <a:cubicBezTo>
                    <a:pt x="26" y="83"/>
                    <a:pt x="30" y="84"/>
                    <a:pt x="34" y="84"/>
                  </a:cubicBezTo>
                  <a:cubicBezTo>
                    <a:pt x="26" y="77"/>
                    <a:pt x="21" y="71"/>
                    <a:pt x="17" y="65"/>
                  </a:cubicBezTo>
                  <a:cubicBezTo>
                    <a:pt x="14" y="58"/>
                    <a:pt x="12" y="52"/>
                    <a:pt x="11" y="46"/>
                  </a:cubicBezTo>
                  <a:cubicBezTo>
                    <a:pt x="10" y="40"/>
                    <a:pt x="11" y="34"/>
                    <a:pt x="12" y="28"/>
                  </a:cubicBezTo>
                  <a:cubicBezTo>
                    <a:pt x="13" y="23"/>
                    <a:pt x="15" y="17"/>
                    <a:pt x="17" y="12"/>
                  </a:cubicBezTo>
                  <a:cubicBezTo>
                    <a:pt x="28" y="24"/>
                    <a:pt x="38" y="33"/>
                    <a:pt x="49" y="41"/>
                  </a:cubicBezTo>
                  <a:cubicBezTo>
                    <a:pt x="59" y="48"/>
                    <a:pt x="69" y="54"/>
                    <a:pt x="78" y="58"/>
                  </a:cubicBezTo>
                  <a:cubicBezTo>
                    <a:pt x="88" y="62"/>
                    <a:pt x="97" y="64"/>
                    <a:pt x="105" y="66"/>
                  </a:cubicBezTo>
                  <a:cubicBezTo>
                    <a:pt x="113" y="67"/>
                    <a:pt x="120" y="68"/>
                    <a:pt x="126" y="68"/>
                  </a:cubicBezTo>
                  <a:cubicBezTo>
                    <a:pt x="125" y="60"/>
                    <a:pt x="125" y="53"/>
                    <a:pt x="126" y="46"/>
                  </a:cubicBezTo>
                  <a:cubicBezTo>
                    <a:pt x="127" y="39"/>
                    <a:pt x="129" y="33"/>
                    <a:pt x="133" y="27"/>
                  </a:cubicBezTo>
                  <a:cubicBezTo>
                    <a:pt x="136" y="21"/>
                    <a:pt x="140" y="16"/>
                    <a:pt x="146" y="12"/>
                  </a:cubicBezTo>
                  <a:cubicBezTo>
                    <a:pt x="151" y="8"/>
                    <a:pt x="158" y="5"/>
                    <a:pt x="166" y="3"/>
                  </a:cubicBezTo>
                  <a:cubicBezTo>
                    <a:pt x="175" y="0"/>
                    <a:pt x="184" y="1"/>
                    <a:pt x="192" y="3"/>
                  </a:cubicBezTo>
                  <a:cubicBezTo>
                    <a:pt x="201" y="6"/>
                    <a:pt x="208" y="11"/>
                    <a:pt x="214" y="18"/>
                  </a:cubicBezTo>
                  <a:cubicBezTo>
                    <a:pt x="217" y="18"/>
                    <a:pt x="221" y="17"/>
                    <a:pt x="227" y="16"/>
                  </a:cubicBezTo>
                  <a:cubicBezTo>
                    <a:pt x="233" y="14"/>
                    <a:pt x="240" y="11"/>
                    <a:pt x="248" y="6"/>
                  </a:cubicBezTo>
                  <a:cubicBezTo>
                    <a:pt x="248" y="8"/>
                    <a:pt x="247" y="10"/>
                    <a:pt x="246" y="13"/>
                  </a:cubicBezTo>
                  <a:cubicBezTo>
                    <a:pt x="244" y="15"/>
                    <a:pt x="243" y="18"/>
                    <a:pt x="241" y="21"/>
                  </a:cubicBezTo>
                  <a:cubicBezTo>
                    <a:pt x="239" y="24"/>
                    <a:pt x="237" y="27"/>
                    <a:pt x="234" y="29"/>
                  </a:cubicBezTo>
                  <a:cubicBezTo>
                    <a:pt x="231" y="32"/>
                    <a:pt x="228" y="34"/>
                    <a:pt x="225" y="36"/>
                  </a:cubicBezTo>
                  <a:cubicBezTo>
                    <a:pt x="228" y="35"/>
                    <a:pt x="231" y="35"/>
                    <a:pt x="234" y="34"/>
                  </a:cubicBezTo>
                  <a:cubicBezTo>
                    <a:pt x="237" y="33"/>
                    <a:pt x="240" y="32"/>
                    <a:pt x="244" y="31"/>
                  </a:cubicBezTo>
                  <a:cubicBezTo>
                    <a:pt x="248" y="30"/>
                    <a:pt x="252" y="28"/>
                    <a:pt x="256" y="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cxnSp>
          <p:nvCxnSpPr>
            <p:cNvPr id="47" name="连接符: 肘形 46"/>
            <p:cNvCxnSpPr>
              <a:stCxn id="19" idx="3"/>
              <a:endCxn id="43" idx="2"/>
            </p:cNvCxnSpPr>
            <p:nvPr/>
          </p:nvCxnSpPr>
          <p:spPr>
            <a:xfrm>
              <a:off x="3568966" y="2384192"/>
              <a:ext cx="779156" cy="849477"/>
            </a:xfrm>
            <a:prstGeom prst="bentConnector3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连接符: 肘形 47"/>
            <p:cNvCxnSpPr>
              <a:stCxn id="35" idx="0"/>
              <a:endCxn id="10" idx="0"/>
            </p:cNvCxnSpPr>
            <p:nvPr/>
          </p:nvCxnSpPr>
          <p:spPr>
            <a:xfrm rot="5400000" flipH="1" flipV="1">
              <a:off x="8325950" y="894576"/>
              <a:ext cx="122222" cy="2734899"/>
            </a:xfrm>
            <a:prstGeom prst="bentConnector3">
              <a:avLst>
                <a:gd name="adj1" fmla="val 28703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连接符: 肘形 48"/>
            <p:cNvCxnSpPr>
              <a:stCxn id="31" idx="4"/>
              <a:endCxn id="16" idx="1"/>
            </p:cNvCxnSpPr>
            <p:nvPr/>
          </p:nvCxnSpPr>
          <p:spPr>
            <a:xfrm rot="5400000" flipH="1" flipV="1">
              <a:off x="8045774" y="4231452"/>
              <a:ext cx="324810" cy="867227"/>
            </a:xfrm>
            <a:prstGeom prst="bentConnector4">
              <a:avLst>
                <a:gd name="adj1" fmla="val -70380"/>
                <a:gd name="adj2" fmla="val 66835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连接符: 肘形 49"/>
            <p:cNvCxnSpPr>
              <a:stCxn id="23" idx="4"/>
              <a:endCxn id="14" idx="3"/>
            </p:cNvCxnSpPr>
            <p:nvPr/>
          </p:nvCxnSpPr>
          <p:spPr>
            <a:xfrm rot="5400000">
              <a:off x="3531317" y="5000809"/>
              <a:ext cx="792659" cy="699812"/>
            </a:xfrm>
            <a:prstGeom prst="bentConnector2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42900" y="368300"/>
              <a:ext cx="11518900" cy="6197600"/>
            </a:xfrm>
            <a:prstGeom prst="rect">
              <a:avLst/>
            </a:prstGeom>
            <a:solidFill>
              <a:srgbClr val="F9F1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cxnSp>
        <p:nvCxnSpPr>
          <p:cNvPr id="51" name="千图设计师MC：ID 29795607库_直接连接符 75"/>
          <p:cNvCxnSpPr/>
          <p:nvPr>
            <p:custDataLst>
              <p:tags r:id="rId1"/>
            </p:custDataLst>
          </p:nvPr>
        </p:nvCxnSpPr>
        <p:spPr>
          <a:xfrm rot="5400000">
            <a:off x="9758363" y="1655890"/>
            <a:ext cx="0" cy="3581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千图设计师MC：ID 29795607库_直接连接符 76"/>
          <p:cNvCxnSpPr/>
          <p:nvPr>
            <p:custDataLst>
              <p:tags r:id="rId2"/>
            </p:custDataLst>
          </p:nvPr>
        </p:nvCxnSpPr>
        <p:spPr>
          <a:xfrm rot="5400000">
            <a:off x="2427287" y="1649540"/>
            <a:ext cx="0" cy="3581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千图设计师MC：ID 29795607库_组合 1"/>
          <p:cNvGrpSpPr/>
          <p:nvPr>
            <p:custDataLst>
              <p:tags r:id="rId3"/>
            </p:custDataLst>
          </p:nvPr>
        </p:nvGrpSpPr>
        <p:grpSpPr>
          <a:xfrm>
            <a:off x="4708526" y="2163890"/>
            <a:ext cx="2749551" cy="2747962"/>
            <a:chOff x="4721225" y="2163890"/>
            <a:chExt cx="2749551" cy="2747962"/>
          </a:xfrm>
        </p:grpSpPr>
        <p:sp>
          <p:nvSpPr>
            <p:cNvPr id="54" name="Rectangle 48"/>
            <p:cNvSpPr>
              <a:spLocks noChangeAspect="1"/>
            </p:cNvSpPr>
            <p:nvPr/>
          </p:nvSpPr>
          <p:spPr bwMode="auto">
            <a:xfrm>
              <a:off x="4724400" y="2167065"/>
              <a:ext cx="2743200" cy="274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5" name="Freeform: Shape 50"/>
            <p:cNvSpPr/>
            <p:nvPr/>
          </p:nvSpPr>
          <p:spPr bwMode="auto">
            <a:xfrm>
              <a:off x="6186488" y="2163890"/>
              <a:ext cx="1284288" cy="1282700"/>
            </a:xfrm>
            <a:custGeom>
              <a:avLst/>
              <a:gdLst>
                <a:gd name="T0" fmla="*/ 247 w 494"/>
                <a:gd name="T1" fmla="*/ 494 h 494"/>
                <a:gd name="T2" fmla="*/ 463 w 494"/>
                <a:gd name="T3" fmla="*/ 372 h 494"/>
                <a:gd name="T4" fmla="*/ 494 w 494"/>
                <a:gd name="T5" fmla="*/ 247 h 494"/>
                <a:gd name="T6" fmla="*/ 494 w 494"/>
                <a:gd name="T7" fmla="*/ 0 h 494"/>
                <a:gd name="T8" fmla="*/ 247 w 494"/>
                <a:gd name="T9" fmla="*/ 0 h 494"/>
                <a:gd name="T10" fmla="*/ 31 w 494"/>
                <a:gd name="T11" fmla="*/ 123 h 494"/>
                <a:gd name="T12" fmla="*/ 0 w 494"/>
                <a:gd name="T13" fmla="*/ 247 h 494"/>
                <a:gd name="T14" fmla="*/ 0 w 494"/>
                <a:gd name="T15" fmla="*/ 494 h 494"/>
                <a:gd name="T16" fmla="*/ 247 w 494"/>
                <a:gd name="T1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4" h="494">
                  <a:moveTo>
                    <a:pt x="247" y="494"/>
                  </a:moveTo>
                  <a:cubicBezTo>
                    <a:pt x="349" y="494"/>
                    <a:pt x="422" y="453"/>
                    <a:pt x="463" y="372"/>
                  </a:cubicBezTo>
                  <a:cubicBezTo>
                    <a:pt x="493" y="310"/>
                    <a:pt x="494" y="248"/>
                    <a:pt x="494" y="247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44" y="0"/>
                    <a:pt x="72" y="42"/>
                    <a:pt x="31" y="123"/>
                  </a:cubicBezTo>
                  <a:cubicBezTo>
                    <a:pt x="0" y="185"/>
                    <a:pt x="0" y="247"/>
                    <a:pt x="0" y="247"/>
                  </a:cubicBezTo>
                  <a:cubicBezTo>
                    <a:pt x="0" y="494"/>
                    <a:pt x="0" y="494"/>
                    <a:pt x="0" y="494"/>
                  </a:cubicBezTo>
                  <a:lnTo>
                    <a:pt x="247" y="4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6" name="Freeform: Shape 51"/>
            <p:cNvSpPr/>
            <p:nvPr/>
          </p:nvSpPr>
          <p:spPr>
            <a:xfrm>
              <a:off x="6551846" y="2622994"/>
              <a:ext cx="515472" cy="34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4" extrusionOk="0">
                  <a:moveTo>
                    <a:pt x="18596" y="5942"/>
                  </a:moveTo>
                  <a:cubicBezTo>
                    <a:pt x="18295" y="7132"/>
                    <a:pt x="17976" y="8348"/>
                    <a:pt x="17696" y="9399"/>
                  </a:cubicBezTo>
                  <a:cubicBezTo>
                    <a:pt x="18794" y="11734"/>
                    <a:pt x="19440" y="14666"/>
                    <a:pt x="19440" y="17887"/>
                  </a:cubicBezTo>
                  <a:cubicBezTo>
                    <a:pt x="19440" y="18391"/>
                    <a:pt x="19426" y="18896"/>
                    <a:pt x="19394" y="19390"/>
                  </a:cubicBezTo>
                  <a:cubicBezTo>
                    <a:pt x="19341" y="20265"/>
                    <a:pt x="19778" y="21038"/>
                    <a:pt x="20372" y="21116"/>
                  </a:cubicBezTo>
                  <a:cubicBezTo>
                    <a:pt x="20405" y="21122"/>
                    <a:pt x="20439" y="21124"/>
                    <a:pt x="20471" y="21124"/>
                  </a:cubicBezTo>
                  <a:cubicBezTo>
                    <a:pt x="21024" y="21124"/>
                    <a:pt x="21495" y="20502"/>
                    <a:pt x="21545" y="19677"/>
                  </a:cubicBezTo>
                  <a:cubicBezTo>
                    <a:pt x="21582" y="19089"/>
                    <a:pt x="21600" y="18486"/>
                    <a:pt x="21600" y="17887"/>
                  </a:cubicBezTo>
                  <a:cubicBezTo>
                    <a:pt x="21600" y="13196"/>
                    <a:pt x="20463" y="9004"/>
                    <a:pt x="18596" y="5942"/>
                  </a:cubicBezTo>
                  <a:close/>
                  <a:moveTo>
                    <a:pt x="10801" y="3957"/>
                  </a:moveTo>
                  <a:cubicBezTo>
                    <a:pt x="11273" y="3957"/>
                    <a:pt x="11734" y="4016"/>
                    <a:pt x="12183" y="4127"/>
                  </a:cubicBezTo>
                  <a:cubicBezTo>
                    <a:pt x="12656" y="3256"/>
                    <a:pt x="13186" y="2296"/>
                    <a:pt x="13702" y="1383"/>
                  </a:cubicBezTo>
                  <a:cubicBezTo>
                    <a:pt x="12781" y="990"/>
                    <a:pt x="11810" y="778"/>
                    <a:pt x="10801" y="778"/>
                  </a:cubicBezTo>
                  <a:cubicBezTo>
                    <a:pt x="4744" y="778"/>
                    <a:pt x="0" y="8292"/>
                    <a:pt x="0" y="17887"/>
                  </a:cubicBezTo>
                  <a:cubicBezTo>
                    <a:pt x="0" y="18477"/>
                    <a:pt x="18" y="19068"/>
                    <a:pt x="53" y="19643"/>
                  </a:cubicBezTo>
                  <a:cubicBezTo>
                    <a:pt x="105" y="20519"/>
                    <a:pt x="636" y="21162"/>
                    <a:pt x="1225" y="21086"/>
                  </a:cubicBezTo>
                  <a:cubicBezTo>
                    <a:pt x="1818" y="21007"/>
                    <a:pt x="2258" y="20236"/>
                    <a:pt x="2204" y="19361"/>
                  </a:cubicBezTo>
                  <a:cubicBezTo>
                    <a:pt x="2174" y="18879"/>
                    <a:pt x="2160" y="18383"/>
                    <a:pt x="2160" y="17887"/>
                  </a:cubicBezTo>
                  <a:cubicBezTo>
                    <a:pt x="2160" y="10076"/>
                    <a:pt x="5955" y="3957"/>
                    <a:pt x="10801" y="3957"/>
                  </a:cubicBezTo>
                  <a:close/>
                  <a:moveTo>
                    <a:pt x="8778" y="16036"/>
                  </a:moveTo>
                  <a:cubicBezTo>
                    <a:pt x="8032" y="17937"/>
                    <a:pt x="8535" y="19501"/>
                    <a:pt x="9569" y="20379"/>
                  </a:cubicBezTo>
                  <a:cubicBezTo>
                    <a:pt x="10602" y="21258"/>
                    <a:pt x="11773" y="21116"/>
                    <a:pt x="12519" y="19216"/>
                  </a:cubicBezTo>
                  <a:cubicBezTo>
                    <a:pt x="13265" y="17315"/>
                    <a:pt x="17970" y="355"/>
                    <a:pt x="17561" y="6"/>
                  </a:cubicBezTo>
                  <a:cubicBezTo>
                    <a:pt x="17151" y="-342"/>
                    <a:pt x="9524" y="14136"/>
                    <a:pt x="8778" y="1603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7" name="Freeform: Shape 61"/>
            <p:cNvSpPr/>
            <p:nvPr/>
          </p:nvSpPr>
          <p:spPr bwMode="auto">
            <a:xfrm>
              <a:off x="4721225" y="2163890"/>
              <a:ext cx="1284288" cy="1282700"/>
            </a:xfrm>
            <a:custGeom>
              <a:avLst/>
              <a:gdLst>
                <a:gd name="T0" fmla="*/ 494 w 494"/>
                <a:gd name="T1" fmla="*/ 494 h 494"/>
                <a:gd name="T2" fmla="*/ 494 w 494"/>
                <a:gd name="T3" fmla="*/ 247 h 494"/>
                <a:gd name="T4" fmla="*/ 371 w 494"/>
                <a:gd name="T5" fmla="*/ 32 h 494"/>
                <a:gd name="T6" fmla="*/ 247 w 494"/>
                <a:gd name="T7" fmla="*/ 0 h 494"/>
                <a:gd name="T8" fmla="*/ 0 w 494"/>
                <a:gd name="T9" fmla="*/ 0 h 494"/>
                <a:gd name="T10" fmla="*/ 0 w 494"/>
                <a:gd name="T11" fmla="*/ 247 h 494"/>
                <a:gd name="T12" fmla="*/ 122 w 494"/>
                <a:gd name="T13" fmla="*/ 463 h 494"/>
                <a:gd name="T14" fmla="*/ 247 w 494"/>
                <a:gd name="T15" fmla="*/ 494 h 494"/>
                <a:gd name="T16" fmla="*/ 494 w 494"/>
                <a:gd name="T1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4" h="494">
                  <a:moveTo>
                    <a:pt x="494" y="494"/>
                  </a:moveTo>
                  <a:cubicBezTo>
                    <a:pt x="494" y="247"/>
                    <a:pt x="494" y="247"/>
                    <a:pt x="494" y="247"/>
                  </a:cubicBezTo>
                  <a:cubicBezTo>
                    <a:pt x="494" y="145"/>
                    <a:pt x="453" y="72"/>
                    <a:pt x="371" y="32"/>
                  </a:cubicBezTo>
                  <a:cubicBezTo>
                    <a:pt x="310" y="1"/>
                    <a:pt x="248" y="0"/>
                    <a:pt x="2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350"/>
                    <a:pt x="41" y="422"/>
                    <a:pt x="122" y="463"/>
                  </a:cubicBezTo>
                  <a:cubicBezTo>
                    <a:pt x="184" y="494"/>
                    <a:pt x="246" y="494"/>
                    <a:pt x="247" y="494"/>
                  </a:cubicBezTo>
                  <a:lnTo>
                    <a:pt x="494" y="4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58" name="Group 62"/>
            <p:cNvGrpSpPr/>
            <p:nvPr/>
          </p:nvGrpSpPr>
          <p:grpSpPr>
            <a:xfrm>
              <a:off x="5146866" y="2601342"/>
              <a:ext cx="356291" cy="356290"/>
              <a:chOff x="4733233" y="2446440"/>
              <a:chExt cx="309460" cy="309460"/>
            </a:xfrm>
          </p:grpSpPr>
          <p:sp>
            <p:nvSpPr>
              <p:cNvPr id="67" name="Freeform: Shape 63"/>
              <p:cNvSpPr/>
              <p:nvPr/>
            </p:nvSpPr>
            <p:spPr bwMode="auto">
              <a:xfrm>
                <a:off x="4733233" y="2605745"/>
                <a:ext cx="150155" cy="15015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600" h="21600">
                    <a:moveTo>
                      <a:pt x="16948" y="3429"/>
                    </a:moveTo>
                    <a:lnTo>
                      <a:pt x="9450" y="10928"/>
                    </a:lnTo>
                    <a:lnTo>
                      <a:pt x="8117" y="9596"/>
                    </a:lnTo>
                    <a:lnTo>
                      <a:pt x="15616" y="2098"/>
                    </a:lnTo>
                    <a:lnTo>
                      <a:pt x="13520" y="0"/>
                    </a:lnTo>
                    <a:lnTo>
                      <a:pt x="3894" y="9626"/>
                    </a:lnTo>
                    <a:lnTo>
                      <a:pt x="3890" y="9626"/>
                    </a:lnTo>
                    <a:lnTo>
                      <a:pt x="3890" y="9630"/>
                    </a:lnTo>
                    <a:lnTo>
                      <a:pt x="3889" y="9630"/>
                    </a:lnTo>
                    <a:lnTo>
                      <a:pt x="3890" y="9630"/>
                    </a:lnTo>
                    <a:lnTo>
                      <a:pt x="0" y="21600"/>
                    </a:lnTo>
                    <a:lnTo>
                      <a:pt x="11971" y="17712"/>
                    </a:lnTo>
                    <a:lnTo>
                      <a:pt x="11972" y="17712"/>
                    </a:lnTo>
                    <a:lnTo>
                      <a:pt x="11975" y="17711"/>
                    </a:lnTo>
                    <a:lnTo>
                      <a:pt x="11975" y="17709"/>
                    </a:lnTo>
                    <a:lnTo>
                      <a:pt x="21600" y="8083"/>
                    </a:lnTo>
                    <a:lnTo>
                      <a:pt x="16948" y="3429"/>
                    </a:lnTo>
                    <a:close/>
                    <a:moveTo>
                      <a:pt x="16948" y="3429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8" name="Freeform: Shape 64"/>
              <p:cNvSpPr/>
              <p:nvPr/>
            </p:nvSpPr>
            <p:spPr bwMode="auto">
              <a:xfrm>
                <a:off x="4892538" y="2502412"/>
                <a:ext cx="94722" cy="947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3324" y="12115"/>
                    </a:moveTo>
                    <a:lnTo>
                      <a:pt x="8825" y="6614"/>
                    </a:lnTo>
                    <a:lnTo>
                      <a:pt x="10935" y="8723"/>
                    </a:lnTo>
                    <a:lnTo>
                      <a:pt x="5434" y="14225"/>
                    </a:lnTo>
                    <a:lnTo>
                      <a:pt x="12808" y="21600"/>
                    </a:lnTo>
                    <a:lnTo>
                      <a:pt x="21600" y="12807"/>
                    </a:lnTo>
                    <a:lnTo>
                      <a:pt x="8790" y="0"/>
                    </a:lnTo>
                    <a:lnTo>
                      <a:pt x="0" y="8791"/>
                    </a:lnTo>
                    <a:lnTo>
                      <a:pt x="3324" y="12115"/>
                    </a:lnTo>
                    <a:close/>
                    <a:moveTo>
                      <a:pt x="3324" y="12115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9" name="Freeform: Shape 65"/>
              <p:cNvSpPr/>
              <p:nvPr/>
            </p:nvSpPr>
            <p:spPr bwMode="auto">
              <a:xfrm>
                <a:off x="4948510" y="2446440"/>
                <a:ext cx="93107" cy="9310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8576"/>
                    </a:moveTo>
                    <a:lnTo>
                      <a:pt x="8573" y="0"/>
                    </a:lnTo>
                    <a:lnTo>
                      <a:pt x="21600" y="13024"/>
                    </a:lnTo>
                    <a:lnTo>
                      <a:pt x="13027" y="21600"/>
                    </a:lnTo>
                    <a:lnTo>
                      <a:pt x="0" y="8576"/>
                    </a:lnTo>
                    <a:close/>
                    <a:moveTo>
                      <a:pt x="0" y="8576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0" name="Freeform: Shape 66"/>
              <p:cNvSpPr/>
              <p:nvPr/>
            </p:nvSpPr>
            <p:spPr bwMode="auto">
              <a:xfrm>
                <a:off x="4733233" y="2446440"/>
                <a:ext cx="309460" cy="3089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600" h="21600">
                    <a:moveTo>
                      <a:pt x="16712" y="12177"/>
                    </a:moveTo>
                    <a:cubicBezTo>
                      <a:pt x="16247" y="12177"/>
                      <a:pt x="15748" y="12329"/>
                      <a:pt x="15257" y="12582"/>
                    </a:cubicBezTo>
                    <a:lnTo>
                      <a:pt x="9013" y="6331"/>
                    </a:lnTo>
                    <a:cubicBezTo>
                      <a:pt x="9263" y="5840"/>
                      <a:pt x="9413" y="5346"/>
                      <a:pt x="9413" y="4893"/>
                    </a:cubicBezTo>
                    <a:cubicBezTo>
                      <a:pt x="9413" y="2407"/>
                      <a:pt x="7052" y="0"/>
                      <a:pt x="4571" y="0"/>
                    </a:cubicBezTo>
                    <a:cubicBezTo>
                      <a:pt x="4555" y="0"/>
                      <a:pt x="4540" y="0"/>
                      <a:pt x="4525" y="0"/>
                    </a:cubicBezTo>
                    <a:cubicBezTo>
                      <a:pt x="4515" y="0"/>
                      <a:pt x="4233" y="287"/>
                      <a:pt x="4079" y="441"/>
                    </a:cubicBezTo>
                    <a:cubicBezTo>
                      <a:pt x="6081" y="2445"/>
                      <a:pt x="5916" y="2120"/>
                      <a:pt x="5916" y="3349"/>
                    </a:cubicBezTo>
                    <a:cubicBezTo>
                      <a:pt x="5916" y="4347"/>
                      <a:pt x="4320" y="5922"/>
                      <a:pt x="3346" y="5922"/>
                    </a:cubicBezTo>
                    <a:cubicBezTo>
                      <a:pt x="3132" y="5922"/>
                      <a:pt x="2966" y="5928"/>
                      <a:pt x="2828" y="5928"/>
                    </a:cubicBezTo>
                    <a:cubicBezTo>
                      <a:pt x="2150" y="5928"/>
                      <a:pt x="2140" y="5784"/>
                      <a:pt x="441" y="4083"/>
                    </a:cubicBezTo>
                    <a:cubicBezTo>
                      <a:pt x="282" y="4242"/>
                      <a:pt x="0" y="4520"/>
                      <a:pt x="0" y="4529"/>
                    </a:cubicBezTo>
                    <a:cubicBezTo>
                      <a:pt x="31" y="7031"/>
                      <a:pt x="2390" y="9422"/>
                      <a:pt x="4888" y="9422"/>
                    </a:cubicBezTo>
                    <a:cubicBezTo>
                      <a:pt x="5341" y="9422"/>
                      <a:pt x="5824" y="9278"/>
                      <a:pt x="6302" y="9038"/>
                    </a:cubicBezTo>
                    <a:lnTo>
                      <a:pt x="12567" y="15310"/>
                    </a:lnTo>
                    <a:cubicBezTo>
                      <a:pt x="12329" y="15787"/>
                      <a:pt x="12187" y="16267"/>
                      <a:pt x="12187" y="16706"/>
                    </a:cubicBezTo>
                    <a:cubicBezTo>
                      <a:pt x="12187" y="19193"/>
                      <a:pt x="14548" y="21600"/>
                      <a:pt x="17030" y="21600"/>
                    </a:cubicBezTo>
                    <a:cubicBezTo>
                      <a:pt x="17045" y="21600"/>
                      <a:pt x="17060" y="21600"/>
                      <a:pt x="17075" y="21600"/>
                    </a:cubicBezTo>
                    <a:cubicBezTo>
                      <a:pt x="17085" y="21600"/>
                      <a:pt x="17367" y="21313"/>
                      <a:pt x="17521" y="21159"/>
                    </a:cubicBezTo>
                    <a:cubicBezTo>
                      <a:pt x="15519" y="19155"/>
                      <a:pt x="15684" y="19480"/>
                      <a:pt x="15684" y="18251"/>
                    </a:cubicBezTo>
                    <a:cubicBezTo>
                      <a:pt x="15684" y="17253"/>
                      <a:pt x="17280" y="15678"/>
                      <a:pt x="18254" y="15678"/>
                    </a:cubicBezTo>
                    <a:cubicBezTo>
                      <a:pt x="18467" y="15678"/>
                      <a:pt x="18633" y="15672"/>
                      <a:pt x="18771" y="15672"/>
                    </a:cubicBezTo>
                    <a:cubicBezTo>
                      <a:pt x="19449" y="15672"/>
                      <a:pt x="19460" y="15816"/>
                      <a:pt x="21159" y="17517"/>
                    </a:cubicBezTo>
                    <a:cubicBezTo>
                      <a:pt x="21318" y="17358"/>
                      <a:pt x="21599" y="17080"/>
                      <a:pt x="21600" y="17071"/>
                    </a:cubicBezTo>
                    <a:cubicBezTo>
                      <a:pt x="21570" y="14569"/>
                      <a:pt x="19210" y="12177"/>
                      <a:pt x="16712" y="12177"/>
                    </a:cubicBezTo>
                    <a:close/>
                    <a:moveTo>
                      <a:pt x="16712" y="12177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59" name="Freeform: Shape 68"/>
            <p:cNvSpPr/>
            <p:nvPr/>
          </p:nvSpPr>
          <p:spPr bwMode="auto">
            <a:xfrm>
              <a:off x="4721225" y="3629152"/>
              <a:ext cx="1284288" cy="1282700"/>
            </a:xfrm>
            <a:custGeom>
              <a:avLst/>
              <a:gdLst>
                <a:gd name="T0" fmla="*/ 247 w 494"/>
                <a:gd name="T1" fmla="*/ 494 h 494"/>
                <a:gd name="T2" fmla="*/ 372 w 494"/>
                <a:gd name="T3" fmla="*/ 462 h 494"/>
                <a:gd name="T4" fmla="*/ 494 w 494"/>
                <a:gd name="T5" fmla="*/ 247 h 494"/>
                <a:gd name="T6" fmla="*/ 494 w 494"/>
                <a:gd name="T7" fmla="*/ 0 h 494"/>
                <a:gd name="T8" fmla="*/ 247 w 494"/>
                <a:gd name="T9" fmla="*/ 0 h 494"/>
                <a:gd name="T10" fmla="*/ 121 w 494"/>
                <a:gd name="T11" fmla="*/ 32 h 494"/>
                <a:gd name="T12" fmla="*/ 0 w 494"/>
                <a:gd name="T13" fmla="*/ 247 h 494"/>
                <a:gd name="T14" fmla="*/ 0 w 494"/>
                <a:gd name="T15" fmla="*/ 494 h 494"/>
                <a:gd name="T16" fmla="*/ 247 w 494"/>
                <a:gd name="T1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4" h="494">
                  <a:moveTo>
                    <a:pt x="247" y="494"/>
                  </a:moveTo>
                  <a:cubicBezTo>
                    <a:pt x="247" y="494"/>
                    <a:pt x="311" y="494"/>
                    <a:pt x="372" y="462"/>
                  </a:cubicBezTo>
                  <a:cubicBezTo>
                    <a:pt x="453" y="422"/>
                    <a:pt x="494" y="349"/>
                    <a:pt x="494" y="247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6" y="0"/>
                    <a:pt x="183" y="1"/>
                    <a:pt x="121" y="32"/>
                  </a:cubicBezTo>
                  <a:cubicBezTo>
                    <a:pt x="41" y="73"/>
                    <a:pt x="0" y="145"/>
                    <a:pt x="0" y="247"/>
                  </a:cubicBezTo>
                  <a:cubicBezTo>
                    <a:pt x="0" y="494"/>
                    <a:pt x="0" y="494"/>
                    <a:pt x="0" y="494"/>
                  </a:cubicBezTo>
                  <a:lnTo>
                    <a:pt x="247" y="4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0" name="Freeform: Shape 69"/>
            <p:cNvSpPr>
              <a:spLocks noChangeAspect="1"/>
            </p:cNvSpPr>
            <p:nvPr/>
          </p:nvSpPr>
          <p:spPr bwMode="auto">
            <a:xfrm>
              <a:off x="5170577" y="4084449"/>
              <a:ext cx="298334" cy="357061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1" name="Freeform: Shape 71"/>
            <p:cNvSpPr/>
            <p:nvPr/>
          </p:nvSpPr>
          <p:spPr bwMode="auto">
            <a:xfrm>
              <a:off x="6186488" y="3629152"/>
              <a:ext cx="1284288" cy="1282700"/>
            </a:xfrm>
            <a:custGeom>
              <a:avLst/>
              <a:gdLst>
                <a:gd name="T0" fmla="*/ 494 w 494"/>
                <a:gd name="T1" fmla="*/ 494 h 494"/>
                <a:gd name="T2" fmla="*/ 494 w 494"/>
                <a:gd name="T3" fmla="*/ 247 h 494"/>
                <a:gd name="T4" fmla="*/ 462 w 494"/>
                <a:gd name="T5" fmla="*/ 122 h 494"/>
                <a:gd name="T6" fmla="*/ 247 w 494"/>
                <a:gd name="T7" fmla="*/ 0 h 494"/>
                <a:gd name="T8" fmla="*/ 0 w 494"/>
                <a:gd name="T9" fmla="*/ 0 h 494"/>
                <a:gd name="T10" fmla="*/ 0 w 494"/>
                <a:gd name="T11" fmla="*/ 247 h 494"/>
                <a:gd name="T12" fmla="*/ 32 w 494"/>
                <a:gd name="T13" fmla="*/ 373 h 494"/>
                <a:gd name="T14" fmla="*/ 247 w 494"/>
                <a:gd name="T15" fmla="*/ 494 h 494"/>
                <a:gd name="T16" fmla="*/ 494 w 494"/>
                <a:gd name="T1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4" h="494">
                  <a:moveTo>
                    <a:pt x="494" y="494"/>
                  </a:moveTo>
                  <a:cubicBezTo>
                    <a:pt x="494" y="247"/>
                    <a:pt x="494" y="247"/>
                    <a:pt x="494" y="247"/>
                  </a:cubicBezTo>
                  <a:cubicBezTo>
                    <a:pt x="494" y="247"/>
                    <a:pt x="493" y="183"/>
                    <a:pt x="462" y="122"/>
                  </a:cubicBezTo>
                  <a:cubicBezTo>
                    <a:pt x="421" y="41"/>
                    <a:pt x="349" y="0"/>
                    <a:pt x="2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48"/>
                    <a:pt x="0" y="311"/>
                    <a:pt x="32" y="373"/>
                  </a:cubicBezTo>
                  <a:cubicBezTo>
                    <a:pt x="72" y="453"/>
                    <a:pt x="145" y="494"/>
                    <a:pt x="247" y="494"/>
                  </a:cubicBezTo>
                  <a:lnTo>
                    <a:pt x="494" y="49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2" name="Freeform: Shape 72"/>
            <p:cNvSpPr/>
            <p:nvPr/>
          </p:nvSpPr>
          <p:spPr bwMode="auto">
            <a:xfrm>
              <a:off x="6637903" y="4009778"/>
              <a:ext cx="377981" cy="431732"/>
            </a:xfrm>
            <a:custGeom>
              <a:avLst/>
              <a:gdLst>
                <a:gd name="T0" fmla="*/ 432 w 504"/>
                <a:gd name="T1" fmla="*/ 541 h 577"/>
                <a:gd name="T2" fmla="*/ 407 w 504"/>
                <a:gd name="T3" fmla="*/ 541 h 577"/>
                <a:gd name="T4" fmla="*/ 504 w 504"/>
                <a:gd name="T5" fmla="*/ 361 h 577"/>
                <a:gd name="T6" fmla="*/ 341 w 504"/>
                <a:gd name="T7" fmla="*/ 152 h 577"/>
                <a:gd name="T8" fmla="*/ 382 w 504"/>
                <a:gd name="T9" fmla="*/ 75 h 577"/>
                <a:gd name="T10" fmla="*/ 374 w 504"/>
                <a:gd name="T11" fmla="*/ 50 h 577"/>
                <a:gd name="T12" fmla="*/ 277 w 504"/>
                <a:gd name="T13" fmla="*/ 3 h 577"/>
                <a:gd name="T14" fmla="*/ 263 w 504"/>
                <a:gd name="T15" fmla="*/ 2 h 577"/>
                <a:gd name="T16" fmla="*/ 252 w 504"/>
                <a:gd name="T17" fmla="*/ 12 h 577"/>
                <a:gd name="T18" fmla="*/ 137 w 504"/>
                <a:gd name="T19" fmla="*/ 230 h 577"/>
                <a:gd name="T20" fmla="*/ 153 w 504"/>
                <a:gd name="T21" fmla="*/ 280 h 577"/>
                <a:gd name="T22" fmla="*/ 137 w 504"/>
                <a:gd name="T23" fmla="*/ 313 h 577"/>
                <a:gd name="T24" fmla="*/ 202 w 504"/>
                <a:gd name="T25" fmla="*/ 344 h 577"/>
                <a:gd name="T26" fmla="*/ 217 w 504"/>
                <a:gd name="T27" fmla="*/ 312 h 577"/>
                <a:gd name="T28" fmla="*/ 217 w 504"/>
                <a:gd name="T29" fmla="*/ 312 h 577"/>
                <a:gd name="T30" fmla="*/ 267 w 504"/>
                <a:gd name="T31" fmla="*/ 293 h 577"/>
                <a:gd name="T32" fmla="*/ 306 w 504"/>
                <a:gd name="T33" fmla="*/ 219 h 577"/>
                <a:gd name="T34" fmla="*/ 432 w 504"/>
                <a:gd name="T35" fmla="*/ 361 h 577"/>
                <a:gd name="T36" fmla="*/ 288 w 504"/>
                <a:gd name="T37" fmla="*/ 505 h 577"/>
                <a:gd name="T38" fmla="*/ 180 w 504"/>
                <a:gd name="T39" fmla="*/ 469 h 577"/>
                <a:gd name="T40" fmla="*/ 180 w 504"/>
                <a:gd name="T41" fmla="*/ 451 h 577"/>
                <a:gd name="T42" fmla="*/ 198 w 504"/>
                <a:gd name="T43" fmla="*/ 433 h 577"/>
                <a:gd name="T44" fmla="*/ 288 w 504"/>
                <a:gd name="T45" fmla="*/ 433 h 577"/>
                <a:gd name="T46" fmla="*/ 288 w 504"/>
                <a:gd name="T47" fmla="*/ 397 h 577"/>
                <a:gd name="T48" fmla="*/ 149 w 504"/>
                <a:gd name="T49" fmla="*/ 397 h 577"/>
                <a:gd name="T50" fmla="*/ 75 w 504"/>
                <a:gd name="T51" fmla="*/ 397 h 577"/>
                <a:gd name="T52" fmla="*/ 0 w 504"/>
                <a:gd name="T53" fmla="*/ 397 h 577"/>
                <a:gd name="T54" fmla="*/ 0 w 504"/>
                <a:gd name="T55" fmla="*/ 433 h 577"/>
                <a:gd name="T56" fmla="*/ 85 w 504"/>
                <a:gd name="T57" fmla="*/ 433 h 577"/>
                <a:gd name="T58" fmla="*/ 90 w 504"/>
                <a:gd name="T59" fmla="*/ 433 h 577"/>
                <a:gd name="T60" fmla="*/ 108 w 504"/>
                <a:gd name="T61" fmla="*/ 451 h 577"/>
                <a:gd name="T62" fmla="*/ 108 w 504"/>
                <a:gd name="T63" fmla="*/ 469 h 577"/>
                <a:gd name="T64" fmla="*/ 108 w 504"/>
                <a:gd name="T65" fmla="*/ 541 h 577"/>
                <a:gd name="T66" fmla="*/ 36 w 504"/>
                <a:gd name="T67" fmla="*/ 577 h 577"/>
                <a:gd name="T68" fmla="*/ 504 w 504"/>
                <a:gd name="T69" fmla="*/ 577 h 577"/>
                <a:gd name="T70" fmla="*/ 432 w 504"/>
                <a:gd name="T71" fmla="*/ 541 h 577"/>
                <a:gd name="T72" fmla="*/ 306 w 504"/>
                <a:gd name="T73" fmla="*/ 49 h 577"/>
                <a:gd name="T74" fmla="*/ 294 w 504"/>
                <a:gd name="T75" fmla="*/ 61 h 577"/>
                <a:gd name="T76" fmla="*/ 212 w 504"/>
                <a:gd name="T77" fmla="*/ 217 h 577"/>
                <a:gd name="T78" fmla="*/ 180 w 504"/>
                <a:gd name="T79" fmla="*/ 202 h 577"/>
                <a:gd name="T80" fmla="*/ 182 w 504"/>
                <a:gd name="T81" fmla="*/ 195 h 577"/>
                <a:gd name="T82" fmla="*/ 261 w 504"/>
                <a:gd name="T83" fmla="*/ 48 h 577"/>
                <a:gd name="T84" fmla="*/ 272 w 504"/>
                <a:gd name="T85" fmla="*/ 38 h 577"/>
                <a:gd name="T86" fmla="*/ 286 w 504"/>
                <a:gd name="T87" fmla="*/ 39 h 577"/>
                <a:gd name="T88" fmla="*/ 306 w 504"/>
                <a:gd name="T89" fmla="*/ 49 h 577"/>
                <a:gd name="T90" fmla="*/ 306 w 504"/>
                <a:gd name="T91" fmla="*/ 49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4" h="577">
                  <a:moveTo>
                    <a:pt x="432" y="541"/>
                  </a:moveTo>
                  <a:cubicBezTo>
                    <a:pt x="407" y="541"/>
                    <a:pt x="407" y="541"/>
                    <a:pt x="407" y="541"/>
                  </a:cubicBezTo>
                  <a:cubicBezTo>
                    <a:pt x="466" y="502"/>
                    <a:pt x="504" y="436"/>
                    <a:pt x="504" y="361"/>
                  </a:cubicBezTo>
                  <a:cubicBezTo>
                    <a:pt x="504" y="260"/>
                    <a:pt x="435" y="175"/>
                    <a:pt x="341" y="152"/>
                  </a:cubicBezTo>
                  <a:cubicBezTo>
                    <a:pt x="382" y="75"/>
                    <a:pt x="382" y="75"/>
                    <a:pt x="382" y="75"/>
                  </a:cubicBezTo>
                  <a:cubicBezTo>
                    <a:pt x="386" y="65"/>
                    <a:pt x="383" y="54"/>
                    <a:pt x="374" y="50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2" y="1"/>
                    <a:pt x="267" y="0"/>
                    <a:pt x="263" y="2"/>
                  </a:cubicBezTo>
                  <a:cubicBezTo>
                    <a:pt x="258" y="4"/>
                    <a:pt x="254" y="7"/>
                    <a:pt x="252" y="12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28" y="249"/>
                    <a:pt x="135" y="272"/>
                    <a:pt x="153" y="280"/>
                  </a:cubicBezTo>
                  <a:cubicBezTo>
                    <a:pt x="137" y="313"/>
                    <a:pt x="137" y="313"/>
                    <a:pt x="137" y="313"/>
                  </a:cubicBezTo>
                  <a:cubicBezTo>
                    <a:pt x="202" y="344"/>
                    <a:pt x="202" y="344"/>
                    <a:pt x="202" y="344"/>
                  </a:cubicBezTo>
                  <a:cubicBezTo>
                    <a:pt x="217" y="312"/>
                    <a:pt x="217" y="312"/>
                    <a:pt x="217" y="312"/>
                  </a:cubicBezTo>
                  <a:cubicBezTo>
                    <a:pt x="217" y="312"/>
                    <a:pt x="217" y="312"/>
                    <a:pt x="217" y="312"/>
                  </a:cubicBezTo>
                  <a:cubicBezTo>
                    <a:pt x="235" y="320"/>
                    <a:pt x="257" y="312"/>
                    <a:pt x="267" y="293"/>
                  </a:cubicBezTo>
                  <a:cubicBezTo>
                    <a:pt x="306" y="219"/>
                    <a:pt x="306" y="219"/>
                    <a:pt x="306" y="219"/>
                  </a:cubicBezTo>
                  <a:cubicBezTo>
                    <a:pt x="377" y="228"/>
                    <a:pt x="432" y="288"/>
                    <a:pt x="432" y="361"/>
                  </a:cubicBezTo>
                  <a:cubicBezTo>
                    <a:pt x="432" y="440"/>
                    <a:pt x="367" y="505"/>
                    <a:pt x="288" y="505"/>
                  </a:cubicBezTo>
                  <a:cubicBezTo>
                    <a:pt x="252" y="505"/>
                    <a:pt x="205" y="491"/>
                    <a:pt x="180" y="469"/>
                  </a:cubicBezTo>
                  <a:cubicBezTo>
                    <a:pt x="180" y="451"/>
                    <a:pt x="180" y="451"/>
                    <a:pt x="180" y="451"/>
                  </a:cubicBezTo>
                  <a:cubicBezTo>
                    <a:pt x="180" y="441"/>
                    <a:pt x="188" y="433"/>
                    <a:pt x="198" y="433"/>
                  </a:cubicBezTo>
                  <a:cubicBezTo>
                    <a:pt x="288" y="433"/>
                    <a:pt x="288" y="433"/>
                    <a:pt x="288" y="433"/>
                  </a:cubicBezTo>
                  <a:cubicBezTo>
                    <a:pt x="288" y="397"/>
                    <a:pt x="288" y="397"/>
                    <a:pt x="288" y="397"/>
                  </a:cubicBezTo>
                  <a:cubicBezTo>
                    <a:pt x="149" y="397"/>
                    <a:pt x="149" y="397"/>
                    <a:pt x="149" y="397"/>
                  </a:cubicBezTo>
                  <a:cubicBezTo>
                    <a:pt x="75" y="397"/>
                    <a:pt x="75" y="397"/>
                    <a:pt x="75" y="397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33"/>
                    <a:pt x="0" y="433"/>
                    <a:pt x="0" y="433"/>
                  </a:cubicBezTo>
                  <a:cubicBezTo>
                    <a:pt x="85" y="433"/>
                    <a:pt x="85" y="433"/>
                    <a:pt x="85" y="433"/>
                  </a:cubicBezTo>
                  <a:cubicBezTo>
                    <a:pt x="90" y="433"/>
                    <a:pt x="90" y="433"/>
                    <a:pt x="90" y="433"/>
                  </a:cubicBezTo>
                  <a:cubicBezTo>
                    <a:pt x="100" y="433"/>
                    <a:pt x="108" y="441"/>
                    <a:pt x="108" y="451"/>
                  </a:cubicBezTo>
                  <a:cubicBezTo>
                    <a:pt x="108" y="469"/>
                    <a:pt x="108" y="469"/>
                    <a:pt x="108" y="469"/>
                  </a:cubicBezTo>
                  <a:cubicBezTo>
                    <a:pt x="108" y="541"/>
                    <a:pt x="108" y="541"/>
                    <a:pt x="108" y="541"/>
                  </a:cubicBezTo>
                  <a:cubicBezTo>
                    <a:pt x="68" y="541"/>
                    <a:pt x="36" y="537"/>
                    <a:pt x="36" y="577"/>
                  </a:cubicBezTo>
                  <a:cubicBezTo>
                    <a:pt x="504" y="577"/>
                    <a:pt x="504" y="577"/>
                    <a:pt x="504" y="577"/>
                  </a:cubicBezTo>
                  <a:cubicBezTo>
                    <a:pt x="504" y="537"/>
                    <a:pt x="472" y="541"/>
                    <a:pt x="432" y="541"/>
                  </a:cubicBezTo>
                  <a:close/>
                  <a:moveTo>
                    <a:pt x="306" y="49"/>
                  </a:moveTo>
                  <a:cubicBezTo>
                    <a:pt x="301" y="51"/>
                    <a:pt x="297" y="55"/>
                    <a:pt x="294" y="61"/>
                  </a:cubicBezTo>
                  <a:cubicBezTo>
                    <a:pt x="212" y="217"/>
                    <a:pt x="212" y="217"/>
                    <a:pt x="212" y="217"/>
                  </a:cubicBezTo>
                  <a:cubicBezTo>
                    <a:pt x="180" y="202"/>
                    <a:pt x="180" y="202"/>
                    <a:pt x="180" y="202"/>
                  </a:cubicBezTo>
                  <a:cubicBezTo>
                    <a:pt x="181" y="199"/>
                    <a:pt x="181" y="197"/>
                    <a:pt x="182" y="195"/>
                  </a:cubicBezTo>
                  <a:cubicBezTo>
                    <a:pt x="261" y="48"/>
                    <a:pt x="261" y="48"/>
                    <a:pt x="261" y="48"/>
                  </a:cubicBezTo>
                  <a:cubicBezTo>
                    <a:pt x="263" y="43"/>
                    <a:pt x="267" y="40"/>
                    <a:pt x="272" y="38"/>
                  </a:cubicBezTo>
                  <a:cubicBezTo>
                    <a:pt x="276" y="36"/>
                    <a:pt x="281" y="37"/>
                    <a:pt x="286" y="39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06" y="49"/>
                    <a:pt x="306" y="49"/>
                    <a:pt x="306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63" name="Group 78"/>
            <p:cNvGrpSpPr/>
            <p:nvPr/>
          </p:nvGrpSpPr>
          <p:grpSpPr>
            <a:xfrm>
              <a:off x="5622925" y="3067177"/>
              <a:ext cx="946150" cy="942975"/>
              <a:chOff x="4106863" y="2556982"/>
              <a:chExt cx="946150" cy="942975"/>
            </a:xfrm>
          </p:grpSpPr>
          <p:sp>
            <p:nvSpPr>
              <p:cNvPr id="65" name="Oval 80"/>
              <p:cNvSpPr/>
              <p:nvPr/>
            </p:nvSpPr>
            <p:spPr bwMode="auto">
              <a:xfrm>
                <a:off x="4106863" y="2556982"/>
                <a:ext cx="946150" cy="9429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6" name="Oval 81"/>
              <p:cNvSpPr/>
              <p:nvPr/>
            </p:nvSpPr>
            <p:spPr bwMode="auto">
              <a:xfrm>
                <a:off x="4140201" y="2588732"/>
                <a:ext cx="879475" cy="87788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64" name="Freeform: Shape 79"/>
            <p:cNvSpPr>
              <a:spLocks noChangeAspect="1"/>
            </p:cNvSpPr>
            <p:nvPr/>
          </p:nvSpPr>
          <p:spPr bwMode="auto">
            <a:xfrm>
              <a:off x="5806784" y="3386904"/>
              <a:ext cx="578434" cy="322703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83" name="千图设计师MC：ID 29795607库_组合 43"/>
          <p:cNvGrpSpPr/>
          <p:nvPr>
            <p:custDataLst>
              <p:tags r:id="rId4"/>
            </p:custDataLst>
          </p:nvPr>
        </p:nvGrpSpPr>
        <p:grpSpPr>
          <a:xfrm>
            <a:off x="7948613" y="3892554"/>
            <a:ext cx="2056331" cy="740853"/>
            <a:chOff x="1612186" y="2266211"/>
            <a:chExt cx="2056330" cy="740853"/>
          </a:xfrm>
        </p:grpSpPr>
        <p:sp>
          <p:nvSpPr>
            <p:cNvPr id="84" name="矩形 83"/>
            <p:cNvSpPr/>
            <p:nvPr/>
          </p:nvSpPr>
          <p:spPr>
            <a:xfrm>
              <a:off x="1650286" y="2266211"/>
              <a:ext cx="201823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b="1" spc="30" dirty="0">
                  <a:solidFill>
                    <a:srgbClr val="FFC000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85" name="矩形 84"/>
            <p:cNvSpPr/>
            <p:nvPr/>
          </p:nvSpPr>
          <p:spPr>
            <a:xfrm>
              <a:off x="1612186" y="2542936"/>
              <a:ext cx="2018230" cy="46412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grpSp>
        <p:nvGrpSpPr>
          <p:cNvPr id="86" name="千图设计师MC：ID 29795607库_组合 43"/>
          <p:cNvGrpSpPr/>
          <p:nvPr>
            <p:custDataLst>
              <p:tags r:id="rId5"/>
            </p:custDataLst>
          </p:nvPr>
        </p:nvGrpSpPr>
        <p:grpSpPr>
          <a:xfrm>
            <a:off x="7986713" y="1860491"/>
            <a:ext cx="2056331" cy="740853"/>
            <a:chOff x="1612186" y="2266211"/>
            <a:chExt cx="2056330" cy="740853"/>
          </a:xfrm>
        </p:grpSpPr>
        <p:sp>
          <p:nvSpPr>
            <p:cNvPr id="87" name="矩形 86"/>
            <p:cNvSpPr/>
            <p:nvPr/>
          </p:nvSpPr>
          <p:spPr>
            <a:xfrm>
              <a:off x="1650286" y="2266211"/>
              <a:ext cx="201823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b="1" spc="30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88" name="矩形 87"/>
            <p:cNvSpPr/>
            <p:nvPr/>
          </p:nvSpPr>
          <p:spPr>
            <a:xfrm>
              <a:off x="1612186" y="2542936"/>
              <a:ext cx="2018230" cy="46412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grpSp>
        <p:nvGrpSpPr>
          <p:cNvPr id="89" name="千图设计师MC：ID 29795607库_组合 44"/>
          <p:cNvGrpSpPr/>
          <p:nvPr>
            <p:custDataLst>
              <p:tags r:id="rId6"/>
            </p:custDataLst>
          </p:nvPr>
        </p:nvGrpSpPr>
        <p:grpSpPr>
          <a:xfrm>
            <a:off x="2133618" y="3931483"/>
            <a:ext cx="2018231" cy="740854"/>
            <a:chOff x="1620960" y="5238255"/>
            <a:chExt cx="2018230" cy="740854"/>
          </a:xfrm>
        </p:grpSpPr>
        <p:sp>
          <p:nvSpPr>
            <p:cNvPr id="90" name="矩形 89"/>
            <p:cNvSpPr/>
            <p:nvPr/>
          </p:nvSpPr>
          <p:spPr>
            <a:xfrm>
              <a:off x="1620960" y="5238255"/>
              <a:ext cx="201823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Autofit/>
            </a:bodyPr>
            <a:lstStyle/>
            <a:p>
              <a:pPr algn="r">
                <a:lnSpc>
                  <a:spcPct val="110000"/>
                </a:lnSpc>
              </a:pPr>
              <a:r>
                <a:rPr lang="zh-CN" altLang="en-US" b="1" spc="30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91" name="矩形 90"/>
            <p:cNvSpPr/>
            <p:nvPr/>
          </p:nvSpPr>
          <p:spPr>
            <a:xfrm>
              <a:off x="1620960" y="5514981"/>
              <a:ext cx="2018230" cy="46412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grpSp>
        <p:nvGrpSpPr>
          <p:cNvPr id="92" name="千图设计师MC：ID 29795607库_组合 44"/>
          <p:cNvGrpSpPr/>
          <p:nvPr>
            <p:custDataLst>
              <p:tags r:id="rId7"/>
            </p:custDataLst>
          </p:nvPr>
        </p:nvGrpSpPr>
        <p:grpSpPr>
          <a:xfrm>
            <a:off x="2198529" y="1914086"/>
            <a:ext cx="2018231" cy="740854"/>
            <a:chOff x="1620960" y="5238255"/>
            <a:chExt cx="2018230" cy="740854"/>
          </a:xfrm>
        </p:grpSpPr>
        <p:sp>
          <p:nvSpPr>
            <p:cNvPr id="93" name="矩形 92"/>
            <p:cNvSpPr/>
            <p:nvPr/>
          </p:nvSpPr>
          <p:spPr>
            <a:xfrm>
              <a:off x="1620960" y="5238255"/>
              <a:ext cx="2018230" cy="23596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Autofit/>
            </a:bodyPr>
            <a:lstStyle/>
            <a:p>
              <a:pPr algn="r">
                <a:lnSpc>
                  <a:spcPct val="110000"/>
                </a:lnSpc>
              </a:pPr>
              <a:r>
                <a:rPr lang="zh-CN" altLang="en-US" b="1" spc="30" dirty="0">
                  <a:solidFill>
                    <a:srgbClr val="4472C4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94" name="矩形 93"/>
            <p:cNvSpPr/>
            <p:nvPr/>
          </p:nvSpPr>
          <p:spPr>
            <a:xfrm>
              <a:off x="1620960" y="5514981"/>
              <a:ext cx="2018230" cy="46412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42900" y="368300"/>
              <a:ext cx="11518900" cy="6197600"/>
            </a:xfrm>
            <a:prstGeom prst="rect">
              <a:avLst/>
            </a:prstGeom>
            <a:solidFill>
              <a:srgbClr val="F9F1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7" name="千图设计师MC：ID 29795607库_组合 23"/>
          <p:cNvGrpSpPr/>
          <p:nvPr>
            <p:custDataLst>
              <p:tags r:id="rId1"/>
            </p:custDataLst>
          </p:nvPr>
        </p:nvGrpSpPr>
        <p:grpSpPr>
          <a:xfrm>
            <a:off x="4034973" y="1296538"/>
            <a:ext cx="4122056" cy="4122050"/>
            <a:chOff x="4304529" y="1637529"/>
            <a:chExt cx="3582945" cy="3582943"/>
          </a:xfrm>
        </p:grpSpPr>
        <p:sp>
          <p:nvSpPr>
            <p:cNvPr id="38" name="Freeform: Shape 22"/>
            <p:cNvSpPr/>
            <p:nvPr/>
          </p:nvSpPr>
          <p:spPr>
            <a:xfrm rot="2700000">
              <a:off x="6410112" y="3113292"/>
              <a:ext cx="392065" cy="1651703"/>
            </a:xfrm>
            <a:custGeom>
              <a:avLst/>
              <a:gdLst>
                <a:gd name="connsiteX0" fmla="*/ 1 w 392065"/>
                <a:gd name="connsiteY0" fmla="*/ 300431 h 1651703"/>
                <a:gd name="connsiteX1" fmla="*/ 300432 w 392065"/>
                <a:gd name="connsiteY1" fmla="*/ 0 h 1651703"/>
                <a:gd name="connsiteX2" fmla="*/ 319965 w 392065"/>
                <a:gd name="connsiteY2" fmla="*/ 84208 h 1651703"/>
                <a:gd name="connsiteX3" fmla="*/ 392065 w 392065"/>
                <a:gd name="connsiteY3" fmla="*/ 825851 h 1651703"/>
                <a:gd name="connsiteX4" fmla="*/ 319965 w 392065"/>
                <a:gd name="connsiteY4" fmla="*/ 1567495 h 1651703"/>
                <a:gd name="connsiteX5" fmla="*/ 300432 w 392065"/>
                <a:gd name="connsiteY5" fmla="*/ 1651703 h 1651703"/>
                <a:gd name="connsiteX6" fmla="*/ 0 w 392065"/>
                <a:gd name="connsiteY6" fmla="*/ 1351271 h 1651703"/>
                <a:gd name="connsiteX7" fmla="*/ 12427 w 392065"/>
                <a:gd name="connsiteY7" fmla="*/ 1297695 h 1651703"/>
                <a:gd name="connsiteX8" fmla="*/ 58298 w 392065"/>
                <a:gd name="connsiteY8" fmla="*/ 825849 h 1651703"/>
                <a:gd name="connsiteX9" fmla="*/ 12427 w 392065"/>
                <a:gd name="connsiteY9" fmla="*/ 354003 h 165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065" h="1651703">
                  <a:moveTo>
                    <a:pt x="1" y="300431"/>
                  </a:moveTo>
                  <a:lnTo>
                    <a:pt x="300432" y="0"/>
                  </a:lnTo>
                  <a:lnTo>
                    <a:pt x="319965" y="84208"/>
                  </a:lnTo>
                  <a:cubicBezTo>
                    <a:pt x="366392" y="312160"/>
                    <a:pt x="392065" y="562779"/>
                    <a:pt x="392065" y="825851"/>
                  </a:cubicBezTo>
                  <a:cubicBezTo>
                    <a:pt x="392065" y="1088923"/>
                    <a:pt x="366392" y="1339545"/>
                    <a:pt x="319965" y="1567495"/>
                  </a:cubicBezTo>
                  <a:lnTo>
                    <a:pt x="300432" y="1651703"/>
                  </a:lnTo>
                  <a:lnTo>
                    <a:pt x="0" y="1351271"/>
                  </a:lnTo>
                  <a:lnTo>
                    <a:pt x="12427" y="1297695"/>
                  </a:lnTo>
                  <a:cubicBezTo>
                    <a:pt x="41964" y="1152669"/>
                    <a:pt x="58298" y="993220"/>
                    <a:pt x="58298" y="825849"/>
                  </a:cubicBezTo>
                  <a:cubicBezTo>
                    <a:pt x="58298" y="658479"/>
                    <a:pt x="41965" y="499030"/>
                    <a:pt x="12427" y="35400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" name="Freeform: Shape 7"/>
            <p:cNvSpPr/>
            <p:nvPr/>
          </p:nvSpPr>
          <p:spPr>
            <a:xfrm rot="2700000">
              <a:off x="6235770" y="1923637"/>
              <a:ext cx="1651703" cy="1079487"/>
            </a:xfrm>
            <a:custGeom>
              <a:avLst/>
              <a:gdLst>
                <a:gd name="connsiteX0" fmla="*/ 468725 w 1651703"/>
                <a:gd name="connsiteY0" fmla="*/ 149730 h 1079487"/>
                <a:gd name="connsiteX1" fmla="*/ 825851 w 1651703"/>
                <a:gd name="connsiteY1" fmla="*/ 0 h 1079487"/>
                <a:gd name="connsiteX2" fmla="*/ 1632601 w 1651703"/>
                <a:gd name="connsiteY2" fmla="*/ 997140 h 1079487"/>
                <a:gd name="connsiteX3" fmla="*/ 1651703 w 1651703"/>
                <a:gd name="connsiteY3" fmla="*/ 1079486 h 1079487"/>
                <a:gd name="connsiteX4" fmla="*/ 1567495 w 1651703"/>
                <a:gd name="connsiteY4" fmla="*/ 1059954 h 1079487"/>
                <a:gd name="connsiteX5" fmla="*/ 825852 w 1651703"/>
                <a:gd name="connsiteY5" fmla="*/ 987853 h 1079487"/>
                <a:gd name="connsiteX6" fmla="*/ 84209 w 1651703"/>
                <a:gd name="connsiteY6" fmla="*/ 1059954 h 1079487"/>
                <a:gd name="connsiteX7" fmla="*/ 0 w 1651703"/>
                <a:gd name="connsiteY7" fmla="*/ 1079487 h 1079487"/>
                <a:gd name="connsiteX8" fmla="*/ 19102 w 1651703"/>
                <a:gd name="connsiteY8" fmla="*/ 997141 h 1079487"/>
                <a:gd name="connsiteX9" fmla="*/ 468725 w 1651703"/>
                <a:gd name="connsiteY9" fmla="*/ 149730 h 107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1703" h="1079487">
                  <a:moveTo>
                    <a:pt x="468725" y="149730"/>
                  </a:moveTo>
                  <a:cubicBezTo>
                    <a:pt x="578491" y="53316"/>
                    <a:pt x="699173" y="0"/>
                    <a:pt x="825851" y="0"/>
                  </a:cubicBezTo>
                  <a:cubicBezTo>
                    <a:pt x="1174217" y="1"/>
                    <a:pt x="1477235" y="403199"/>
                    <a:pt x="1632601" y="997140"/>
                  </a:cubicBezTo>
                  <a:lnTo>
                    <a:pt x="1651703" y="1079486"/>
                  </a:lnTo>
                  <a:lnTo>
                    <a:pt x="1567495" y="1059954"/>
                  </a:lnTo>
                  <a:cubicBezTo>
                    <a:pt x="1339544" y="1013526"/>
                    <a:pt x="1088924" y="987853"/>
                    <a:pt x="825852" y="987853"/>
                  </a:cubicBezTo>
                  <a:cubicBezTo>
                    <a:pt x="562780" y="987853"/>
                    <a:pt x="312160" y="1013526"/>
                    <a:pt x="84209" y="1059954"/>
                  </a:cubicBezTo>
                  <a:lnTo>
                    <a:pt x="0" y="1079487"/>
                  </a:lnTo>
                  <a:lnTo>
                    <a:pt x="19102" y="997141"/>
                  </a:lnTo>
                  <a:cubicBezTo>
                    <a:pt x="117971" y="619178"/>
                    <a:pt x="276634" y="318458"/>
                    <a:pt x="468725" y="14973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" name="Freeform: Shape 6"/>
            <p:cNvSpPr/>
            <p:nvPr/>
          </p:nvSpPr>
          <p:spPr>
            <a:xfrm rot="2700000">
              <a:off x="4590637" y="1637528"/>
              <a:ext cx="1079485" cy="1651702"/>
            </a:xfrm>
            <a:custGeom>
              <a:avLst/>
              <a:gdLst>
                <a:gd name="connsiteX0" fmla="*/ 149731 w 1079485"/>
                <a:gd name="connsiteY0" fmla="*/ 468724 h 1651702"/>
                <a:gd name="connsiteX1" fmla="*/ 997140 w 1079485"/>
                <a:gd name="connsiteY1" fmla="*/ 19102 h 1651702"/>
                <a:gd name="connsiteX2" fmla="*/ 1079485 w 1079485"/>
                <a:gd name="connsiteY2" fmla="*/ 0 h 1651702"/>
                <a:gd name="connsiteX3" fmla="*/ 1059952 w 1079485"/>
                <a:gd name="connsiteY3" fmla="*/ 84207 h 1651702"/>
                <a:gd name="connsiteX4" fmla="*/ 987851 w 1079485"/>
                <a:gd name="connsiteY4" fmla="*/ 825850 h 1651702"/>
                <a:gd name="connsiteX5" fmla="*/ 1059952 w 1079485"/>
                <a:gd name="connsiteY5" fmla="*/ 1567494 h 1651702"/>
                <a:gd name="connsiteX6" fmla="*/ 1079485 w 1079485"/>
                <a:gd name="connsiteY6" fmla="*/ 1651702 h 1651702"/>
                <a:gd name="connsiteX7" fmla="*/ 997140 w 1079485"/>
                <a:gd name="connsiteY7" fmla="*/ 1632600 h 1651702"/>
                <a:gd name="connsiteX8" fmla="*/ 0 w 1079485"/>
                <a:gd name="connsiteY8" fmla="*/ 825850 h 1651702"/>
                <a:gd name="connsiteX9" fmla="*/ 149731 w 1079485"/>
                <a:gd name="connsiteY9" fmla="*/ 468724 h 165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485" h="1651702">
                  <a:moveTo>
                    <a:pt x="149731" y="468724"/>
                  </a:moveTo>
                  <a:cubicBezTo>
                    <a:pt x="318458" y="276633"/>
                    <a:pt x="619177" y="117971"/>
                    <a:pt x="997140" y="19102"/>
                  </a:cubicBezTo>
                  <a:lnTo>
                    <a:pt x="1079485" y="0"/>
                  </a:lnTo>
                  <a:lnTo>
                    <a:pt x="1059952" y="84207"/>
                  </a:lnTo>
                  <a:cubicBezTo>
                    <a:pt x="1013525" y="312158"/>
                    <a:pt x="987851" y="562778"/>
                    <a:pt x="987851" y="825850"/>
                  </a:cubicBezTo>
                  <a:cubicBezTo>
                    <a:pt x="987851" y="1088922"/>
                    <a:pt x="1013525" y="1339542"/>
                    <a:pt x="1059952" y="1567494"/>
                  </a:cubicBezTo>
                  <a:lnTo>
                    <a:pt x="1079485" y="1651702"/>
                  </a:lnTo>
                  <a:lnTo>
                    <a:pt x="997140" y="1632600"/>
                  </a:lnTo>
                  <a:cubicBezTo>
                    <a:pt x="403199" y="1477234"/>
                    <a:pt x="0" y="1174216"/>
                    <a:pt x="0" y="825850"/>
                  </a:cubicBezTo>
                  <a:cubicBezTo>
                    <a:pt x="0" y="699172"/>
                    <a:pt x="53316" y="578490"/>
                    <a:pt x="149731" y="468724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" name="Freeform: Shape 5"/>
            <p:cNvSpPr/>
            <p:nvPr/>
          </p:nvSpPr>
          <p:spPr>
            <a:xfrm rot="2700000">
              <a:off x="4304527" y="3854878"/>
              <a:ext cx="1651702" cy="1079485"/>
            </a:xfrm>
            <a:custGeom>
              <a:avLst/>
              <a:gdLst>
                <a:gd name="connsiteX0" fmla="*/ 0 w 1651702"/>
                <a:gd name="connsiteY0" fmla="*/ 0 h 1079485"/>
                <a:gd name="connsiteX1" fmla="*/ 84209 w 1651702"/>
                <a:gd name="connsiteY1" fmla="*/ 19533 h 1079485"/>
                <a:gd name="connsiteX2" fmla="*/ 825852 w 1651702"/>
                <a:gd name="connsiteY2" fmla="*/ 91634 h 1079485"/>
                <a:gd name="connsiteX3" fmla="*/ 1567495 w 1651702"/>
                <a:gd name="connsiteY3" fmla="*/ 19533 h 1079485"/>
                <a:gd name="connsiteX4" fmla="*/ 1651702 w 1651702"/>
                <a:gd name="connsiteY4" fmla="*/ 1 h 1079485"/>
                <a:gd name="connsiteX5" fmla="*/ 1632601 w 1651702"/>
                <a:gd name="connsiteY5" fmla="*/ 82346 h 1079485"/>
                <a:gd name="connsiteX6" fmla="*/ 825852 w 1651702"/>
                <a:gd name="connsiteY6" fmla="*/ 1079485 h 1079485"/>
                <a:gd name="connsiteX7" fmla="*/ 19102 w 1651702"/>
                <a:gd name="connsiteY7" fmla="*/ 82345 h 1079485"/>
                <a:gd name="connsiteX8" fmla="*/ 0 w 1651702"/>
                <a:gd name="connsiteY8" fmla="*/ 0 h 107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702" h="1079485">
                  <a:moveTo>
                    <a:pt x="0" y="0"/>
                  </a:moveTo>
                  <a:lnTo>
                    <a:pt x="84209" y="19533"/>
                  </a:lnTo>
                  <a:cubicBezTo>
                    <a:pt x="312160" y="65961"/>
                    <a:pt x="562780" y="91634"/>
                    <a:pt x="825852" y="91634"/>
                  </a:cubicBezTo>
                  <a:cubicBezTo>
                    <a:pt x="1088924" y="91634"/>
                    <a:pt x="1339544" y="65961"/>
                    <a:pt x="1567495" y="19533"/>
                  </a:cubicBezTo>
                  <a:lnTo>
                    <a:pt x="1651702" y="1"/>
                  </a:lnTo>
                  <a:lnTo>
                    <a:pt x="1632601" y="82346"/>
                  </a:lnTo>
                  <a:cubicBezTo>
                    <a:pt x="1477235" y="676287"/>
                    <a:pt x="1174217" y="1079485"/>
                    <a:pt x="825852" y="1079485"/>
                  </a:cubicBezTo>
                  <a:cubicBezTo>
                    <a:pt x="477487" y="1079486"/>
                    <a:pt x="174469" y="676287"/>
                    <a:pt x="19102" y="823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2" name="Freeform: Shape 4"/>
            <p:cNvSpPr/>
            <p:nvPr/>
          </p:nvSpPr>
          <p:spPr>
            <a:xfrm rot="2700000">
              <a:off x="6521878" y="3568769"/>
              <a:ext cx="1079487" cy="1651704"/>
            </a:xfrm>
            <a:custGeom>
              <a:avLst/>
              <a:gdLst>
                <a:gd name="connsiteX0" fmla="*/ 1 w 1079487"/>
                <a:gd name="connsiteY0" fmla="*/ 0 h 1651704"/>
                <a:gd name="connsiteX1" fmla="*/ 82347 w 1079487"/>
                <a:gd name="connsiteY1" fmla="*/ 19102 h 1651704"/>
                <a:gd name="connsiteX2" fmla="*/ 1079487 w 1079487"/>
                <a:gd name="connsiteY2" fmla="*/ 825852 h 1651704"/>
                <a:gd name="connsiteX3" fmla="*/ 82347 w 1079487"/>
                <a:gd name="connsiteY3" fmla="*/ 1632602 h 1651704"/>
                <a:gd name="connsiteX4" fmla="*/ 0 w 1079487"/>
                <a:gd name="connsiteY4" fmla="*/ 1651704 h 1651704"/>
                <a:gd name="connsiteX5" fmla="*/ 19534 w 1079487"/>
                <a:gd name="connsiteY5" fmla="*/ 1567495 h 1651704"/>
                <a:gd name="connsiteX6" fmla="*/ 91634 w 1079487"/>
                <a:gd name="connsiteY6" fmla="*/ 825851 h 1651704"/>
                <a:gd name="connsiteX7" fmla="*/ 19534 w 1079487"/>
                <a:gd name="connsiteY7" fmla="*/ 84208 h 1651704"/>
                <a:gd name="connsiteX8" fmla="*/ 1 w 1079487"/>
                <a:gd name="connsiteY8" fmla="*/ 0 h 165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487" h="1651704">
                  <a:moveTo>
                    <a:pt x="1" y="0"/>
                  </a:moveTo>
                  <a:lnTo>
                    <a:pt x="82347" y="19102"/>
                  </a:lnTo>
                  <a:cubicBezTo>
                    <a:pt x="676289" y="174469"/>
                    <a:pt x="1079487" y="477487"/>
                    <a:pt x="1079487" y="825852"/>
                  </a:cubicBezTo>
                  <a:cubicBezTo>
                    <a:pt x="1079487" y="1174217"/>
                    <a:pt x="676289" y="1477235"/>
                    <a:pt x="82347" y="1632602"/>
                  </a:cubicBezTo>
                  <a:lnTo>
                    <a:pt x="0" y="1651704"/>
                  </a:lnTo>
                  <a:lnTo>
                    <a:pt x="19534" y="1567495"/>
                  </a:lnTo>
                  <a:cubicBezTo>
                    <a:pt x="65961" y="1339544"/>
                    <a:pt x="91634" y="1088923"/>
                    <a:pt x="91634" y="825851"/>
                  </a:cubicBezTo>
                  <a:cubicBezTo>
                    <a:pt x="91634" y="562779"/>
                    <a:pt x="65961" y="312159"/>
                    <a:pt x="19534" y="8420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3" name="Freeform: Shape 21"/>
            <p:cNvSpPr/>
            <p:nvPr/>
          </p:nvSpPr>
          <p:spPr>
            <a:xfrm rot="2700000">
              <a:off x="4760005" y="3743109"/>
              <a:ext cx="1651702" cy="392066"/>
            </a:xfrm>
            <a:custGeom>
              <a:avLst/>
              <a:gdLst>
                <a:gd name="connsiteX0" fmla="*/ 0 w 1651702"/>
                <a:gd name="connsiteY0" fmla="*/ 300432 h 392066"/>
                <a:gd name="connsiteX1" fmla="*/ 300433 w 1651702"/>
                <a:gd name="connsiteY1" fmla="*/ 0 h 392066"/>
                <a:gd name="connsiteX2" fmla="*/ 354004 w 1651702"/>
                <a:gd name="connsiteY2" fmla="*/ 12426 h 392066"/>
                <a:gd name="connsiteX3" fmla="*/ 825850 w 1651702"/>
                <a:gd name="connsiteY3" fmla="*/ 58298 h 392066"/>
                <a:gd name="connsiteX4" fmla="*/ 1297695 w 1651702"/>
                <a:gd name="connsiteY4" fmla="*/ 12426 h 392066"/>
                <a:gd name="connsiteX5" fmla="*/ 1351269 w 1651702"/>
                <a:gd name="connsiteY5" fmla="*/ 0 h 392066"/>
                <a:gd name="connsiteX6" fmla="*/ 1651702 w 1651702"/>
                <a:gd name="connsiteY6" fmla="*/ 300433 h 392066"/>
                <a:gd name="connsiteX7" fmla="*/ 1567494 w 1651702"/>
                <a:gd name="connsiteY7" fmla="*/ 319965 h 392066"/>
                <a:gd name="connsiteX8" fmla="*/ 825851 w 1651702"/>
                <a:gd name="connsiteY8" fmla="*/ 392066 h 392066"/>
                <a:gd name="connsiteX9" fmla="*/ 84208 w 1651702"/>
                <a:gd name="connsiteY9" fmla="*/ 319965 h 39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1702" h="392066">
                  <a:moveTo>
                    <a:pt x="0" y="300432"/>
                  </a:moveTo>
                  <a:lnTo>
                    <a:pt x="300433" y="0"/>
                  </a:lnTo>
                  <a:lnTo>
                    <a:pt x="354004" y="12426"/>
                  </a:lnTo>
                  <a:cubicBezTo>
                    <a:pt x="499031" y="41964"/>
                    <a:pt x="658479" y="58298"/>
                    <a:pt x="825850" y="58298"/>
                  </a:cubicBezTo>
                  <a:cubicBezTo>
                    <a:pt x="993220" y="58298"/>
                    <a:pt x="1152670" y="41964"/>
                    <a:pt x="1297695" y="12426"/>
                  </a:cubicBezTo>
                  <a:lnTo>
                    <a:pt x="1351269" y="0"/>
                  </a:lnTo>
                  <a:lnTo>
                    <a:pt x="1651702" y="300433"/>
                  </a:lnTo>
                  <a:lnTo>
                    <a:pt x="1567494" y="319965"/>
                  </a:lnTo>
                  <a:cubicBezTo>
                    <a:pt x="1339543" y="366393"/>
                    <a:pt x="1088923" y="392066"/>
                    <a:pt x="825851" y="392066"/>
                  </a:cubicBezTo>
                  <a:cubicBezTo>
                    <a:pt x="562779" y="392066"/>
                    <a:pt x="312159" y="366393"/>
                    <a:pt x="84208" y="31996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" name="Freeform: Shape 20"/>
            <p:cNvSpPr/>
            <p:nvPr/>
          </p:nvSpPr>
          <p:spPr>
            <a:xfrm rot="2700000">
              <a:off x="5389820" y="2093002"/>
              <a:ext cx="392068" cy="1651703"/>
            </a:xfrm>
            <a:custGeom>
              <a:avLst/>
              <a:gdLst>
                <a:gd name="connsiteX0" fmla="*/ 91633 w 392068"/>
                <a:gd name="connsiteY0" fmla="*/ 1 h 1651703"/>
                <a:gd name="connsiteX1" fmla="*/ 91635 w 392068"/>
                <a:gd name="connsiteY1" fmla="*/ 0 h 1651703"/>
                <a:gd name="connsiteX2" fmla="*/ 392064 w 392068"/>
                <a:gd name="connsiteY2" fmla="*/ 300430 h 1651703"/>
                <a:gd name="connsiteX3" fmla="*/ 392064 w 392068"/>
                <a:gd name="connsiteY3" fmla="*/ 300430 h 1651703"/>
                <a:gd name="connsiteX4" fmla="*/ 379637 w 392068"/>
                <a:gd name="connsiteY4" fmla="*/ 354004 h 1651703"/>
                <a:gd name="connsiteX5" fmla="*/ 333765 w 392068"/>
                <a:gd name="connsiteY5" fmla="*/ 825849 h 1651703"/>
                <a:gd name="connsiteX6" fmla="*/ 379637 w 392068"/>
                <a:gd name="connsiteY6" fmla="*/ 1297695 h 1651703"/>
                <a:gd name="connsiteX7" fmla="*/ 392064 w 392068"/>
                <a:gd name="connsiteY7" fmla="*/ 1351270 h 1651703"/>
                <a:gd name="connsiteX8" fmla="*/ 392068 w 392068"/>
                <a:gd name="connsiteY8" fmla="*/ 1351271 h 1651703"/>
                <a:gd name="connsiteX9" fmla="*/ 91635 w 392068"/>
                <a:gd name="connsiteY9" fmla="*/ 1651703 h 1651703"/>
                <a:gd name="connsiteX10" fmla="*/ 91634 w 392068"/>
                <a:gd name="connsiteY10" fmla="*/ 1651703 h 1651703"/>
                <a:gd name="connsiteX11" fmla="*/ 72101 w 392068"/>
                <a:gd name="connsiteY11" fmla="*/ 1567495 h 1651703"/>
                <a:gd name="connsiteX12" fmla="*/ 0 w 392068"/>
                <a:gd name="connsiteY12" fmla="*/ 825851 h 1651703"/>
                <a:gd name="connsiteX13" fmla="*/ 72101 w 392068"/>
                <a:gd name="connsiteY13" fmla="*/ 84208 h 165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2068" h="1651703">
                  <a:moveTo>
                    <a:pt x="91633" y="1"/>
                  </a:moveTo>
                  <a:lnTo>
                    <a:pt x="91635" y="0"/>
                  </a:lnTo>
                  <a:lnTo>
                    <a:pt x="392064" y="300430"/>
                  </a:lnTo>
                  <a:lnTo>
                    <a:pt x="392064" y="300430"/>
                  </a:lnTo>
                  <a:lnTo>
                    <a:pt x="379637" y="354004"/>
                  </a:lnTo>
                  <a:cubicBezTo>
                    <a:pt x="350099" y="499030"/>
                    <a:pt x="333765" y="658479"/>
                    <a:pt x="333765" y="825849"/>
                  </a:cubicBezTo>
                  <a:cubicBezTo>
                    <a:pt x="333765" y="993220"/>
                    <a:pt x="350099" y="1152668"/>
                    <a:pt x="379637" y="1297695"/>
                  </a:cubicBezTo>
                  <a:lnTo>
                    <a:pt x="392064" y="1351270"/>
                  </a:lnTo>
                  <a:lnTo>
                    <a:pt x="392068" y="1351271"/>
                  </a:lnTo>
                  <a:lnTo>
                    <a:pt x="91635" y="1651703"/>
                  </a:lnTo>
                  <a:lnTo>
                    <a:pt x="91634" y="1651703"/>
                  </a:lnTo>
                  <a:lnTo>
                    <a:pt x="72101" y="1567495"/>
                  </a:lnTo>
                  <a:cubicBezTo>
                    <a:pt x="25674" y="1339543"/>
                    <a:pt x="0" y="1088923"/>
                    <a:pt x="0" y="825851"/>
                  </a:cubicBezTo>
                  <a:cubicBezTo>
                    <a:pt x="0" y="562779"/>
                    <a:pt x="25674" y="312160"/>
                    <a:pt x="72101" y="8420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5" name="Freeform: Shape 19"/>
            <p:cNvSpPr/>
            <p:nvPr/>
          </p:nvSpPr>
          <p:spPr>
            <a:xfrm rot="2700000">
              <a:off x="5780291" y="2722817"/>
              <a:ext cx="1651704" cy="392069"/>
            </a:xfrm>
            <a:custGeom>
              <a:avLst/>
              <a:gdLst>
                <a:gd name="connsiteX0" fmla="*/ 0 w 1651704"/>
                <a:gd name="connsiteY0" fmla="*/ 91634 h 392069"/>
                <a:gd name="connsiteX1" fmla="*/ 84209 w 1651704"/>
                <a:gd name="connsiteY1" fmla="*/ 72101 h 392069"/>
                <a:gd name="connsiteX2" fmla="*/ 825852 w 1651704"/>
                <a:gd name="connsiteY2" fmla="*/ 0 h 392069"/>
                <a:gd name="connsiteX3" fmla="*/ 1567495 w 1651704"/>
                <a:gd name="connsiteY3" fmla="*/ 72101 h 392069"/>
                <a:gd name="connsiteX4" fmla="*/ 1651703 w 1651704"/>
                <a:gd name="connsiteY4" fmla="*/ 91633 h 392069"/>
                <a:gd name="connsiteX5" fmla="*/ 1651704 w 1651704"/>
                <a:gd name="connsiteY5" fmla="*/ 91638 h 392069"/>
                <a:gd name="connsiteX6" fmla="*/ 1351273 w 1651704"/>
                <a:gd name="connsiteY6" fmla="*/ 392069 h 392069"/>
                <a:gd name="connsiteX7" fmla="*/ 1351271 w 1651704"/>
                <a:gd name="connsiteY7" fmla="*/ 392062 h 392069"/>
                <a:gd name="connsiteX8" fmla="*/ 1297696 w 1651704"/>
                <a:gd name="connsiteY8" fmla="*/ 379636 h 392069"/>
                <a:gd name="connsiteX9" fmla="*/ 825851 w 1651704"/>
                <a:gd name="connsiteY9" fmla="*/ 333764 h 392069"/>
                <a:gd name="connsiteX10" fmla="*/ 354005 w 1651704"/>
                <a:gd name="connsiteY10" fmla="*/ 379636 h 392069"/>
                <a:gd name="connsiteX11" fmla="*/ 300430 w 1651704"/>
                <a:gd name="connsiteY11" fmla="*/ 392063 h 392069"/>
                <a:gd name="connsiteX12" fmla="*/ 300430 w 1651704"/>
                <a:gd name="connsiteY12" fmla="*/ 392064 h 39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51704" h="392069">
                  <a:moveTo>
                    <a:pt x="0" y="91634"/>
                  </a:moveTo>
                  <a:lnTo>
                    <a:pt x="84209" y="72101"/>
                  </a:lnTo>
                  <a:cubicBezTo>
                    <a:pt x="312160" y="25673"/>
                    <a:pt x="562780" y="0"/>
                    <a:pt x="825852" y="0"/>
                  </a:cubicBezTo>
                  <a:cubicBezTo>
                    <a:pt x="1088924" y="0"/>
                    <a:pt x="1339544" y="25674"/>
                    <a:pt x="1567495" y="72101"/>
                  </a:cubicBezTo>
                  <a:lnTo>
                    <a:pt x="1651703" y="91633"/>
                  </a:lnTo>
                  <a:lnTo>
                    <a:pt x="1651704" y="91638"/>
                  </a:lnTo>
                  <a:lnTo>
                    <a:pt x="1351273" y="392069"/>
                  </a:lnTo>
                  <a:lnTo>
                    <a:pt x="1351271" y="392062"/>
                  </a:lnTo>
                  <a:lnTo>
                    <a:pt x="1297696" y="379636"/>
                  </a:lnTo>
                  <a:cubicBezTo>
                    <a:pt x="1152671" y="350098"/>
                    <a:pt x="993221" y="333764"/>
                    <a:pt x="825851" y="333764"/>
                  </a:cubicBezTo>
                  <a:cubicBezTo>
                    <a:pt x="658480" y="333764"/>
                    <a:pt x="499032" y="350097"/>
                    <a:pt x="354005" y="379636"/>
                  </a:cubicBezTo>
                  <a:lnTo>
                    <a:pt x="300430" y="392063"/>
                  </a:lnTo>
                  <a:lnTo>
                    <a:pt x="300430" y="39206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46" name="千图设计师MC：ID 29795607库_组合 10"/>
          <p:cNvGrpSpPr/>
          <p:nvPr>
            <p:custDataLst>
              <p:tags r:id="rId2"/>
            </p:custDataLst>
          </p:nvPr>
        </p:nvGrpSpPr>
        <p:grpSpPr>
          <a:xfrm>
            <a:off x="1660186" y="1900204"/>
            <a:ext cx="2407615" cy="1000877"/>
            <a:chOff x="609599" y="3139323"/>
            <a:chExt cx="2407615" cy="1000877"/>
          </a:xfrm>
        </p:grpSpPr>
        <p:sp>
          <p:nvSpPr>
            <p:cNvPr id="47" name="TextBox 11"/>
            <p:cNvSpPr txBox="1"/>
            <p:nvPr/>
          </p:nvSpPr>
          <p:spPr>
            <a:xfrm>
              <a:off x="609599" y="35506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48" name="Rectangle 12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algn="r" defTabSz="913765">
                <a:defRPr/>
              </a:pPr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49" name="千图设计师MC：ID 29795607库_组合 13"/>
          <p:cNvGrpSpPr/>
          <p:nvPr>
            <p:custDataLst>
              <p:tags r:id="rId3"/>
            </p:custDataLst>
          </p:nvPr>
        </p:nvGrpSpPr>
        <p:grpSpPr>
          <a:xfrm>
            <a:off x="8200609" y="1900204"/>
            <a:ext cx="2457329" cy="1000877"/>
            <a:chOff x="9029821" y="3139323"/>
            <a:chExt cx="2457329" cy="1000877"/>
          </a:xfrm>
        </p:grpSpPr>
        <p:sp>
          <p:nvSpPr>
            <p:cNvPr id="50" name="TextBox 14"/>
            <p:cNvSpPr txBox="1"/>
            <p:nvPr/>
          </p:nvSpPr>
          <p:spPr>
            <a:xfrm>
              <a:off x="9029821" y="35506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71" name="Rectangle 15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defTabSz="913765">
                <a:defRPr/>
              </a:pPr>
              <a:r>
                <a:rPr lang="zh-CN" altLang="en-US" b="1" dirty="0">
                  <a:solidFill>
                    <a:schemeClr val="accent2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72" name="千图设计师MC：ID 29795607库_组合 16"/>
          <p:cNvGrpSpPr/>
          <p:nvPr>
            <p:custDataLst>
              <p:tags r:id="rId4"/>
            </p:custDataLst>
          </p:nvPr>
        </p:nvGrpSpPr>
        <p:grpSpPr>
          <a:xfrm>
            <a:off x="1660186" y="4161181"/>
            <a:ext cx="2407615" cy="988177"/>
            <a:chOff x="609599" y="3139323"/>
            <a:chExt cx="2407615" cy="988177"/>
          </a:xfrm>
        </p:grpSpPr>
        <p:sp>
          <p:nvSpPr>
            <p:cNvPr id="73" name="TextBox 17"/>
            <p:cNvSpPr txBox="1"/>
            <p:nvPr/>
          </p:nvSpPr>
          <p:spPr>
            <a:xfrm>
              <a:off x="609599" y="35379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74" name="Rectangle 18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algn="r" defTabSz="913765">
                <a:defRPr/>
              </a:pPr>
              <a:r>
                <a:rPr lang="zh-CN" altLang="en-US" b="1" dirty="0">
                  <a:solidFill>
                    <a:schemeClr val="accent6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75" name="千图设计师MC：ID 29795607库_组合 24"/>
          <p:cNvGrpSpPr/>
          <p:nvPr>
            <p:custDataLst>
              <p:tags r:id="rId5"/>
            </p:custDataLst>
          </p:nvPr>
        </p:nvGrpSpPr>
        <p:grpSpPr>
          <a:xfrm>
            <a:off x="8200609" y="4161181"/>
            <a:ext cx="2457329" cy="1038977"/>
            <a:chOff x="9029821" y="3139323"/>
            <a:chExt cx="2457329" cy="1038977"/>
          </a:xfrm>
        </p:grpSpPr>
        <p:sp>
          <p:nvSpPr>
            <p:cNvPr id="76" name="TextBox 25"/>
            <p:cNvSpPr txBox="1"/>
            <p:nvPr/>
          </p:nvSpPr>
          <p:spPr>
            <a:xfrm>
              <a:off x="9029821" y="35887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77" name="Rectangle 26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defTabSz="913765">
                <a:defRPr/>
              </a:pPr>
              <a:r>
                <a:rPr lang="zh-CN" altLang="en-US" b="1" dirty="0">
                  <a:solidFill>
                    <a:schemeClr val="accent4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48339" y="2011208"/>
            <a:ext cx="2745923" cy="2579475"/>
            <a:chOff x="4748338" y="2011206"/>
            <a:chExt cx="2745923" cy="2579475"/>
          </a:xfrm>
        </p:grpSpPr>
        <p:sp>
          <p:nvSpPr>
            <p:cNvPr id="78" name="千图设计师MC：ID 29795607库_Freeform: Shape 32"/>
            <p:cNvSpPr/>
            <p:nvPr>
              <p:custDataLst>
                <p:tags r:id="rId6"/>
              </p:custDataLst>
            </p:nvPr>
          </p:nvSpPr>
          <p:spPr bwMode="auto">
            <a:xfrm>
              <a:off x="5760803" y="3008117"/>
              <a:ext cx="575538" cy="698894"/>
            </a:xfrm>
            <a:custGeom>
              <a:avLst/>
              <a:gdLst>
                <a:gd name="connsiteX0" fmla="*/ 102214 w 273227"/>
                <a:gd name="connsiteY0" fmla="*/ 284163 h 331788"/>
                <a:gd name="connsiteX1" fmla="*/ 219160 w 273227"/>
                <a:gd name="connsiteY1" fmla="*/ 284163 h 331788"/>
                <a:gd name="connsiteX2" fmla="*/ 228156 w 273227"/>
                <a:gd name="connsiteY2" fmla="*/ 293688 h 331788"/>
                <a:gd name="connsiteX3" fmla="*/ 219160 w 273227"/>
                <a:gd name="connsiteY3" fmla="*/ 303213 h 331788"/>
                <a:gd name="connsiteX4" fmla="*/ 102214 w 273227"/>
                <a:gd name="connsiteY4" fmla="*/ 303213 h 331788"/>
                <a:gd name="connsiteX5" fmla="*/ 93218 w 273227"/>
                <a:gd name="connsiteY5" fmla="*/ 293688 h 331788"/>
                <a:gd name="connsiteX6" fmla="*/ 102214 w 273227"/>
                <a:gd name="connsiteY6" fmla="*/ 284163 h 331788"/>
                <a:gd name="connsiteX7" fmla="*/ 192278 w 273227"/>
                <a:gd name="connsiteY7" fmla="*/ 212160 h 331788"/>
                <a:gd name="connsiteX8" fmla="*/ 198628 w 273227"/>
                <a:gd name="connsiteY8" fmla="*/ 212160 h 331788"/>
                <a:gd name="connsiteX9" fmla="*/ 217678 w 273227"/>
                <a:gd name="connsiteY9" fmla="*/ 233045 h 331788"/>
                <a:gd name="connsiteX10" fmla="*/ 215138 w 273227"/>
                <a:gd name="connsiteY10" fmla="*/ 239571 h 331788"/>
                <a:gd name="connsiteX11" fmla="*/ 208788 w 273227"/>
                <a:gd name="connsiteY11" fmla="*/ 239571 h 331788"/>
                <a:gd name="connsiteX12" fmla="*/ 208788 w 273227"/>
                <a:gd name="connsiteY12" fmla="*/ 263067 h 331788"/>
                <a:gd name="connsiteX13" fmla="*/ 204978 w 273227"/>
                <a:gd name="connsiteY13" fmla="*/ 268288 h 331788"/>
                <a:gd name="connsiteX14" fmla="*/ 185928 w 273227"/>
                <a:gd name="connsiteY14" fmla="*/ 268288 h 331788"/>
                <a:gd name="connsiteX15" fmla="*/ 182118 w 273227"/>
                <a:gd name="connsiteY15" fmla="*/ 263067 h 331788"/>
                <a:gd name="connsiteX16" fmla="*/ 182118 w 273227"/>
                <a:gd name="connsiteY16" fmla="*/ 239571 h 331788"/>
                <a:gd name="connsiteX17" fmla="*/ 174498 w 273227"/>
                <a:gd name="connsiteY17" fmla="*/ 239571 h 331788"/>
                <a:gd name="connsiteX18" fmla="*/ 171958 w 273227"/>
                <a:gd name="connsiteY18" fmla="*/ 233045 h 331788"/>
                <a:gd name="connsiteX19" fmla="*/ 192278 w 273227"/>
                <a:gd name="connsiteY19" fmla="*/ 212160 h 331788"/>
                <a:gd name="connsiteX20" fmla="*/ 122568 w 273227"/>
                <a:gd name="connsiteY20" fmla="*/ 212160 h 331788"/>
                <a:gd name="connsiteX21" fmla="*/ 128957 w 273227"/>
                <a:gd name="connsiteY21" fmla="*/ 212160 h 331788"/>
                <a:gd name="connsiteX22" fmla="*/ 149401 w 273227"/>
                <a:gd name="connsiteY22" fmla="*/ 233045 h 331788"/>
                <a:gd name="connsiteX23" fmla="*/ 146845 w 273227"/>
                <a:gd name="connsiteY23" fmla="*/ 239571 h 331788"/>
                <a:gd name="connsiteX24" fmla="*/ 139179 w 273227"/>
                <a:gd name="connsiteY24" fmla="*/ 239571 h 331788"/>
                <a:gd name="connsiteX25" fmla="*/ 139179 w 273227"/>
                <a:gd name="connsiteY25" fmla="*/ 263067 h 331788"/>
                <a:gd name="connsiteX26" fmla="*/ 135345 w 273227"/>
                <a:gd name="connsiteY26" fmla="*/ 268288 h 331788"/>
                <a:gd name="connsiteX27" fmla="*/ 116179 w 273227"/>
                <a:gd name="connsiteY27" fmla="*/ 268288 h 331788"/>
                <a:gd name="connsiteX28" fmla="*/ 112346 w 273227"/>
                <a:gd name="connsiteY28" fmla="*/ 263067 h 331788"/>
                <a:gd name="connsiteX29" fmla="*/ 112346 w 273227"/>
                <a:gd name="connsiteY29" fmla="*/ 239571 h 331788"/>
                <a:gd name="connsiteX30" fmla="*/ 105957 w 273227"/>
                <a:gd name="connsiteY30" fmla="*/ 239571 h 331788"/>
                <a:gd name="connsiteX31" fmla="*/ 103401 w 273227"/>
                <a:gd name="connsiteY31" fmla="*/ 233045 h 331788"/>
                <a:gd name="connsiteX32" fmla="*/ 122568 w 273227"/>
                <a:gd name="connsiteY32" fmla="*/ 212160 h 331788"/>
                <a:gd name="connsiteX33" fmla="*/ 77343 w 273227"/>
                <a:gd name="connsiteY33" fmla="*/ 174625 h 331788"/>
                <a:gd name="connsiteX34" fmla="*/ 77343 w 273227"/>
                <a:gd name="connsiteY34" fmla="*/ 317500 h 331788"/>
                <a:gd name="connsiteX35" fmla="*/ 245618 w 273227"/>
                <a:gd name="connsiteY35" fmla="*/ 317500 h 331788"/>
                <a:gd name="connsiteX36" fmla="*/ 245618 w 273227"/>
                <a:gd name="connsiteY36" fmla="*/ 192809 h 331788"/>
                <a:gd name="connsiteX37" fmla="*/ 88993 w 273227"/>
                <a:gd name="connsiteY37" fmla="*/ 192809 h 331788"/>
                <a:gd name="connsiteX38" fmla="*/ 79932 w 273227"/>
                <a:gd name="connsiteY38" fmla="*/ 186315 h 331788"/>
                <a:gd name="connsiteX39" fmla="*/ 77343 w 273227"/>
                <a:gd name="connsiteY39" fmla="*/ 174625 h 331788"/>
                <a:gd name="connsiteX40" fmla="*/ 28130 w 273227"/>
                <a:gd name="connsiteY40" fmla="*/ 165100 h 331788"/>
                <a:gd name="connsiteX41" fmla="*/ 28130 w 273227"/>
                <a:gd name="connsiteY41" fmla="*/ 273886 h 331788"/>
                <a:gd name="connsiteX42" fmla="*/ 63055 w 273227"/>
                <a:gd name="connsiteY42" fmla="*/ 312738 h 331788"/>
                <a:gd name="connsiteX43" fmla="*/ 63055 w 273227"/>
                <a:gd name="connsiteY43" fmla="*/ 165100 h 331788"/>
                <a:gd name="connsiteX44" fmla="*/ 55294 w 273227"/>
                <a:gd name="connsiteY44" fmla="*/ 179346 h 331788"/>
                <a:gd name="connsiteX45" fmla="*/ 41065 w 273227"/>
                <a:gd name="connsiteY45" fmla="*/ 180641 h 331788"/>
                <a:gd name="connsiteX46" fmla="*/ 28130 w 273227"/>
                <a:gd name="connsiteY46" fmla="*/ 165100 h 331788"/>
                <a:gd name="connsiteX47" fmla="*/ 82105 w 273227"/>
                <a:gd name="connsiteY47" fmla="*/ 150813 h 331788"/>
                <a:gd name="connsiteX48" fmla="*/ 90042 w 273227"/>
                <a:gd name="connsiteY48" fmla="*/ 180976 h 331788"/>
                <a:gd name="connsiteX49" fmla="*/ 245618 w 273227"/>
                <a:gd name="connsiteY49" fmla="*/ 180976 h 331788"/>
                <a:gd name="connsiteX50" fmla="*/ 258318 w 273227"/>
                <a:gd name="connsiteY50" fmla="*/ 180976 h 331788"/>
                <a:gd name="connsiteX51" fmla="*/ 261493 w 273227"/>
                <a:gd name="connsiteY51" fmla="*/ 180976 h 331788"/>
                <a:gd name="connsiteX52" fmla="*/ 258318 w 273227"/>
                <a:gd name="connsiteY52" fmla="*/ 176213 h 331788"/>
                <a:gd name="connsiteX53" fmla="*/ 250381 w 273227"/>
                <a:gd name="connsiteY53" fmla="*/ 150813 h 331788"/>
                <a:gd name="connsiteX54" fmla="*/ 245618 w 273227"/>
                <a:gd name="connsiteY54" fmla="*/ 150813 h 331788"/>
                <a:gd name="connsiteX55" fmla="*/ 18605 w 273227"/>
                <a:gd name="connsiteY55" fmla="*/ 107950 h 331788"/>
                <a:gd name="connsiteX56" fmla="*/ 15430 w 273227"/>
                <a:gd name="connsiteY56" fmla="*/ 120650 h 331788"/>
                <a:gd name="connsiteX57" fmla="*/ 10668 w 273227"/>
                <a:gd name="connsiteY57" fmla="*/ 128587 h 331788"/>
                <a:gd name="connsiteX58" fmla="*/ 15430 w 273227"/>
                <a:gd name="connsiteY58" fmla="*/ 130175 h 331788"/>
                <a:gd name="connsiteX59" fmla="*/ 28131 w 273227"/>
                <a:gd name="connsiteY59" fmla="*/ 146050 h 331788"/>
                <a:gd name="connsiteX60" fmla="*/ 47181 w 273227"/>
                <a:gd name="connsiteY60" fmla="*/ 169863 h 331788"/>
                <a:gd name="connsiteX61" fmla="*/ 59881 w 273227"/>
                <a:gd name="connsiteY61" fmla="*/ 147638 h 331788"/>
                <a:gd name="connsiteX62" fmla="*/ 28131 w 273227"/>
                <a:gd name="connsiteY62" fmla="*/ 117475 h 331788"/>
                <a:gd name="connsiteX63" fmla="*/ 120206 w 273227"/>
                <a:gd name="connsiteY63" fmla="*/ 17463 h 331788"/>
                <a:gd name="connsiteX64" fmla="*/ 120206 w 273227"/>
                <a:gd name="connsiteY64" fmla="*/ 66676 h 331788"/>
                <a:gd name="connsiteX65" fmla="*/ 102743 w 273227"/>
                <a:gd name="connsiteY65" fmla="*/ 66676 h 331788"/>
                <a:gd name="connsiteX66" fmla="*/ 137668 w 273227"/>
                <a:gd name="connsiteY66" fmla="*/ 101601 h 331788"/>
                <a:gd name="connsiteX67" fmla="*/ 151956 w 273227"/>
                <a:gd name="connsiteY67" fmla="*/ 87313 h 331788"/>
                <a:gd name="connsiteX68" fmla="*/ 172593 w 273227"/>
                <a:gd name="connsiteY68" fmla="*/ 66676 h 331788"/>
                <a:gd name="connsiteX69" fmla="*/ 153543 w 273227"/>
                <a:gd name="connsiteY69" fmla="*/ 66676 h 331788"/>
                <a:gd name="connsiteX70" fmla="*/ 153543 w 273227"/>
                <a:gd name="connsiteY70" fmla="*/ 17463 h 331788"/>
                <a:gd name="connsiteX71" fmla="*/ 113556 w 273227"/>
                <a:gd name="connsiteY71" fmla="*/ 0 h 331788"/>
                <a:gd name="connsiteX72" fmla="*/ 162783 w 273227"/>
                <a:gd name="connsiteY72" fmla="*/ 0 h 331788"/>
                <a:gd name="connsiteX73" fmla="*/ 171852 w 273227"/>
                <a:gd name="connsiteY73" fmla="*/ 9072 h 331788"/>
                <a:gd name="connsiteX74" fmla="*/ 171852 w 273227"/>
                <a:gd name="connsiteY74" fmla="*/ 53138 h 331788"/>
                <a:gd name="connsiteX75" fmla="*/ 187397 w 273227"/>
                <a:gd name="connsiteY75" fmla="*/ 53138 h 331788"/>
                <a:gd name="connsiteX76" fmla="*/ 192579 w 273227"/>
                <a:gd name="connsiteY76" fmla="*/ 68690 h 331788"/>
                <a:gd name="connsiteX77" fmla="*/ 174443 w 273227"/>
                <a:gd name="connsiteY77" fmla="*/ 86835 h 331788"/>
                <a:gd name="connsiteX78" fmla="*/ 201647 w 273227"/>
                <a:gd name="connsiteY78" fmla="*/ 86835 h 331788"/>
                <a:gd name="connsiteX79" fmla="*/ 209420 w 273227"/>
                <a:gd name="connsiteY79" fmla="*/ 89427 h 331788"/>
                <a:gd name="connsiteX80" fmla="*/ 256057 w 273227"/>
                <a:gd name="connsiteY80" fmla="*/ 132197 h 331788"/>
                <a:gd name="connsiteX81" fmla="*/ 258648 w 273227"/>
                <a:gd name="connsiteY81" fmla="*/ 137381 h 331788"/>
                <a:gd name="connsiteX82" fmla="*/ 272898 w 273227"/>
                <a:gd name="connsiteY82" fmla="*/ 184038 h 331788"/>
                <a:gd name="connsiteX83" fmla="*/ 266420 w 273227"/>
                <a:gd name="connsiteY83" fmla="*/ 193111 h 331788"/>
                <a:gd name="connsiteX84" fmla="*/ 258648 w 273227"/>
                <a:gd name="connsiteY84" fmla="*/ 193111 h 331788"/>
                <a:gd name="connsiteX85" fmla="*/ 258648 w 273227"/>
                <a:gd name="connsiteY85" fmla="*/ 322716 h 331788"/>
                <a:gd name="connsiteX86" fmla="*/ 249579 w 273227"/>
                <a:gd name="connsiteY86" fmla="*/ 331788 h 331788"/>
                <a:gd name="connsiteX87" fmla="*/ 68214 w 273227"/>
                <a:gd name="connsiteY87" fmla="*/ 331788 h 331788"/>
                <a:gd name="connsiteX88" fmla="*/ 60442 w 273227"/>
                <a:gd name="connsiteY88" fmla="*/ 327900 h 331788"/>
                <a:gd name="connsiteX89" fmla="*/ 17691 w 273227"/>
                <a:gd name="connsiteY89" fmla="*/ 281242 h 331788"/>
                <a:gd name="connsiteX90" fmla="*/ 15100 w 273227"/>
                <a:gd name="connsiteY90" fmla="*/ 274762 h 331788"/>
                <a:gd name="connsiteX91" fmla="*/ 15100 w 273227"/>
                <a:gd name="connsiteY91" fmla="*/ 149045 h 331788"/>
                <a:gd name="connsiteX92" fmla="*/ 2146 w 273227"/>
                <a:gd name="connsiteY92" fmla="*/ 134789 h 331788"/>
                <a:gd name="connsiteX93" fmla="*/ 850 w 273227"/>
                <a:gd name="connsiteY93" fmla="*/ 125716 h 331788"/>
                <a:gd name="connsiteX94" fmla="*/ 12509 w 273227"/>
                <a:gd name="connsiteY94" fmla="*/ 93315 h 331788"/>
                <a:gd name="connsiteX95" fmla="*/ 22873 w 273227"/>
                <a:gd name="connsiteY95" fmla="*/ 86835 h 331788"/>
                <a:gd name="connsiteX96" fmla="*/ 103192 w 273227"/>
                <a:gd name="connsiteY96" fmla="*/ 86835 h 331788"/>
                <a:gd name="connsiteX97" fmla="*/ 83760 w 273227"/>
                <a:gd name="connsiteY97" fmla="*/ 68690 h 331788"/>
                <a:gd name="connsiteX98" fmla="*/ 90237 w 273227"/>
                <a:gd name="connsiteY98" fmla="*/ 53138 h 331788"/>
                <a:gd name="connsiteX99" fmla="*/ 104488 w 273227"/>
                <a:gd name="connsiteY99" fmla="*/ 53138 h 331788"/>
                <a:gd name="connsiteX100" fmla="*/ 104488 w 273227"/>
                <a:gd name="connsiteY100" fmla="*/ 9072 h 331788"/>
                <a:gd name="connsiteX101" fmla="*/ 113556 w 273227"/>
                <a:gd name="connsiteY101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73227" h="331788">
                  <a:moveTo>
                    <a:pt x="102214" y="284163"/>
                  </a:moveTo>
                  <a:cubicBezTo>
                    <a:pt x="102214" y="284163"/>
                    <a:pt x="102214" y="284163"/>
                    <a:pt x="219160" y="284163"/>
                  </a:cubicBezTo>
                  <a:cubicBezTo>
                    <a:pt x="224301" y="284163"/>
                    <a:pt x="228156" y="289606"/>
                    <a:pt x="228156" y="293688"/>
                  </a:cubicBezTo>
                  <a:cubicBezTo>
                    <a:pt x="228156" y="299131"/>
                    <a:pt x="224301" y="303213"/>
                    <a:pt x="219160" y="303213"/>
                  </a:cubicBezTo>
                  <a:cubicBezTo>
                    <a:pt x="219160" y="303213"/>
                    <a:pt x="219160" y="303213"/>
                    <a:pt x="102214" y="303213"/>
                  </a:cubicBezTo>
                  <a:cubicBezTo>
                    <a:pt x="97073" y="303213"/>
                    <a:pt x="93218" y="299131"/>
                    <a:pt x="93218" y="293688"/>
                  </a:cubicBezTo>
                  <a:cubicBezTo>
                    <a:pt x="93218" y="289606"/>
                    <a:pt x="97073" y="284163"/>
                    <a:pt x="102214" y="284163"/>
                  </a:cubicBezTo>
                  <a:close/>
                  <a:moveTo>
                    <a:pt x="192278" y="212160"/>
                  </a:moveTo>
                  <a:cubicBezTo>
                    <a:pt x="193548" y="209550"/>
                    <a:pt x="196088" y="209550"/>
                    <a:pt x="198628" y="212160"/>
                  </a:cubicBezTo>
                  <a:cubicBezTo>
                    <a:pt x="198628" y="212160"/>
                    <a:pt x="198628" y="212160"/>
                    <a:pt x="217678" y="233045"/>
                  </a:cubicBezTo>
                  <a:cubicBezTo>
                    <a:pt x="220218" y="235656"/>
                    <a:pt x="218948" y="239571"/>
                    <a:pt x="215138" y="239571"/>
                  </a:cubicBezTo>
                  <a:cubicBezTo>
                    <a:pt x="215138" y="239571"/>
                    <a:pt x="215138" y="239571"/>
                    <a:pt x="208788" y="239571"/>
                  </a:cubicBezTo>
                  <a:cubicBezTo>
                    <a:pt x="208788" y="239571"/>
                    <a:pt x="208788" y="239571"/>
                    <a:pt x="208788" y="263067"/>
                  </a:cubicBezTo>
                  <a:cubicBezTo>
                    <a:pt x="208788" y="265677"/>
                    <a:pt x="206248" y="268288"/>
                    <a:pt x="204978" y="268288"/>
                  </a:cubicBezTo>
                  <a:cubicBezTo>
                    <a:pt x="204978" y="268288"/>
                    <a:pt x="204978" y="268288"/>
                    <a:pt x="185928" y="268288"/>
                  </a:cubicBezTo>
                  <a:cubicBezTo>
                    <a:pt x="183388" y="268288"/>
                    <a:pt x="182118" y="265677"/>
                    <a:pt x="182118" y="263067"/>
                  </a:cubicBezTo>
                  <a:cubicBezTo>
                    <a:pt x="182118" y="263067"/>
                    <a:pt x="182118" y="263067"/>
                    <a:pt x="182118" y="239571"/>
                  </a:cubicBezTo>
                  <a:lnTo>
                    <a:pt x="174498" y="239571"/>
                  </a:lnTo>
                  <a:cubicBezTo>
                    <a:pt x="170688" y="239571"/>
                    <a:pt x="169418" y="235656"/>
                    <a:pt x="171958" y="233045"/>
                  </a:cubicBezTo>
                  <a:cubicBezTo>
                    <a:pt x="171958" y="233045"/>
                    <a:pt x="171958" y="233045"/>
                    <a:pt x="192278" y="212160"/>
                  </a:cubicBezTo>
                  <a:close/>
                  <a:moveTo>
                    <a:pt x="122568" y="212160"/>
                  </a:moveTo>
                  <a:cubicBezTo>
                    <a:pt x="125123" y="209550"/>
                    <a:pt x="127679" y="209550"/>
                    <a:pt x="128957" y="212160"/>
                  </a:cubicBezTo>
                  <a:cubicBezTo>
                    <a:pt x="128957" y="212160"/>
                    <a:pt x="128957" y="212160"/>
                    <a:pt x="149401" y="233045"/>
                  </a:cubicBezTo>
                  <a:cubicBezTo>
                    <a:pt x="151956" y="235656"/>
                    <a:pt x="150678" y="239571"/>
                    <a:pt x="146845" y="239571"/>
                  </a:cubicBezTo>
                  <a:cubicBezTo>
                    <a:pt x="146845" y="239571"/>
                    <a:pt x="146845" y="239571"/>
                    <a:pt x="139179" y="239571"/>
                  </a:cubicBezTo>
                  <a:cubicBezTo>
                    <a:pt x="139179" y="239571"/>
                    <a:pt x="139179" y="239571"/>
                    <a:pt x="139179" y="263067"/>
                  </a:cubicBezTo>
                  <a:cubicBezTo>
                    <a:pt x="139179" y="265677"/>
                    <a:pt x="137901" y="268288"/>
                    <a:pt x="135345" y="268288"/>
                  </a:cubicBezTo>
                  <a:cubicBezTo>
                    <a:pt x="135345" y="268288"/>
                    <a:pt x="135345" y="268288"/>
                    <a:pt x="116179" y="268288"/>
                  </a:cubicBezTo>
                  <a:cubicBezTo>
                    <a:pt x="114901" y="268288"/>
                    <a:pt x="112346" y="265677"/>
                    <a:pt x="112346" y="263067"/>
                  </a:cubicBezTo>
                  <a:cubicBezTo>
                    <a:pt x="112346" y="263067"/>
                    <a:pt x="112346" y="263067"/>
                    <a:pt x="112346" y="239571"/>
                  </a:cubicBezTo>
                  <a:lnTo>
                    <a:pt x="105957" y="239571"/>
                  </a:lnTo>
                  <a:cubicBezTo>
                    <a:pt x="102124" y="239571"/>
                    <a:pt x="99568" y="235656"/>
                    <a:pt x="103401" y="233045"/>
                  </a:cubicBezTo>
                  <a:cubicBezTo>
                    <a:pt x="103401" y="233045"/>
                    <a:pt x="103401" y="233045"/>
                    <a:pt x="122568" y="212160"/>
                  </a:cubicBezTo>
                  <a:close/>
                  <a:moveTo>
                    <a:pt x="77343" y="174625"/>
                  </a:moveTo>
                  <a:cubicBezTo>
                    <a:pt x="77343" y="174625"/>
                    <a:pt x="77343" y="174625"/>
                    <a:pt x="77343" y="317500"/>
                  </a:cubicBezTo>
                  <a:cubicBezTo>
                    <a:pt x="77343" y="317500"/>
                    <a:pt x="77343" y="317500"/>
                    <a:pt x="245618" y="317500"/>
                  </a:cubicBezTo>
                  <a:cubicBezTo>
                    <a:pt x="245618" y="317500"/>
                    <a:pt x="245618" y="317500"/>
                    <a:pt x="245618" y="192809"/>
                  </a:cubicBezTo>
                  <a:cubicBezTo>
                    <a:pt x="245618" y="192809"/>
                    <a:pt x="245618" y="192809"/>
                    <a:pt x="88993" y="192809"/>
                  </a:cubicBezTo>
                  <a:cubicBezTo>
                    <a:pt x="85109" y="192809"/>
                    <a:pt x="81226" y="190211"/>
                    <a:pt x="79932" y="186315"/>
                  </a:cubicBezTo>
                  <a:cubicBezTo>
                    <a:pt x="79932" y="186315"/>
                    <a:pt x="79932" y="186315"/>
                    <a:pt x="77343" y="174625"/>
                  </a:cubicBezTo>
                  <a:close/>
                  <a:moveTo>
                    <a:pt x="28130" y="165100"/>
                  </a:moveTo>
                  <a:cubicBezTo>
                    <a:pt x="28130" y="165100"/>
                    <a:pt x="28130" y="165100"/>
                    <a:pt x="28130" y="273886"/>
                  </a:cubicBezTo>
                  <a:cubicBezTo>
                    <a:pt x="28130" y="273886"/>
                    <a:pt x="28130" y="273886"/>
                    <a:pt x="63055" y="312738"/>
                  </a:cubicBezTo>
                  <a:cubicBezTo>
                    <a:pt x="63055" y="312738"/>
                    <a:pt x="63055" y="312738"/>
                    <a:pt x="63055" y="165100"/>
                  </a:cubicBezTo>
                  <a:cubicBezTo>
                    <a:pt x="63055" y="165100"/>
                    <a:pt x="63055" y="165100"/>
                    <a:pt x="55294" y="179346"/>
                  </a:cubicBezTo>
                  <a:cubicBezTo>
                    <a:pt x="51413" y="184526"/>
                    <a:pt x="44946" y="184526"/>
                    <a:pt x="41065" y="180641"/>
                  </a:cubicBezTo>
                  <a:cubicBezTo>
                    <a:pt x="41065" y="180641"/>
                    <a:pt x="41065" y="180641"/>
                    <a:pt x="28130" y="165100"/>
                  </a:cubicBezTo>
                  <a:close/>
                  <a:moveTo>
                    <a:pt x="82105" y="150813"/>
                  </a:moveTo>
                  <a:lnTo>
                    <a:pt x="90042" y="180976"/>
                  </a:lnTo>
                  <a:lnTo>
                    <a:pt x="245618" y="180976"/>
                  </a:lnTo>
                  <a:lnTo>
                    <a:pt x="258318" y="180976"/>
                  </a:lnTo>
                  <a:lnTo>
                    <a:pt x="261493" y="180976"/>
                  </a:lnTo>
                  <a:lnTo>
                    <a:pt x="258318" y="176213"/>
                  </a:lnTo>
                  <a:lnTo>
                    <a:pt x="250381" y="150813"/>
                  </a:lnTo>
                  <a:lnTo>
                    <a:pt x="245618" y="150813"/>
                  </a:lnTo>
                  <a:close/>
                  <a:moveTo>
                    <a:pt x="18605" y="107950"/>
                  </a:moveTo>
                  <a:lnTo>
                    <a:pt x="15430" y="120650"/>
                  </a:lnTo>
                  <a:lnTo>
                    <a:pt x="10668" y="128587"/>
                  </a:lnTo>
                  <a:lnTo>
                    <a:pt x="15430" y="130175"/>
                  </a:lnTo>
                  <a:lnTo>
                    <a:pt x="28131" y="146050"/>
                  </a:lnTo>
                  <a:lnTo>
                    <a:pt x="47181" y="169863"/>
                  </a:lnTo>
                  <a:lnTo>
                    <a:pt x="59881" y="147638"/>
                  </a:lnTo>
                  <a:lnTo>
                    <a:pt x="28131" y="117475"/>
                  </a:lnTo>
                  <a:close/>
                  <a:moveTo>
                    <a:pt x="120206" y="17463"/>
                  </a:moveTo>
                  <a:lnTo>
                    <a:pt x="120206" y="66676"/>
                  </a:lnTo>
                  <a:lnTo>
                    <a:pt x="102743" y="66676"/>
                  </a:lnTo>
                  <a:lnTo>
                    <a:pt x="137668" y="101601"/>
                  </a:lnTo>
                  <a:lnTo>
                    <a:pt x="151956" y="87313"/>
                  </a:lnTo>
                  <a:lnTo>
                    <a:pt x="172593" y="66676"/>
                  </a:lnTo>
                  <a:lnTo>
                    <a:pt x="153543" y="66676"/>
                  </a:lnTo>
                  <a:lnTo>
                    <a:pt x="153543" y="17463"/>
                  </a:lnTo>
                  <a:close/>
                  <a:moveTo>
                    <a:pt x="113556" y="0"/>
                  </a:moveTo>
                  <a:cubicBezTo>
                    <a:pt x="113556" y="0"/>
                    <a:pt x="113556" y="0"/>
                    <a:pt x="162783" y="0"/>
                  </a:cubicBezTo>
                  <a:cubicBezTo>
                    <a:pt x="167965" y="0"/>
                    <a:pt x="171852" y="3888"/>
                    <a:pt x="171852" y="9072"/>
                  </a:cubicBezTo>
                  <a:cubicBezTo>
                    <a:pt x="171852" y="9072"/>
                    <a:pt x="171852" y="9072"/>
                    <a:pt x="171852" y="53138"/>
                  </a:cubicBezTo>
                  <a:cubicBezTo>
                    <a:pt x="171852" y="53138"/>
                    <a:pt x="171852" y="53138"/>
                    <a:pt x="187397" y="53138"/>
                  </a:cubicBezTo>
                  <a:cubicBezTo>
                    <a:pt x="195170" y="53138"/>
                    <a:pt x="199056" y="62210"/>
                    <a:pt x="192579" y="68690"/>
                  </a:cubicBezTo>
                  <a:cubicBezTo>
                    <a:pt x="192579" y="68690"/>
                    <a:pt x="192579" y="68690"/>
                    <a:pt x="174443" y="86835"/>
                  </a:cubicBezTo>
                  <a:cubicBezTo>
                    <a:pt x="174443" y="86835"/>
                    <a:pt x="174443" y="86835"/>
                    <a:pt x="201647" y="86835"/>
                  </a:cubicBezTo>
                  <a:cubicBezTo>
                    <a:pt x="204238" y="86835"/>
                    <a:pt x="206829" y="88131"/>
                    <a:pt x="209420" y="89427"/>
                  </a:cubicBezTo>
                  <a:cubicBezTo>
                    <a:pt x="209420" y="89427"/>
                    <a:pt x="209420" y="89427"/>
                    <a:pt x="256057" y="132197"/>
                  </a:cubicBezTo>
                  <a:cubicBezTo>
                    <a:pt x="257352" y="133493"/>
                    <a:pt x="258648" y="134789"/>
                    <a:pt x="258648" y="137381"/>
                  </a:cubicBezTo>
                  <a:cubicBezTo>
                    <a:pt x="261239" y="145157"/>
                    <a:pt x="269011" y="169782"/>
                    <a:pt x="272898" y="184038"/>
                  </a:cubicBezTo>
                  <a:cubicBezTo>
                    <a:pt x="274193" y="187927"/>
                    <a:pt x="271602" y="193111"/>
                    <a:pt x="266420" y="193111"/>
                  </a:cubicBezTo>
                  <a:cubicBezTo>
                    <a:pt x="266420" y="193111"/>
                    <a:pt x="266420" y="193111"/>
                    <a:pt x="258648" y="193111"/>
                  </a:cubicBezTo>
                  <a:cubicBezTo>
                    <a:pt x="258648" y="193111"/>
                    <a:pt x="258648" y="193111"/>
                    <a:pt x="258648" y="322716"/>
                  </a:cubicBezTo>
                  <a:cubicBezTo>
                    <a:pt x="258648" y="327900"/>
                    <a:pt x="254761" y="331788"/>
                    <a:pt x="249579" y="331788"/>
                  </a:cubicBezTo>
                  <a:cubicBezTo>
                    <a:pt x="249579" y="331788"/>
                    <a:pt x="249579" y="331788"/>
                    <a:pt x="68214" y="331788"/>
                  </a:cubicBezTo>
                  <a:cubicBezTo>
                    <a:pt x="65623" y="331788"/>
                    <a:pt x="63033" y="330492"/>
                    <a:pt x="60442" y="327900"/>
                  </a:cubicBezTo>
                  <a:cubicBezTo>
                    <a:pt x="60442" y="327900"/>
                    <a:pt x="60442" y="327900"/>
                    <a:pt x="17691" y="281242"/>
                  </a:cubicBezTo>
                  <a:cubicBezTo>
                    <a:pt x="15100" y="279946"/>
                    <a:pt x="15100" y="277354"/>
                    <a:pt x="15100" y="274762"/>
                  </a:cubicBezTo>
                  <a:cubicBezTo>
                    <a:pt x="15100" y="274762"/>
                    <a:pt x="15100" y="274762"/>
                    <a:pt x="15100" y="149045"/>
                  </a:cubicBezTo>
                  <a:cubicBezTo>
                    <a:pt x="15100" y="149045"/>
                    <a:pt x="15100" y="149045"/>
                    <a:pt x="2146" y="134789"/>
                  </a:cubicBezTo>
                  <a:cubicBezTo>
                    <a:pt x="-445" y="132197"/>
                    <a:pt x="-445" y="128308"/>
                    <a:pt x="850" y="125716"/>
                  </a:cubicBezTo>
                  <a:cubicBezTo>
                    <a:pt x="850" y="125716"/>
                    <a:pt x="850" y="125716"/>
                    <a:pt x="12509" y="93315"/>
                  </a:cubicBezTo>
                  <a:cubicBezTo>
                    <a:pt x="15100" y="89427"/>
                    <a:pt x="18987" y="86835"/>
                    <a:pt x="22873" y="86835"/>
                  </a:cubicBezTo>
                  <a:cubicBezTo>
                    <a:pt x="22873" y="86835"/>
                    <a:pt x="22873" y="86835"/>
                    <a:pt x="103192" y="86835"/>
                  </a:cubicBezTo>
                  <a:cubicBezTo>
                    <a:pt x="103192" y="86835"/>
                    <a:pt x="103192" y="86835"/>
                    <a:pt x="83760" y="68690"/>
                  </a:cubicBezTo>
                  <a:cubicBezTo>
                    <a:pt x="78578" y="62210"/>
                    <a:pt x="82464" y="53138"/>
                    <a:pt x="90237" y="53138"/>
                  </a:cubicBezTo>
                  <a:cubicBezTo>
                    <a:pt x="90237" y="53138"/>
                    <a:pt x="90237" y="53138"/>
                    <a:pt x="104488" y="53138"/>
                  </a:cubicBezTo>
                  <a:cubicBezTo>
                    <a:pt x="104488" y="53138"/>
                    <a:pt x="104488" y="53138"/>
                    <a:pt x="104488" y="9072"/>
                  </a:cubicBezTo>
                  <a:cubicBezTo>
                    <a:pt x="104488" y="3888"/>
                    <a:pt x="108374" y="0"/>
                    <a:pt x="11355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9" name="千图设计师MC：ID 29795607库_Freeform: Shape 28"/>
            <p:cNvSpPr/>
            <p:nvPr>
              <p:custDataLst>
                <p:tags r:id="rId7"/>
              </p:custDataLst>
            </p:nvPr>
          </p:nvSpPr>
          <p:spPr bwMode="auto">
            <a:xfrm>
              <a:off x="4837127" y="4150093"/>
              <a:ext cx="244772" cy="440588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0" name="千图设计师MC：ID 29795607库_Freeform: Shape 29"/>
            <p:cNvSpPr/>
            <p:nvPr>
              <p:custDataLst>
                <p:tags r:id="rId8"/>
              </p:custDataLst>
            </p:nvPr>
          </p:nvSpPr>
          <p:spPr bwMode="auto">
            <a:xfrm>
              <a:off x="4748338" y="2074045"/>
              <a:ext cx="446708" cy="367156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1" name="千图设计师MC：ID 29795607库_Freeform: Shape 30"/>
            <p:cNvSpPr/>
            <p:nvPr>
              <p:custDataLst>
                <p:tags r:id="rId9"/>
              </p:custDataLst>
            </p:nvPr>
          </p:nvSpPr>
          <p:spPr bwMode="auto">
            <a:xfrm>
              <a:off x="7059764" y="4172702"/>
              <a:ext cx="401736" cy="400988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2" name="千图设计师MC：ID 29795607库_Freeform: Shape 31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7027003" y="2011206"/>
              <a:ext cx="467258" cy="466768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88697" y="3541531"/>
            <a:ext cx="435888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5400" dirty="0">
                <a:solidFill>
                  <a:srgbClr val="A20202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活动财务预算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435020" y="1993033"/>
            <a:ext cx="1523174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000" dirty="0">
                <a:solidFill>
                  <a:srgbClr val="A20202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02</a:t>
            </a:r>
            <a:endParaRPr lang="zh-CN" altLang="en-US" sz="8000" dirty="0">
              <a:solidFill>
                <a:srgbClr val="A20202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42900" y="368300"/>
              <a:ext cx="11518900" cy="6197600"/>
            </a:xfrm>
            <a:prstGeom prst="rect">
              <a:avLst/>
            </a:prstGeom>
            <a:solidFill>
              <a:srgbClr val="F9F1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1" name="千图设计师MC：ID 29795607库_组合 3"/>
          <p:cNvGrpSpPr/>
          <p:nvPr>
            <p:custDataLst>
              <p:tags r:id="rId1"/>
            </p:custDataLst>
          </p:nvPr>
        </p:nvGrpSpPr>
        <p:grpSpPr>
          <a:xfrm>
            <a:off x="3151714" y="1801794"/>
            <a:ext cx="2587369" cy="1462426"/>
            <a:chOff x="2887146" y="1232756"/>
            <a:chExt cx="2587369" cy="1462426"/>
          </a:xfrm>
        </p:grpSpPr>
        <p:sp>
          <p:nvSpPr>
            <p:cNvPr id="32" name="任意多边形 57"/>
            <p:cNvSpPr/>
            <p:nvPr/>
          </p:nvSpPr>
          <p:spPr bwMode="auto">
            <a:xfrm>
              <a:off x="2887146" y="1232756"/>
              <a:ext cx="2587369" cy="1462426"/>
            </a:xfrm>
            <a:custGeom>
              <a:avLst/>
              <a:gdLst>
                <a:gd name="T0" fmla="*/ 1018 w 1421"/>
                <a:gd name="T1" fmla="*/ 0 h 805"/>
                <a:gd name="T2" fmla="*/ 1421 w 1421"/>
                <a:gd name="T3" fmla="*/ 403 h 805"/>
                <a:gd name="T4" fmla="*/ 1018 w 1421"/>
                <a:gd name="T5" fmla="*/ 805 h 805"/>
                <a:gd name="T6" fmla="*/ 772 w 1421"/>
                <a:gd name="T7" fmla="*/ 721 h 805"/>
                <a:gd name="T8" fmla="*/ 771 w 1421"/>
                <a:gd name="T9" fmla="*/ 721 h 805"/>
                <a:gd name="T10" fmla="*/ 269 w 1421"/>
                <a:gd name="T11" fmla="*/ 630 h 805"/>
                <a:gd name="T12" fmla="*/ 269 w 1421"/>
                <a:gd name="T13" fmla="*/ 630 h 805"/>
                <a:gd name="T14" fmla="*/ 231 w 1421"/>
                <a:gd name="T15" fmla="*/ 633 h 805"/>
                <a:gd name="T16" fmla="*/ 0 w 1421"/>
                <a:gd name="T17" fmla="*/ 403 h 805"/>
                <a:gd name="T18" fmla="*/ 231 w 1421"/>
                <a:gd name="T19" fmla="*/ 172 h 805"/>
                <a:gd name="T20" fmla="*/ 269 w 1421"/>
                <a:gd name="T21" fmla="*/ 175 h 805"/>
                <a:gd name="T22" fmla="*/ 269 w 1421"/>
                <a:gd name="T23" fmla="*/ 175 h 805"/>
                <a:gd name="T24" fmla="*/ 771 w 1421"/>
                <a:gd name="T25" fmla="*/ 84 h 805"/>
                <a:gd name="T26" fmla="*/ 771 w 1421"/>
                <a:gd name="T27" fmla="*/ 84 h 805"/>
                <a:gd name="T28" fmla="*/ 1018 w 1421"/>
                <a:gd name="T29" fmla="*/ 0 h 805"/>
                <a:gd name="T30" fmla="*/ 231 w 1421"/>
                <a:gd name="T31" fmla="*/ 215 h 805"/>
                <a:gd name="T32" fmla="*/ 43 w 1421"/>
                <a:gd name="T33" fmla="*/ 403 h 805"/>
                <a:gd name="T34" fmla="*/ 231 w 1421"/>
                <a:gd name="T35" fmla="*/ 591 h 805"/>
                <a:gd name="T36" fmla="*/ 419 w 1421"/>
                <a:gd name="T37" fmla="*/ 403 h 805"/>
                <a:gd name="T38" fmla="*/ 231 w 1421"/>
                <a:gd name="T39" fmla="*/ 21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1" h="805">
                  <a:moveTo>
                    <a:pt x="1018" y="0"/>
                  </a:moveTo>
                  <a:cubicBezTo>
                    <a:pt x="1241" y="0"/>
                    <a:pt x="1421" y="180"/>
                    <a:pt x="1421" y="403"/>
                  </a:cubicBezTo>
                  <a:cubicBezTo>
                    <a:pt x="1421" y="625"/>
                    <a:pt x="1241" y="805"/>
                    <a:pt x="1018" y="805"/>
                  </a:cubicBezTo>
                  <a:cubicBezTo>
                    <a:pt x="925" y="805"/>
                    <a:pt x="840" y="774"/>
                    <a:pt x="772" y="721"/>
                  </a:cubicBezTo>
                  <a:cubicBezTo>
                    <a:pt x="771" y="721"/>
                    <a:pt x="771" y="721"/>
                    <a:pt x="771" y="721"/>
                  </a:cubicBezTo>
                  <a:cubicBezTo>
                    <a:pt x="618" y="606"/>
                    <a:pt x="408" y="615"/>
                    <a:pt x="269" y="630"/>
                  </a:cubicBezTo>
                  <a:cubicBezTo>
                    <a:pt x="269" y="630"/>
                    <a:pt x="269" y="630"/>
                    <a:pt x="269" y="630"/>
                  </a:cubicBezTo>
                  <a:cubicBezTo>
                    <a:pt x="256" y="632"/>
                    <a:pt x="244" y="633"/>
                    <a:pt x="231" y="633"/>
                  </a:cubicBezTo>
                  <a:cubicBezTo>
                    <a:pt x="103" y="633"/>
                    <a:pt x="0" y="530"/>
                    <a:pt x="0" y="403"/>
                  </a:cubicBezTo>
                  <a:cubicBezTo>
                    <a:pt x="0" y="275"/>
                    <a:pt x="103" y="172"/>
                    <a:pt x="231" y="172"/>
                  </a:cubicBezTo>
                  <a:cubicBezTo>
                    <a:pt x="244" y="172"/>
                    <a:pt x="256" y="173"/>
                    <a:pt x="269" y="175"/>
                  </a:cubicBezTo>
                  <a:cubicBezTo>
                    <a:pt x="269" y="175"/>
                    <a:pt x="269" y="175"/>
                    <a:pt x="269" y="175"/>
                  </a:cubicBezTo>
                  <a:cubicBezTo>
                    <a:pt x="408" y="190"/>
                    <a:pt x="618" y="199"/>
                    <a:pt x="771" y="84"/>
                  </a:cubicBezTo>
                  <a:cubicBezTo>
                    <a:pt x="771" y="84"/>
                    <a:pt x="771" y="84"/>
                    <a:pt x="771" y="84"/>
                  </a:cubicBezTo>
                  <a:cubicBezTo>
                    <a:pt x="840" y="31"/>
                    <a:pt x="925" y="0"/>
                    <a:pt x="1018" y="0"/>
                  </a:cubicBezTo>
                  <a:close/>
                  <a:moveTo>
                    <a:pt x="231" y="215"/>
                  </a:moveTo>
                  <a:cubicBezTo>
                    <a:pt x="127" y="215"/>
                    <a:pt x="43" y="299"/>
                    <a:pt x="43" y="403"/>
                  </a:cubicBezTo>
                  <a:cubicBezTo>
                    <a:pt x="43" y="506"/>
                    <a:pt x="127" y="591"/>
                    <a:pt x="231" y="591"/>
                  </a:cubicBezTo>
                  <a:cubicBezTo>
                    <a:pt x="335" y="591"/>
                    <a:pt x="419" y="506"/>
                    <a:pt x="419" y="403"/>
                  </a:cubicBezTo>
                  <a:cubicBezTo>
                    <a:pt x="419" y="299"/>
                    <a:pt x="335" y="215"/>
                    <a:pt x="231" y="215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3" name="任意多边形 58"/>
            <p:cNvSpPr/>
            <p:nvPr/>
          </p:nvSpPr>
          <p:spPr bwMode="auto">
            <a:xfrm>
              <a:off x="3776730" y="1801480"/>
              <a:ext cx="325646" cy="324978"/>
            </a:xfrm>
            <a:custGeom>
              <a:avLst/>
              <a:gdLst>
                <a:gd name="connsiteX0" fmla="*/ 300038 w 334963"/>
                <a:gd name="connsiteY0" fmla="*/ 268287 h 334277"/>
                <a:gd name="connsiteX1" fmla="*/ 238125 w 334963"/>
                <a:gd name="connsiteY1" fmla="*/ 319087 h 334277"/>
                <a:gd name="connsiteX2" fmla="*/ 259202 w 334963"/>
                <a:gd name="connsiteY2" fmla="*/ 284329 h 334277"/>
                <a:gd name="connsiteX3" fmla="*/ 300038 w 334963"/>
                <a:gd name="connsiteY3" fmla="*/ 268287 h 334277"/>
                <a:gd name="connsiteX4" fmla="*/ 34925 w 334963"/>
                <a:gd name="connsiteY4" fmla="*/ 268287 h 334277"/>
                <a:gd name="connsiteX5" fmla="*/ 75761 w 334963"/>
                <a:gd name="connsiteY5" fmla="*/ 284329 h 334277"/>
                <a:gd name="connsiteX6" fmla="*/ 96838 w 334963"/>
                <a:gd name="connsiteY6" fmla="*/ 319087 h 334277"/>
                <a:gd name="connsiteX7" fmla="*/ 34925 w 334963"/>
                <a:gd name="connsiteY7" fmla="*/ 268287 h 334277"/>
                <a:gd name="connsiteX8" fmla="*/ 131763 w 334963"/>
                <a:gd name="connsiteY8" fmla="*/ 236537 h 334277"/>
                <a:gd name="connsiteX9" fmla="*/ 203200 w 334963"/>
                <a:gd name="connsiteY9" fmla="*/ 236537 h 334277"/>
                <a:gd name="connsiteX10" fmla="*/ 242888 w 334963"/>
                <a:gd name="connsiteY10" fmla="*/ 279400 h 334277"/>
                <a:gd name="connsiteX11" fmla="*/ 212461 w 334963"/>
                <a:gd name="connsiteY11" fmla="*/ 327458 h 334277"/>
                <a:gd name="connsiteX12" fmla="*/ 122502 w 334963"/>
                <a:gd name="connsiteY12" fmla="*/ 327458 h 334277"/>
                <a:gd name="connsiteX13" fmla="*/ 92075 w 334963"/>
                <a:gd name="connsiteY13" fmla="*/ 278101 h 334277"/>
                <a:gd name="connsiteX14" fmla="*/ 131763 w 334963"/>
                <a:gd name="connsiteY14" fmla="*/ 236537 h 334277"/>
                <a:gd name="connsiteX15" fmla="*/ 292630 w 334963"/>
                <a:gd name="connsiteY15" fmla="*/ 128587 h 334277"/>
                <a:gd name="connsiteX16" fmla="*/ 334963 w 334963"/>
                <a:gd name="connsiteY16" fmla="*/ 176796 h 334277"/>
                <a:gd name="connsiteX17" fmla="*/ 321734 w 334963"/>
                <a:gd name="connsiteY17" fmla="*/ 232823 h 334277"/>
                <a:gd name="connsiteX18" fmla="*/ 316442 w 334963"/>
                <a:gd name="connsiteY18" fmla="*/ 243247 h 334277"/>
                <a:gd name="connsiteX19" fmla="*/ 255588 w 334963"/>
                <a:gd name="connsiteY19" fmla="*/ 266700 h 334277"/>
                <a:gd name="connsiteX20" fmla="*/ 215900 w 334963"/>
                <a:gd name="connsiteY20" fmla="*/ 225006 h 334277"/>
                <a:gd name="connsiteX21" fmla="*/ 238390 w 334963"/>
                <a:gd name="connsiteY21" fmla="*/ 159858 h 334277"/>
                <a:gd name="connsiteX22" fmla="*/ 292630 w 334963"/>
                <a:gd name="connsiteY22" fmla="*/ 128587 h 334277"/>
                <a:gd name="connsiteX23" fmla="*/ 42334 w 334963"/>
                <a:gd name="connsiteY23" fmla="*/ 128587 h 334277"/>
                <a:gd name="connsiteX24" fmla="*/ 96573 w 334963"/>
                <a:gd name="connsiteY24" fmla="*/ 159858 h 334277"/>
                <a:gd name="connsiteX25" fmla="*/ 119063 w 334963"/>
                <a:gd name="connsiteY25" fmla="*/ 225006 h 334277"/>
                <a:gd name="connsiteX26" fmla="*/ 78053 w 334963"/>
                <a:gd name="connsiteY26" fmla="*/ 266700 h 334277"/>
                <a:gd name="connsiteX27" fmla="*/ 18521 w 334963"/>
                <a:gd name="connsiteY27" fmla="*/ 243247 h 334277"/>
                <a:gd name="connsiteX28" fmla="*/ 11906 w 334963"/>
                <a:gd name="connsiteY28" fmla="*/ 228914 h 334277"/>
                <a:gd name="connsiteX29" fmla="*/ 0 w 334963"/>
                <a:gd name="connsiteY29" fmla="*/ 176796 h 334277"/>
                <a:gd name="connsiteX30" fmla="*/ 42334 w 334963"/>
                <a:gd name="connsiteY30" fmla="*/ 128587 h 334277"/>
                <a:gd name="connsiteX31" fmla="*/ 168275 w 334963"/>
                <a:gd name="connsiteY31" fmla="*/ 117475 h 334277"/>
                <a:gd name="connsiteX32" fmla="*/ 220663 w 334963"/>
                <a:gd name="connsiteY32" fmla="*/ 157163 h 334277"/>
                <a:gd name="connsiteX33" fmla="*/ 200026 w 334963"/>
                <a:gd name="connsiteY33" fmla="*/ 219075 h 334277"/>
                <a:gd name="connsiteX34" fmla="*/ 134938 w 334963"/>
                <a:gd name="connsiteY34" fmla="*/ 219075 h 334277"/>
                <a:gd name="connsiteX35" fmla="*/ 114300 w 334963"/>
                <a:gd name="connsiteY35" fmla="*/ 157163 h 334277"/>
                <a:gd name="connsiteX36" fmla="*/ 303212 w 334963"/>
                <a:gd name="connsiteY36" fmla="*/ 69850 h 334277"/>
                <a:gd name="connsiteX37" fmla="*/ 322884 w 334963"/>
                <a:gd name="connsiteY37" fmla="*/ 104246 h 334277"/>
                <a:gd name="connsiteX38" fmla="*/ 333375 w 334963"/>
                <a:gd name="connsiteY38" fmla="*/ 149225 h 334277"/>
                <a:gd name="connsiteX39" fmla="*/ 303212 w 334963"/>
                <a:gd name="connsiteY39" fmla="*/ 112183 h 334277"/>
                <a:gd name="connsiteX40" fmla="*/ 303212 w 334963"/>
                <a:gd name="connsiteY40" fmla="*/ 69850 h 334277"/>
                <a:gd name="connsiteX41" fmla="*/ 31750 w 334963"/>
                <a:gd name="connsiteY41" fmla="*/ 69850 h 334277"/>
                <a:gd name="connsiteX42" fmla="*/ 31750 w 334963"/>
                <a:gd name="connsiteY42" fmla="*/ 112183 h 334277"/>
                <a:gd name="connsiteX43" fmla="*/ 1587 w 334963"/>
                <a:gd name="connsiteY43" fmla="*/ 149225 h 334277"/>
                <a:gd name="connsiteX44" fmla="*/ 13390 w 334963"/>
                <a:gd name="connsiteY44" fmla="*/ 101600 h 334277"/>
                <a:gd name="connsiteX45" fmla="*/ 31750 w 334963"/>
                <a:gd name="connsiteY45" fmla="*/ 69850 h 334277"/>
                <a:gd name="connsiteX46" fmla="*/ 234280 w 334963"/>
                <a:gd name="connsiteY46" fmla="*/ 12700 h 334277"/>
                <a:gd name="connsiteX47" fmla="*/ 285750 w 334963"/>
                <a:gd name="connsiteY47" fmla="*/ 48565 h 334277"/>
                <a:gd name="connsiteX48" fmla="*/ 285750 w 334963"/>
                <a:gd name="connsiteY48" fmla="*/ 110995 h 334277"/>
                <a:gd name="connsiteX49" fmla="*/ 230321 w 334963"/>
                <a:gd name="connsiteY49" fmla="*/ 142875 h 334277"/>
                <a:gd name="connsiteX50" fmla="*/ 176212 w 334963"/>
                <a:gd name="connsiteY50" fmla="*/ 103026 h 334277"/>
                <a:gd name="connsiteX51" fmla="*/ 176212 w 334963"/>
                <a:gd name="connsiteY51" fmla="*/ 35281 h 334277"/>
                <a:gd name="connsiteX52" fmla="*/ 100682 w 334963"/>
                <a:gd name="connsiteY52" fmla="*/ 12700 h 334277"/>
                <a:gd name="connsiteX53" fmla="*/ 158750 w 334963"/>
                <a:gd name="connsiteY53" fmla="*/ 35281 h 334277"/>
                <a:gd name="connsiteX54" fmla="*/ 158750 w 334963"/>
                <a:gd name="connsiteY54" fmla="*/ 103026 h 334277"/>
                <a:gd name="connsiteX55" fmla="*/ 103321 w 334963"/>
                <a:gd name="connsiteY55" fmla="*/ 142875 h 334277"/>
                <a:gd name="connsiteX56" fmla="*/ 49212 w 334963"/>
                <a:gd name="connsiteY56" fmla="*/ 110995 h 334277"/>
                <a:gd name="connsiteX57" fmla="*/ 49212 w 334963"/>
                <a:gd name="connsiteY57" fmla="*/ 48565 h 334277"/>
                <a:gd name="connsiteX58" fmla="*/ 100682 w 334963"/>
                <a:gd name="connsiteY58" fmla="*/ 12700 h 334277"/>
                <a:gd name="connsiteX59" fmla="*/ 167482 w 334963"/>
                <a:gd name="connsiteY59" fmla="*/ 0 h 334277"/>
                <a:gd name="connsiteX60" fmla="*/ 207963 w 334963"/>
                <a:gd name="connsiteY60" fmla="*/ 5159 h 334277"/>
                <a:gd name="connsiteX61" fmla="*/ 167482 w 334963"/>
                <a:gd name="connsiteY61" fmla="*/ 20638 h 334277"/>
                <a:gd name="connsiteX62" fmla="*/ 127000 w 334963"/>
                <a:gd name="connsiteY62" fmla="*/ 5159 h 334277"/>
                <a:gd name="connsiteX63" fmla="*/ 167482 w 334963"/>
                <a:gd name="connsiteY63" fmla="*/ 0 h 33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34963" h="334277">
                  <a:moveTo>
                    <a:pt x="300038" y="268287"/>
                  </a:moveTo>
                  <a:cubicBezTo>
                    <a:pt x="282913" y="289677"/>
                    <a:pt x="263154" y="307055"/>
                    <a:pt x="238125" y="319087"/>
                  </a:cubicBezTo>
                  <a:cubicBezTo>
                    <a:pt x="238125" y="319087"/>
                    <a:pt x="238125" y="319087"/>
                    <a:pt x="259202" y="284329"/>
                  </a:cubicBezTo>
                  <a:cubicBezTo>
                    <a:pt x="259202" y="284329"/>
                    <a:pt x="259202" y="284329"/>
                    <a:pt x="300038" y="268287"/>
                  </a:cubicBezTo>
                  <a:close/>
                  <a:moveTo>
                    <a:pt x="34925" y="268287"/>
                  </a:moveTo>
                  <a:cubicBezTo>
                    <a:pt x="34925" y="268287"/>
                    <a:pt x="34925" y="268287"/>
                    <a:pt x="75761" y="284329"/>
                  </a:cubicBezTo>
                  <a:cubicBezTo>
                    <a:pt x="75761" y="284329"/>
                    <a:pt x="75761" y="284329"/>
                    <a:pt x="96838" y="319087"/>
                  </a:cubicBezTo>
                  <a:cubicBezTo>
                    <a:pt x="71809" y="307055"/>
                    <a:pt x="50733" y="289677"/>
                    <a:pt x="34925" y="268287"/>
                  </a:cubicBezTo>
                  <a:close/>
                  <a:moveTo>
                    <a:pt x="131763" y="236537"/>
                  </a:moveTo>
                  <a:cubicBezTo>
                    <a:pt x="131763" y="236537"/>
                    <a:pt x="131763" y="236537"/>
                    <a:pt x="203200" y="236537"/>
                  </a:cubicBezTo>
                  <a:cubicBezTo>
                    <a:pt x="203200" y="236537"/>
                    <a:pt x="203200" y="236537"/>
                    <a:pt x="242888" y="279400"/>
                  </a:cubicBezTo>
                  <a:cubicBezTo>
                    <a:pt x="242888" y="279400"/>
                    <a:pt x="242888" y="279400"/>
                    <a:pt x="212461" y="327458"/>
                  </a:cubicBezTo>
                  <a:cubicBezTo>
                    <a:pt x="182034" y="336550"/>
                    <a:pt x="151607" y="336550"/>
                    <a:pt x="122502" y="327458"/>
                  </a:cubicBezTo>
                  <a:cubicBezTo>
                    <a:pt x="122502" y="327458"/>
                    <a:pt x="122502" y="327458"/>
                    <a:pt x="92075" y="278101"/>
                  </a:cubicBezTo>
                  <a:cubicBezTo>
                    <a:pt x="92075" y="278101"/>
                    <a:pt x="92075" y="278101"/>
                    <a:pt x="131763" y="236537"/>
                  </a:cubicBezTo>
                  <a:close/>
                  <a:moveTo>
                    <a:pt x="292630" y="128587"/>
                  </a:moveTo>
                  <a:lnTo>
                    <a:pt x="334963" y="176796"/>
                  </a:lnTo>
                  <a:cubicBezTo>
                    <a:pt x="333640" y="196341"/>
                    <a:pt x="329671" y="214582"/>
                    <a:pt x="321734" y="232823"/>
                  </a:cubicBezTo>
                  <a:cubicBezTo>
                    <a:pt x="319088" y="236732"/>
                    <a:pt x="317765" y="240641"/>
                    <a:pt x="316442" y="243247"/>
                  </a:cubicBezTo>
                  <a:cubicBezTo>
                    <a:pt x="316442" y="243247"/>
                    <a:pt x="316442" y="243247"/>
                    <a:pt x="255588" y="266700"/>
                  </a:cubicBezTo>
                  <a:cubicBezTo>
                    <a:pt x="255588" y="266700"/>
                    <a:pt x="255588" y="266700"/>
                    <a:pt x="215900" y="225006"/>
                  </a:cubicBezTo>
                  <a:cubicBezTo>
                    <a:pt x="215900" y="225006"/>
                    <a:pt x="215900" y="225006"/>
                    <a:pt x="238390" y="159858"/>
                  </a:cubicBezTo>
                  <a:cubicBezTo>
                    <a:pt x="238390" y="159858"/>
                    <a:pt x="238390" y="159858"/>
                    <a:pt x="292630" y="128587"/>
                  </a:cubicBezTo>
                  <a:close/>
                  <a:moveTo>
                    <a:pt x="42334" y="128587"/>
                  </a:moveTo>
                  <a:cubicBezTo>
                    <a:pt x="42334" y="128587"/>
                    <a:pt x="42334" y="128587"/>
                    <a:pt x="96573" y="159858"/>
                  </a:cubicBezTo>
                  <a:cubicBezTo>
                    <a:pt x="96573" y="159858"/>
                    <a:pt x="96573" y="159858"/>
                    <a:pt x="119063" y="225006"/>
                  </a:cubicBezTo>
                  <a:lnTo>
                    <a:pt x="78053" y="266700"/>
                  </a:lnTo>
                  <a:cubicBezTo>
                    <a:pt x="78053" y="266700"/>
                    <a:pt x="78053" y="266700"/>
                    <a:pt x="18521" y="243247"/>
                  </a:cubicBezTo>
                  <a:cubicBezTo>
                    <a:pt x="15875" y="239338"/>
                    <a:pt x="14552" y="234126"/>
                    <a:pt x="11906" y="228914"/>
                  </a:cubicBezTo>
                  <a:cubicBezTo>
                    <a:pt x="5292" y="213279"/>
                    <a:pt x="1323" y="195038"/>
                    <a:pt x="0" y="176796"/>
                  </a:cubicBezTo>
                  <a:cubicBezTo>
                    <a:pt x="0" y="176796"/>
                    <a:pt x="0" y="176796"/>
                    <a:pt x="42334" y="128587"/>
                  </a:cubicBezTo>
                  <a:close/>
                  <a:moveTo>
                    <a:pt x="168275" y="117475"/>
                  </a:moveTo>
                  <a:lnTo>
                    <a:pt x="220663" y="157163"/>
                  </a:lnTo>
                  <a:lnTo>
                    <a:pt x="200026" y="219075"/>
                  </a:lnTo>
                  <a:lnTo>
                    <a:pt x="134938" y="219075"/>
                  </a:lnTo>
                  <a:lnTo>
                    <a:pt x="114300" y="157163"/>
                  </a:lnTo>
                  <a:close/>
                  <a:moveTo>
                    <a:pt x="303212" y="69850"/>
                  </a:moveTo>
                  <a:cubicBezTo>
                    <a:pt x="311081" y="80433"/>
                    <a:pt x="317638" y="92340"/>
                    <a:pt x="322884" y="104246"/>
                  </a:cubicBezTo>
                  <a:cubicBezTo>
                    <a:pt x="328129" y="118798"/>
                    <a:pt x="332064" y="133350"/>
                    <a:pt x="333375" y="149225"/>
                  </a:cubicBezTo>
                  <a:cubicBezTo>
                    <a:pt x="333375" y="149225"/>
                    <a:pt x="333375" y="149225"/>
                    <a:pt x="303212" y="112183"/>
                  </a:cubicBezTo>
                  <a:cubicBezTo>
                    <a:pt x="303212" y="112183"/>
                    <a:pt x="303212" y="112183"/>
                    <a:pt x="303212" y="69850"/>
                  </a:cubicBezTo>
                  <a:close/>
                  <a:moveTo>
                    <a:pt x="31750" y="69850"/>
                  </a:moveTo>
                  <a:cubicBezTo>
                    <a:pt x="31750" y="69850"/>
                    <a:pt x="31750" y="69850"/>
                    <a:pt x="31750" y="112183"/>
                  </a:cubicBezTo>
                  <a:cubicBezTo>
                    <a:pt x="31750" y="112183"/>
                    <a:pt x="31750" y="112183"/>
                    <a:pt x="1587" y="149225"/>
                  </a:cubicBezTo>
                  <a:cubicBezTo>
                    <a:pt x="2899" y="133350"/>
                    <a:pt x="6833" y="117475"/>
                    <a:pt x="13390" y="101600"/>
                  </a:cubicBezTo>
                  <a:cubicBezTo>
                    <a:pt x="18636" y="91017"/>
                    <a:pt x="23882" y="79110"/>
                    <a:pt x="31750" y="69850"/>
                  </a:cubicBezTo>
                  <a:close/>
                  <a:moveTo>
                    <a:pt x="234280" y="12700"/>
                  </a:moveTo>
                  <a:cubicBezTo>
                    <a:pt x="252757" y="21998"/>
                    <a:pt x="271233" y="33953"/>
                    <a:pt x="285750" y="48565"/>
                  </a:cubicBezTo>
                  <a:cubicBezTo>
                    <a:pt x="285750" y="48565"/>
                    <a:pt x="285750" y="48565"/>
                    <a:pt x="285750" y="110995"/>
                  </a:cubicBezTo>
                  <a:cubicBezTo>
                    <a:pt x="285750" y="110995"/>
                    <a:pt x="285750" y="110995"/>
                    <a:pt x="230321" y="142875"/>
                  </a:cubicBezTo>
                  <a:cubicBezTo>
                    <a:pt x="230321" y="142875"/>
                    <a:pt x="230321" y="142875"/>
                    <a:pt x="176212" y="103026"/>
                  </a:cubicBezTo>
                  <a:cubicBezTo>
                    <a:pt x="176212" y="103026"/>
                    <a:pt x="176212" y="103026"/>
                    <a:pt x="176212" y="35281"/>
                  </a:cubicBezTo>
                  <a:close/>
                  <a:moveTo>
                    <a:pt x="100682" y="12700"/>
                  </a:moveTo>
                  <a:cubicBezTo>
                    <a:pt x="100682" y="12700"/>
                    <a:pt x="100682" y="12700"/>
                    <a:pt x="158750" y="35281"/>
                  </a:cubicBezTo>
                  <a:cubicBezTo>
                    <a:pt x="158750" y="35281"/>
                    <a:pt x="158750" y="35281"/>
                    <a:pt x="158750" y="103026"/>
                  </a:cubicBezTo>
                  <a:cubicBezTo>
                    <a:pt x="158750" y="103026"/>
                    <a:pt x="158750" y="103026"/>
                    <a:pt x="103321" y="142875"/>
                  </a:cubicBezTo>
                  <a:lnTo>
                    <a:pt x="49212" y="110995"/>
                  </a:lnTo>
                  <a:cubicBezTo>
                    <a:pt x="49212" y="110995"/>
                    <a:pt x="49212" y="110995"/>
                    <a:pt x="49212" y="48565"/>
                  </a:cubicBezTo>
                  <a:cubicBezTo>
                    <a:pt x="63729" y="33953"/>
                    <a:pt x="80886" y="21998"/>
                    <a:pt x="100682" y="12700"/>
                  </a:cubicBezTo>
                  <a:close/>
                  <a:moveTo>
                    <a:pt x="167482" y="0"/>
                  </a:moveTo>
                  <a:cubicBezTo>
                    <a:pt x="180540" y="0"/>
                    <a:pt x="194905" y="1290"/>
                    <a:pt x="207963" y="5159"/>
                  </a:cubicBezTo>
                  <a:cubicBezTo>
                    <a:pt x="207963" y="5159"/>
                    <a:pt x="207963" y="5159"/>
                    <a:pt x="167482" y="20638"/>
                  </a:cubicBezTo>
                  <a:cubicBezTo>
                    <a:pt x="167482" y="20638"/>
                    <a:pt x="167482" y="20638"/>
                    <a:pt x="127000" y="5159"/>
                  </a:cubicBezTo>
                  <a:cubicBezTo>
                    <a:pt x="140059" y="1290"/>
                    <a:pt x="153117" y="0"/>
                    <a:pt x="167482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" name="任意多边形 59"/>
            <p:cNvSpPr/>
            <p:nvPr/>
          </p:nvSpPr>
          <p:spPr bwMode="auto">
            <a:xfrm>
              <a:off x="3046657" y="1709369"/>
              <a:ext cx="510358" cy="509200"/>
            </a:xfrm>
            <a:custGeom>
              <a:avLst/>
              <a:gdLst>
                <a:gd name="connsiteX0" fmla="*/ 388572 w 777144"/>
                <a:gd name="connsiteY0" fmla="*/ 0 h 775382"/>
                <a:gd name="connsiteX1" fmla="*/ 777144 w 777144"/>
                <a:gd name="connsiteY1" fmla="*/ 387691 h 775382"/>
                <a:gd name="connsiteX2" fmla="*/ 388572 w 777144"/>
                <a:gd name="connsiteY2" fmla="*/ 775382 h 775382"/>
                <a:gd name="connsiteX3" fmla="*/ 0 w 777144"/>
                <a:gd name="connsiteY3" fmla="*/ 387691 h 775382"/>
                <a:gd name="connsiteX4" fmla="*/ 388572 w 777144"/>
                <a:gd name="connsiteY4" fmla="*/ 0 h 77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144" h="775382">
                  <a:moveTo>
                    <a:pt x="388572" y="0"/>
                  </a:moveTo>
                  <a:cubicBezTo>
                    <a:pt x="603527" y="0"/>
                    <a:pt x="777144" y="173224"/>
                    <a:pt x="777144" y="387691"/>
                  </a:cubicBezTo>
                  <a:cubicBezTo>
                    <a:pt x="777144" y="600096"/>
                    <a:pt x="603527" y="775382"/>
                    <a:pt x="388572" y="775382"/>
                  </a:cubicBezTo>
                  <a:cubicBezTo>
                    <a:pt x="173617" y="775382"/>
                    <a:pt x="0" y="600096"/>
                    <a:pt x="0" y="387691"/>
                  </a:cubicBezTo>
                  <a:cubicBezTo>
                    <a:pt x="0" y="173224"/>
                    <a:pt x="173617" y="0"/>
                    <a:pt x="388572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397691" y="1691253"/>
              <a:ext cx="923331" cy="530486"/>
              <a:chOff x="4255633" y="1604356"/>
              <a:chExt cx="953623" cy="547890"/>
            </a:xfrm>
          </p:grpSpPr>
          <p:sp>
            <p:nvSpPr>
              <p:cNvPr id="36" name="矩形 35"/>
              <p:cNvSpPr/>
              <p:nvPr/>
            </p:nvSpPr>
            <p:spPr bwMode="auto">
              <a:xfrm>
                <a:off x="4428514" y="1604356"/>
                <a:ext cx="607862" cy="281756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zh-CN" alt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51" name="文本框 62"/>
              <p:cNvSpPr txBox="1"/>
              <p:nvPr/>
            </p:nvSpPr>
            <p:spPr>
              <a:xfrm>
                <a:off x="4255633" y="1961521"/>
                <a:ext cx="953623" cy="190725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grpSp>
        <p:nvGrpSpPr>
          <p:cNvPr id="52" name="千图设计师MC：ID 29795607库_组合 4"/>
          <p:cNvGrpSpPr/>
          <p:nvPr>
            <p:custDataLst>
              <p:tags r:id="rId2"/>
            </p:custDataLst>
          </p:nvPr>
        </p:nvGrpSpPr>
        <p:grpSpPr>
          <a:xfrm>
            <a:off x="3304252" y="3591924"/>
            <a:ext cx="2587369" cy="1464285"/>
            <a:chOff x="3039683" y="2670792"/>
            <a:chExt cx="2587369" cy="1464285"/>
          </a:xfrm>
        </p:grpSpPr>
        <p:sp>
          <p:nvSpPr>
            <p:cNvPr id="53" name="任意多边形 51"/>
            <p:cNvSpPr/>
            <p:nvPr/>
          </p:nvSpPr>
          <p:spPr bwMode="auto">
            <a:xfrm>
              <a:off x="3039683" y="2670792"/>
              <a:ext cx="2587369" cy="1464285"/>
            </a:xfrm>
            <a:custGeom>
              <a:avLst/>
              <a:gdLst>
                <a:gd name="T0" fmla="*/ 403 w 1421"/>
                <a:gd name="T1" fmla="*/ 0 h 806"/>
                <a:gd name="T2" fmla="*/ 0 w 1421"/>
                <a:gd name="T3" fmla="*/ 403 h 806"/>
                <a:gd name="T4" fmla="*/ 403 w 1421"/>
                <a:gd name="T5" fmla="*/ 806 h 806"/>
                <a:gd name="T6" fmla="*/ 650 w 1421"/>
                <a:gd name="T7" fmla="*/ 722 h 806"/>
                <a:gd name="T8" fmla="*/ 650 w 1421"/>
                <a:gd name="T9" fmla="*/ 722 h 806"/>
                <a:gd name="T10" fmla="*/ 1153 w 1421"/>
                <a:gd name="T11" fmla="*/ 631 h 806"/>
                <a:gd name="T12" fmla="*/ 1153 w 1421"/>
                <a:gd name="T13" fmla="*/ 631 h 806"/>
                <a:gd name="T14" fmla="*/ 1191 w 1421"/>
                <a:gd name="T15" fmla="*/ 634 h 806"/>
                <a:gd name="T16" fmla="*/ 1421 w 1421"/>
                <a:gd name="T17" fmla="*/ 403 h 806"/>
                <a:gd name="T18" fmla="*/ 1191 w 1421"/>
                <a:gd name="T19" fmla="*/ 173 h 806"/>
                <a:gd name="T20" fmla="*/ 1153 w 1421"/>
                <a:gd name="T21" fmla="*/ 176 h 806"/>
                <a:gd name="T22" fmla="*/ 1153 w 1421"/>
                <a:gd name="T23" fmla="*/ 176 h 806"/>
                <a:gd name="T24" fmla="*/ 650 w 1421"/>
                <a:gd name="T25" fmla="*/ 84 h 806"/>
                <a:gd name="T26" fmla="*/ 650 w 1421"/>
                <a:gd name="T27" fmla="*/ 84 h 806"/>
                <a:gd name="T28" fmla="*/ 403 w 1421"/>
                <a:gd name="T29" fmla="*/ 0 h 806"/>
                <a:gd name="T30" fmla="*/ 1191 w 1421"/>
                <a:gd name="T31" fmla="*/ 215 h 806"/>
                <a:gd name="T32" fmla="*/ 1379 w 1421"/>
                <a:gd name="T33" fmla="*/ 403 h 806"/>
                <a:gd name="T34" fmla="*/ 1191 w 1421"/>
                <a:gd name="T35" fmla="*/ 591 h 806"/>
                <a:gd name="T36" fmla="*/ 1003 w 1421"/>
                <a:gd name="T37" fmla="*/ 403 h 806"/>
                <a:gd name="T38" fmla="*/ 1191 w 1421"/>
                <a:gd name="T39" fmla="*/ 215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1" h="806">
                  <a:moveTo>
                    <a:pt x="403" y="0"/>
                  </a:moveTo>
                  <a:cubicBezTo>
                    <a:pt x="181" y="0"/>
                    <a:pt x="0" y="181"/>
                    <a:pt x="0" y="403"/>
                  </a:cubicBezTo>
                  <a:cubicBezTo>
                    <a:pt x="0" y="626"/>
                    <a:pt x="181" y="806"/>
                    <a:pt x="403" y="806"/>
                  </a:cubicBezTo>
                  <a:cubicBezTo>
                    <a:pt x="496" y="806"/>
                    <a:pt x="582" y="775"/>
                    <a:pt x="650" y="722"/>
                  </a:cubicBezTo>
                  <a:cubicBezTo>
                    <a:pt x="650" y="722"/>
                    <a:pt x="650" y="722"/>
                    <a:pt x="650" y="722"/>
                  </a:cubicBezTo>
                  <a:cubicBezTo>
                    <a:pt x="803" y="607"/>
                    <a:pt x="1013" y="615"/>
                    <a:pt x="1153" y="631"/>
                  </a:cubicBezTo>
                  <a:cubicBezTo>
                    <a:pt x="1153" y="631"/>
                    <a:pt x="1153" y="631"/>
                    <a:pt x="1153" y="631"/>
                  </a:cubicBezTo>
                  <a:cubicBezTo>
                    <a:pt x="1165" y="633"/>
                    <a:pt x="1178" y="634"/>
                    <a:pt x="1191" y="634"/>
                  </a:cubicBezTo>
                  <a:cubicBezTo>
                    <a:pt x="1318" y="634"/>
                    <a:pt x="1421" y="530"/>
                    <a:pt x="1421" y="403"/>
                  </a:cubicBezTo>
                  <a:cubicBezTo>
                    <a:pt x="1421" y="276"/>
                    <a:pt x="1318" y="173"/>
                    <a:pt x="1191" y="173"/>
                  </a:cubicBezTo>
                  <a:cubicBezTo>
                    <a:pt x="1178" y="173"/>
                    <a:pt x="1165" y="174"/>
                    <a:pt x="1153" y="176"/>
                  </a:cubicBezTo>
                  <a:cubicBezTo>
                    <a:pt x="1153" y="176"/>
                    <a:pt x="1153" y="176"/>
                    <a:pt x="1153" y="176"/>
                  </a:cubicBezTo>
                  <a:cubicBezTo>
                    <a:pt x="1013" y="191"/>
                    <a:pt x="803" y="200"/>
                    <a:pt x="650" y="84"/>
                  </a:cubicBezTo>
                  <a:cubicBezTo>
                    <a:pt x="650" y="84"/>
                    <a:pt x="650" y="84"/>
                    <a:pt x="650" y="84"/>
                  </a:cubicBezTo>
                  <a:cubicBezTo>
                    <a:pt x="582" y="32"/>
                    <a:pt x="496" y="0"/>
                    <a:pt x="403" y="0"/>
                  </a:cubicBezTo>
                  <a:close/>
                  <a:moveTo>
                    <a:pt x="1191" y="215"/>
                  </a:moveTo>
                  <a:cubicBezTo>
                    <a:pt x="1294" y="215"/>
                    <a:pt x="1379" y="299"/>
                    <a:pt x="1379" y="403"/>
                  </a:cubicBezTo>
                  <a:cubicBezTo>
                    <a:pt x="1379" y="507"/>
                    <a:pt x="1294" y="591"/>
                    <a:pt x="1191" y="591"/>
                  </a:cubicBezTo>
                  <a:cubicBezTo>
                    <a:pt x="1087" y="591"/>
                    <a:pt x="1003" y="507"/>
                    <a:pt x="1003" y="403"/>
                  </a:cubicBezTo>
                  <a:cubicBezTo>
                    <a:pt x="1003" y="299"/>
                    <a:pt x="1087" y="215"/>
                    <a:pt x="1191" y="215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4" name="任意多边形 52"/>
            <p:cNvSpPr/>
            <p:nvPr/>
          </p:nvSpPr>
          <p:spPr bwMode="auto">
            <a:xfrm>
              <a:off x="4382051" y="3240436"/>
              <a:ext cx="325646" cy="324995"/>
            </a:xfrm>
            <a:custGeom>
              <a:avLst/>
              <a:gdLst>
                <a:gd name="connsiteX0" fmla="*/ 274398 w 327028"/>
                <a:gd name="connsiteY0" fmla="*/ 150163 h 326376"/>
                <a:gd name="connsiteX1" fmla="*/ 150043 w 327028"/>
                <a:gd name="connsiteY1" fmla="*/ 315809 h 326376"/>
                <a:gd name="connsiteX2" fmla="*/ 240002 w 327028"/>
                <a:gd name="connsiteY2" fmla="*/ 296089 h 326376"/>
                <a:gd name="connsiteX3" fmla="*/ 316731 w 327028"/>
                <a:gd name="connsiteY3" fmla="*/ 168568 h 326376"/>
                <a:gd name="connsiteX4" fmla="*/ 274398 w 327028"/>
                <a:gd name="connsiteY4" fmla="*/ 150163 h 326376"/>
                <a:gd name="connsiteX5" fmla="*/ 264344 w 327028"/>
                <a:gd name="connsiteY5" fmla="*/ 147501 h 326376"/>
                <a:gd name="connsiteX6" fmla="*/ 167996 w 327028"/>
                <a:gd name="connsiteY6" fmla="*/ 168603 h 326376"/>
                <a:gd name="connsiteX7" fmla="*/ 55809 w 327028"/>
                <a:gd name="connsiteY7" fmla="*/ 251690 h 326376"/>
                <a:gd name="connsiteX8" fmla="*/ 37331 w 327028"/>
                <a:gd name="connsiteY8" fmla="*/ 250371 h 326376"/>
                <a:gd name="connsiteX9" fmla="*/ 128400 w 327028"/>
                <a:gd name="connsiteY9" fmla="*/ 313676 h 326376"/>
                <a:gd name="connsiteX10" fmla="*/ 129720 w 327028"/>
                <a:gd name="connsiteY10" fmla="*/ 312357 h 326376"/>
                <a:gd name="connsiteX11" fmla="*/ 264344 w 327028"/>
                <a:gd name="connsiteY11" fmla="*/ 148820 h 326376"/>
                <a:gd name="connsiteX12" fmla="*/ 264344 w 327028"/>
                <a:gd name="connsiteY12" fmla="*/ 147501 h 326376"/>
                <a:gd name="connsiteX13" fmla="*/ 32529 w 327028"/>
                <a:gd name="connsiteY13" fmla="*/ 85076 h 326376"/>
                <a:gd name="connsiteX14" fmla="*/ 29909 w 327028"/>
                <a:gd name="connsiteY14" fmla="*/ 240157 h 326376"/>
                <a:gd name="connsiteX15" fmla="*/ 107181 w 327028"/>
                <a:gd name="connsiteY15" fmla="*/ 229643 h 326376"/>
                <a:gd name="connsiteX16" fmla="*/ 32529 w 327028"/>
                <a:gd name="connsiteY16" fmla="*/ 85076 h 326376"/>
                <a:gd name="connsiteX17" fmla="*/ 206598 w 327028"/>
                <a:gd name="connsiteY17" fmla="*/ 59121 h 326376"/>
                <a:gd name="connsiteX18" fmla="*/ 118293 w 327028"/>
                <a:gd name="connsiteY18" fmla="*/ 76277 h 326376"/>
                <a:gd name="connsiteX19" fmla="*/ 163272 w 327028"/>
                <a:gd name="connsiteY19" fmla="*/ 156781 h 326376"/>
                <a:gd name="connsiteX20" fmla="*/ 164595 w 327028"/>
                <a:gd name="connsiteY20" fmla="*/ 158101 h 326376"/>
                <a:gd name="connsiteX21" fmla="*/ 316731 w 327028"/>
                <a:gd name="connsiteY21" fmla="*/ 156781 h 326376"/>
                <a:gd name="connsiteX22" fmla="*/ 296887 w 327028"/>
                <a:gd name="connsiteY22" fmla="*/ 89475 h 326376"/>
                <a:gd name="connsiteX23" fmla="*/ 206598 w 327028"/>
                <a:gd name="connsiteY23" fmla="*/ 59121 h 326376"/>
                <a:gd name="connsiteX24" fmla="*/ 107075 w 327028"/>
                <a:gd name="connsiteY24" fmla="*/ 21576 h 326376"/>
                <a:gd name="connsiteX25" fmla="*/ 86191 w 327028"/>
                <a:gd name="connsiteY25" fmla="*/ 30800 h 326376"/>
                <a:gd name="connsiteX26" fmla="*/ 43116 w 327028"/>
                <a:gd name="connsiteY26" fmla="*/ 70332 h 326376"/>
                <a:gd name="connsiteX27" fmla="*/ 43116 w 327028"/>
                <a:gd name="connsiteY27" fmla="*/ 71650 h 326376"/>
                <a:gd name="connsiteX28" fmla="*/ 114907 w 327028"/>
                <a:gd name="connsiteY28" fmla="*/ 221871 h 326376"/>
                <a:gd name="connsiteX29" fmla="*/ 116212 w 327028"/>
                <a:gd name="connsiteY29" fmla="*/ 223189 h 326376"/>
                <a:gd name="connsiteX30" fmla="*/ 157981 w 327028"/>
                <a:gd name="connsiteY30" fmla="*/ 165209 h 326376"/>
                <a:gd name="connsiteX31" fmla="*/ 155371 w 327028"/>
                <a:gd name="connsiteY31" fmla="*/ 165209 h 326376"/>
                <a:gd name="connsiteX32" fmla="*/ 107075 w 327028"/>
                <a:gd name="connsiteY32" fmla="*/ 21576 h 326376"/>
                <a:gd name="connsiteX33" fmla="*/ 165275 w 327028"/>
                <a:gd name="connsiteY33" fmla="*/ 11128 h 326376"/>
                <a:gd name="connsiteX34" fmla="*/ 119074 w 327028"/>
                <a:gd name="connsiteY34" fmla="*/ 17607 h 326376"/>
                <a:gd name="connsiteX35" fmla="*/ 116437 w 327028"/>
                <a:gd name="connsiteY35" fmla="*/ 65856 h 326376"/>
                <a:gd name="connsiteX36" fmla="*/ 286568 w 327028"/>
                <a:gd name="connsiteY36" fmla="*/ 72376 h 326376"/>
                <a:gd name="connsiteX37" fmla="*/ 165275 w 327028"/>
                <a:gd name="connsiteY37" fmla="*/ 11128 h 326376"/>
                <a:gd name="connsiteX38" fmla="*/ 168440 w 327028"/>
                <a:gd name="connsiteY38" fmla="*/ 94 h 326376"/>
                <a:gd name="connsiteX39" fmla="*/ 305249 w 327028"/>
                <a:gd name="connsiteY39" fmla="*/ 81263 h 326376"/>
                <a:gd name="connsiteX40" fmla="*/ 244610 w 327028"/>
                <a:gd name="connsiteY40" fmla="*/ 305291 h 326376"/>
                <a:gd name="connsiteX41" fmla="*/ 164197 w 327028"/>
                <a:gd name="connsiteY41" fmla="*/ 326376 h 326376"/>
                <a:gd name="connsiteX42" fmla="*/ 21826 w 327028"/>
                <a:gd name="connsiteY42" fmla="*/ 244672 h 326376"/>
                <a:gd name="connsiteX43" fmla="*/ 81147 w 327028"/>
                <a:gd name="connsiteY43" fmla="*/ 21962 h 326376"/>
                <a:gd name="connsiteX44" fmla="*/ 112785 w 327028"/>
                <a:gd name="connsiteY44" fmla="*/ 7466 h 326376"/>
                <a:gd name="connsiteX45" fmla="*/ 114103 w 327028"/>
                <a:gd name="connsiteY45" fmla="*/ 7466 h 326376"/>
                <a:gd name="connsiteX46" fmla="*/ 168440 w 327028"/>
                <a:gd name="connsiteY46" fmla="*/ 94 h 32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27028" h="326376">
                  <a:moveTo>
                    <a:pt x="274398" y="150163"/>
                  </a:moveTo>
                  <a:cubicBezTo>
                    <a:pt x="269106" y="222469"/>
                    <a:pt x="217512" y="290830"/>
                    <a:pt x="150043" y="315809"/>
                  </a:cubicBezTo>
                  <a:cubicBezTo>
                    <a:pt x="180470" y="318438"/>
                    <a:pt x="210897" y="311865"/>
                    <a:pt x="240002" y="296089"/>
                  </a:cubicBezTo>
                  <a:cubicBezTo>
                    <a:pt x="287627" y="268481"/>
                    <a:pt x="314085" y="219839"/>
                    <a:pt x="316731" y="168568"/>
                  </a:cubicBezTo>
                  <a:cubicBezTo>
                    <a:pt x="302179" y="159366"/>
                    <a:pt x="288950" y="154107"/>
                    <a:pt x="274398" y="150163"/>
                  </a:cubicBezTo>
                  <a:close/>
                  <a:moveTo>
                    <a:pt x="264344" y="147501"/>
                  </a:moveTo>
                  <a:cubicBezTo>
                    <a:pt x="233988" y="142226"/>
                    <a:pt x="202312" y="148820"/>
                    <a:pt x="167996" y="168603"/>
                  </a:cubicBezTo>
                  <a:cubicBezTo>
                    <a:pt x="144238" y="223994"/>
                    <a:pt x="107283" y="251690"/>
                    <a:pt x="55809" y="251690"/>
                  </a:cubicBezTo>
                  <a:cubicBezTo>
                    <a:pt x="49209" y="251690"/>
                    <a:pt x="42610" y="251690"/>
                    <a:pt x="37331" y="250371"/>
                  </a:cubicBezTo>
                  <a:cubicBezTo>
                    <a:pt x="59768" y="283343"/>
                    <a:pt x="92764" y="304444"/>
                    <a:pt x="128400" y="313676"/>
                  </a:cubicBezTo>
                  <a:cubicBezTo>
                    <a:pt x="129720" y="312357"/>
                    <a:pt x="129720" y="312357"/>
                    <a:pt x="129720" y="312357"/>
                  </a:cubicBezTo>
                  <a:cubicBezTo>
                    <a:pt x="202312" y="295212"/>
                    <a:pt x="259065" y="223994"/>
                    <a:pt x="264344" y="148820"/>
                  </a:cubicBezTo>
                  <a:cubicBezTo>
                    <a:pt x="264344" y="148820"/>
                    <a:pt x="264344" y="147501"/>
                    <a:pt x="264344" y="147501"/>
                  </a:cubicBezTo>
                  <a:close/>
                  <a:moveTo>
                    <a:pt x="32529" y="85076"/>
                  </a:moveTo>
                  <a:cubicBezTo>
                    <a:pt x="5025" y="131075"/>
                    <a:pt x="2406" y="190216"/>
                    <a:pt x="29909" y="240157"/>
                  </a:cubicBezTo>
                  <a:cubicBezTo>
                    <a:pt x="60032" y="245414"/>
                    <a:pt x="86226" y="241471"/>
                    <a:pt x="107181" y="229643"/>
                  </a:cubicBezTo>
                  <a:cubicBezTo>
                    <a:pt x="58722" y="195473"/>
                    <a:pt x="33838" y="146846"/>
                    <a:pt x="32529" y="85076"/>
                  </a:cubicBezTo>
                  <a:close/>
                  <a:moveTo>
                    <a:pt x="206598" y="59121"/>
                  </a:moveTo>
                  <a:cubicBezTo>
                    <a:pt x="176832" y="56811"/>
                    <a:pt x="147397" y="62420"/>
                    <a:pt x="118293" y="76277"/>
                  </a:cubicBezTo>
                  <a:cubicBezTo>
                    <a:pt x="126230" y="110591"/>
                    <a:pt x="144751" y="136985"/>
                    <a:pt x="163272" y="156781"/>
                  </a:cubicBezTo>
                  <a:cubicBezTo>
                    <a:pt x="163272" y="158101"/>
                    <a:pt x="164595" y="158101"/>
                    <a:pt x="164595" y="158101"/>
                  </a:cubicBezTo>
                  <a:cubicBezTo>
                    <a:pt x="217512" y="129067"/>
                    <a:pt x="269106" y="129067"/>
                    <a:pt x="316731" y="156781"/>
                  </a:cubicBezTo>
                  <a:cubicBezTo>
                    <a:pt x="315408" y="134346"/>
                    <a:pt x="308794" y="110591"/>
                    <a:pt x="296887" y="89475"/>
                  </a:cubicBezTo>
                  <a:cubicBezTo>
                    <a:pt x="266460" y="71658"/>
                    <a:pt x="236364" y="61430"/>
                    <a:pt x="206598" y="59121"/>
                  </a:cubicBezTo>
                  <a:close/>
                  <a:moveTo>
                    <a:pt x="107075" y="21576"/>
                  </a:moveTo>
                  <a:cubicBezTo>
                    <a:pt x="100549" y="24211"/>
                    <a:pt x="92717" y="26847"/>
                    <a:pt x="86191" y="30800"/>
                  </a:cubicBezTo>
                  <a:cubicBezTo>
                    <a:pt x="69222" y="41342"/>
                    <a:pt x="54864" y="54519"/>
                    <a:pt x="43116" y="70332"/>
                  </a:cubicBezTo>
                  <a:cubicBezTo>
                    <a:pt x="43116" y="70332"/>
                    <a:pt x="43116" y="70332"/>
                    <a:pt x="43116" y="71650"/>
                  </a:cubicBezTo>
                  <a:cubicBezTo>
                    <a:pt x="40506" y="137536"/>
                    <a:pt x="65306" y="188928"/>
                    <a:pt x="114907" y="221871"/>
                  </a:cubicBezTo>
                  <a:cubicBezTo>
                    <a:pt x="114907" y="223189"/>
                    <a:pt x="116212" y="223189"/>
                    <a:pt x="116212" y="223189"/>
                  </a:cubicBezTo>
                  <a:cubicBezTo>
                    <a:pt x="133181" y="210012"/>
                    <a:pt x="146233" y="191563"/>
                    <a:pt x="157981" y="165209"/>
                  </a:cubicBezTo>
                  <a:cubicBezTo>
                    <a:pt x="156676" y="165209"/>
                    <a:pt x="156676" y="165209"/>
                    <a:pt x="155371" y="165209"/>
                  </a:cubicBezTo>
                  <a:cubicBezTo>
                    <a:pt x="114907" y="120406"/>
                    <a:pt x="99243" y="71650"/>
                    <a:pt x="107075" y="21576"/>
                  </a:cubicBezTo>
                  <a:close/>
                  <a:moveTo>
                    <a:pt x="165275" y="11128"/>
                  </a:moveTo>
                  <a:cubicBezTo>
                    <a:pt x="149820" y="10924"/>
                    <a:pt x="134241" y="13043"/>
                    <a:pt x="119074" y="17607"/>
                  </a:cubicBezTo>
                  <a:cubicBezTo>
                    <a:pt x="115118" y="34559"/>
                    <a:pt x="115118" y="51512"/>
                    <a:pt x="116437" y="65856"/>
                  </a:cubicBezTo>
                  <a:cubicBezTo>
                    <a:pt x="171829" y="41080"/>
                    <a:pt x="228539" y="43688"/>
                    <a:pt x="286568" y="72376"/>
                  </a:cubicBezTo>
                  <a:cubicBezTo>
                    <a:pt x="256894" y="33255"/>
                    <a:pt x="211641" y="11739"/>
                    <a:pt x="165275" y="11128"/>
                  </a:cubicBezTo>
                  <a:close/>
                  <a:moveTo>
                    <a:pt x="168440" y="94"/>
                  </a:moveTo>
                  <a:cubicBezTo>
                    <a:pt x="222941" y="1947"/>
                    <a:pt x="275588" y="30857"/>
                    <a:pt x="305249" y="81263"/>
                  </a:cubicBezTo>
                  <a:cubicBezTo>
                    <a:pt x="350069" y="159014"/>
                    <a:pt x="323704" y="260485"/>
                    <a:pt x="244610" y="305291"/>
                  </a:cubicBezTo>
                  <a:cubicBezTo>
                    <a:pt x="219563" y="319787"/>
                    <a:pt x="191880" y="326376"/>
                    <a:pt x="164197" y="326376"/>
                  </a:cubicBezTo>
                  <a:cubicBezTo>
                    <a:pt x="107512" y="326376"/>
                    <a:pt x="52146" y="297384"/>
                    <a:pt x="21826" y="244672"/>
                  </a:cubicBezTo>
                  <a:cubicBezTo>
                    <a:pt x="-22994" y="166921"/>
                    <a:pt x="3371" y="66767"/>
                    <a:pt x="81147" y="21962"/>
                  </a:cubicBezTo>
                  <a:cubicBezTo>
                    <a:pt x="91693" y="15373"/>
                    <a:pt x="102239" y="11419"/>
                    <a:pt x="112785" y="7466"/>
                  </a:cubicBezTo>
                  <a:cubicBezTo>
                    <a:pt x="112785" y="7466"/>
                    <a:pt x="114103" y="7466"/>
                    <a:pt x="114103" y="7466"/>
                  </a:cubicBezTo>
                  <a:cubicBezTo>
                    <a:pt x="131899" y="1865"/>
                    <a:pt x="150273" y="-523"/>
                    <a:pt x="168440" y="9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5" name="任意多边形 53"/>
            <p:cNvSpPr/>
            <p:nvPr/>
          </p:nvSpPr>
          <p:spPr bwMode="auto">
            <a:xfrm>
              <a:off x="4931470" y="3148334"/>
              <a:ext cx="510358" cy="509200"/>
            </a:xfrm>
            <a:custGeom>
              <a:avLst/>
              <a:gdLst>
                <a:gd name="connsiteX0" fmla="*/ 388572 w 777144"/>
                <a:gd name="connsiteY0" fmla="*/ 0 h 775382"/>
                <a:gd name="connsiteX1" fmla="*/ 777144 w 777144"/>
                <a:gd name="connsiteY1" fmla="*/ 387691 h 775382"/>
                <a:gd name="connsiteX2" fmla="*/ 388572 w 777144"/>
                <a:gd name="connsiteY2" fmla="*/ 775382 h 775382"/>
                <a:gd name="connsiteX3" fmla="*/ 0 w 777144"/>
                <a:gd name="connsiteY3" fmla="*/ 387691 h 775382"/>
                <a:gd name="connsiteX4" fmla="*/ 388572 w 777144"/>
                <a:gd name="connsiteY4" fmla="*/ 0 h 77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144" h="775382">
                  <a:moveTo>
                    <a:pt x="388572" y="0"/>
                  </a:moveTo>
                  <a:cubicBezTo>
                    <a:pt x="603527" y="0"/>
                    <a:pt x="777144" y="173224"/>
                    <a:pt x="777144" y="387691"/>
                  </a:cubicBezTo>
                  <a:cubicBezTo>
                    <a:pt x="777144" y="600096"/>
                    <a:pt x="603527" y="775382"/>
                    <a:pt x="388572" y="775382"/>
                  </a:cubicBezTo>
                  <a:cubicBezTo>
                    <a:pt x="173617" y="775382"/>
                    <a:pt x="0" y="600096"/>
                    <a:pt x="0" y="387691"/>
                  </a:cubicBezTo>
                  <a:cubicBezTo>
                    <a:pt x="0" y="173224"/>
                    <a:pt x="173617" y="0"/>
                    <a:pt x="388572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3193186" y="3130219"/>
              <a:ext cx="923331" cy="530486"/>
              <a:chOff x="4255633" y="1604356"/>
              <a:chExt cx="953623" cy="547890"/>
            </a:xfrm>
          </p:grpSpPr>
          <p:sp>
            <p:nvSpPr>
              <p:cNvPr id="57" name="矩形 56"/>
              <p:cNvSpPr/>
              <p:nvPr/>
            </p:nvSpPr>
            <p:spPr bwMode="auto">
              <a:xfrm>
                <a:off x="4428514" y="1604356"/>
                <a:ext cx="607862" cy="281756"/>
              </a:xfrm>
              <a:prstGeom prst="rect">
                <a:avLst/>
              </a:pr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zh-CN" alt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58" name="文本框 56"/>
              <p:cNvSpPr txBox="1"/>
              <p:nvPr/>
            </p:nvSpPr>
            <p:spPr>
              <a:xfrm>
                <a:off x="4255633" y="1961521"/>
                <a:ext cx="953623" cy="190725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grpSp>
        <p:nvGrpSpPr>
          <p:cNvPr id="59" name="千图设计师MC：ID 29795607库_组合 5"/>
          <p:cNvGrpSpPr/>
          <p:nvPr>
            <p:custDataLst>
              <p:tags r:id="rId3"/>
            </p:custDataLst>
          </p:nvPr>
        </p:nvGrpSpPr>
        <p:grpSpPr>
          <a:xfrm>
            <a:off x="6431129" y="1801793"/>
            <a:ext cx="2587369" cy="1462426"/>
            <a:chOff x="6717485" y="1232756"/>
            <a:chExt cx="2587369" cy="1462426"/>
          </a:xfrm>
        </p:grpSpPr>
        <p:sp>
          <p:nvSpPr>
            <p:cNvPr id="60" name="任意多边形 39"/>
            <p:cNvSpPr/>
            <p:nvPr/>
          </p:nvSpPr>
          <p:spPr bwMode="auto">
            <a:xfrm flipH="1">
              <a:off x="6717485" y="1232756"/>
              <a:ext cx="2587369" cy="1462426"/>
            </a:xfrm>
            <a:custGeom>
              <a:avLst/>
              <a:gdLst>
                <a:gd name="T0" fmla="*/ 1018 w 1421"/>
                <a:gd name="T1" fmla="*/ 0 h 805"/>
                <a:gd name="T2" fmla="*/ 1421 w 1421"/>
                <a:gd name="T3" fmla="*/ 403 h 805"/>
                <a:gd name="T4" fmla="*/ 1018 w 1421"/>
                <a:gd name="T5" fmla="*/ 805 h 805"/>
                <a:gd name="T6" fmla="*/ 772 w 1421"/>
                <a:gd name="T7" fmla="*/ 721 h 805"/>
                <a:gd name="T8" fmla="*/ 771 w 1421"/>
                <a:gd name="T9" fmla="*/ 721 h 805"/>
                <a:gd name="T10" fmla="*/ 269 w 1421"/>
                <a:gd name="T11" fmla="*/ 630 h 805"/>
                <a:gd name="T12" fmla="*/ 269 w 1421"/>
                <a:gd name="T13" fmla="*/ 630 h 805"/>
                <a:gd name="T14" fmla="*/ 231 w 1421"/>
                <a:gd name="T15" fmla="*/ 633 h 805"/>
                <a:gd name="T16" fmla="*/ 0 w 1421"/>
                <a:gd name="T17" fmla="*/ 403 h 805"/>
                <a:gd name="T18" fmla="*/ 231 w 1421"/>
                <a:gd name="T19" fmla="*/ 172 h 805"/>
                <a:gd name="T20" fmla="*/ 269 w 1421"/>
                <a:gd name="T21" fmla="*/ 175 h 805"/>
                <a:gd name="T22" fmla="*/ 269 w 1421"/>
                <a:gd name="T23" fmla="*/ 175 h 805"/>
                <a:gd name="T24" fmla="*/ 771 w 1421"/>
                <a:gd name="T25" fmla="*/ 84 h 805"/>
                <a:gd name="T26" fmla="*/ 771 w 1421"/>
                <a:gd name="T27" fmla="*/ 84 h 805"/>
                <a:gd name="T28" fmla="*/ 1018 w 1421"/>
                <a:gd name="T29" fmla="*/ 0 h 805"/>
                <a:gd name="T30" fmla="*/ 231 w 1421"/>
                <a:gd name="T31" fmla="*/ 215 h 805"/>
                <a:gd name="T32" fmla="*/ 43 w 1421"/>
                <a:gd name="T33" fmla="*/ 403 h 805"/>
                <a:gd name="T34" fmla="*/ 231 w 1421"/>
                <a:gd name="T35" fmla="*/ 591 h 805"/>
                <a:gd name="T36" fmla="*/ 419 w 1421"/>
                <a:gd name="T37" fmla="*/ 403 h 805"/>
                <a:gd name="T38" fmla="*/ 231 w 1421"/>
                <a:gd name="T39" fmla="*/ 215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1" h="805">
                  <a:moveTo>
                    <a:pt x="1018" y="0"/>
                  </a:moveTo>
                  <a:cubicBezTo>
                    <a:pt x="1241" y="0"/>
                    <a:pt x="1421" y="180"/>
                    <a:pt x="1421" y="403"/>
                  </a:cubicBezTo>
                  <a:cubicBezTo>
                    <a:pt x="1421" y="625"/>
                    <a:pt x="1241" y="805"/>
                    <a:pt x="1018" y="805"/>
                  </a:cubicBezTo>
                  <a:cubicBezTo>
                    <a:pt x="925" y="805"/>
                    <a:pt x="840" y="774"/>
                    <a:pt x="772" y="721"/>
                  </a:cubicBezTo>
                  <a:cubicBezTo>
                    <a:pt x="771" y="721"/>
                    <a:pt x="771" y="721"/>
                    <a:pt x="771" y="721"/>
                  </a:cubicBezTo>
                  <a:cubicBezTo>
                    <a:pt x="618" y="606"/>
                    <a:pt x="408" y="615"/>
                    <a:pt x="269" y="630"/>
                  </a:cubicBezTo>
                  <a:cubicBezTo>
                    <a:pt x="269" y="630"/>
                    <a:pt x="269" y="630"/>
                    <a:pt x="269" y="630"/>
                  </a:cubicBezTo>
                  <a:cubicBezTo>
                    <a:pt x="256" y="632"/>
                    <a:pt x="244" y="633"/>
                    <a:pt x="231" y="633"/>
                  </a:cubicBezTo>
                  <a:cubicBezTo>
                    <a:pt x="103" y="633"/>
                    <a:pt x="0" y="530"/>
                    <a:pt x="0" y="403"/>
                  </a:cubicBezTo>
                  <a:cubicBezTo>
                    <a:pt x="0" y="275"/>
                    <a:pt x="103" y="172"/>
                    <a:pt x="231" y="172"/>
                  </a:cubicBezTo>
                  <a:cubicBezTo>
                    <a:pt x="244" y="172"/>
                    <a:pt x="256" y="173"/>
                    <a:pt x="269" y="175"/>
                  </a:cubicBezTo>
                  <a:cubicBezTo>
                    <a:pt x="269" y="175"/>
                    <a:pt x="269" y="175"/>
                    <a:pt x="269" y="175"/>
                  </a:cubicBezTo>
                  <a:cubicBezTo>
                    <a:pt x="408" y="190"/>
                    <a:pt x="618" y="199"/>
                    <a:pt x="771" y="84"/>
                  </a:cubicBezTo>
                  <a:cubicBezTo>
                    <a:pt x="771" y="84"/>
                    <a:pt x="771" y="84"/>
                    <a:pt x="771" y="84"/>
                  </a:cubicBezTo>
                  <a:cubicBezTo>
                    <a:pt x="840" y="31"/>
                    <a:pt x="925" y="0"/>
                    <a:pt x="1018" y="0"/>
                  </a:cubicBezTo>
                  <a:close/>
                  <a:moveTo>
                    <a:pt x="231" y="215"/>
                  </a:moveTo>
                  <a:cubicBezTo>
                    <a:pt x="127" y="215"/>
                    <a:pt x="43" y="299"/>
                    <a:pt x="43" y="403"/>
                  </a:cubicBezTo>
                  <a:cubicBezTo>
                    <a:pt x="43" y="506"/>
                    <a:pt x="127" y="591"/>
                    <a:pt x="231" y="591"/>
                  </a:cubicBezTo>
                  <a:cubicBezTo>
                    <a:pt x="335" y="591"/>
                    <a:pt x="419" y="506"/>
                    <a:pt x="419" y="403"/>
                  </a:cubicBezTo>
                  <a:cubicBezTo>
                    <a:pt x="419" y="299"/>
                    <a:pt x="335" y="215"/>
                    <a:pt x="231" y="215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1" name="任意多边形 40"/>
            <p:cNvSpPr/>
            <p:nvPr/>
          </p:nvSpPr>
          <p:spPr bwMode="auto">
            <a:xfrm>
              <a:off x="8093771" y="1801146"/>
              <a:ext cx="325646" cy="325646"/>
            </a:xfrm>
            <a:custGeom>
              <a:avLst/>
              <a:gdLst>
                <a:gd name="connsiteX0" fmla="*/ 0 w 338138"/>
                <a:gd name="connsiteY0" fmla="*/ 169863 h 338138"/>
                <a:gd name="connsiteX1" fmla="*/ 3975 w 338138"/>
                <a:gd name="connsiteY1" fmla="*/ 169863 h 338138"/>
                <a:gd name="connsiteX2" fmla="*/ 111300 w 338138"/>
                <a:gd name="connsiteY2" fmla="*/ 226838 h 338138"/>
                <a:gd name="connsiteX3" fmla="*/ 168275 w 338138"/>
                <a:gd name="connsiteY3" fmla="*/ 334163 h 338138"/>
                <a:gd name="connsiteX4" fmla="*/ 168275 w 338138"/>
                <a:gd name="connsiteY4" fmla="*/ 338138 h 338138"/>
                <a:gd name="connsiteX5" fmla="*/ 164300 w 338138"/>
                <a:gd name="connsiteY5" fmla="*/ 338138 h 338138"/>
                <a:gd name="connsiteX6" fmla="*/ 49025 w 338138"/>
                <a:gd name="connsiteY6" fmla="*/ 289113 h 338138"/>
                <a:gd name="connsiteX7" fmla="*/ 0 w 338138"/>
                <a:gd name="connsiteY7" fmla="*/ 173838 h 338138"/>
                <a:gd name="connsiteX8" fmla="*/ 0 w 338138"/>
                <a:gd name="connsiteY8" fmla="*/ 169863 h 338138"/>
                <a:gd name="connsiteX9" fmla="*/ 169863 w 338138"/>
                <a:gd name="connsiteY9" fmla="*/ 0 h 338138"/>
                <a:gd name="connsiteX10" fmla="*/ 173838 w 338138"/>
                <a:gd name="connsiteY10" fmla="*/ 0 h 338138"/>
                <a:gd name="connsiteX11" fmla="*/ 289113 w 338138"/>
                <a:gd name="connsiteY11" fmla="*/ 49025 h 338138"/>
                <a:gd name="connsiteX12" fmla="*/ 338138 w 338138"/>
                <a:gd name="connsiteY12" fmla="*/ 164300 h 338138"/>
                <a:gd name="connsiteX13" fmla="*/ 338138 w 338138"/>
                <a:gd name="connsiteY13" fmla="*/ 168275 h 338138"/>
                <a:gd name="connsiteX14" fmla="*/ 334163 w 338138"/>
                <a:gd name="connsiteY14" fmla="*/ 168275 h 338138"/>
                <a:gd name="connsiteX15" fmla="*/ 226838 w 338138"/>
                <a:gd name="connsiteY15" fmla="*/ 111300 h 338138"/>
                <a:gd name="connsiteX16" fmla="*/ 169863 w 338138"/>
                <a:gd name="connsiteY16" fmla="*/ 3975 h 338138"/>
                <a:gd name="connsiteX17" fmla="*/ 169863 w 338138"/>
                <a:gd name="connsiteY17" fmla="*/ 0 h 338138"/>
                <a:gd name="connsiteX18" fmla="*/ 157181 w 338138"/>
                <a:gd name="connsiteY18" fmla="*/ 0 h 338138"/>
                <a:gd name="connsiteX19" fmla="*/ 157181 w 338138"/>
                <a:gd name="connsiteY19" fmla="*/ 3963 h 338138"/>
                <a:gd name="connsiteX20" fmla="*/ 216620 w 338138"/>
                <a:gd name="connsiteY20" fmla="*/ 121518 h 338138"/>
                <a:gd name="connsiteX21" fmla="*/ 334175 w 338138"/>
                <a:gd name="connsiteY21" fmla="*/ 180957 h 338138"/>
                <a:gd name="connsiteX22" fmla="*/ 338138 w 338138"/>
                <a:gd name="connsiteY22" fmla="*/ 180957 h 338138"/>
                <a:gd name="connsiteX23" fmla="*/ 336817 w 338138"/>
                <a:gd name="connsiteY23" fmla="*/ 184919 h 338138"/>
                <a:gd name="connsiteX24" fmla="*/ 289267 w 338138"/>
                <a:gd name="connsiteY24" fmla="*/ 289267 h 338138"/>
                <a:gd name="connsiteX25" fmla="*/ 184919 w 338138"/>
                <a:gd name="connsiteY25" fmla="*/ 336817 h 338138"/>
                <a:gd name="connsiteX26" fmla="*/ 180957 w 338138"/>
                <a:gd name="connsiteY26" fmla="*/ 338138 h 338138"/>
                <a:gd name="connsiteX27" fmla="*/ 180957 w 338138"/>
                <a:gd name="connsiteY27" fmla="*/ 334176 h 338138"/>
                <a:gd name="connsiteX28" fmla="*/ 121518 w 338138"/>
                <a:gd name="connsiteY28" fmla="*/ 216620 h 338138"/>
                <a:gd name="connsiteX29" fmla="*/ 3963 w 338138"/>
                <a:gd name="connsiteY29" fmla="*/ 157181 h 338138"/>
                <a:gd name="connsiteX30" fmla="*/ 0 w 338138"/>
                <a:gd name="connsiteY30" fmla="*/ 157181 h 338138"/>
                <a:gd name="connsiteX31" fmla="*/ 1321 w 338138"/>
                <a:gd name="connsiteY31" fmla="*/ 153219 h 338138"/>
                <a:gd name="connsiteX32" fmla="*/ 48872 w 338138"/>
                <a:gd name="connsiteY32" fmla="*/ 50192 h 338138"/>
                <a:gd name="connsiteX33" fmla="*/ 153219 w 338138"/>
                <a:gd name="connsiteY33" fmla="*/ 1321 h 338138"/>
                <a:gd name="connsiteX34" fmla="*/ 157181 w 338138"/>
                <a:gd name="connsiteY3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38138" h="338138">
                  <a:moveTo>
                    <a:pt x="0" y="169863"/>
                  </a:moveTo>
                  <a:cubicBezTo>
                    <a:pt x="0" y="169863"/>
                    <a:pt x="0" y="169863"/>
                    <a:pt x="3975" y="169863"/>
                  </a:cubicBezTo>
                  <a:cubicBezTo>
                    <a:pt x="42400" y="175163"/>
                    <a:pt x="80825" y="195038"/>
                    <a:pt x="111300" y="226838"/>
                  </a:cubicBezTo>
                  <a:cubicBezTo>
                    <a:pt x="143100" y="257313"/>
                    <a:pt x="162975" y="297063"/>
                    <a:pt x="168275" y="334163"/>
                  </a:cubicBezTo>
                  <a:cubicBezTo>
                    <a:pt x="168275" y="334163"/>
                    <a:pt x="168275" y="334163"/>
                    <a:pt x="168275" y="338138"/>
                  </a:cubicBezTo>
                  <a:cubicBezTo>
                    <a:pt x="168275" y="338138"/>
                    <a:pt x="168275" y="338138"/>
                    <a:pt x="164300" y="338138"/>
                  </a:cubicBezTo>
                  <a:cubicBezTo>
                    <a:pt x="120575" y="336813"/>
                    <a:pt x="80825" y="319588"/>
                    <a:pt x="49025" y="289113"/>
                  </a:cubicBezTo>
                  <a:cubicBezTo>
                    <a:pt x="18550" y="257313"/>
                    <a:pt x="1325" y="217563"/>
                    <a:pt x="0" y="173838"/>
                  </a:cubicBezTo>
                  <a:cubicBezTo>
                    <a:pt x="0" y="173838"/>
                    <a:pt x="0" y="173838"/>
                    <a:pt x="0" y="169863"/>
                  </a:cubicBezTo>
                  <a:close/>
                  <a:moveTo>
                    <a:pt x="169863" y="0"/>
                  </a:moveTo>
                  <a:cubicBezTo>
                    <a:pt x="169863" y="0"/>
                    <a:pt x="169863" y="0"/>
                    <a:pt x="173838" y="0"/>
                  </a:cubicBezTo>
                  <a:cubicBezTo>
                    <a:pt x="217563" y="1325"/>
                    <a:pt x="257313" y="18550"/>
                    <a:pt x="289113" y="49025"/>
                  </a:cubicBezTo>
                  <a:cubicBezTo>
                    <a:pt x="319588" y="80825"/>
                    <a:pt x="336813" y="120575"/>
                    <a:pt x="338138" y="164300"/>
                  </a:cubicBezTo>
                  <a:cubicBezTo>
                    <a:pt x="338138" y="164300"/>
                    <a:pt x="338138" y="164300"/>
                    <a:pt x="338138" y="168275"/>
                  </a:cubicBezTo>
                  <a:cubicBezTo>
                    <a:pt x="338138" y="168275"/>
                    <a:pt x="338138" y="168275"/>
                    <a:pt x="334163" y="168275"/>
                  </a:cubicBezTo>
                  <a:cubicBezTo>
                    <a:pt x="295738" y="162975"/>
                    <a:pt x="257313" y="143100"/>
                    <a:pt x="226838" y="111300"/>
                  </a:cubicBezTo>
                  <a:cubicBezTo>
                    <a:pt x="195038" y="80825"/>
                    <a:pt x="175163" y="42400"/>
                    <a:pt x="169863" y="3975"/>
                  </a:cubicBezTo>
                  <a:cubicBezTo>
                    <a:pt x="169863" y="3975"/>
                    <a:pt x="169863" y="3975"/>
                    <a:pt x="169863" y="0"/>
                  </a:cubicBezTo>
                  <a:close/>
                  <a:moveTo>
                    <a:pt x="157181" y="0"/>
                  </a:moveTo>
                  <a:cubicBezTo>
                    <a:pt x="157181" y="0"/>
                    <a:pt x="157181" y="0"/>
                    <a:pt x="157181" y="3963"/>
                  </a:cubicBezTo>
                  <a:cubicBezTo>
                    <a:pt x="162465" y="46230"/>
                    <a:pt x="183598" y="87176"/>
                    <a:pt x="216620" y="121518"/>
                  </a:cubicBezTo>
                  <a:cubicBezTo>
                    <a:pt x="250962" y="154540"/>
                    <a:pt x="291908" y="176994"/>
                    <a:pt x="334175" y="180957"/>
                  </a:cubicBezTo>
                  <a:cubicBezTo>
                    <a:pt x="334175" y="180957"/>
                    <a:pt x="334175" y="180957"/>
                    <a:pt x="338138" y="180957"/>
                  </a:cubicBezTo>
                  <a:cubicBezTo>
                    <a:pt x="338138" y="180957"/>
                    <a:pt x="338138" y="180957"/>
                    <a:pt x="336817" y="184919"/>
                  </a:cubicBezTo>
                  <a:cubicBezTo>
                    <a:pt x="334175" y="224545"/>
                    <a:pt x="317004" y="260208"/>
                    <a:pt x="289267" y="289267"/>
                  </a:cubicBezTo>
                  <a:cubicBezTo>
                    <a:pt x="260208" y="317004"/>
                    <a:pt x="224545" y="334176"/>
                    <a:pt x="184919" y="336817"/>
                  </a:cubicBezTo>
                  <a:cubicBezTo>
                    <a:pt x="184919" y="336817"/>
                    <a:pt x="184919" y="336817"/>
                    <a:pt x="180957" y="338138"/>
                  </a:cubicBezTo>
                  <a:cubicBezTo>
                    <a:pt x="180957" y="338138"/>
                    <a:pt x="180957" y="338138"/>
                    <a:pt x="180957" y="334176"/>
                  </a:cubicBezTo>
                  <a:cubicBezTo>
                    <a:pt x="175673" y="293229"/>
                    <a:pt x="154540" y="250962"/>
                    <a:pt x="121518" y="216620"/>
                  </a:cubicBezTo>
                  <a:cubicBezTo>
                    <a:pt x="87176" y="183598"/>
                    <a:pt x="46230" y="162465"/>
                    <a:pt x="3963" y="157181"/>
                  </a:cubicBezTo>
                  <a:cubicBezTo>
                    <a:pt x="3963" y="157181"/>
                    <a:pt x="3963" y="157181"/>
                    <a:pt x="0" y="157181"/>
                  </a:cubicBezTo>
                  <a:cubicBezTo>
                    <a:pt x="0" y="157181"/>
                    <a:pt x="0" y="157181"/>
                    <a:pt x="1321" y="153219"/>
                  </a:cubicBezTo>
                  <a:cubicBezTo>
                    <a:pt x="3963" y="113593"/>
                    <a:pt x="21134" y="77930"/>
                    <a:pt x="48872" y="50192"/>
                  </a:cubicBezTo>
                  <a:cubicBezTo>
                    <a:pt x="77930" y="21134"/>
                    <a:pt x="113593" y="3963"/>
                    <a:pt x="153219" y="1321"/>
                  </a:cubicBezTo>
                  <a:cubicBezTo>
                    <a:pt x="153219" y="1321"/>
                    <a:pt x="153219" y="1321"/>
                    <a:pt x="157181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2" name="任意多边形 41"/>
            <p:cNvSpPr/>
            <p:nvPr/>
          </p:nvSpPr>
          <p:spPr bwMode="auto">
            <a:xfrm>
              <a:off x="8619681" y="1709369"/>
              <a:ext cx="510358" cy="509200"/>
            </a:xfrm>
            <a:custGeom>
              <a:avLst/>
              <a:gdLst>
                <a:gd name="connsiteX0" fmla="*/ 388572 w 777144"/>
                <a:gd name="connsiteY0" fmla="*/ 0 h 775382"/>
                <a:gd name="connsiteX1" fmla="*/ 777144 w 777144"/>
                <a:gd name="connsiteY1" fmla="*/ 387691 h 775382"/>
                <a:gd name="connsiteX2" fmla="*/ 388572 w 777144"/>
                <a:gd name="connsiteY2" fmla="*/ 775382 h 775382"/>
                <a:gd name="connsiteX3" fmla="*/ 0 w 777144"/>
                <a:gd name="connsiteY3" fmla="*/ 387691 h 775382"/>
                <a:gd name="connsiteX4" fmla="*/ 388572 w 777144"/>
                <a:gd name="connsiteY4" fmla="*/ 0 h 77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144" h="775382">
                  <a:moveTo>
                    <a:pt x="388572" y="0"/>
                  </a:moveTo>
                  <a:cubicBezTo>
                    <a:pt x="603527" y="0"/>
                    <a:pt x="777144" y="173224"/>
                    <a:pt x="777144" y="387691"/>
                  </a:cubicBezTo>
                  <a:cubicBezTo>
                    <a:pt x="777144" y="600096"/>
                    <a:pt x="603527" y="775382"/>
                    <a:pt x="388572" y="775382"/>
                  </a:cubicBezTo>
                  <a:cubicBezTo>
                    <a:pt x="173617" y="775382"/>
                    <a:pt x="0" y="600096"/>
                    <a:pt x="0" y="387691"/>
                  </a:cubicBezTo>
                  <a:cubicBezTo>
                    <a:pt x="0" y="173224"/>
                    <a:pt x="173617" y="0"/>
                    <a:pt x="388572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7016946" y="1691253"/>
              <a:ext cx="923331" cy="530486"/>
              <a:chOff x="4255633" y="1604356"/>
              <a:chExt cx="953623" cy="547890"/>
            </a:xfrm>
          </p:grpSpPr>
          <p:sp>
            <p:nvSpPr>
              <p:cNvPr id="64" name="矩形 63"/>
              <p:cNvSpPr/>
              <p:nvPr/>
            </p:nvSpPr>
            <p:spPr bwMode="auto">
              <a:xfrm>
                <a:off x="4428514" y="1604356"/>
                <a:ext cx="607862" cy="281756"/>
              </a:xfrm>
              <a:prstGeom prst="rect">
                <a:avLst/>
              </a:prstGeom>
              <a:solidFill>
                <a:schemeClr val="accent2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zh-CN" alt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65" name="文本框 44"/>
              <p:cNvSpPr txBox="1"/>
              <p:nvPr/>
            </p:nvSpPr>
            <p:spPr>
              <a:xfrm>
                <a:off x="4255633" y="1961521"/>
                <a:ext cx="953623" cy="190725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grpSp>
        <p:nvGrpSpPr>
          <p:cNvPr id="66" name="千图设计师MC：ID 29795607库_组合 6"/>
          <p:cNvGrpSpPr/>
          <p:nvPr>
            <p:custDataLst>
              <p:tags r:id="rId4"/>
            </p:custDataLst>
          </p:nvPr>
        </p:nvGrpSpPr>
        <p:grpSpPr>
          <a:xfrm>
            <a:off x="6278592" y="3591922"/>
            <a:ext cx="2587371" cy="1464287"/>
            <a:chOff x="6564948" y="2670791"/>
            <a:chExt cx="2587371" cy="1464287"/>
          </a:xfrm>
        </p:grpSpPr>
        <p:sp>
          <p:nvSpPr>
            <p:cNvPr id="67" name="任意多边形 33"/>
            <p:cNvSpPr/>
            <p:nvPr/>
          </p:nvSpPr>
          <p:spPr bwMode="auto">
            <a:xfrm flipH="1">
              <a:off x="6564948" y="2670791"/>
              <a:ext cx="2587371" cy="1464287"/>
            </a:xfrm>
            <a:custGeom>
              <a:avLst/>
              <a:gdLst>
                <a:gd name="T0" fmla="*/ 403 w 1421"/>
                <a:gd name="T1" fmla="*/ 0 h 806"/>
                <a:gd name="T2" fmla="*/ 0 w 1421"/>
                <a:gd name="T3" fmla="*/ 403 h 806"/>
                <a:gd name="T4" fmla="*/ 403 w 1421"/>
                <a:gd name="T5" fmla="*/ 806 h 806"/>
                <a:gd name="T6" fmla="*/ 650 w 1421"/>
                <a:gd name="T7" fmla="*/ 722 h 806"/>
                <a:gd name="T8" fmla="*/ 650 w 1421"/>
                <a:gd name="T9" fmla="*/ 722 h 806"/>
                <a:gd name="T10" fmla="*/ 1153 w 1421"/>
                <a:gd name="T11" fmla="*/ 631 h 806"/>
                <a:gd name="T12" fmla="*/ 1153 w 1421"/>
                <a:gd name="T13" fmla="*/ 631 h 806"/>
                <a:gd name="T14" fmla="*/ 1191 w 1421"/>
                <a:gd name="T15" fmla="*/ 634 h 806"/>
                <a:gd name="T16" fmla="*/ 1421 w 1421"/>
                <a:gd name="T17" fmla="*/ 403 h 806"/>
                <a:gd name="T18" fmla="*/ 1191 w 1421"/>
                <a:gd name="T19" fmla="*/ 173 h 806"/>
                <a:gd name="T20" fmla="*/ 1153 w 1421"/>
                <a:gd name="T21" fmla="*/ 176 h 806"/>
                <a:gd name="T22" fmla="*/ 1153 w 1421"/>
                <a:gd name="T23" fmla="*/ 176 h 806"/>
                <a:gd name="T24" fmla="*/ 650 w 1421"/>
                <a:gd name="T25" fmla="*/ 84 h 806"/>
                <a:gd name="T26" fmla="*/ 650 w 1421"/>
                <a:gd name="T27" fmla="*/ 84 h 806"/>
                <a:gd name="T28" fmla="*/ 403 w 1421"/>
                <a:gd name="T29" fmla="*/ 0 h 806"/>
                <a:gd name="T30" fmla="*/ 1191 w 1421"/>
                <a:gd name="T31" fmla="*/ 215 h 806"/>
                <a:gd name="T32" fmla="*/ 1379 w 1421"/>
                <a:gd name="T33" fmla="*/ 403 h 806"/>
                <a:gd name="T34" fmla="*/ 1191 w 1421"/>
                <a:gd name="T35" fmla="*/ 591 h 806"/>
                <a:gd name="T36" fmla="*/ 1003 w 1421"/>
                <a:gd name="T37" fmla="*/ 403 h 806"/>
                <a:gd name="T38" fmla="*/ 1191 w 1421"/>
                <a:gd name="T39" fmla="*/ 215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1" h="806">
                  <a:moveTo>
                    <a:pt x="403" y="0"/>
                  </a:moveTo>
                  <a:cubicBezTo>
                    <a:pt x="181" y="0"/>
                    <a:pt x="0" y="181"/>
                    <a:pt x="0" y="403"/>
                  </a:cubicBezTo>
                  <a:cubicBezTo>
                    <a:pt x="0" y="626"/>
                    <a:pt x="181" y="806"/>
                    <a:pt x="403" y="806"/>
                  </a:cubicBezTo>
                  <a:cubicBezTo>
                    <a:pt x="496" y="806"/>
                    <a:pt x="582" y="775"/>
                    <a:pt x="650" y="722"/>
                  </a:cubicBezTo>
                  <a:cubicBezTo>
                    <a:pt x="650" y="722"/>
                    <a:pt x="650" y="722"/>
                    <a:pt x="650" y="722"/>
                  </a:cubicBezTo>
                  <a:cubicBezTo>
                    <a:pt x="803" y="607"/>
                    <a:pt x="1013" y="615"/>
                    <a:pt x="1153" y="631"/>
                  </a:cubicBezTo>
                  <a:cubicBezTo>
                    <a:pt x="1153" y="631"/>
                    <a:pt x="1153" y="631"/>
                    <a:pt x="1153" y="631"/>
                  </a:cubicBezTo>
                  <a:cubicBezTo>
                    <a:pt x="1165" y="633"/>
                    <a:pt x="1178" y="634"/>
                    <a:pt x="1191" y="634"/>
                  </a:cubicBezTo>
                  <a:cubicBezTo>
                    <a:pt x="1318" y="634"/>
                    <a:pt x="1421" y="530"/>
                    <a:pt x="1421" y="403"/>
                  </a:cubicBezTo>
                  <a:cubicBezTo>
                    <a:pt x="1421" y="276"/>
                    <a:pt x="1318" y="173"/>
                    <a:pt x="1191" y="173"/>
                  </a:cubicBezTo>
                  <a:cubicBezTo>
                    <a:pt x="1178" y="173"/>
                    <a:pt x="1165" y="174"/>
                    <a:pt x="1153" y="176"/>
                  </a:cubicBezTo>
                  <a:cubicBezTo>
                    <a:pt x="1153" y="176"/>
                    <a:pt x="1153" y="176"/>
                    <a:pt x="1153" y="176"/>
                  </a:cubicBezTo>
                  <a:cubicBezTo>
                    <a:pt x="1013" y="191"/>
                    <a:pt x="803" y="200"/>
                    <a:pt x="650" y="84"/>
                  </a:cubicBezTo>
                  <a:cubicBezTo>
                    <a:pt x="650" y="84"/>
                    <a:pt x="650" y="84"/>
                    <a:pt x="650" y="84"/>
                  </a:cubicBezTo>
                  <a:cubicBezTo>
                    <a:pt x="582" y="32"/>
                    <a:pt x="496" y="0"/>
                    <a:pt x="403" y="0"/>
                  </a:cubicBezTo>
                  <a:close/>
                  <a:moveTo>
                    <a:pt x="1191" y="215"/>
                  </a:moveTo>
                  <a:cubicBezTo>
                    <a:pt x="1294" y="215"/>
                    <a:pt x="1379" y="299"/>
                    <a:pt x="1379" y="403"/>
                  </a:cubicBezTo>
                  <a:cubicBezTo>
                    <a:pt x="1379" y="507"/>
                    <a:pt x="1294" y="591"/>
                    <a:pt x="1191" y="591"/>
                  </a:cubicBezTo>
                  <a:cubicBezTo>
                    <a:pt x="1087" y="591"/>
                    <a:pt x="1003" y="507"/>
                    <a:pt x="1003" y="403"/>
                  </a:cubicBezTo>
                  <a:cubicBezTo>
                    <a:pt x="1003" y="299"/>
                    <a:pt x="1087" y="215"/>
                    <a:pt x="1191" y="215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8" name="任意多边形 34"/>
            <p:cNvSpPr/>
            <p:nvPr/>
          </p:nvSpPr>
          <p:spPr bwMode="auto">
            <a:xfrm>
              <a:off x="7454598" y="3240877"/>
              <a:ext cx="325646" cy="324115"/>
            </a:xfrm>
            <a:custGeom>
              <a:avLst/>
              <a:gdLst>
                <a:gd name="connsiteX0" fmla="*/ 294483 w 338139"/>
                <a:gd name="connsiteY0" fmla="*/ 53975 h 336550"/>
                <a:gd name="connsiteX1" fmla="*/ 338139 w 338139"/>
                <a:gd name="connsiteY1" fmla="*/ 167482 h 336550"/>
                <a:gd name="connsiteX2" fmla="*/ 294483 w 338139"/>
                <a:gd name="connsiteY2" fmla="*/ 280988 h 336550"/>
                <a:gd name="connsiteX3" fmla="*/ 275962 w 338139"/>
                <a:gd name="connsiteY3" fmla="*/ 257231 h 336550"/>
                <a:gd name="connsiteX4" fmla="*/ 285222 w 338139"/>
                <a:gd name="connsiteY4" fmla="*/ 250632 h 336550"/>
                <a:gd name="connsiteX5" fmla="*/ 286545 w 338139"/>
                <a:gd name="connsiteY5" fmla="*/ 237433 h 336550"/>
                <a:gd name="connsiteX6" fmla="*/ 273316 w 338139"/>
                <a:gd name="connsiteY6" fmla="*/ 236114 h 336550"/>
                <a:gd name="connsiteX7" fmla="*/ 266701 w 338139"/>
                <a:gd name="connsiteY7" fmla="*/ 241393 h 336550"/>
                <a:gd name="connsiteX8" fmla="*/ 258764 w 338139"/>
                <a:gd name="connsiteY8" fmla="*/ 218956 h 336550"/>
                <a:gd name="connsiteX9" fmla="*/ 269347 w 338139"/>
                <a:gd name="connsiteY9" fmla="*/ 212356 h 336550"/>
                <a:gd name="connsiteX10" fmla="*/ 271993 w 338139"/>
                <a:gd name="connsiteY10" fmla="*/ 199158 h 336550"/>
                <a:gd name="connsiteX11" fmla="*/ 258764 w 338139"/>
                <a:gd name="connsiteY11" fmla="*/ 197838 h 336550"/>
                <a:gd name="connsiteX12" fmla="*/ 253472 w 338139"/>
                <a:gd name="connsiteY12" fmla="*/ 200478 h 336550"/>
                <a:gd name="connsiteX13" fmla="*/ 250826 w 338139"/>
                <a:gd name="connsiteY13" fmla="*/ 176721 h 336550"/>
                <a:gd name="connsiteX14" fmla="*/ 260086 w 338139"/>
                <a:gd name="connsiteY14" fmla="*/ 176721 h 336550"/>
                <a:gd name="connsiteX15" fmla="*/ 269347 w 338139"/>
                <a:gd name="connsiteY15" fmla="*/ 167482 h 336550"/>
                <a:gd name="connsiteX16" fmla="*/ 260086 w 338139"/>
                <a:gd name="connsiteY16" fmla="*/ 158243 h 336550"/>
                <a:gd name="connsiteX17" fmla="*/ 250826 w 338139"/>
                <a:gd name="connsiteY17" fmla="*/ 158243 h 336550"/>
                <a:gd name="connsiteX18" fmla="*/ 253472 w 338139"/>
                <a:gd name="connsiteY18" fmla="*/ 134486 h 336550"/>
                <a:gd name="connsiteX19" fmla="*/ 258764 w 338139"/>
                <a:gd name="connsiteY19" fmla="*/ 137125 h 336550"/>
                <a:gd name="connsiteX20" fmla="*/ 264055 w 338139"/>
                <a:gd name="connsiteY20" fmla="*/ 139765 h 336550"/>
                <a:gd name="connsiteX21" fmla="*/ 271993 w 338139"/>
                <a:gd name="connsiteY21" fmla="*/ 135806 h 336550"/>
                <a:gd name="connsiteX22" fmla="*/ 269347 w 338139"/>
                <a:gd name="connsiteY22" fmla="*/ 122607 h 336550"/>
                <a:gd name="connsiteX23" fmla="*/ 258764 w 338139"/>
                <a:gd name="connsiteY23" fmla="*/ 116008 h 336550"/>
                <a:gd name="connsiteX24" fmla="*/ 266701 w 338139"/>
                <a:gd name="connsiteY24" fmla="*/ 93571 h 336550"/>
                <a:gd name="connsiteX25" fmla="*/ 273316 w 338139"/>
                <a:gd name="connsiteY25" fmla="*/ 98850 h 336550"/>
                <a:gd name="connsiteX26" fmla="*/ 278607 w 338139"/>
                <a:gd name="connsiteY26" fmla="*/ 101490 h 336550"/>
                <a:gd name="connsiteX27" fmla="*/ 286545 w 338139"/>
                <a:gd name="connsiteY27" fmla="*/ 97530 h 336550"/>
                <a:gd name="connsiteX28" fmla="*/ 285222 w 338139"/>
                <a:gd name="connsiteY28" fmla="*/ 84332 h 336550"/>
                <a:gd name="connsiteX29" fmla="*/ 275962 w 338139"/>
                <a:gd name="connsiteY29" fmla="*/ 77732 h 336550"/>
                <a:gd name="connsiteX30" fmla="*/ 294483 w 338139"/>
                <a:gd name="connsiteY30" fmla="*/ 53975 h 336550"/>
                <a:gd name="connsiteX31" fmla="*/ 43657 w 338139"/>
                <a:gd name="connsiteY31" fmla="*/ 53975 h 336550"/>
                <a:gd name="connsiteX32" fmla="*/ 62177 w 338139"/>
                <a:gd name="connsiteY32" fmla="*/ 77732 h 336550"/>
                <a:gd name="connsiteX33" fmla="*/ 52917 w 338139"/>
                <a:gd name="connsiteY33" fmla="*/ 84332 h 336550"/>
                <a:gd name="connsiteX34" fmla="*/ 51594 w 338139"/>
                <a:gd name="connsiteY34" fmla="*/ 97530 h 336550"/>
                <a:gd name="connsiteX35" fmla="*/ 59532 w 338139"/>
                <a:gd name="connsiteY35" fmla="*/ 101490 h 336550"/>
                <a:gd name="connsiteX36" fmla="*/ 64823 w 338139"/>
                <a:gd name="connsiteY36" fmla="*/ 98850 h 336550"/>
                <a:gd name="connsiteX37" fmla="*/ 71438 w 338139"/>
                <a:gd name="connsiteY37" fmla="*/ 93571 h 336550"/>
                <a:gd name="connsiteX38" fmla="*/ 79375 w 338139"/>
                <a:gd name="connsiteY38" fmla="*/ 116008 h 336550"/>
                <a:gd name="connsiteX39" fmla="*/ 68792 w 338139"/>
                <a:gd name="connsiteY39" fmla="*/ 122607 h 336550"/>
                <a:gd name="connsiteX40" fmla="*/ 66146 w 338139"/>
                <a:gd name="connsiteY40" fmla="*/ 135806 h 336550"/>
                <a:gd name="connsiteX41" fmla="*/ 74084 w 338139"/>
                <a:gd name="connsiteY41" fmla="*/ 139765 h 336550"/>
                <a:gd name="connsiteX42" fmla="*/ 79375 w 338139"/>
                <a:gd name="connsiteY42" fmla="*/ 137125 h 336550"/>
                <a:gd name="connsiteX43" fmla="*/ 84667 w 338139"/>
                <a:gd name="connsiteY43" fmla="*/ 134486 h 336550"/>
                <a:gd name="connsiteX44" fmla="*/ 87313 w 338139"/>
                <a:gd name="connsiteY44" fmla="*/ 158243 h 336550"/>
                <a:gd name="connsiteX45" fmla="*/ 78053 w 338139"/>
                <a:gd name="connsiteY45" fmla="*/ 158243 h 336550"/>
                <a:gd name="connsiteX46" fmla="*/ 68792 w 338139"/>
                <a:gd name="connsiteY46" fmla="*/ 167482 h 336550"/>
                <a:gd name="connsiteX47" fmla="*/ 78053 w 338139"/>
                <a:gd name="connsiteY47" fmla="*/ 176721 h 336550"/>
                <a:gd name="connsiteX48" fmla="*/ 87313 w 338139"/>
                <a:gd name="connsiteY48" fmla="*/ 176721 h 336550"/>
                <a:gd name="connsiteX49" fmla="*/ 84667 w 338139"/>
                <a:gd name="connsiteY49" fmla="*/ 200478 h 336550"/>
                <a:gd name="connsiteX50" fmla="*/ 79375 w 338139"/>
                <a:gd name="connsiteY50" fmla="*/ 197838 h 336550"/>
                <a:gd name="connsiteX51" fmla="*/ 66146 w 338139"/>
                <a:gd name="connsiteY51" fmla="*/ 199158 h 336550"/>
                <a:gd name="connsiteX52" fmla="*/ 68792 w 338139"/>
                <a:gd name="connsiteY52" fmla="*/ 212356 h 336550"/>
                <a:gd name="connsiteX53" fmla="*/ 79375 w 338139"/>
                <a:gd name="connsiteY53" fmla="*/ 218956 h 336550"/>
                <a:gd name="connsiteX54" fmla="*/ 71438 w 338139"/>
                <a:gd name="connsiteY54" fmla="*/ 241393 h 336550"/>
                <a:gd name="connsiteX55" fmla="*/ 64823 w 338139"/>
                <a:gd name="connsiteY55" fmla="*/ 236114 h 336550"/>
                <a:gd name="connsiteX56" fmla="*/ 51594 w 338139"/>
                <a:gd name="connsiteY56" fmla="*/ 237433 h 336550"/>
                <a:gd name="connsiteX57" fmla="*/ 52917 w 338139"/>
                <a:gd name="connsiteY57" fmla="*/ 250632 h 336550"/>
                <a:gd name="connsiteX58" fmla="*/ 62177 w 338139"/>
                <a:gd name="connsiteY58" fmla="*/ 257231 h 336550"/>
                <a:gd name="connsiteX59" fmla="*/ 43657 w 338139"/>
                <a:gd name="connsiteY59" fmla="*/ 280988 h 336550"/>
                <a:gd name="connsiteX60" fmla="*/ 0 w 338139"/>
                <a:gd name="connsiteY60" fmla="*/ 167482 h 336550"/>
                <a:gd name="connsiteX61" fmla="*/ 43657 w 338139"/>
                <a:gd name="connsiteY61" fmla="*/ 53975 h 336550"/>
                <a:gd name="connsiteX62" fmla="*/ 169070 w 338139"/>
                <a:gd name="connsiteY62" fmla="*/ 0 h 336550"/>
                <a:gd name="connsiteX63" fmla="*/ 274639 w 338139"/>
                <a:gd name="connsiteY63" fmla="*/ 36810 h 336550"/>
                <a:gd name="connsiteX64" fmla="*/ 256164 w 338139"/>
                <a:gd name="connsiteY64" fmla="*/ 61789 h 336550"/>
                <a:gd name="connsiteX65" fmla="*/ 246927 w 338139"/>
                <a:gd name="connsiteY65" fmla="*/ 55215 h 336550"/>
                <a:gd name="connsiteX66" fmla="*/ 233731 w 338139"/>
                <a:gd name="connsiteY66" fmla="*/ 56530 h 336550"/>
                <a:gd name="connsiteX67" fmla="*/ 235051 w 338139"/>
                <a:gd name="connsiteY67" fmla="*/ 69677 h 336550"/>
                <a:gd name="connsiteX68" fmla="*/ 245608 w 338139"/>
                <a:gd name="connsiteY68" fmla="*/ 77565 h 336550"/>
                <a:gd name="connsiteX69" fmla="*/ 236370 w 338139"/>
                <a:gd name="connsiteY69" fmla="*/ 101228 h 336550"/>
                <a:gd name="connsiteX70" fmla="*/ 228453 w 338139"/>
                <a:gd name="connsiteY70" fmla="*/ 95970 h 336550"/>
                <a:gd name="connsiteX71" fmla="*/ 215256 w 338139"/>
                <a:gd name="connsiteY71" fmla="*/ 98599 h 336550"/>
                <a:gd name="connsiteX72" fmla="*/ 217896 w 338139"/>
                <a:gd name="connsiteY72" fmla="*/ 111745 h 336550"/>
                <a:gd name="connsiteX73" fmla="*/ 229772 w 338139"/>
                <a:gd name="connsiteY73" fmla="*/ 119633 h 336550"/>
                <a:gd name="connsiteX74" fmla="*/ 224494 w 338139"/>
                <a:gd name="connsiteY74" fmla="*/ 159073 h 336550"/>
                <a:gd name="connsiteX75" fmla="*/ 215256 w 338139"/>
                <a:gd name="connsiteY75" fmla="*/ 159073 h 336550"/>
                <a:gd name="connsiteX76" fmla="*/ 204700 w 338139"/>
                <a:gd name="connsiteY76" fmla="*/ 168275 h 336550"/>
                <a:gd name="connsiteX77" fmla="*/ 215256 w 338139"/>
                <a:gd name="connsiteY77" fmla="*/ 177478 h 336550"/>
                <a:gd name="connsiteX78" fmla="*/ 224494 w 338139"/>
                <a:gd name="connsiteY78" fmla="*/ 177478 h 336550"/>
                <a:gd name="connsiteX79" fmla="*/ 229772 w 338139"/>
                <a:gd name="connsiteY79" fmla="*/ 216917 h 336550"/>
                <a:gd name="connsiteX80" fmla="*/ 217896 w 338139"/>
                <a:gd name="connsiteY80" fmla="*/ 224805 h 336550"/>
                <a:gd name="connsiteX81" fmla="*/ 215256 w 338139"/>
                <a:gd name="connsiteY81" fmla="*/ 237952 h 336550"/>
                <a:gd name="connsiteX82" fmla="*/ 223174 w 338139"/>
                <a:gd name="connsiteY82" fmla="*/ 241896 h 336550"/>
                <a:gd name="connsiteX83" fmla="*/ 228453 w 338139"/>
                <a:gd name="connsiteY83" fmla="*/ 240581 h 336550"/>
                <a:gd name="connsiteX84" fmla="*/ 236370 w 338139"/>
                <a:gd name="connsiteY84" fmla="*/ 235322 h 336550"/>
                <a:gd name="connsiteX85" fmla="*/ 245608 w 338139"/>
                <a:gd name="connsiteY85" fmla="*/ 258986 h 336550"/>
                <a:gd name="connsiteX86" fmla="*/ 235051 w 338139"/>
                <a:gd name="connsiteY86" fmla="*/ 266874 h 336550"/>
                <a:gd name="connsiteX87" fmla="*/ 233731 w 338139"/>
                <a:gd name="connsiteY87" fmla="*/ 280020 h 336550"/>
                <a:gd name="connsiteX88" fmla="*/ 241649 w 338139"/>
                <a:gd name="connsiteY88" fmla="*/ 283964 h 336550"/>
                <a:gd name="connsiteX89" fmla="*/ 246927 w 338139"/>
                <a:gd name="connsiteY89" fmla="*/ 281335 h 336550"/>
                <a:gd name="connsiteX90" fmla="*/ 256164 w 338139"/>
                <a:gd name="connsiteY90" fmla="*/ 274762 h 336550"/>
                <a:gd name="connsiteX91" fmla="*/ 274639 w 338139"/>
                <a:gd name="connsiteY91" fmla="*/ 299740 h 336550"/>
                <a:gd name="connsiteX92" fmla="*/ 169070 w 338139"/>
                <a:gd name="connsiteY92" fmla="*/ 336550 h 336550"/>
                <a:gd name="connsiteX93" fmla="*/ 63501 w 338139"/>
                <a:gd name="connsiteY93" fmla="*/ 299740 h 336550"/>
                <a:gd name="connsiteX94" fmla="*/ 81976 w 338139"/>
                <a:gd name="connsiteY94" fmla="*/ 274762 h 336550"/>
                <a:gd name="connsiteX95" fmla="*/ 91213 w 338139"/>
                <a:gd name="connsiteY95" fmla="*/ 281335 h 336550"/>
                <a:gd name="connsiteX96" fmla="*/ 96491 w 338139"/>
                <a:gd name="connsiteY96" fmla="*/ 283964 h 336550"/>
                <a:gd name="connsiteX97" fmla="*/ 104409 w 338139"/>
                <a:gd name="connsiteY97" fmla="*/ 280020 h 336550"/>
                <a:gd name="connsiteX98" fmla="*/ 103089 w 338139"/>
                <a:gd name="connsiteY98" fmla="*/ 266874 h 336550"/>
                <a:gd name="connsiteX99" fmla="*/ 92532 w 338139"/>
                <a:gd name="connsiteY99" fmla="*/ 258986 h 336550"/>
                <a:gd name="connsiteX100" fmla="*/ 101770 w 338139"/>
                <a:gd name="connsiteY100" fmla="*/ 235322 h 336550"/>
                <a:gd name="connsiteX101" fmla="*/ 109687 w 338139"/>
                <a:gd name="connsiteY101" fmla="*/ 240581 h 336550"/>
                <a:gd name="connsiteX102" fmla="*/ 114966 w 338139"/>
                <a:gd name="connsiteY102" fmla="*/ 241896 h 336550"/>
                <a:gd name="connsiteX103" fmla="*/ 122884 w 338139"/>
                <a:gd name="connsiteY103" fmla="*/ 237952 h 336550"/>
                <a:gd name="connsiteX104" fmla="*/ 120244 w 338139"/>
                <a:gd name="connsiteY104" fmla="*/ 224805 h 336550"/>
                <a:gd name="connsiteX105" fmla="*/ 108368 w 338139"/>
                <a:gd name="connsiteY105" fmla="*/ 216917 h 336550"/>
                <a:gd name="connsiteX106" fmla="*/ 113646 w 338139"/>
                <a:gd name="connsiteY106" fmla="*/ 177478 h 336550"/>
                <a:gd name="connsiteX107" fmla="*/ 122884 w 338139"/>
                <a:gd name="connsiteY107" fmla="*/ 177478 h 336550"/>
                <a:gd name="connsiteX108" fmla="*/ 133440 w 338139"/>
                <a:gd name="connsiteY108" fmla="*/ 168275 h 336550"/>
                <a:gd name="connsiteX109" fmla="*/ 122884 w 338139"/>
                <a:gd name="connsiteY109" fmla="*/ 159073 h 336550"/>
                <a:gd name="connsiteX110" fmla="*/ 113646 w 338139"/>
                <a:gd name="connsiteY110" fmla="*/ 159073 h 336550"/>
                <a:gd name="connsiteX111" fmla="*/ 108368 w 338139"/>
                <a:gd name="connsiteY111" fmla="*/ 119633 h 336550"/>
                <a:gd name="connsiteX112" fmla="*/ 120244 w 338139"/>
                <a:gd name="connsiteY112" fmla="*/ 111745 h 336550"/>
                <a:gd name="connsiteX113" fmla="*/ 122884 w 338139"/>
                <a:gd name="connsiteY113" fmla="*/ 98599 h 336550"/>
                <a:gd name="connsiteX114" fmla="*/ 109687 w 338139"/>
                <a:gd name="connsiteY114" fmla="*/ 95970 h 336550"/>
                <a:gd name="connsiteX115" fmla="*/ 101770 w 338139"/>
                <a:gd name="connsiteY115" fmla="*/ 101228 h 336550"/>
                <a:gd name="connsiteX116" fmla="*/ 92532 w 338139"/>
                <a:gd name="connsiteY116" fmla="*/ 77565 h 336550"/>
                <a:gd name="connsiteX117" fmla="*/ 103089 w 338139"/>
                <a:gd name="connsiteY117" fmla="*/ 69677 h 336550"/>
                <a:gd name="connsiteX118" fmla="*/ 104409 w 338139"/>
                <a:gd name="connsiteY118" fmla="*/ 56530 h 336550"/>
                <a:gd name="connsiteX119" fmla="*/ 91213 w 338139"/>
                <a:gd name="connsiteY119" fmla="*/ 55215 h 336550"/>
                <a:gd name="connsiteX120" fmla="*/ 81976 w 338139"/>
                <a:gd name="connsiteY120" fmla="*/ 61789 h 336550"/>
                <a:gd name="connsiteX121" fmla="*/ 63501 w 338139"/>
                <a:gd name="connsiteY121" fmla="*/ 36810 h 336550"/>
                <a:gd name="connsiteX122" fmla="*/ 169070 w 338139"/>
                <a:gd name="connsiteY122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38139" h="336550">
                  <a:moveTo>
                    <a:pt x="294483" y="53975"/>
                  </a:moveTo>
                  <a:cubicBezTo>
                    <a:pt x="320941" y="84332"/>
                    <a:pt x="338139" y="123927"/>
                    <a:pt x="338139" y="167482"/>
                  </a:cubicBezTo>
                  <a:cubicBezTo>
                    <a:pt x="338139" y="211037"/>
                    <a:pt x="320941" y="250632"/>
                    <a:pt x="294483" y="280988"/>
                  </a:cubicBezTo>
                  <a:cubicBezTo>
                    <a:pt x="287868" y="273069"/>
                    <a:pt x="281253" y="265150"/>
                    <a:pt x="275962" y="257231"/>
                  </a:cubicBezTo>
                  <a:cubicBezTo>
                    <a:pt x="275962" y="257231"/>
                    <a:pt x="275962" y="257231"/>
                    <a:pt x="285222" y="250632"/>
                  </a:cubicBezTo>
                  <a:cubicBezTo>
                    <a:pt x="289191" y="246672"/>
                    <a:pt x="289191" y="241393"/>
                    <a:pt x="286545" y="237433"/>
                  </a:cubicBezTo>
                  <a:cubicBezTo>
                    <a:pt x="282576" y="233474"/>
                    <a:pt x="277285" y="232154"/>
                    <a:pt x="273316" y="236114"/>
                  </a:cubicBezTo>
                  <a:cubicBezTo>
                    <a:pt x="273316" y="236114"/>
                    <a:pt x="273316" y="236114"/>
                    <a:pt x="266701" y="241393"/>
                  </a:cubicBezTo>
                  <a:cubicBezTo>
                    <a:pt x="264055" y="233474"/>
                    <a:pt x="261409" y="226875"/>
                    <a:pt x="258764" y="218956"/>
                  </a:cubicBezTo>
                  <a:cubicBezTo>
                    <a:pt x="258764" y="218956"/>
                    <a:pt x="258764" y="218956"/>
                    <a:pt x="269347" y="212356"/>
                  </a:cubicBezTo>
                  <a:cubicBezTo>
                    <a:pt x="273316" y="209717"/>
                    <a:pt x="274639" y="204437"/>
                    <a:pt x="271993" y="199158"/>
                  </a:cubicBezTo>
                  <a:cubicBezTo>
                    <a:pt x="268024" y="195198"/>
                    <a:pt x="262732" y="193879"/>
                    <a:pt x="258764" y="197838"/>
                  </a:cubicBezTo>
                  <a:cubicBezTo>
                    <a:pt x="258764" y="197838"/>
                    <a:pt x="258764" y="197838"/>
                    <a:pt x="253472" y="200478"/>
                  </a:cubicBezTo>
                  <a:cubicBezTo>
                    <a:pt x="252149" y="192559"/>
                    <a:pt x="250826" y="184640"/>
                    <a:pt x="250826" y="176721"/>
                  </a:cubicBezTo>
                  <a:cubicBezTo>
                    <a:pt x="250826" y="176721"/>
                    <a:pt x="250826" y="176721"/>
                    <a:pt x="260086" y="176721"/>
                  </a:cubicBezTo>
                  <a:cubicBezTo>
                    <a:pt x="265378" y="176721"/>
                    <a:pt x="269347" y="172761"/>
                    <a:pt x="269347" y="167482"/>
                  </a:cubicBezTo>
                  <a:cubicBezTo>
                    <a:pt x="269347" y="162202"/>
                    <a:pt x="265378" y="158243"/>
                    <a:pt x="260086" y="158243"/>
                  </a:cubicBezTo>
                  <a:cubicBezTo>
                    <a:pt x="260086" y="158243"/>
                    <a:pt x="260086" y="158243"/>
                    <a:pt x="250826" y="158243"/>
                  </a:cubicBezTo>
                  <a:cubicBezTo>
                    <a:pt x="250826" y="150324"/>
                    <a:pt x="252149" y="142405"/>
                    <a:pt x="253472" y="134486"/>
                  </a:cubicBezTo>
                  <a:cubicBezTo>
                    <a:pt x="253472" y="134486"/>
                    <a:pt x="253472" y="134486"/>
                    <a:pt x="258764" y="137125"/>
                  </a:cubicBezTo>
                  <a:cubicBezTo>
                    <a:pt x="260086" y="138445"/>
                    <a:pt x="261409" y="139765"/>
                    <a:pt x="264055" y="139765"/>
                  </a:cubicBezTo>
                  <a:cubicBezTo>
                    <a:pt x="266701" y="139765"/>
                    <a:pt x="269347" y="138445"/>
                    <a:pt x="271993" y="135806"/>
                  </a:cubicBezTo>
                  <a:cubicBezTo>
                    <a:pt x="274639" y="130526"/>
                    <a:pt x="273316" y="125247"/>
                    <a:pt x="269347" y="122607"/>
                  </a:cubicBezTo>
                  <a:cubicBezTo>
                    <a:pt x="269347" y="122607"/>
                    <a:pt x="269347" y="122607"/>
                    <a:pt x="258764" y="116008"/>
                  </a:cubicBezTo>
                  <a:cubicBezTo>
                    <a:pt x="261409" y="108089"/>
                    <a:pt x="264055" y="101490"/>
                    <a:pt x="266701" y="93571"/>
                  </a:cubicBezTo>
                  <a:cubicBezTo>
                    <a:pt x="266701" y="93571"/>
                    <a:pt x="266701" y="93571"/>
                    <a:pt x="273316" y="98850"/>
                  </a:cubicBezTo>
                  <a:cubicBezTo>
                    <a:pt x="274639" y="100170"/>
                    <a:pt x="277285" y="101490"/>
                    <a:pt x="278607" y="101490"/>
                  </a:cubicBezTo>
                  <a:cubicBezTo>
                    <a:pt x="281253" y="101490"/>
                    <a:pt x="283899" y="100170"/>
                    <a:pt x="286545" y="97530"/>
                  </a:cubicBezTo>
                  <a:cubicBezTo>
                    <a:pt x="289191" y="93571"/>
                    <a:pt x="289191" y="88291"/>
                    <a:pt x="285222" y="84332"/>
                  </a:cubicBezTo>
                  <a:cubicBezTo>
                    <a:pt x="285222" y="84332"/>
                    <a:pt x="285222" y="84332"/>
                    <a:pt x="275962" y="77732"/>
                  </a:cubicBezTo>
                  <a:cubicBezTo>
                    <a:pt x="281253" y="69813"/>
                    <a:pt x="287868" y="61894"/>
                    <a:pt x="294483" y="53975"/>
                  </a:cubicBezTo>
                  <a:close/>
                  <a:moveTo>
                    <a:pt x="43657" y="53975"/>
                  </a:moveTo>
                  <a:cubicBezTo>
                    <a:pt x="50271" y="61894"/>
                    <a:pt x="56886" y="69813"/>
                    <a:pt x="62177" y="77732"/>
                  </a:cubicBezTo>
                  <a:cubicBezTo>
                    <a:pt x="62177" y="77732"/>
                    <a:pt x="62177" y="77732"/>
                    <a:pt x="52917" y="84332"/>
                  </a:cubicBezTo>
                  <a:cubicBezTo>
                    <a:pt x="48948" y="88291"/>
                    <a:pt x="48948" y="93571"/>
                    <a:pt x="51594" y="97530"/>
                  </a:cubicBezTo>
                  <a:cubicBezTo>
                    <a:pt x="54240" y="100170"/>
                    <a:pt x="56886" y="101490"/>
                    <a:pt x="59532" y="101490"/>
                  </a:cubicBezTo>
                  <a:cubicBezTo>
                    <a:pt x="60855" y="101490"/>
                    <a:pt x="63500" y="100170"/>
                    <a:pt x="64823" y="98850"/>
                  </a:cubicBezTo>
                  <a:cubicBezTo>
                    <a:pt x="64823" y="98850"/>
                    <a:pt x="64823" y="98850"/>
                    <a:pt x="71438" y="93571"/>
                  </a:cubicBezTo>
                  <a:cubicBezTo>
                    <a:pt x="74084" y="101490"/>
                    <a:pt x="76730" y="108089"/>
                    <a:pt x="79375" y="116008"/>
                  </a:cubicBezTo>
                  <a:cubicBezTo>
                    <a:pt x="79375" y="116008"/>
                    <a:pt x="79375" y="116008"/>
                    <a:pt x="68792" y="122607"/>
                  </a:cubicBezTo>
                  <a:cubicBezTo>
                    <a:pt x="64823" y="125247"/>
                    <a:pt x="63500" y="130526"/>
                    <a:pt x="66146" y="135806"/>
                  </a:cubicBezTo>
                  <a:cubicBezTo>
                    <a:pt x="68792" y="138445"/>
                    <a:pt x="71438" y="139765"/>
                    <a:pt x="74084" y="139765"/>
                  </a:cubicBezTo>
                  <a:cubicBezTo>
                    <a:pt x="76730" y="139765"/>
                    <a:pt x="78053" y="138445"/>
                    <a:pt x="79375" y="137125"/>
                  </a:cubicBezTo>
                  <a:cubicBezTo>
                    <a:pt x="79375" y="137125"/>
                    <a:pt x="79375" y="137125"/>
                    <a:pt x="84667" y="134486"/>
                  </a:cubicBezTo>
                  <a:cubicBezTo>
                    <a:pt x="85990" y="142405"/>
                    <a:pt x="87313" y="150324"/>
                    <a:pt x="87313" y="158243"/>
                  </a:cubicBezTo>
                  <a:cubicBezTo>
                    <a:pt x="87313" y="158243"/>
                    <a:pt x="87313" y="158243"/>
                    <a:pt x="78053" y="158243"/>
                  </a:cubicBezTo>
                  <a:cubicBezTo>
                    <a:pt x="72761" y="158243"/>
                    <a:pt x="68792" y="162202"/>
                    <a:pt x="68792" y="167482"/>
                  </a:cubicBezTo>
                  <a:cubicBezTo>
                    <a:pt x="68792" y="172761"/>
                    <a:pt x="72761" y="176721"/>
                    <a:pt x="78053" y="176721"/>
                  </a:cubicBezTo>
                  <a:cubicBezTo>
                    <a:pt x="78053" y="176721"/>
                    <a:pt x="78053" y="176721"/>
                    <a:pt x="87313" y="176721"/>
                  </a:cubicBezTo>
                  <a:cubicBezTo>
                    <a:pt x="87313" y="184640"/>
                    <a:pt x="85990" y="192559"/>
                    <a:pt x="84667" y="200478"/>
                  </a:cubicBezTo>
                  <a:cubicBezTo>
                    <a:pt x="84667" y="200478"/>
                    <a:pt x="84667" y="200478"/>
                    <a:pt x="79375" y="197838"/>
                  </a:cubicBezTo>
                  <a:cubicBezTo>
                    <a:pt x="75407" y="193879"/>
                    <a:pt x="70115" y="195198"/>
                    <a:pt x="66146" y="199158"/>
                  </a:cubicBezTo>
                  <a:cubicBezTo>
                    <a:pt x="63500" y="204437"/>
                    <a:pt x="64823" y="209717"/>
                    <a:pt x="68792" y="212356"/>
                  </a:cubicBezTo>
                  <a:cubicBezTo>
                    <a:pt x="68792" y="212356"/>
                    <a:pt x="68792" y="212356"/>
                    <a:pt x="79375" y="218956"/>
                  </a:cubicBezTo>
                  <a:cubicBezTo>
                    <a:pt x="76730" y="226875"/>
                    <a:pt x="74084" y="233474"/>
                    <a:pt x="71438" y="241393"/>
                  </a:cubicBezTo>
                  <a:cubicBezTo>
                    <a:pt x="71438" y="241393"/>
                    <a:pt x="71438" y="241393"/>
                    <a:pt x="64823" y="236114"/>
                  </a:cubicBezTo>
                  <a:cubicBezTo>
                    <a:pt x="60855" y="232154"/>
                    <a:pt x="55563" y="233474"/>
                    <a:pt x="51594" y="237433"/>
                  </a:cubicBezTo>
                  <a:cubicBezTo>
                    <a:pt x="48948" y="241393"/>
                    <a:pt x="48948" y="246672"/>
                    <a:pt x="52917" y="250632"/>
                  </a:cubicBezTo>
                  <a:cubicBezTo>
                    <a:pt x="52917" y="250632"/>
                    <a:pt x="52917" y="250632"/>
                    <a:pt x="62177" y="257231"/>
                  </a:cubicBezTo>
                  <a:cubicBezTo>
                    <a:pt x="56886" y="265150"/>
                    <a:pt x="50271" y="273069"/>
                    <a:pt x="43657" y="280988"/>
                  </a:cubicBezTo>
                  <a:cubicBezTo>
                    <a:pt x="17198" y="250632"/>
                    <a:pt x="0" y="211037"/>
                    <a:pt x="0" y="167482"/>
                  </a:cubicBezTo>
                  <a:cubicBezTo>
                    <a:pt x="0" y="123927"/>
                    <a:pt x="17198" y="84332"/>
                    <a:pt x="43657" y="53975"/>
                  </a:cubicBezTo>
                  <a:close/>
                  <a:moveTo>
                    <a:pt x="169070" y="0"/>
                  </a:moveTo>
                  <a:cubicBezTo>
                    <a:pt x="208658" y="0"/>
                    <a:pt x="245608" y="14461"/>
                    <a:pt x="274639" y="36810"/>
                  </a:cubicBezTo>
                  <a:cubicBezTo>
                    <a:pt x="268041" y="44698"/>
                    <a:pt x="261443" y="53900"/>
                    <a:pt x="256164" y="61789"/>
                  </a:cubicBezTo>
                  <a:cubicBezTo>
                    <a:pt x="256164" y="61789"/>
                    <a:pt x="256164" y="61789"/>
                    <a:pt x="246927" y="55215"/>
                  </a:cubicBezTo>
                  <a:cubicBezTo>
                    <a:pt x="242968" y="51271"/>
                    <a:pt x="237690" y="52586"/>
                    <a:pt x="233731" y="56530"/>
                  </a:cubicBezTo>
                  <a:cubicBezTo>
                    <a:pt x="231092" y="60474"/>
                    <a:pt x="231092" y="65733"/>
                    <a:pt x="235051" y="69677"/>
                  </a:cubicBezTo>
                  <a:cubicBezTo>
                    <a:pt x="235051" y="69677"/>
                    <a:pt x="235051" y="69677"/>
                    <a:pt x="245608" y="77565"/>
                  </a:cubicBezTo>
                  <a:cubicBezTo>
                    <a:pt x="241649" y="85452"/>
                    <a:pt x="239009" y="93340"/>
                    <a:pt x="236370" y="101228"/>
                  </a:cubicBezTo>
                  <a:cubicBezTo>
                    <a:pt x="236370" y="101228"/>
                    <a:pt x="236370" y="101228"/>
                    <a:pt x="228453" y="95970"/>
                  </a:cubicBezTo>
                  <a:cubicBezTo>
                    <a:pt x="224494" y="93340"/>
                    <a:pt x="217896" y="94655"/>
                    <a:pt x="215256" y="98599"/>
                  </a:cubicBezTo>
                  <a:cubicBezTo>
                    <a:pt x="212617" y="102543"/>
                    <a:pt x="213937" y="109116"/>
                    <a:pt x="217896" y="111745"/>
                  </a:cubicBezTo>
                  <a:cubicBezTo>
                    <a:pt x="217896" y="111745"/>
                    <a:pt x="217896" y="111745"/>
                    <a:pt x="229772" y="119633"/>
                  </a:cubicBezTo>
                  <a:cubicBezTo>
                    <a:pt x="227133" y="132780"/>
                    <a:pt x="224494" y="145926"/>
                    <a:pt x="224494" y="159073"/>
                  </a:cubicBezTo>
                  <a:cubicBezTo>
                    <a:pt x="224494" y="159073"/>
                    <a:pt x="224494" y="159073"/>
                    <a:pt x="215256" y="159073"/>
                  </a:cubicBezTo>
                  <a:cubicBezTo>
                    <a:pt x="209978" y="159073"/>
                    <a:pt x="204700" y="163017"/>
                    <a:pt x="204700" y="168275"/>
                  </a:cubicBezTo>
                  <a:cubicBezTo>
                    <a:pt x="204700" y="173534"/>
                    <a:pt x="209978" y="177478"/>
                    <a:pt x="215256" y="177478"/>
                  </a:cubicBezTo>
                  <a:cubicBezTo>
                    <a:pt x="215256" y="177478"/>
                    <a:pt x="215256" y="177478"/>
                    <a:pt x="224494" y="177478"/>
                  </a:cubicBezTo>
                  <a:cubicBezTo>
                    <a:pt x="224494" y="190624"/>
                    <a:pt x="227133" y="203771"/>
                    <a:pt x="229772" y="216917"/>
                  </a:cubicBezTo>
                  <a:cubicBezTo>
                    <a:pt x="229772" y="216917"/>
                    <a:pt x="229772" y="216917"/>
                    <a:pt x="217896" y="224805"/>
                  </a:cubicBezTo>
                  <a:cubicBezTo>
                    <a:pt x="213937" y="227434"/>
                    <a:pt x="212617" y="234008"/>
                    <a:pt x="215256" y="237952"/>
                  </a:cubicBezTo>
                  <a:cubicBezTo>
                    <a:pt x="217896" y="240581"/>
                    <a:pt x="220535" y="241896"/>
                    <a:pt x="223174" y="241896"/>
                  </a:cubicBezTo>
                  <a:cubicBezTo>
                    <a:pt x="224494" y="241896"/>
                    <a:pt x="227133" y="241896"/>
                    <a:pt x="228453" y="240581"/>
                  </a:cubicBezTo>
                  <a:cubicBezTo>
                    <a:pt x="228453" y="240581"/>
                    <a:pt x="228453" y="240581"/>
                    <a:pt x="236370" y="235322"/>
                  </a:cubicBezTo>
                  <a:cubicBezTo>
                    <a:pt x="239009" y="243210"/>
                    <a:pt x="241649" y="251098"/>
                    <a:pt x="245608" y="258986"/>
                  </a:cubicBezTo>
                  <a:cubicBezTo>
                    <a:pt x="245608" y="258986"/>
                    <a:pt x="245608" y="258986"/>
                    <a:pt x="235051" y="266874"/>
                  </a:cubicBezTo>
                  <a:cubicBezTo>
                    <a:pt x="231092" y="270818"/>
                    <a:pt x="231092" y="276076"/>
                    <a:pt x="233731" y="280020"/>
                  </a:cubicBezTo>
                  <a:cubicBezTo>
                    <a:pt x="236370" y="282650"/>
                    <a:pt x="239009" y="283964"/>
                    <a:pt x="241649" y="283964"/>
                  </a:cubicBezTo>
                  <a:cubicBezTo>
                    <a:pt x="242968" y="283964"/>
                    <a:pt x="245608" y="282650"/>
                    <a:pt x="246927" y="281335"/>
                  </a:cubicBezTo>
                  <a:lnTo>
                    <a:pt x="256164" y="274762"/>
                  </a:lnTo>
                  <a:cubicBezTo>
                    <a:pt x="261443" y="282650"/>
                    <a:pt x="268041" y="291852"/>
                    <a:pt x="274639" y="299740"/>
                  </a:cubicBezTo>
                  <a:cubicBezTo>
                    <a:pt x="245608" y="322089"/>
                    <a:pt x="208658" y="336550"/>
                    <a:pt x="169070" y="336550"/>
                  </a:cubicBezTo>
                  <a:cubicBezTo>
                    <a:pt x="129482" y="336550"/>
                    <a:pt x="92532" y="322089"/>
                    <a:pt x="63501" y="299740"/>
                  </a:cubicBezTo>
                  <a:cubicBezTo>
                    <a:pt x="70099" y="291852"/>
                    <a:pt x="76697" y="282650"/>
                    <a:pt x="81976" y="274762"/>
                  </a:cubicBezTo>
                  <a:cubicBezTo>
                    <a:pt x="81976" y="274762"/>
                    <a:pt x="81976" y="274762"/>
                    <a:pt x="91213" y="281335"/>
                  </a:cubicBezTo>
                  <a:cubicBezTo>
                    <a:pt x="92532" y="282650"/>
                    <a:pt x="95172" y="283964"/>
                    <a:pt x="96491" y="283964"/>
                  </a:cubicBezTo>
                  <a:cubicBezTo>
                    <a:pt x="99131" y="283964"/>
                    <a:pt x="101770" y="282650"/>
                    <a:pt x="104409" y="280020"/>
                  </a:cubicBezTo>
                  <a:cubicBezTo>
                    <a:pt x="107048" y="276076"/>
                    <a:pt x="107048" y="270818"/>
                    <a:pt x="103089" y="266874"/>
                  </a:cubicBezTo>
                  <a:cubicBezTo>
                    <a:pt x="103089" y="266874"/>
                    <a:pt x="103089" y="266874"/>
                    <a:pt x="92532" y="258986"/>
                  </a:cubicBezTo>
                  <a:cubicBezTo>
                    <a:pt x="96491" y="251098"/>
                    <a:pt x="99131" y="243210"/>
                    <a:pt x="101770" y="235322"/>
                  </a:cubicBezTo>
                  <a:cubicBezTo>
                    <a:pt x="101770" y="235322"/>
                    <a:pt x="101770" y="235322"/>
                    <a:pt x="109687" y="240581"/>
                  </a:cubicBezTo>
                  <a:cubicBezTo>
                    <a:pt x="111007" y="241896"/>
                    <a:pt x="112327" y="241896"/>
                    <a:pt x="114966" y="241896"/>
                  </a:cubicBezTo>
                  <a:cubicBezTo>
                    <a:pt x="117605" y="241896"/>
                    <a:pt x="120244" y="240581"/>
                    <a:pt x="122884" y="237952"/>
                  </a:cubicBezTo>
                  <a:cubicBezTo>
                    <a:pt x="125523" y="234008"/>
                    <a:pt x="124203" y="227434"/>
                    <a:pt x="120244" y="224805"/>
                  </a:cubicBezTo>
                  <a:cubicBezTo>
                    <a:pt x="120244" y="224805"/>
                    <a:pt x="120244" y="224805"/>
                    <a:pt x="108368" y="216917"/>
                  </a:cubicBezTo>
                  <a:cubicBezTo>
                    <a:pt x="111007" y="203771"/>
                    <a:pt x="113646" y="190624"/>
                    <a:pt x="113646" y="177478"/>
                  </a:cubicBezTo>
                  <a:cubicBezTo>
                    <a:pt x="113646" y="177478"/>
                    <a:pt x="113646" y="177478"/>
                    <a:pt x="122884" y="177478"/>
                  </a:cubicBezTo>
                  <a:cubicBezTo>
                    <a:pt x="128162" y="177478"/>
                    <a:pt x="133440" y="173534"/>
                    <a:pt x="133440" y="168275"/>
                  </a:cubicBezTo>
                  <a:cubicBezTo>
                    <a:pt x="133440" y="163017"/>
                    <a:pt x="128162" y="159073"/>
                    <a:pt x="122884" y="159073"/>
                  </a:cubicBezTo>
                  <a:cubicBezTo>
                    <a:pt x="122884" y="159073"/>
                    <a:pt x="122884" y="159073"/>
                    <a:pt x="113646" y="159073"/>
                  </a:cubicBezTo>
                  <a:cubicBezTo>
                    <a:pt x="113646" y="145926"/>
                    <a:pt x="111007" y="132780"/>
                    <a:pt x="108368" y="119633"/>
                  </a:cubicBezTo>
                  <a:cubicBezTo>
                    <a:pt x="108368" y="119633"/>
                    <a:pt x="108368" y="119633"/>
                    <a:pt x="120244" y="111745"/>
                  </a:cubicBezTo>
                  <a:cubicBezTo>
                    <a:pt x="124203" y="109116"/>
                    <a:pt x="125523" y="102543"/>
                    <a:pt x="122884" y="98599"/>
                  </a:cubicBezTo>
                  <a:cubicBezTo>
                    <a:pt x="120244" y="94655"/>
                    <a:pt x="113646" y="93340"/>
                    <a:pt x="109687" y="95970"/>
                  </a:cubicBezTo>
                  <a:cubicBezTo>
                    <a:pt x="109687" y="95970"/>
                    <a:pt x="109687" y="95970"/>
                    <a:pt x="101770" y="101228"/>
                  </a:cubicBezTo>
                  <a:cubicBezTo>
                    <a:pt x="99131" y="93340"/>
                    <a:pt x="96491" y="85452"/>
                    <a:pt x="92532" y="77565"/>
                  </a:cubicBezTo>
                  <a:cubicBezTo>
                    <a:pt x="92532" y="77565"/>
                    <a:pt x="92532" y="77565"/>
                    <a:pt x="103089" y="69677"/>
                  </a:cubicBezTo>
                  <a:cubicBezTo>
                    <a:pt x="107048" y="65733"/>
                    <a:pt x="107048" y="60474"/>
                    <a:pt x="104409" y="56530"/>
                  </a:cubicBezTo>
                  <a:cubicBezTo>
                    <a:pt x="100450" y="52586"/>
                    <a:pt x="95172" y="51271"/>
                    <a:pt x="91213" y="55215"/>
                  </a:cubicBezTo>
                  <a:cubicBezTo>
                    <a:pt x="91213" y="55215"/>
                    <a:pt x="91213" y="55215"/>
                    <a:pt x="81976" y="61789"/>
                  </a:cubicBezTo>
                  <a:cubicBezTo>
                    <a:pt x="76697" y="53900"/>
                    <a:pt x="70099" y="44698"/>
                    <a:pt x="63501" y="36810"/>
                  </a:cubicBezTo>
                  <a:cubicBezTo>
                    <a:pt x="92532" y="14461"/>
                    <a:pt x="129482" y="0"/>
                    <a:pt x="16907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9" name="任意多边形 35"/>
            <p:cNvSpPr/>
            <p:nvPr/>
          </p:nvSpPr>
          <p:spPr bwMode="auto">
            <a:xfrm>
              <a:off x="6703733" y="3148334"/>
              <a:ext cx="510358" cy="509200"/>
            </a:xfrm>
            <a:custGeom>
              <a:avLst/>
              <a:gdLst>
                <a:gd name="connsiteX0" fmla="*/ 388572 w 777144"/>
                <a:gd name="connsiteY0" fmla="*/ 0 h 775382"/>
                <a:gd name="connsiteX1" fmla="*/ 777144 w 777144"/>
                <a:gd name="connsiteY1" fmla="*/ 387691 h 775382"/>
                <a:gd name="connsiteX2" fmla="*/ 388572 w 777144"/>
                <a:gd name="connsiteY2" fmla="*/ 775382 h 775382"/>
                <a:gd name="connsiteX3" fmla="*/ 0 w 777144"/>
                <a:gd name="connsiteY3" fmla="*/ 387691 h 775382"/>
                <a:gd name="connsiteX4" fmla="*/ 388572 w 777144"/>
                <a:gd name="connsiteY4" fmla="*/ 0 h 77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144" h="775382">
                  <a:moveTo>
                    <a:pt x="388572" y="0"/>
                  </a:moveTo>
                  <a:cubicBezTo>
                    <a:pt x="603527" y="0"/>
                    <a:pt x="777144" y="173224"/>
                    <a:pt x="777144" y="387691"/>
                  </a:cubicBezTo>
                  <a:cubicBezTo>
                    <a:pt x="777144" y="600096"/>
                    <a:pt x="603527" y="775382"/>
                    <a:pt x="388572" y="775382"/>
                  </a:cubicBezTo>
                  <a:cubicBezTo>
                    <a:pt x="173617" y="775382"/>
                    <a:pt x="0" y="600096"/>
                    <a:pt x="0" y="387691"/>
                  </a:cubicBezTo>
                  <a:cubicBezTo>
                    <a:pt x="0" y="173224"/>
                    <a:pt x="173617" y="0"/>
                    <a:pt x="388572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8075494" y="3130219"/>
              <a:ext cx="923331" cy="530486"/>
              <a:chOff x="4255633" y="1604356"/>
              <a:chExt cx="953623" cy="547890"/>
            </a:xfrm>
          </p:grpSpPr>
          <p:sp>
            <p:nvSpPr>
              <p:cNvPr id="83" name="矩形 82"/>
              <p:cNvSpPr/>
              <p:nvPr/>
            </p:nvSpPr>
            <p:spPr bwMode="auto">
              <a:xfrm>
                <a:off x="4428514" y="1604356"/>
                <a:ext cx="607862" cy="281756"/>
              </a:xfrm>
              <a:prstGeom prst="rect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0" tIns="0" rIns="0" bIns="0" anchor="ctr" anchorCtr="1" compatLnSpc="1">
                <a:normAutofit/>
              </a:bodyPr>
              <a:lstStyle/>
              <a:p>
                <a:pPr algn="ctr"/>
                <a:r>
                  <a:rPr lang="zh-CN" alt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84" name="文本框 38"/>
              <p:cNvSpPr txBox="1"/>
              <p:nvPr/>
            </p:nvSpPr>
            <p:spPr>
              <a:xfrm>
                <a:off x="4255633" y="1961521"/>
                <a:ext cx="953623" cy="190725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</p:grpSp>
      </p:grpSp>
      <p:grpSp>
        <p:nvGrpSpPr>
          <p:cNvPr id="85" name="千图设计师MC：ID 29795607库_组合 7"/>
          <p:cNvGrpSpPr/>
          <p:nvPr>
            <p:custDataLst>
              <p:tags r:id="rId5"/>
            </p:custDataLst>
          </p:nvPr>
        </p:nvGrpSpPr>
        <p:grpSpPr>
          <a:xfrm>
            <a:off x="371000" y="2171170"/>
            <a:ext cx="2449051" cy="812752"/>
            <a:chOff x="719666" y="2048993"/>
            <a:chExt cx="3288101" cy="812752"/>
          </a:xfrm>
        </p:grpSpPr>
        <p:sp>
          <p:nvSpPr>
            <p:cNvPr id="86" name="文本框 25"/>
            <p:cNvSpPr txBox="1"/>
            <p:nvPr/>
          </p:nvSpPr>
          <p:spPr>
            <a:xfrm>
              <a:off x="1824360" y="2384114"/>
              <a:ext cx="2183407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Autofit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87" name="矩形 86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algn="r" defTabSz="913765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88" name="千图设计师MC：ID 29795607库_组合 8"/>
          <p:cNvGrpSpPr/>
          <p:nvPr>
            <p:custDataLst>
              <p:tags r:id="rId6"/>
            </p:custDataLst>
          </p:nvPr>
        </p:nvGrpSpPr>
        <p:grpSpPr>
          <a:xfrm>
            <a:off x="371000" y="3961297"/>
            <a:ext cx="2449051" cy="825452"/>
            <a:chOff x="719666" y="2048993"/>
            <a:chExt cx="3288101" cy="825452"/>
          </a:xfrm>
        </p:grpSpPr>
        <p:sp>
          <p:nvSpPr>
            <p:cNvPr id="89" name="文本框 21"/>
            <p:cNvSpPr txBox="1"/>
            <p:nvPr/>
          </p:nvSpPr>
          <p:spPr>
            <a:xfrm>
              <a:off x="1824360" y="2396814"/>
              <a:ext cx="2183407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Autofit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90" name="矩形 89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algn="r" defTabSz="913765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3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91" name="千图设计师MC：ID 29795607库_组合 9"/>
          <p:cNvGrpSpPr/>
          <p:nvPr>
            <p:custDataLst>
              <p:tags r:id="rId7"/>
            </p:custDataLst>
          </p:nvPr>
        </p:nvGrpSpPr>
        <p:grpSpPr>
          <a:xfrm>
            <a:off x="9371951" y="2171170"/>
            <a:ext cx="2449051" cy="800052"/>
            <a:chOff x="719666" y="2048993"/>
            <a:chExt cx="3288101" cy="800052"/>
          </a:xfrm>
        </p:grpSpPr>
        <p:sp>
          <p:nvSpPr>
            <p:cNvPr id="92" name="文本框 19"/>
            <p:cNvSpPr txBox="1"/>
            <p:nvPr/>
          </p:nvSpPr>
          <p:spPr>
            <a:xfrm>
              <a:off x="719666" y="2371414"/>
              <a:ext cx="2183406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Autofit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93" name="矩形 92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defTabSz="913765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2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94" name="千图设计师MC：ID 29795607库_组合 10"/>
          <p:cNvGrpSpPr/>
          <p:nvPr>
            <p:custDataLst>
              <p:tags r:id="rId8"/>
            </p:custDataLst>
          </p:nvPr>
        </p:nvGrpSpPr>
        <p:grpSpPr>
          <a:xfrm>
            <a:off x="9371951" y="3961297"/>
            <a:ext cx="2449051" cy="800052"/>
            <a:chOff x="719666" y="2048993"/>
            <a:chExt cx="3288101" cy="800052"/>
          </a:xfrm>
        </p:grpSpPr>
        <p:sp>
          <p:nvSpPr>
            <p:cNvPr id="95" name="文本框 15"/>
            <p:cNvSpPr txBox="1"/>
            <p:nvPr/>
          </p:nvSpPr>
          <p:spPr>
            <a:xfrm>
              <a:off x="719666" y="2371414"/>
              <a:ext cx="2183406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Autofit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  <p:sp>
          <p:nvSpPr>
            <p:cNvPr id="96" name="矩形 95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Autofit/>
            </a:bodyPr>
            <a:lstStyle/>
            <a:p>
              <a:pPr lvl="0" defTabSz="913765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4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342900" y="368300"/>
              <a:ext cx="11518900" cy="6197600"/>
            </a:xfrm>
            <a:prstGeom prst="rect">
              <a:avLst/>
            </a:prstGeom>
            <a:solidFill>
              <a:srgbClr val="F9F1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6" name="千图设计师MC：ID 29795607库_组合 28"/>
          <p:cNvGrpSpPr/>
          <p:nvPr>
            <p:custDataLst>
              <p:tags r:id="rId1"/>
            </p:custDataLst>
          </p:nvPr>
        </p:nvGrpSpPr>
        <p:grpSpPr>
          <a:xfrm>
            <a:off x="1474389" y="3442052"/>
            <a:ext cx="1486976" cy="1811920"/>
            <a:chOff x="2976563" y="2000251"/>
            <a:chExt cx="1119188" cy="1433513"/>
          </a:xfrm>
        </p:grpSpPr>
        <p:sp>
          <p:nvSpPr>
            <p:cNvPr id="47" name="Freeform: Shape 29"/>
            <p:cNvSpPr/>
            <p:nvPr/>
          </p:nvSpPr>
          <p:spPr bwMode="auto">
            <a:xfrm>
              <a:off x="2976563" y="2000251"/>
              <a:ext cx="1119188" cy="1016000"/>
            </a:xfrm>
            <a:custGeom>
              <a:avLst/>
              <a:gdLst>
                <a:gd name="T0" fmla="*/ 641 w 696"/>
                <a:gd name="T1" fmla="*/ 257 h 631"/>
                <a:gd name="T2" fmla="*/ 665 w 696"/>
                <a:gd name="T3" fmla="*/ 184 h 631"/>
                <a:gd name="T4" fmla="*/ 622 w 696"/>
                <a:gd name="T5" fmla="*/ 121 h 631"/>
                <a:gd name="T6" fmla="*/ 513 w 696"/>
                <a:gd name="T7" fmla="*/ 147 h 631"/>
                <a:gd name="T8" fmla="*/ 469 w 696"/>
                <a:gd name="T9" fmla="*/ 123 h 631"/>
                <a:gd name="T10" fmla="*/ 446 w 696"/>
                <a:gd name="T11" fmla="*/ 89 h 631"/>
                <a:gd name="T12" fmla="*/ 420 w 696"/>
                <a:gd name="T13" fmla="*/ 98 h 631"/>
                <a:gd name="T14" fmla="*/ 333 w 696"/>
                <a:gd name="T15" fmla="*/ 69 h 631"/>
                <a:gd name="T16" fmla="*/ 249 w 696"/>
                <a:gd name="T17" fmla="*/ 7 h 631"/>
                <a:gd name="T18" fmla="*/ 183 w 696"/>
                <a:gd name="T19" fmla="*/ 71 h 631"/>
                <a:gd name="T20" fmla="*/ 141 w 696"/>
                <a:gd name="T21" fmla="*/ 103 h 631"/>
                <a:gd name="T22" fmla="*/ 15 w 696"/>
                <a:gd name="T23" fmla="*/ 174 h 631"/>
                <a:gd name="T24" fmla="*/ 35 w 696"/>
                <a:gd name="T25" fmla="*/ 291 h 631"/>
                <a:gd name="T26" fmla="*/ 34 w 696"/>
                <a:gd name="T27" fmla="*/ 344 h 631"/>
                <a:gd name="T28" fmla="*/ 12 w 696"/>
                <a:gd name="T29" fmla="*/ 389 h 631"/>
                <a:gd name="T30" fmla="*/ 65 w 696"/>
                <a:gd name="T31" fmla="*/ 426 h 631"/>
                <a:gd name="T32" fmla="*/ 61 w 696"/>
                <a:gd name="T33" fmla="*/ 527 h 631"/>
                <a:gd name="T34" fmla="*/ 130 w 696"/>
                <a:gd name="T35" fmla="*/ 533 h 631"/>
                <a:gd name="T36" fmla="*/ 192 w 696"/>
                <a:gd name="T37" fmla="*/ 527 h 631"/>
                <a:gd name="T38" fmla="*/ 251 w 696"/>
                <a:gd name="T39" fmla="*/ 522 h 631"/>
                <a:gd name="T40" fmla="*/ 274 w 696"/>
                <a:gd name="T41" fmla="*/ 435 h 631"/>
                <a:gd name="T42" fmla="*/ 296 w 696"/>
                <a:gd name="T43" fmla="*/ 387 h 631"/>
                <a:gd name="T44" fmla="*/ 360 w 696"/>
                <a:gd name="T45" fmla="*/ 384 h 631"/>
                <a:gd name="T46" fmla="*/ 399 w 696"/>
                <a:gd name="T47" fmla="*/ 397 h 631"/>
                <a:gd name="T48" fmla="*/ 437 w 696"/>
                <a:gd name="T49" fmla="*/ 430 h 631"/>
                <a:gd name="T50" fmla="*/ 469 w 696"/>
                <a:gd name="T51" fmla="*/ 471 h 631"/>
                <a:gd name="T52" fmla="*/ 464 w 696"/>
                <a:gd name="T53" fmla="*/ 501 h 631"/>
                <a:gd name="T54" fmla="*/ 435 w 696"/>
                <a:gd name="T55" fmla="*/ 547 h 631"/>
                <a:gd name="T56" fmla="*/ 471 w 696"/>
                <a:gd name="T57" fmla="*/ 564 h 631"/>
                <a:gd name="T58" fmla="*/ 550 w 696"/>
                <a:gd name="T59" fmla="*/ 609 h 631"/>
                <a:gd name="T60" fmla="*/ 583 w 696"/>
                <a:gd name="T61" fmla="*/ 521 h 631"/>
                <a:gd name="T62" fmla="*/ 610 w 696"/>
                <a:gd name="T63" fmla="*/ 392 h 631"/>
                <a:gd name="T64" fmla="*/ 621 w 696"/>
                <a:gd name="T65" fmla="*/ 348 h 631"/>
                <a:gd name="T66" fmla="*/ 641 w 696"/>
                <a:gd name="T67" fmla="*/ 25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6" h="631">
                  <a:moveTo>
                    <a:pt x="641" y="257"/>
                  </a:moveTo>
                  <a:cubicBezTo>
                    <a:pt x="655" y="235"/>
                    <a:pt x="666" y="211"/>
                    <a:pt x="665" y="184"/>
                  </a:cubicBezTo>
                  <a:cubicBezTo>
                    <a:pt x="665" y="158"/>
                    <a:pt x="645" y="134"/>
                    <a:pt x="622" y="121"/>
                  </a:cubicBezTo>
                  <a:cubicBezTo>
                    <a:pt x="587" y="100"/>
                    <a:pt x="534" y="112"/>
                    <a:pt x="513" y="147"/>
                  </a:cubicBezTo>
                  <a:cubicBezTo>
                    <a:pt x="507" y="126"/>
                    <a:pt x="490" y="112"/>
                    <a:pt x="469" y="123"/>
                  </a:cubicBezTo>
                  <a:cubicBezTo>
                    <a:pt x="471" y="107"/>
                    <a:pt x="465" y="92"/>
                    <a:pt x="446" y="89"/>
                  </a:cubicBezTo>
                  <a:cubicBezTo>
                    <a:pt x="437" y="88"/>
                    <a:pt x="426" y="90"/>
                    <a:pt x="420" y="98"/>
                  </a:cubicBezTo>
                  <a:cubicBezTo>
                    <a:pt x="411" y="55"/>
                    <a:pt x="364" y="35"/>
                    <a:pt x="333" y="69"/>
                  </a:cubicBezTo>
                  <a:cubicBezTo>
                    <a:pt x="319" y="33"/>
                    <a:pt x="292" y="0"/>
                    <a:pt x="249" y="7"/>
                  </a:cubicBezTo>
                  <a:cubicBezTo>
                    <a:pt x="220" y="12"/>
                    <a:pt x="176" y="38"/>
                    <a:pt x="183" y="71"/>
                  </a:cubicBezTo>
                  <a:cubicBezTo>
                    <a:pt x="157" y="60"/>
                    <a:pt x="128" y="76"/>
                    <a:pt x="141" y="103"/>
                  </a:cubicBezTo>
                  <a:cubicBezTo>
                    <a:pt x="89" y="94"/>
                    <a:pt x="37" y="128"/>
                    <a:pt x="15" y="174"/>
                  </a:cubicBezTo>
                  <a:cubicBezTo>
                    <a:pt x="0" y="207"/>
                    <a:pt x="0" y="270"/>
                    <a:pt x="35" y="291"/>
                  </a:cubicBezTo>
                  <a:cubicBezTo>
                    <a:pt x="13" y="303"/>
                    <a:pt x="14" y="333"/>
                    <a:pt x="34" y="344"/>
                  </a:cubicBezTo>
                  <a:cubicBezTo>
                    <a:pt x="18" y="352"/>
                    <a:pt x="8" y="369"/>
                    <a:pt x="12" y="389"/>
                  </a:cubicBezTo>
                  <a:cubicBezTo>
                    <a:pt x="18" y="417"/>
                    <a:pt x="39" y="428"/>
                    <a:pt x="65" y="426"/>
                  </a:cubicBezTo>
                  <a:cubicBezTo>
                    <a:pt x="36" y="452"/>
                    <a:pt x="27" y="499"/>
                    <a:pt x="61" y="527"/>
                  </a:cubicBezTo>
                  <a:cubicBezTo>
                    <a:pt x="79" y="542"/>
                    <a:pt x="116" y="554"/>
                    <a:pt x="130" y="533"/>
                  </a:cubicBezTo>
                  <a:cubicBezTo>
                    <a:pt x="143" y="559"/>
                    <a:pt x="185" y="557"/>
                    <a:pt x="192" y="527"/>
                  </a:cubicBezTo>
                  <a:cubicBezTo>
                    <a:pt x="210" y="540"/>
                    <a:pt x="234" y="536"/>
                    <a:pt x="251" y="522"/>
                  </a:cubicBezTo>
                  <a:cubicBezTo>
                    <a:pt x="280" y="498"/>
                    <a:pt x="280" y="468"/>
                    <a:pt x="274" y="435"/>
                  </a:cubicBezTo>
                  <a:cubicBezTo>
                    <a:pt x="299" y="439"/>
                    <a:pt x="297" y="407"/>
                    <a:pt x="296" y="387"/>
                  </a:cubicBezTo>
                  <a:cubicBezTo>
                    <a:pt x="315" y="401"/>
                    <a:pt x="344" y="403"/>
                    <a:pt x="360" y="384"/>
                  </a:cubicBezTo>
                  <a:cubicBezTo>
                    <a:pt x="367" y="400"/>
                    <a:pt x="383" y="402"/>
                    <a:pt x="399" y="397"/>
                  </a:cubicBezTo>
                  <a:cubicBezTo>
                    <a:pt x="395" y="417"/>
                    <a:pt x="418" y="429"/>
                    <a:pt x="437" y="430"/>
                  </a:cubicBezTo>
                  <a:cubicBezTo>
                    <a:pt x="434" y="452"/>
                    <a:pt x="448" y="468"/>
                    <a:pt x="469" y="471"/>
                  </a:cubicBezTo>
                  <a:cubicBezTo>
                    <a:pt x="460" y="479"/>
                    <a:pt x="456" y="491"/>
                    <a:pt x="464" y="501"/>
                  </a:cubicBezTo>
                  <a:cubicBezTo>
                    <a:pt x="444" y="507"/>
                    <a:pt x="429" y="525"/>
                    <a:pt x="435" y="547"/>
                  </a:cubicBezTo>
                  <a:cubicBezTo>
                    <a:pt x="439" y="563"/>
                    <a:pt x="457" y="570"/>
                    <a:pt x="471" y="564"/>
                  </a:cubicBezTo>
                  <a:cubicBezTo>
                    <a:pt x="471" y="604"/>
                    <a:pt x="513" y="631"/>
                    <a:pt x="550" y="609"/>
                  </a:cubicBezTo>
                  <a:cubicBezTo>
                    <a:pt x="576" y="592"/>
                    <a:pt x="602" y="550"/>
                    <a:pt x="583" y="521"/>
                  </a:cubicBezTo>
                  <a:cubicBezTo>
                    <a:pt x="646" y="521"/>
                    <a:pt x="657" y="426"/>
                    <a:pt x="610" y="392"/>
                  </a:cubicBezTo>
                  <a:cubicBezTo>
                    <a:pt x="629" y="386"/>
                    <a:pt x="631" y="366"/>
                    <a:pt x="621" y="348"/>
                  </a:cubicBezTo>
                  <a:cubicBezTo>
                    <a:pt x="668" y="340"/>
                    <a:pt x="696" y="270"/>
                    <a:pt x="641" y="25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" name="Freeform: Shape 30"/>
            <p:cNvSpPr/>
            <p:nvPr/>
          </p:nvSpPr>
          <p:spPr bwMode="auto">
            <a:xfrm>
              <a:off x="3206751" y="2517776"/>
              <a:ext cx="642938" cy="915988"/>
            </a:xfrm>
            <a:custGeom>
              <a:avLst/>
              <a:gdLst>
                <a:gd name="T0" fmla="*/ 346 w 400"/>
                <a:gd name="T1" fmla="*/ 418 h 570"/>
                <a:gd name="T2" fmla="*/ 260 w 400"/>
                <a:gd name="T3" fmla="*/ 334 h 570"/>
                <a:gd name="T4" fmla="*/ 297 w 400"/>
                <a:gd name="T5" fmla="*/ 279 h 570"/>
                <a:gd name="T6" fmla="*/ 350 w 400"/>
                <a:gd name="T7" fmla="*/ 223 h 570"/>
                <a:gd name="T8" fmla="*/ 328 w 400"/>
                <a:gd name="T9" fmla="*/ 209 h 570"/>
                <a:gd name="T10" fmla="*/ 245 w 400"/>
                <a:gd name="T11" fmla="*/ 187 h 570"/>
                <a:gd name="T12" fmla="*/ 331 w 400"/>
                <a:gd name="T13" fmla="*/ 90 h 570"/>
                <a:gd name="T14" fmla="*/ 325 w 400"/>
                <a:gd name="T15" fmla="*/ 83 h 570"/>
                <a:gd name="T16" fmla="*/ 290 w 400"/>
                <a:gd name="T17" fmla="*/ 90 h 570"/>
                <a:gd name="T18" fmla="*/ 288 w 400"/>
                <a:gd name="T19" fmla="*/ 63 h 570"/>
                <a:gd name="T20" fmla="*/ 274 w 400"/>
                <a:gd name="T21" fmla="*/ 111 h 570"/>
                <a:gd name="T22" fmla="*/ 236 w 400"/>
                <a:gd name="T23" fmla="*/ 103 h 570"/>
                <a:gd name="T24" fmla="*/ 279 w 400"/>
                <a:gd name="T25" fmla="*/ 3 h 570"/>
                <a:gd name="T26" fmla="*/ 216 w 400"/>
                <a:gd name="T27" fmla="*/ 35 h 570"/>
                <a:gd name="T28" fmla="*/ 167 w 400"/>
                <a:gd name="T29" fmla="*/ 5 h 570"/>
                <a:gd name="T30" fmla="*/ 174 w 400"/>
                <a:gd name="T31" fmla="*/ 61 h 570"/>
                <a:gd name="T32" fmla="*/ 139 w 400"/>
                <a:gd name="T33" fmla="*/ 70 h 570"/>
                <a:gd name="T34" fmla="*/ 111 w 400"/>
                <a:gd name="T35" fmla="*/ 96 h 570"/>
                <a:gd name="T36" fmla="*/ 128 w 400"/>
                <a:gd name="T37" fmla="*/ 120 h 570"/>
                <a:gd name="T38" fmla="*/ 151 w 400"/>
                <a:gd name="T39" fmla="*/ 149 h 570"/>
                <a:gd name="T40" fmla="*/ 103 w 400"/>
                <a:gd name="T41" fmla="*/ 158 h 570"/>
                <a:gd name="T42" fmla="*/ 73 w 400"/>
                <a:gd name="T43" fmla="*/ 101 h 570"/>
                <a:gd name="T44" fmla="*/ 65 w 400"/>
                <a:gd name="T45" fmla="*/ 113 h 570"/>
                <a:gd name="T46" fmla="*/ 29 w 400"/>
                <a:gd name="T47" fmla="*/ 119 h 570"/>
                <a:gd name="T48" fmla="*/ 24 w 400"/>
                <a:gd name="T49" fmla="*/ 119 h 570"/>
                <a:gd name="T50" fmla="*/ 80 w 400"/>
                <a:gd name="T51" fmla="*/ 179 h 570"/>
                <a:gd name="T52" fmla="*/ 150 w 400"/>
                <a:gd name="T53" fmla="*/ 256 h 570"/>
                <a:gd name="T54" fmla="*/ 147 w 400"/>
                <a:gd name="T55" fmla="*/ 390 h 570"/>
                <a:gd name="T56" fmla="*/ 26 w 400"/>
                <a:gd name="T57" fmla="*/ 489 h 570"/>
                <a:gd name="T58" fmla="*/ 81 w 400"/>
                <a:gd name="T59" fmla="*/ 453 h 570"/>
                <a:gd name="T60" fmla="*/ 145 w 400"/>
                <a:gd name="T61" fmla="*/ 482 h 570"/>
                <a:gd name="T62" fmla="*/ 133 w 400"/>
                <a:gd name="T63" fmla="*/ 518 h 570"/>
                <a:gd name="T64" fmla="*/ 168 w 400"/>
                <a:gd name="T65" fmla="*/ 542 h 570"/>
                <a:gd name="T66" fmla="*/ 276 w 400"/>
                <a:gd name="T67" fmla="*/ 561 h 570"/>
                <a:gd name="T68" fmla="*/ 259 w 400"/>
                <a:gd name="T69" fmla="*/ 451 h 570"/>
                <a:gd name="T70" fmla="*/ 392 w 400"/>
                <a:gd name="T71" fmla="*/ 45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570">
                  <a:moveTo>
                    <a:pt x="398" y="444"/>
                  </a:moveTo>
                  <a:cubicBezTo>
                    <a:pt x="385" y="425"/>
                    <a:pt x="369" y="417"/>
                    <a:pt x="346" y="418"/>
                  </a:cubicBezTo>
                  <a:cubicBezTo>
                    <a:pt x="320" y="418"/>
                    <a:pt x="288" y="431"/>
                    <a:pt x="272" y="402"/>
                  </a:cubicBezTo>
                  <a:cubicBezTo>
                    <a:pt x="260" y="382"/>
                    <a:pt x="260" y="357"/>
                    <a:pt x="260" y="334"/>
                  </a:cubicBezTo>
                  <a:cubicBezTo>
                    <a:pt x="260" y="323"/>
                    <a:pt x="259" y="312"/>
                    <a:pt x="262" y="301"/>
                  </a:cubicBezTo>
                  <a:cubicBezTo>
                    <a:pt x="265" y="287"/>
                    <a:pt x="286" y="282"/>
                    <a:pt x="297" y="279"/>
                  </a:cubicBezTo>
                  <a:cubicBezTo>
                    <a:pt x="323" y="270"/>
                    <a:pt x="351" y="254"/>
                    <a:pt x="358" y="226"/>
                  </a:cubicBezTo>
                  <a:cubicBezTo>
                    <a:pt x="359" y="222"/>
                    <a:pt x="352" y="219"/>
                    <a:pt x="350" y="223"/>
                  </a:cubicBezTo>
                  <a:cubicBezTo>
                    <a:pt x="346" y="219"/>
                    <a:pt x="341" y="215"/>
                    <a:pt x="336" y="211"/>
                  </a:cubicBezTo>
                  <a:cubicBezTo>
                    <a:pt x="337" y="206"/>
                    <a:pt x="330" y="204"/>
                    <a:pt x="328" y="209"/>
                  </a:cubicBezTo>
                  <a:cubicBezTo>
                    <a:pt x="319" y="235"/>
                    <a:pt x="308" y="254"/>
                    <a:pt x="278" y="257"/>
                  </a:cubicBezTo>
                  <a:cubicBezTo>
                    <a:pt x="244" y="260"/>
                    <a:pt x="234" y="211"/>
                    <a:pt x="245" y="187"/>
                  </a:cubicBezTo>
                  <a:cubicBezTo>
                    <a:pt x="254" y="167"/>
                    <a:pt x="277" y="152"/>
                    <a:pt x="293" y="137"/>
                  </a:cubicBezTo>
                  <a:cubicBezTo>
                    <a:pt x="309" y="123"/>
                    <a:pt x="321" y="108"/>
                    <a:pt x="331" y="90"/>
                  </a:cubicBezTo>
                  <a:cubicBezTo>
                    <a:pt x="331" y="89"/>
                    <a:pt x="332" y="88"/>
                    <a:pt x="332" y="87"/>
                  </a:cubicBezTo>
                  <a:cubicBezTo>
                    <a:pt x="335" y="82"/>
                    <a:pt x="328" y="78"/>
                    <a:pt x="325" y="83"/>
                  </a:cubicBezTo>
                  <a:cubicBezTo>
                    <a:pt x="324" y="86"/>
                    <a:pt x="322" y="88"/>
                    <a:pt x="321" y="91"/>
                  </a:cubicBezTo>
                  <a:cubicBezTo>
                    <a:pt x="315" y="97"/>
                    <a:pt x="305" y="96"/>
                    <a:pt x="290" y="90"/>
                  </a:cubicBezTo>
                  <a:cubicBezTo>
                    <a:pt x="289" y="86"/>
                    <a:pt x="289" y="82"/>
                    <a:pt x="289" y="78"/>
                  </a:cubicBezTo>
                  <a:cubicBezTo>
                    <a:pt x="289" y="73"/>
                    <a:pt x="289" y="68"/>
                    <a:pt x="288" y="63"/>
                  </a:cubicBezTo>
                  <a:cubicBezTo>
                    <a:pt x="288" y="60"/>
                    <a:pt x="283" y="59"/>
                    <a:pt x="281" y="61"/>
                  </a:cubicBezTo>
                  <a:cubicBezTo>
                    <a:pt x="268" y="75"/>
                    <a:pt x="274" y="93"/>
                    <a:pt x="274" y="111"/>
                  </a:cubicBezTo>
                  <a:cubicBezTo>
                    <a:pt x="274" y="124"/>
                    <a:pt x="261" y="136"/>
                    <a:pt x="251" y="142"/>
                  </a:cubicBezTo>
                  <a:cubicBezTo>
                    <a:pt x="227" y="157"/>
                    <a:pt x="235" y="108"/>
                    <a:pt x="236" y="103"/>
                  </a:cubicBezTo>
                  <a:cubicBezTo>
                    <a:pt x="241" y="78"/>
                    <a:pt x="253" y="64"/>
                    <a:pt x="269" y="44"/>
                  </a:cubicBezTo>
                  <a:cubicBezTo>
                    <a:pt x="279" y="32"/>
                    <a:pt x="285" y="18"/>
                    <a:pt x="279" y="3"/>
                  </a:cubicBezTo>
                  <a:cubicBezTo>
                    <a:pt x="277" y="0"/>
                    <a:pt x="273" y="0"/>
                    <a:pt x="271" y="3"/>
                  </a:cubicBezTo>
                  <a:cubicBezTo>
                    <a:pt x="259" y="24"/>
                    <a:pt x="241" y="35"/>
                    <a:pt x="216" y="35"/>
                  </a:cubicBezTo>
                  <a:cubicBezTo>
                    <a:pt x="200" y="35"/>
                    <a:pt x="191" y="29"/>
                    <a:pt x="182" y="17"/>
                  </a:cubicBezTo>
                  <a:cubicBezTo>
                    <a:pt x="177" y="11"/>
                    <a:pt x="173" y="8"/>
                    <a:pt x="167" y="5"/>
                  </a:cubicBezTo>
                  <a:cubicBezTo>
                    <a:pt x="164" y="3"/>
                    <a:pt x="161" y="5"/>
                    <a:pt x="161" y="8"/>
                  </a:cubicBezTo>
                  <a:cubicBezTo>
                    <a:pt x="161" y="27"/>
                    <a:pt x="169" y="43"/>
                    <a:pt x="174" y="61"/>
                  </a:cubicBezTo>
                  <a:cubicBezTo>
                    <a:pt x="178" y="73"/>
                    <a:pt x="176" y="105"/>
                    <a:pt x="156" y="102"/>
                  </a:cubicBezTo>
                  <a:cubicBezTo>
                    <a:pt x="143" y="100"/>
                    <a:pt x="141" y="80"/>
                    <a:pt x="139" y="70"/>
                  </a:cubicBezTo>
                  <a:cubicBezTo>
                    <a:pt x="138" y="66"/>
                    <a:pt x="131" y="66"/>
                    <a:pt x="131" y="71"/>
                  </a:cubicBezTo>
                  <a:cubicBezTo>
                    <a:pt x="131" y="86"/>
                    <a:pt x="128" y="96"/>
                    <a:pt x="111" y="96"/>
                  </a:cubicBezTo>
                  <a:cubicBezTo>
                    <a:pt x="108" y="96"/>
                    <a:pt x="106" y="99"/>
                    <a:pt x="107" y="101"/>
                  </a:cubicBezTo>
                  <a:cubicBezTo>
                    <a:pt x="110" y="112"/>
                    <a:pt x="118" y="116"/>
                    <a:pt x="128" y="120"/>
                  </a:cubicBezTo>
                  <a:cubicBezTo>
                    <a:pt x="134" y="122"/>
                    <a:pt x="141" y="123"/>
                    <a:pt x="147" y="123"/>
                  </a:cubicBezTo>
                  <a:cubicBezTo>
                    <a:pt x="156" y="124"/>
                    <a:pt x="151" y="142"/>
                    <a:pt x="151" y="149"/>
                  </a:cubicBezTo>
                  <a:cubicBezTo>
                    <a:pt x="149" y="161"/>
                    <a:pt x="149" y="177"/>
                    <a:pt x="131" y="172"/>
                  </a:cubicBezTo>
                  <a:cubicBezTo>
                    <a:pt x="121" y="169"/>
                    <a:pt x="112" y="163"/>
                    <a:pt x="103" y="158"/>
                  </a:cubicBezTo>
                  <a:cubicBezTo>
                    <a:pt x="88" y="150"/>
                    <a:pt x="82" y="139"/>
                    <a:pt x="81" y="123"/>
                  </a:cubicBezTo>
                  <a:cubicBezTo>
                    <a:pt x="80" y="115"/>
                    <a:pt x="78" y="108"/>
                    <a:pt x="73" y="101"/>
                  </a:cubicBezTo>
                  <a:cubicBezTo>
                    <a:pt x="71" y="98"/>
                    <a:pt x="66" y="99"/>
                    <a:pt x="66" y="103"/>
                  </a:cubicBezTo>
                  <a:cubicBezTo>
                    <a:pt x="66" y="106"/>
                    <a:pt x="65" y="110"/>
                    <a:pt x="65" y="113"/>
                  </a:cubicBezTo>
                  <a:cubicBezTo>
                    <a:pt x="64" y="130"/>
                    <a:pt x="44" y="140"/>
                    <a:pt x="31" y="120"/>
                  </a:cubicBezTo>
                  <a:cubicBezTo>
                    <a:pt x="30" y="119"/>
                    <a:pt x="30" y="119"/>
                    <a:pt x="29" y="119"/>
                  </a:cubicBezTo>
                  <a:cubicBezTo>
                    <a:pt x="29" y="116"/>
                    <a:pt x="25" y="115"/>
                    <a:pt x="24" y="118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3" y="120"/>
                    <a:pt x="22" y="122"/>
                    <a:pt x="23" y="124"/>
                  </a:cubicBezTo>
                  <a:cubicBezTo>
                    <a:pt x="19" y="155"/>
                    <a:pt x="55" y="171"/>
                    <a:pt x="80" y="179"/>
                  </a:cubicBezTo>
                  <a:cubicBezTo>
                    <a:pt x="100" y="186"/>
                    <a:pt x="125" y="185"/>
                    <a:pt x="139" y="204"/>
                  </a:cubicBezTo>
                  <a:cubicBezTo>
                    <a:pt x="149" y="218"/>
                    <a:pt x="148" y="240"/>
                    <a:pt x="150" y="256"/>
                  </a:cubicBezTo>
                  <a:cubicBezTo>
                    <a:pt x="151" y="274"/>
                    <a:pt x="151" y="292"/>
                    <a:pt x="151" y="311"/>
                  </a:cubicBezTo>
                  <a:cubicBezTo>
                    <a:pt x="151" y="337"/>
                    <a:pt x="152" y="364"/>
                    <a:pt x="147" y="390"/>
                  </a:cubicBezTo>
                  <a:cubicBezTo>
                    <a:pt x="140" y="426"/>
                    <a:pt x="108" y="418"/>
                    <a:pt x="80" y="415"/>
                  </a:cubicBezTo>
                  <a:cubicBezTo>
                    <a:pt x="39" y="410"/>
                    <a:pt x="0" y="450"/>
                    <a:pt x="26" y="489"/>
                  </a:cubicBezTo>
                  <a:cubicBezTo>
                    <a:pt x="29" y="493"/>
                    <a:pt x="34" y="491"/>
                    <a:pt x="34" y="487"/>
                  </a:cubicBezTo>
                  <a:cubicBezTo>
                    <a:pt x="35" y="455"/>
                    <a:pt x="52" y="448"/>
                    <a:pt x="81" y="453"/>
                  </a:cubicBezTo>
                  <a:cubicBezTo>
                    <a:pt x="99" y="456"/>
                    <a:pt x="117" y="461"/>
                    <a:pt x="136" y="462"/>
                  </a:cubicBezTo>
                  <a:cubicBezTo>
                    <a:pt x="149" y="463"/>
                    <a:pt x="153" y="473"/>
                    <a:pt x="145" y="482"/>
                  </a:cubicBezTo>
                  <a:cubicBezTo>
                    <a:pt x="141" y="486"/>
                    <a:pt x="139" y="490"/>
                    <a:pt x="136" y="494"/>
                  </a:cubicBezTo>
                  <a:cubicBezTo>
                    <a:pt x="132" y="500"/>
                    <a:pt x="132" y="511"/>
                    <a:pt x="133" y="518"/>
                  </a:cubicBezTo>
                  <a:cubicBezTo>
                    <a:pt x="137" y="536"/>
                    <a:pt x="147" y="548"/>
                    <a:pt x="165" y="549"/>
                  </a:cubicBezTo>
                  <a:cubicBezTo>
                    <a:pt x="169" y="550"/>
                    <a:pt x="171" y="544"/>
                    <a:pt x="168" y="542"/>
                  </a:cubicBezTo>
                  <a:cubicBezTo>
                    <a:pt x="135" y="516"/>
                    <a:pt x="195" y="470"/>
                    <a:pt x="223" y="478"/>
                  </a:cubicBezTo>
                  <a:cubicBezTo>
                    <a:pt x="251" y="485"/>
                    <a:pt x="304" y="531"/>
                    <a:pt x="276" y="561"/>
                  </a:cubicBezTo>
                  <a:cubicBezTo>
                    <a:pt x="273" y="564"/>
                    <a:pt x="276" y="570"/>
                    <a:pt x="280" y="568"/>
                  </a:cubicBezTo>
                  <a:cubicBezTo>
                    <a:pt x="328" y="549"/>
                    <a:pt x="290" y="479"/>
                    <a:pt x="259" y="451"/>
                  </a:cubicBezTo>
                  <a:cubicBezTo>
                    <a:pt x="277" y="452"/>
                    <a:pt x="293" y="459"/>
                    <a:pt x="311" y="458"/>
                  </a:cubicBezTo>
                  <a:cubicBezTo>
                    <a:pt x="341" y="457"/>
                    <a:pt x="361" y="434"/>
                    <a:pt x="392" y="450"/>
                  </a:cubicBezTo>
                  <a:cubicBezTo>
                    <a:pt x="395" y="452"/>
                    <a:pt x="400" y="448"/>
                    <a:pt x="398" y="444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49" name="千图设计师MC：ID 29795607库_组合 39"/>
          <p:cNvGrpSpPr/>
          <p:nvPr>
            <p:custDataLst>
              <p:tags r:id="rId2"/>
            </p:custDataLst>
          </p:nvPr>
        </p:nvGrpSpPr>
        <p:grpSpPr>
          <a:xfrm>
            <a:off x="1339851" y="1756934"/>
            <a:ext cx="2675160" cy="1076522"/>
            <a:chOff x="719668" y="1675964"/>
            <a:chExt cx="2501622" cy="1076522"/>
          </a:xfrm>
        </p:grpSpPr>
        <p:sp>
          <p:nvSpPr>
            <p:cNvPr id="50" name="TextBox 40"/>
            <p:cNvSpPr txBox="1"/>
            <p:nvPr/>
          </p:nvSpPr>
          <p:spPr>
            <a:xfrm>
              <a:off x="719668" y="1675964"/>
              <a:ext cx="2501622" cy="362031"/>
            </a:xfrm>
            <a:prstGeom prst="rect">
              <a:avLst/>
            </a:prstGeom>
          </p:spPr>
          <p:txBody>
            <a:bodyPr vert="horz" wrap="none" lIns="144000" tIns="0" rIns="144000" bIns="0" anchor="ctr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71" name="TextBox 41"/>
            <p:cNvSpPr txBox="1"/>
            <p:nvPr/>
          </p:nvSpPr>
          <p:spPr>
            <a:xfrm>
              <a:off x="719668" y="2037995"/>
              <a:ext cx="2110033" cy="714491"/>
            </a:xfrm>
            <a:prstGeom prst="rect">
              <a:avLst/>
            </a:prstGeom>
          </p:spPr>
          <p:txBody>
            <a:bodyPr vert="horz" wrap="square" lIns="144000" tIns="0" rIns="144000" bIns="0" anchor="t" anchorCtr="0">
              <a:noAutofit/>
            </a:bodyPr>
            <a:lstStyle/>
            <a:p>
              <a:pPr lvl="0" defTabSz="913765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grpSp>
        <p:nvGrpSpPr>
          <p:cNvPr id="72" name="千图设计师MC：ID 29795607库_组合 42"/>
          <p:cNvGrpSpPr/>
          <p:nvPr>
            <p:custDataLst>
              <p:tags r:id="rId3"/>
            </p:custDataLst>
          </p:nvPr>
        </p:nvGrpSpPr>
        <p:grpSpPr>
          <a:xfrm>
            <a:off x="4077616" y="3304137"/>
            <a:ext cx="2675160" cy="1076522"/>
            <a:chOff x="719668" y="1675964"/>
            <a:chExt cx="2501622" cy="1076522"/>
          </a:xfrm>
        </p:grpSpPr>
        <p:sp>
          <p:nvSpPr>
            <p:cNvPr id="73" name="TextBox 43"/>
            <p:cNvSpPr txBox="1"/>
            <p:nvPr/>
          </p:nvSpPr>
          <p:spPr>
            <a:xfrm>
              <a:off x="719668" y="1675964"/>
              <a:ext cx="2501622" cy="362031"/>
            </a:xfrm>
            <a:prstGeom prst="rect">
              <a:avLst/>
            </a:prstGeom>
          </p:spPr>
          <p:txBody>
            <a:bodyPr vert="horz" wrap="none" lIns="144000" tIns="0" rIns="144000" bIns="0" anchor="ctr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chemeClr val="accent3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74" name="TextBox 44"/>
            <p:cNvSpPr txBox="1"/>
            <p:nvPr/>
          </p:nvSpPr>
          <p:spPr>
            <a:xfrm>
              <a:off x="719668" y="2037995"/>
              <a:ext cx="2162353" cy="714491"/>
            </a:xfrm>
            <a:prstGeom prst="rect">
              <a:avLst/>
            </a:prstGeom>
          </p:spPr>
          <p:txBody>
            <a:bodyPr vert="horz" wrap="square" lIns="144000" tIns="0" rIns="144000" bIns="0" anchor="t" anchorCtr="0">
              <a:noAutofit/>
            </a:bodyPr>
            <a:lstStyle/>
            <a:p>
              <a:pPr lvl="0" defTabSz="913765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grpSp>
        <p:nvGrpSpPr>
          <p:cNvPr id="78" name="千图设计师MC：ID 29795607库_组合 1"/>
          <p:cNvGrpSpPr/>
          <p:nvPr>
            <p:custDataLst>
              <p:tags r:id="rId4"/>
            </p:custDataLst>
          </p:nvPr>
        </p:nvGrpSpPr>
        <p:grpSpPr>
          <a:xfrm>
            <a:off x="6226460" y="1549125"/>
            <a:ext cx="2830512" cy="3775075"/>
            <a:chOff x="8199437" y="1739623"/>
            <a:chExt cx="2830512" cy="3775075"/>
          </a:xfrm>
        </p:grpSpPr>
        <p:sp>
          <p:nvSpPr>
            <p:cNvPr id="79" name="Freeform: Shape 12"/>
            <p:cNvSpPr/>
            <p:nvPr/>
          </p:nvSpPr>
          <p:spPr bwMode="auto">
            <a:xfrm>
              <a:off x="8199437" y="3165198"/>
              <a:ext cx="1016000" cy="1438275"/>
            </a:xfrm>
            <a:custGeom>
              <a:avLst/>
              <a:gdLst>
                <a:gd name="T0" fmla="*/ 569 w 569"/>
                <a:gd name="T1" fmla="*/ 537 h 806"/>
                <a:gd name="T2" fmla="*/ 0 w 569"/>
                <a:gd name="T3" fmla="*/ 211 h 806"/>
                <a:gd name="T4" fmla="*/ 569 w 569"/>
                <a:gd name="T5" fmla="*/ 537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9" h="806">
                  <a:moveTo>
                    <a:pt x="569" y="537"/>
                  </a:moveTo>
                  <a:cubicBezTo>
                    <a:pt x="569" y="537"/>
                    <a:pt x="557" y="0"/>
                    <a:pt x="0" y="211"/>
                  </a:cubicBezTo>
                  <a:cubicBezTo>
                    <a:pt x="0" y="211"/>
                    <a:pt x="41" y="806"/>
                    <a:pt x="569" y="5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0" name="Freeform: Shape 13"/>
            <p:cNvSpPr/>
            <p:nvPr/>
          </p:nvSpPr>
          <p:spPr bwMode="auto">
            <a:xfrm>
              <a:off x="9426574" y="2020611"/>
              <a:ext cx="1009650" cy="965200"/>
            </a:xfrm>
            <a:custGeom>
              <a:avLst/>
              <a:gdLst>
                <a:gd name="T0" fmla="*/ 114 w 566"/>
                <a:gd name="T1" fmla="*/ 511 h 541"/>
                <a:gd name="T2" fmla="*/ 518 w 566"/>
                <a:gd name="T3" fmla="*/ 95 h 541"/>
                <a:gd name="T4" fmla="*/ 114 w 566"/>
                <a:gd name="T5" fmla="*/ 51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6" h="541">
                  <a:moveTo>
                    <a:pt x="114" y="511"/>
                  </a:moveTo>
                  <a:cubicBezTo>
                    <a:pt x="114" y="511"/>
                    <a:pt x="566" y="541"/>
                    <a:pt x="518" y="95"/>
                  </a:cubicBezTo>
                  <a:cubicBezTo>
                    <a:pt x="518" y="95"/>
                    <a:pt x="0" y="0"/>
                    <a:pt x="114" y="5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1" name="Freeform: Shape 15"/>
            <p:cNvSpPr/>
            <p:nvPr/>
          </p:nvSpPr>
          <p:spPr bwMode="auto">
            <a:xfrm>
              <a:off x="8591549" y="2298423"/>
              <a:ext cx="936625" cy="649288"/>
            </a:xfrm>
            <a:custGeom>
              <a:avLst/>
              <a:gdLst>
                <a:gd name="T0" fmla="*/ 366 w 525"/>
                <a:gd name="T1" fmla="*/ 364 h 364"/>
                <a:gd name="T2" fmla="*/ 183 w 525"/>
                <a:gd name="T3" fmla="*/ 0 h 364"/>
                <a:gd name="T4" fmla="*/ 366 w 525"/>
                <a:gd name="T5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5" h="364">
                  <a:moveTo>
                    <a:pt x="366" y="364"/>
                  </a:moveTo>
                  <a:cubicBezTo>
                    <a:pt x="366" y="364"/>
                    <a:pt x="525" y="104"/>
                    <a:pt x="183" y="0"/>
                  </a:cubicBezTo>
                  <a:cubicBezTo>
                    <a:pt x="183" y="0"/>
                    <a:pt x="0" y="322"/>
                    <a:pt x="366" y="3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2" name="Freeform: Shape 16"/>
            <p:cNvSpPr/>
            <p:nvPr/>
          </p:nvSpPr>
          <p:spPr bwMode="auto">
            <a:xfrm>
              <a:off x="9432924" y="3185836"/>
              <a:ext cx="1597025" cy="1262063"/>
            </a:xfrm>
            <a:custGeom>
              <a:avLst/>
              <a:gdLst>
                <a:gd name="T0" fmla="*/ 221 w 895"/>
                <a:gd name="T1" fmla="*/ 702 h 707"/>
                <a:gd name="T2" fmla="*/ 738 w 895"/>
                <a:gd name="T3" fmla="*/ 71 h 707"/>
                <a:gd name="T4" fmla="*/ 221 w 895"/>
                <a:gd name="T5" fmla="*/ 702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5" h="707">
                  <a:moveTo>
                    <a:pt x="221" y="702"/>
                  </a:moveTo>
                  <a:cubicBezTo>
                    <a:pt x="221" y="702"/>
                    <a:pt x="895" y="707"/>
                    <a:pt x="738" y="71"/>
                  </a:cubicBezTo>
                  <a:cubicBezTo>
                    <a:pt x="738" y="71"/>
                    <a:pt x="0" y="0"/>
                    <a:pt x="221" y="7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7" name="Freeform: Shape 17"/>
            <p:cNvSpPr/>
            <p:nvPr/>
          </p:nvSpPr>
          <p:spPr bwMode="auto">
            <a:xfrm>
              <a:off x="9629774" y="4179611"/>
              <a:ext cx="360363" cy="1016000"/>
            </a:xfrm>
            <a:custGeom>
              <a:avLst/>
              <a:gdLst>
                <a:gd name="T0" fmla="*/ 163 w 202"/>
                <a:gd name="T1" fmla="*/ 142 h 569"/>
                <a:gd name="T2" fmla="*/ 68 w 202"/>
                <a:gd name="T3" fmla="*/ 429 h 569"/>
                <a:gd name="T4" fmla="*/ 0 w 202"/>
                <a:gd name="T5" fmla="*/ 411 h 569"/>
                <a:gd name="T6" fmla="*/ 117 w 202"/>
                <a:gd name="T7" fmla="*/ 113 h 569"/>
                <a:gd name="T8" fmla="*/ 163 w 202"/>
                <a:gd name="T9" fmla="*/ 14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69">
                  <a:moveTo>
                    <a:pt x="163" y="142"/>
                  </a:moveTo>
                  <a:cubicBezTo>
                    <a:pt x="163" y="142"/>
                    <a:pt x="67" y="289"/>
                    <a:pt x="68" y="429"/>
                  </a:cubicBezTo>
                  <a:cubicBezTo>
                    <a:pt x="69" y="569"/>
                    <a:pt x="0" y="411"/>
                    <a:pt x="0" y="411"/>
                  </a:cubicBezTo>
                  <a:cubicBezTo>
                    <a:pt x="0" y="411"/>
                    <a:pt x="33" y="227"/>
                    <a:pt x="117" y="113"/>
                  </a:cubicBezTo>
                  <a:cubicBezTo>
                    <a:pt x="202" y="0"/>
                    <a:pt x="187" y="46"/>
                    <a:pt x="163" y="14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8" name="Freeform: Shape 18"/>
            <p:cNvSpPr/>
            <p:nvPr/>
          </p:nvSpPr>
          <p:spPr bwMode="auto">
            <a:xfrm>
              <a:off x="9215437" y="2908023"/>
              <a:ext cx="192088" cy="336550"/>
            </a:xfrm>
            <a:custGeom>
              <a:avLst/>
              <a:gdLst>
                <a:gd name="T0" fmla="*/ 0 w 121"/>
                <a:gd name="T1" fmla="*/ 21 h 212"/>
                <a:gd name="T2" fmla="*/ 100 w 121"/>
                <a:gd name="T3" fmla="*/ 212 h 212"/>
                <a:gd name="T4" fmla="*/ 121 w 121"/>
                <a:gd name="T5" fmla="*/ 162 h 212"/>
                <a:gd name="T6" fmla="*/ 23 w 121"/>
                <a:gd name="T7" fmla="*/ 0 h 212"/>
                <a:gd name="T8" fmla="*/ 0 w 121"/>
                <a:gd name="T9" fmla="*/ 2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12">
                  <a:moveTo>
                    <a:pt x="0" y="21"/>
                  </a:moveTo>
                  <a:lnTo>
                    <a:pt x="100" y="212"/>
                  </a:lnTo>
                  <a:lnTo>
                    <a:pt x="121" y="162"/>
                  </a:lnTo>
                  <a:lnTo>
                    <a:pt x="23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9" name="Freeform: Shape 20"/>
            <p:cNvSpPr/>
            <p:nvPr/>
          </p:nvSpPr>
          <p:spPr bwMode="auto">
            <a:xfrm>
              <a:off x="9143999" y="2377798"/>
              <a:ext cx="1116013" cy="3136900"/>
            </a:xfrm>
            <a:custGeom>
              <a:avLst/>
              <a:gdLst>
                <a:gd name="T0" fmla="*/ 626 w 626"/>
                <a:gd name="T1" fmla="*/ 1657 h 1758"/>
                <a:gd name="T2" fmla="*/ 230 w 626"/>
                <a:gd name="T3" fmla="*/ 1127 h 1758"/>
                <a:gd name="T4" fmla="*/ 306 w 626"/>
                <a:gd name="T5" fmla="*/ 272 h 1758"/>
                <a:gd name="T6" fmla="*/ 278 w 626"/>
                <a:gd name="T7" fmla="*/ 258 h 1758"/>
                <a:gd name="T8" fmla="*/ 152 w 626"/>
                <a:gd name="T9" fmla="*/ 723 h 1758"/>
                <a:gd name="T10" fmla="*/ 216 w 626"/>
                <a:gd name="T11" fmla="*/ 5 h 1758"/>
                <a:gd name="T12" fmla="*/ 169 w 626"/>
                <a:gd name="T13" fmla="*/ 0 h 1758"/>
                <a:gd name="T14" fmla="*/ 113 w 626"/>
                <a:gd name="T15" fmla="*/ 1030 h 1758"/>
                <a:gd name="T16" fmla="*/ 36 w 626"/>
                <a:gd name="T17" fmla="*/ 949 h 1758"/>
                <a:gd name="T18" fmla="*/ 0 w 626"/>
                <a:gd name="T19" fmla="*/ 988 h 1758"/>
                <a:gd name="T20" fmla="*/ 84 w 626"/>
                <a:gd name="T21" fmla="*/ 1075 h 1758"/>
                <a:gd name="T22" fmla="*/ 255 w 626"/>
                <a:gd name="T23" fmla="*/ 1642 h 1758"/>
                <a:gd name="T24" fmla="*/ 626 w 626"/>
                <a:gd name="T25" fmla="*/ 1657 h 1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6" h="1758">
                  <a:moveTo>
                    <a:pt x="626" y="1657"/>
                  </a:moveTo>
                  <a:cubicBezTo>
                    <a:pt x="626" y="1657"/>
                    <a:pt x="319" y="1621"/>
                    <a:pt x="230" y="1127"/>
                  </a:cubicBezTo>
                  <a:cubicBezTo>
                    <a:pt x="141" y="633"/>
                    <a:pt x="306" y="272"/>
                    <a:pt x="306" y="272"/>
                  </a:cubicBezTo>
                  <a:cubicBezTo>
                    <a:pt x="278" y="258"/>
                    <a:pt x="278" y="258"/>
                    <a:pt x="278" y="258"/>
                  </a:cubicBezTo>
                  <a:cubicBezTo>
                    <a:pt x="278" y="258"/>
                    <a:pt x="145" y="575"/>
                    <a:pt x="152" y="723"/>
                  </a:cubicBezTo>
                  <a:cubicBezTo>
                    <a:pt x="216" y="5"/>
                    <a:pt x="216" y="5"/>
                    <a:pt x="216" y="5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9" y="0"/>
                    <a:pt x="82" y="706"/>
                    <a:pt x="113" y="1030"/>
                  </a:cubicBezTo>
                  <a:cubicBezTo>
                    <a:pt x="36" y="949"/>
                    <a:pt x="36" y="949"/>
                    <a:pt x="36" y="949"/>
                  </a:cubicBezTo>
                  <a:cubicBezTo>
                    <a:pt x="0" y="988"/>
                    <a:pt x="0" y="988"/>
                    <a:pt x="0" y="988"/>
                  </a:cubicBezTo>
                  <a:cubicBezTo>
                    <a:pt x="84" y="1075"/>
                    <a:pt x="84" y="1075"/>
                    <a:pt x="84" y="1075"/>
                  </a:cubicBezTo>
                  <a:cubicBezTo>
                    <a:pt x="84" y="1075"/>
                    <a:pt x="136" y="1527"/>
                    <a:pt x="255" y="1642"/>
                  </a:cubicBezTo>
                  <a:cubicBezTo>
                    <a:pt x="373" y="1758"/>
                    <a:pt x="626" y="1657"/>
                    <a:pt x="626" y="165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0" name="Freeform: Shape 14"/>
            <p:cNvSpPr/>
            <p:nvPr/>
          </p:nvSpPr>
          <p:spPr bwMode="auto">
            <a:xfrm>
              <a:off x="8961437" y="1739623"/>
              <a:ext cx="981075" cy="725488"/>
            </a:xfrm>
            <a:custGeom>
              <a:avLst/>
              <a:gdLst>
                <a:gd name="T0" fmla="*/ 293 w 550"/>
                <a:gd name="T1" fmla="*/ 407 h 407"/>
                <a:gd name="T2" fmla="*/ 321 w 550"/>
                <a:gd name="T3" fmla="*/ 0 h 407"/>
                <a:gd name="T4" fmla="*/ 293 w 550"/>
                <a:gd name="T5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0" h="407">
                  <a:moveTo>
                    <a:pt x="293" y="407"/>
                  </a:moveTo>
                  <a:cubicBezTo>
                    <a:pt x="293" y="407"/>
                    <a:pt x="550" y="241"/>
                    <a:pt x="321" y="0"/>
                  </a:cubicBezTo>
                  <a:cubicBezTo>
                    <a:pt x="321" y="0"/>
                    <a:pt x="0" y="185"/>
                    <a:pt x="293" y="4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01" name="千图设计师MC：ID 29795607库_组合 38"/>
          <p:cNvGrpSpPr/>
          <p:nvPr>
            <p:custDataLst>
              <p:tags r:id="rId5"/>
            </p:custDataLst>
          </p:nvPr>
        </p:nvGrpSpPr>
        <p:grpSpPr>
          <a:xfrm>
            <a:off x="4077616" y="1756934"/>
            <a:ext cx="2675160" cy="1076522"/>
            <a:chOff x="719668" y="1675964"/>
            <a:chExt cx="2501622" cy="1076522"/>
          </a:xfrm>
        </p:grpSpPr>
        <p:sp>
          <p:nvSpPr>
            <p:cNvPr id="102" name="TextBox 48"/>
            <p:cNvSpPr txBox="1"/>
            <p:nvPr/>
          </p:nvSpPr>
          <p:spPr>
            <a:xfrm>
              <a:off x="719668" y="1675964"/>
              <a:ext cx="2501622" cy="362031"/>
            </a:xfrm>
            <a:prstGeom prst="rect">
              <a:avLst/>
            </a:prstGeom>
          </p:spPr>
          <p:txBody>
            <a:bodyPr vert="horz" wrap="none" lIns="144000" tIns="0" rIns="144000" bIns="0" anchor="ctr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chemeClr val="accent2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03" name="TextBox 49"/>
            <p:cNvSpPr txBox="1"/>
            <p:nvPr/>
          </p:nvSpPr>
          <p:spPr>
            <a:xfrm>
              <a:off x="719668" y="2037995"/>
              <a:ext cx="2162353" cy="714491"/>
            </a:xfrm>
            <a:prstGeom prst="rect">
              <a:avLst/>
            </a:prstGeom>
          </p:spPr>
          <p:txBody>
            <a:bodyPr vert="horz" wrap="square" lIns="144000" tIns="0" rIns="144000" bIns="0" anchor="t" anchorCtr="0">
              <a:noAutofit/>
            </a:bodyPr>
            <a:lstStyle/>
            <a:p>
              <a:pPr lvl="0" defTabSz="913765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grpSp>
        <p:nvGrpSpPr>
          <p:cNvPr id="104" name="千图设计师MC：ID 29795607库_组合 50"/>
          <p:cNvGrpSpPr/>
          <p:nvPr>
            <p:custDataLst>
              <p:tags r:id="rId6"/>
            </p:custDataLst>
          </p:nvPr>
        </p:nvGrpSpPr>
        <p:grpSpPr>
          <a:xfrm>
            <a:off x="8821179" y="3304137"/>
            <a:ext cx="2675160" cy="1076522"/>
            <a:chOff x="719668" y="1675964"/>
            <a:chExt cx="2501622" cy="1076522"/>
          </a:xfrm>
        </p:grpSpPr>
        <p:sp>
          <p:nvSpPr>
            <p:cNvPr id="105" name="TextBox 51"/>
            <p:cNvSpPr txBox="1"/>
            <p:nvPr/>
          </p:nvSpPr>
          <p:spPr>
            <a:xfrm>
              <a:off x="719668" y="1675964"/>
              <a:ext cx="2501622" cy="362031"/>
            </a:xfrm>
            <a:prstGeom prst="rect">
              <a:avLst/>
            </a:prstGeom>
          </p:spPr>
          <p:txBody>
            <a:bodyPr vert="horz" wrap="none" lIns="144000" tIns="0" rIns="144000" bIns="0" anchor="ctr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chemeClr val="accent5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06" name="TextBox 52"/>
            <p:cNvSpPr txBox="1"/>
            <p:nvPr/>
          </p:nvSpPr>
          <p:spPr>
            <a:xfrm>
              <a:off x="719668" y="2037995"/>
              <a:ext cx="2182569" cy="714491"/>
            </a:xfrm>
            <a:prstGeom prst="rect">
              <a:avLst/>
            </a:prstGeom>
          </p:spPr>
          <p:txBody>
            <a:bodyPr vert="horz" wrap="square" lIns="144000" tIns="0" rIns="144000" bIns="0" anchor="t" anchorCtr="0">
              <a:noAutofit/>
            </a:bodyPr>
            <a:lstStyle/>
            <a:p>
              <a:pPr lvl="0" defTabSz="913765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grpSp>
        <p:nvGrpSpPr>
          <p:cNvPr id="107" name="千图设计师MC：ID 29795607库_组合 53"/>
          <p:cNvGrpSpPr/>
          <p:nvPr>
            <p:custDataLst>
              <p:tags r:id="rId7"/>
            </p:custDataLst>
          </p:nvPr>
        </p:nvGrpSpPr>
        <p:grpSpPr>
          <a:xfrm>
            <a:off x="8821179" y="1756934"/>
            <a:ext cx="2675160" cy="1076522"/>
            <a:chOff x="719668" y="1675964"/>
            <a:chExt cx="2501622" cy="1076522"/>
          </a:xfrm>
        </p:grpSpPr>
        <p:sp>
          <p:nvSpPr>
            <p:cNvPr id="108" name="TextBox 54"/>
            <p:cNvSpPr txBox="1"/>
            <p:nvPr/>
          </p:nvSpPr>
          <p:spPr>
            <a:xfrm>
              <a:off x="719668" y="1675964"/>
              <a:ext cx="2501622" cy="362031"/>
            </a:xfrm>
            <a:prstGeom prst="rect">
              <a:avLst/>
            </a:prstGeom>
          </p:spPr>
          <p:txBody>
            <a:bodyPr vert="horz" wrap="none" lIns="144000" tIns="0" rIns="144000" bIns="0" anchor="ctr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chemeClr val="accent2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109" name="TextBox 55"/>
            <p:cNvSpPr txBox="1"/>
            <p:nvPr/>
          </p:nvSpPr>
          <p:spPr>
            <a:xfrm>
              <a:off x="719668" y="2037995"/>
              <a:ext cx="2182569" cy="714491"/>
            </a:xfrm>
            <a:prstGeom prst="rect">
              <a:avLst/>
            </a:prstGeom>
          </p:spPr>
          <p:txBody>
            <a:bodyPr vert="horz" wrap="square" lIns="144000" tIns="0" rIns="144000" bIns="0" anchor="t" anchorCtr="0">
              <a:noAutofit/>
            </a:bodyPr>
            <a:lstStyle/>
            <a:p>
              <a:pPr lvl="0" defTabSz="913765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  <p:sp>
        <p:nvSpPr>
          <p:cNvPr id="45" name="千图设计师MC：ID 29795607库_矩形 3"/>
          <p:cNvSpPr/>
          <p:nvPr>
            <p:custDataLst>
              <p:tags r:id="rId8"/>
            </p:custDataLst>
          </p:nvPr>
        </p:nvSpPr>
        <p:spPr bwMode="auto">
          <a:xfrm>
            <a:off x="330200" y="4909015"/>
            <a:ext cx="11531600" cy="1017124"/>
          </a:xfrm>
          <a:prstGeom prst="rect">
            <a:avLst/>
          </a:prstGeom>
          <a:solidFill>
            <a:srgbClr val="A20202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75" name="千图设计师MC：ID 29795607库_组合 45"/>
          <p:cNvGrpSpPr/>
          <p:nvPr>
            <p:custDataLst>
              <p:tags r:id="rId9"/>
            </p:custDataLst>
          </p:nvPr>
        </p:nvGrpSpPr>
        <p:grpSpPr>
          <a:xfrm>
            <a:off x="3222291" y="5159150"/>
            <a:ext cx="5598888" cy="693634"/>
            <a:chOff x="215940" y="1706633"/>
            <a:chExt cx="3557766" cy="1330456"/>
          </a:xfrm>
        </p:grpSpPr>
        <p:sp>
          <p:nvSpPr>
            <p:cNvPr id="76" name="TextBox 46"/>
            <p:cNvSpPr txBox="1"/>
            <p:nvPr/>
          </p:nvSpPr>
          <p:spPr>
            <a:xfrm>
              <a:off x="719668" y="1706633"/>
              <a:ext cx="2501622" cy="362031"/>
            </a:xfrm>
            <a:prstGeom prst="rect">
              <a:avLst/>
            </a:prstGeom>
          </p:spPr>
          <p:txBody>
            <a:bodyPr vert="horz" wrap="none" lIns="144000" tIns="0" rIns="144000" bIns="0" anchor="ctr" anchorCtr="0">
              <a:noAutofit/>
            </a:bodyPr>
            <a:lstStyle/>
            <a:p>
              <a:pPr marL="0" indent="0" algn="ctr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77" name="TextBox 47"/>
            <p:cNvSpPr txBox="1"/>
            <p:nvPr/>
          </p:nvSpPr>
          <p:spPr>
            <a:xfrm>
              <a:off x="215940" y="2322598"/>
              <a:ext cx="3557766" cy="714491"/>
            </a:xfrm>
            <a:prstGeom prst="rect">
              <a:avLst/>
            </a:prstGeom>
          </p:spPr>
          <p:txBody>
            <a:bodyPr vert="horz" wrap="square" lIns="144000" tIns="0" rIns="144000" bIns="0" anchor="t" anchorCtr="0">
              <a:noAutofit/>
            </a:bodyPr>
            <a:lstStyle/>
            <a:p>
              <a:pPr lvl="0" defTabSz="913765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点击输入您的内容，或者通过复制您的文本后，在此框中选择粘贴。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 www.2ppt.com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qssskm4u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1898</Words>
  <Application>Microsoft Office PowerPoint</Application>
  <PresentationFormat>宽屏</PresentationFormat>
  <Paragraphs>234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阿里巴巴普惠体 R</vt:lpstr>
      <vt:lpstr>方正正黑简体</vt:lpstr>
      <vt:lpstr>宋体</vt:lpstr>
      <vt:lpstr>微软雅黑</vt:lpstr>
      <vt:lpstr>Arial</vt:lpstr>
      <vt:lpstr>Calibri</vt:lpstr>
      <vt:lpstr>Verdana</vt:lpstr>
      <vt:lpstr>Wingdings 2</vt:lpstr>
      <vt:lpstr>Wingdings 3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2022-03-09T02:34:42Z</dcterms:created>
  <dcterms:modified xsi:type="dcterms:W3CDTF">2023-01-10T12:05:28Z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BD447D1028C64709868247BE6EA85591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