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219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515"/>
    <a:srgbClr val="B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8" d="100"/>
          <a:sy n="78" d="100"/>
        </p:scale>
        <p:origin x="-2580" y="-1278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BBB0-1B24-4BF1-B7CF-F78CBC1A44E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1143000"/>
            <a:ext cx="5407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AAA9C-0011-4B65-B507-E0E8D8578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AA9C-0011-4B65-B507-E0E8D85786B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4243"/>
            <a:ext cx="6858000" cy="1817229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1551"/>
            <a:ext cx="685800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51541"/>
            <a:ext cx="4629150" cy="37093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7901"/>
            <a:ext cx="7886700" cy="10089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89503"/>
            <a:ext cx="7886700" cy="33118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7901"/>
            <a:ext cx="1971675" cy="442345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7901"/>
            <a:ext cx="5800725" cy="44234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9030"/>
            <a:ext cx="8229600" cy="869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17930"/>
            <a:ext cx="8229600" cy="34447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837889"/>
            <a:ext cx="2133600" cy="277901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837889"/>
            <a:ext cx="2895600" cy="277901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837889"/>
            <a:ext cx="2133600" cy="277901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9030"/>
            <a:ext cx="2057400" cy="44536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9030"/>
            <a:ext cx="6019800" cy="44536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837889"/>
            <a:ext cx="2133600" cy="277901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837889"/>
            <a:ext cx="2895600" cy="277901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837889"/>
            <a:ext cx="2133600" cy="277901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4243"/>
            <a:ext cx="6858000" cy="1817229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1551"/>
            <a:ext cx="685800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7901"/>
            <a:ext cx="7886700" cy="10089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89503"/>
            <a:ext cx="7886700" cy="33118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1301"/>
            <a:ext cx="7886700" cy="217125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93092"/>
            <a:ext cx="7886700" cy="1141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7901"/>
            <a:ext cx="7886700" cy="10089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89503"/>
            <a:ext cx="3886200" cy="33118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89503"/>
            <a:ext cx="3886200" cy="33118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7901"/>
            <a:ext cx="7886700" cy="10089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79552"/>
            <a:ext cx="3868340" cy="6270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906640"/>
            <a:ext cx="3868340" cy="28043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79552"/>
            <a:ext cx="3887391" cy="6270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906640"/>
            <a:ext cx="3887391" cy="28043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494665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7901"/>
            <a:ext cx="7886700" cy="10089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51541"/>
            <a:ext cx="4629150" cy="370937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4E24324A-1582-4B4B-ADC6-D5D5AD43F1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/>
          <a:lstStyle/>
          <a:p>
            <a:fld id="{864BC60E-C5D7-48F0-B5CC-9ABD1CE076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24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26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4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4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5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5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56.emf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-538385"/>
            <a:ext cx="9065432" cy="4554907"/>
            <a:chOff x="172" y="427"/>
            <a:chExt cx="7115" cy="357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2" y="427"/>
              <a:ext cx="7115" cy="35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2" y="2066"/>
              <a:ext cx="7115" cy="243"/>
            </a:xfrm>
            <a:custGeom>
              <a:avLst/>
              <a:gdLst>
                <a:gd name="T0" fmla="*/ 7076 w 2381"/>
                <a:gd name="T1" fmla="*/ 99 h 81"/>
                <a:gd name="T2" fmla="*/ 6936 w 2381"/>
                <a:gd name="T3" fmla="*/ 117 h 81"/>
                <a:gd name="T4" fmla="*/ 6822 w 2381"/>
                <a:gd name="T5" fmla="*/ 126 h 81"/>
                <a:gd name="T6" fmla="*/ 6634 w 2381"/>
                <a:gd name="T7" fmla="*/ 132 h 81"/>
                <a:gd name="T8" fmla="*/ 6272 w 2381"/>
                <a:gd name="T9" fmla="*/ 150 h 81"/>
                <a:gd name="T10" fmla="*/ 3308 w 2381"/>
                <a:gd name="T11" fmla="*/ 69 h 81"/>
                <a:gd name="T12" fmla="*/ 2887 w 2381"/>
                <a:gd name="T13" fmla="*/ 54 h 81"/>
                <a:gd name="T14" fmla="*/ 227 w 2381"/>
                <a:gd name="T15" fmla="*/ 66 h 81"/>
                <a:gd name="T16" fmla="*/ 6 w 2381"/>
                <a:gd name="T17" fmla="*/ 93 h 81"/>
                <a:gd name="T18" fmla="*/ 0 w 2381"/>
                <a:gd name="T19" fmla="*/ 93 h 81"/>
                <a:gd name="T20" fmla="*/ 0 w 2381"/>
                <a:gd name="T21" fmla="*/ 141 h 81"/>
                <a:gd name="T22" fmla="*/ 6 w 2381"/>
                <a:gd name="T23" fmla="*/ 141 h 81"/>
                <a:gd name="T24" fmla="*/ 589 w 2381"/>
                <a:gd name="T25" fmla="*/ 99 h 81"/>
                <a:gd name="T26" fmla="*/ 885 w 2381"/>
                <a:gd name="T27" fmla="*/ 81 h 81"/>
                <a:gd name="T28" fmla="*/ 3117 w 2381"/>
                <a:gd name="T29" fmla="*/ 114 h 81"/>
                <a:gd name="T30" fmla="*/ 3341 w 2381"/>
                <a:gd name="T31" fmla="*/ 120 h 81"/>
                <a:gd name="T32" fmla="*/ 3571 w 2381"/>
                <a:gd name="T33" fmla="*/ 129 h 81"/>
                <a:gd name="T34" fmla="*/ 6897 w 2381"/>
                <a:gd name="T35" fmla="*/ 165 h 81"/>
                <a:gd name="T36" fmla="*/ 6897 w 2381"/>
                <a:gd name="T37" fmla="*/ 165 h 81"/>
                <a:gd name="T38" fmla="*/ 6966 w 2381"/>
                <a:gd name="T39" fmla="*/ 156 h 81"/>
                <a:gd name="T40" fmla="*/ 7076 w 2381"/>
                <a:gd name="T41" fmla="*/ 144 h 81"/>
                <a:gd name="T42" fmla="*/ 7115 w 2381"/>
                <a:gd name="T43" fmla="*/ 141 h 81"/>
                <a:gd name="T44" fmla="*/ 7115 w 2381"/>
                <a:gd name="T45" fmla="*/ 93 h 81"/>
                <a:gd name="T46" fmla="*/ 7076 w 2381"/>
                <a:gd name="T47" fmla="*/ 99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81"/>
                <a:gd name="T73" fmla="*/ 0 h 81"/>
                <a:gd name="T74" fmla="*/ 2381 w 2381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81" h="81">
                  <a:moveTo>
                    <a:pt x="2368" y="33"/>
                  </a:moveTo>
                  <a:cubicBezTo>
                    <a:pt x="2352" y="36"/>
                    <a:pt x="2337" y="37"/>
                    <a:pt x="2321" y="39"/>
                  </a:cubicBezTo>
                  <a:cubicBezTo>
                    <a:pt x="2308" y="40"/>
                    <a:pt x="2296" y="42"/>
                    <a:pt x="2283" y="42"/>
                  </a:cubicBezTo>
                  <a:cubicBezTo>
                    <a:pt x="2269" y="42"/>
                    <a:pt x="2238" y="41"/>
                    <a:pt x="2220" y="44"/>
                  </a:cubicBezTo>
                  <a:cubicBezTo>
                    <a:pt x="2180" y="44"/>
                    <a:pt x="2138" y="48"/>
                    <a:pt x="2099" y="50"/>
                  </a:cubicBezTo>
                  <a:cubicBezTo>
                    <a:pt x="1763" y="72"/>
                    <a:pt x="1439" y="32"/>
                    <a:pt x="1107" y="23"/>
                  </a:cubicBezTo>
                  <a:cubicBezTo>
                    <a:pt x="1060" y="22"/>
                    <a:pt x="1013" y="20"/>
                    <a:pt x="966" y="18"/>
                  </a:cubicBezTo>
                  <a:cubicBezTo>
                    <a:pt x="674" y="0"/>
                    <a:pt x="371" y="6"/>
                    <a:pt x="76" y="22"/>
                  </a:cubicBezTo>
                  <a:cubicBezTo>
                    <a:pt x="51" y="24"/>
                    <a:pt x="26" y="27"/>
                    <a:pt x="2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71" y="43"/>
                    <a:pt x="128" y="35"/>
                    <a:pt x="197" y="33"/>
                  </a:cubicBezTo>
                  <a:cubicBezTo>
                    <a:pt x="230" y="31"/>
                    <a:pt x="263" y="29"/>
                    <a:pt x="296" y="27"/>
                  </a:cubicBezTo>
                  <a:cubicBezTo>
                    <a:pt x="545" y="14"/>
                    <a:pt x="789" y="23"/>
                    <a:pt x="1043" y="38"/>
                  </a:cubicBezTo>
                  <a:cubicBezTo>
                    <a:pt x="1068" y="39"/>
                    <a:pt x="1093" y="40"/>
                    <a:pt x="1118" y="40"/>
                  </a:cubicBezTo>
                  <a:cubicBezTo>
                    <a:pt x="1143" y="41"/>
                    <a:pt x="1169" y="42"/>
                    <a:pt x="1195" y="43"/>
                  </a:cubicBezTo>
                  <a:cubicBezTo>
                    <a:pt x="1565" y="64"/>
                    <a:pt x="1937" y="81"/>
                    <a:pt x="2308" y="55"/>
                  </a:cubicBezTo>
                  <a:cubicBezTo>
                    <a:pt x="2308" y="55"/>
                    <a:pt x="2308" y="55"/>
                    <a:pt x="2308" y="55"/>
                  </a:cubicBezTo>
                  <a:cubicBezTo>
                    <a:pt x="2315" y="54"/>
                    <a:pt x="2323" y="53"/>
                    <a:pt x="2331" y="52"/>
                  </a:cubicBezTo>
                  <a:cubicBezTo>
                    <a:pt x="2343" y="51"/>
                    <a:pt x="2355" y="49"/>
                    <a:pt x="2368" y="48"/>
                  </a:cubicBezTo>
                  <a:cubicBezTo>
                    <a:pt x="2373" y="48"/>
                    <a:pt x="2378" y="47"/>
                    <a:pt x="2381" y="47"/>
                  </a:cubicBezTo>
                  <a:cubicBezTo>
                    <a:pt x="2381" y="31"/>
                    <a:pt x="2381" y="31"/>
                    <a:pt x="2381" y="31"/>
                  </a:cubicBezTo>
                  <a:cubicBezTo>
                    <a:pt x="2377" y="32"/>
                    <a:pt x="2372" y="33"/>
                    <a:pt x="2368" y="33"/>
                  </a:cubicBezTo>
                </a:path>
              </a:pathLst>
            </a:custGeom>
            <a:solidFill>
              <a:srgbClr val="EBBFB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118" y="2078"/>
              <a:ext cx="150" cy="159"/>
            </a:xfrm>
            <a:custGeom>
              <a:avLst/>
              <a:gdLst>
                <a:gd name="T0" fmla="*/ 78 w 50"/>
                <a:gd name="T1" fmla="*/ 156 h 53"/>
                <a:gd name="T2" fmla="*/ 99 w 50"/>
                <a:gd name="T3" fmla="*/ 111 h 53"/>
                <a:gd name="T4" fmla="*/ 105 w 50"/>
                <a:gd name="T5" fmla="*/ 108 h 53"/>
                <a:gd name="T6" fmla="*/ 147 w 50"/>
                <a:gd name="T7" fmla="*/ 111 h 53"/>
                <a:gd name="T8" fmla="*/ 150 w 50"/>
                <a:gd name="T9" fmla="*/ 111 h 53"/>
                <a:gd name="T10" fmla="*/ 150 w 50"/>
                <a:gd name="T11" fmla="*/ 105 h 53"/>
                <a:gd name="T12" fmla="*/ 120 w 50"/>
                <a:gd name="T13" fmla="*/ 75 h 53"/>
                <a:gd name="T14" fmla="*/ 120 w 50"/>
                <a:gd name="T15" fmla="*/ 69 h 53"/>
                <a:gd name="T16" fmla="*/ 135 w 50"/>
                <a:gd name="T17" fmla="*/ 30 h 53"/>
                <a:gd name="T18" fmla="*/ 135 w 50"/>
                <a:gd name="T19" fmla="*/ 24 h 53"/>
                <a:gd name="T20" fmla="*/ 132 w 50"/>
                <a:gd name="T21" fmla="*/ 24 h 53"/>
                <a:gd name="T22" fmla="*/ 93 w 50"/>
                <a:gd name="T23" fmla="*/ 42 h 53"/>
                <a:gd name="T24" fmla="*/ 87 w 50"/>
                <a:gd name="T25" fmla="*/ 42 h 53"/>
                <a:gd name="T26" fmla="*/ 54 w 50"/>
                <a:gd name="T27" fmla="*/ 3 h 53"/>
                <a:gd name="T28" fmla="*/ 54 w 50"/>
                <a:gd name="T29" fmla="*/ 0 h 53"/>
                <a:gd name="T30" fmla="*/ 54 w 50"/>
                <a:gd name="T31" fmla="*/ 0 h 53"/>
                <a:gd name="T32" fmla="*/ 48 w 50"/>
                <a:gd name="T33" fmla="*/ 0 h 53"/>
                <a:gd name="T34" fmla="*/ 45 w 50"/>
                <a:gd name="T35" fmla="*/ 6 h 53"/>
                <a:gd name="T36" fmla="*/ 54 w 50"/>
                <a:gd name="T37" fmla="*/ 57 h 53"/>
                <a:gd name="T38" fmla="*/ 51 w 50"/>
                <a:gd name="T39" fmla="*/ 66 h 53"/>
                <a:gd name="T40" fmla="*/ 3 w 50"/>
                <a:gd name="T41" fmla="*/ 84 h 53"/>
                <a:gd name="T42" fmla="*/ 3 w 50"/>
                <a:gd name="T43" fmla="*/ 84 h 53"/>
                <a:gd name="T44" fmla="*/ 3 w 50"/>
                <a:gd name="T45" fmla="*/ 84 h 53"/>
                <a:gd name="T46" fmla="*/ 0 w 50"/>
                <a:gd name="T47" fmla="*/ 90 h 53"/>
                <a:gd name="T48" fmla="*/ 6 w 50"/>
                <a:gd name="T49" fmla="*/ 93 h 53"/>
                <a:gd name="T50" fmla="*/ 57 w 50"/>
                <a:gd name="T51" fmla="*/ 99 h 53"/>
                <a:gd name="T52" fmla="*/ 63 w 50"/>
                <a:gd name="T53" fmla="*/ 105 h 53"/>
                <a:gd name="T54" fmla="*/ 69 w 50"/>
                <a:gd name="T55" fmla="*/ 153 h 53"/>
                <a:gd name="T56" fmla="*/ 72 w 50"/>
                <a:gd name="T57" fmla="*/ 159 h 53"/>
                <a:gd name="T58" fmla="*/ 78 w 50"/>
                <a:gd name="T59" fmla="*/ 156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53"/>
                <a:gd name="T92" fmla="*/ 50 w 50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53">
                  <a:moveTo>
                    <a:pt x="26" y="52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4" y="36"/>
                    <a:pt x="35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0" y="38"/>
                    <a:pt x="50" y="37"/>
                    <a:pt x="50" y="37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3"/>
                    <a:pt x="40" y="2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8"/>
                    <a:pt x="45" y="8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29" y="15"/>
                    <a:pt x="29" y="14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1"/>
                    <a:pt x="17" y="2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0" y="30"/>
                    <a:pt x="0" y="31"/>
                    <a:pt x="2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1" y="34"/>
                    <a:pt x="21" y="3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4" y="53"/>
                    <a:pt x="24" y="53"/>
                  </a:cubicBezTo>
                  <a:cubicBezTo>
                    <a:pt x="25" y="53"/>
                    <a:pt x="25" y="53"/>
                    <a:pt x="26" y="52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253" y="2189"/>
              <a:ext cx="72" cy="75"/>
            </a:xfrm>
            <a:custGeom>
              <a:avLst/>
              <a:gdLst>
                <a:gd name="T0" fmla="*/ 69 w 24"/>
                <a:gd name="T1" fmla="*/ 30 h 25"/>
                <a:gd name="T2" fmla="*/ 51 w 24"/>
                <a:gd name="T3" fmla="*/ 27 h 25"/>
                <a:gd name="T4" fmla="*/ 48 w 24"/>
                <a:gd name="T5" fmla="*/ 24 h 25"/>
                <a:gd name="T6" fmla="*/ 42 w 24"/>
                <a:gd name="T7" fmla="*/ 3 h 25"/>
                <a:gd name="T8" fmla="*/ 39 w 24"/>
                <a:gd name="T9" fmla="*/ 0 h 25"/>
                <a:gd name="T10" fmla="*/ 39 w 24"/>
                <a:gd name="T11" fmla="*/ 3 h 25"/>
                <a:gd name="T12" fmla="*/ 27 w 24"/>
                <a:gd name="T13" fmla="*/ 21 h 25"/>
                <a:gd name="T14" fmla="*/ 24 w 24"/>
                <a:gd name="T15" fmla="*/ 24 h 25"/>
                <a:gd name="T16" fmla="*/ 3 w 24"/>
                <a:gd name="T17" fmla="*/ 21 h 25"/>
                <a:gd name="T18" fmla="*/ 0 w 24"/>
                <a:gd name="T19" fmla="*/ 24 h 25"/>
                <a:gd name="T20" fmla="*/ 0 w 24"/>
                <a:gd name="T21" fmla="*/ 27 h 25"/>
                <a:gd name="T22" fmla="*/ 15 w 24"/>
                <a:gd name="T23" fmla="*/ 42 h 25"/>
                <a:gd name="T24" fmla="*/ 18 w 24"/>
                <a:gd name="T25" fmla="*/ 45 h 25"/>
                <a:gd name="T26" fmla="*/ 6 w 24"/>
                <a:gd name="T27" fmla="*/ 66 h 25"/>
                <a:gd name="T28" fmla="*/ 6 w 24"/>
                <a:gd name="T29" fmla="*/ 66 h 25"/>
                <a:gd name="T30" fmla="*/ 6 w 24"/>
                <a:gd name="T31" fmla="*/ 66 h 25"/>
                <a:gd name="T32" fmla="*/ 6 w 24"/>
                <a:gd name="T33" fmla="*/ 69 h 25"/>
                <a:gd name="T34" fmla="*/ 9 w 24"/>
                <a:gd name="T35" fmla="*/ 69 h 25"/>
                <a:gd name="T36" fmla="*/ 30 w 24"/>
                <a:gd name="T37" fmla="*/ 60 h 25"/>
                <a:gd name="T38" fmla="*/ 36 w 24"/>
                <a:gd name="T39" fmla="*/ 60 h 25"/>
                <a:gd name="T40" fmla="*/ 51 w 24"/>
                <a:gd name="T41" fmla="*/ 75 h 25"/>
                <a:gd name="T42" fmla="*/ 51 w 24"/>
                <a:gd name="T43" fmla="*/ 75 h 25"/>
                <a:gd name="T44" fmla="*/ 51 w 24"/>
                <a:gd name="T45" fmla="*/ 75 h 25"/>
                <a:gd name="T46" fmla="*/ 54 w 24"/>
                <a:gd name="T47" fmla="*/ 75 h 25"/>
                <a:gd name="T48" fmla="*/ 54 w 24"/>
                <a:gd name="T49" fmla="*/ 72 h 25"/>
                <a:gd name="T50" fmla="*/ 51 w 24"/>
                <a:gd name="T51" fmla="*/ 51 h 25"/>
                <a:gd name="T52" fmla="*/ 54 w 24"/>
                <a:gd name="T53" fmla="*/ 45 h 25"/>
                <a:gd name="T54" fmla="*/ 72 w 24"/>
                <a:gd name="T55" fmla="*/ 36 h 25"/>
                <a:gd name="T56" fmla="*/ 72 w 24"/>
                <a:gd name="T57" fmla="*/ 33 h 25"/>
                <a:gd name="T58" fmla="*/ 69 w 24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25"/>
                <a:gd name="T92" fmla="*/ 24 w 24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25">
                  <a:moveTo>
                    <a:pt x="23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9"/>
                    <a:pt x="11" y="19"/>
                    <a:pt x="12" y="20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8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0"/>
                    <a:pt x="23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115" y="2306"/>
              <a:ext cx="72" cy="75"/>
            </a:xfrm>
            <a:custGeom>
              <a:avLst/>
              <a:gdLst>
                <a:gd name="T0" fmla="*/ 72 w 24"/>
                <a:gd name="T1" fmla="*/ 30 h 25"/>
                <a:gd name="T2" fmla="*/ 51 w 24"/>
                <a:gd name="T3" fmla="*/ 27 h 25"/>
                <a:gd name="T4" fmla="*/ 48 w 24"/>
                <a:gd name="T5" fmla="*/ 24 h 25"/>
                <a:gd name="T6" fmla="*/ 42 w 24"/>
                <a:gd name="T7" fmla="*/ 3 h 25"/>
                <a:gd name="T8" fmla="*/ 42 w 24"/>
                <a:gd name="T9" fmla="*/ 0 h 25"/>
                <a:gd name="T10" fmla="*/ 39 w 24"/>
                <a:gd name="T11" fmla="*/ 3 h 25"/>
                <a:gd name="T12" fmla="*/ 27 w 24"/>
                <a:gd name="T13" fmla="*/ 21 h 25"/>
                <a:gd name="T14" fmla="*/ 24 w 24"/>
                <a:gd name="T15" fmla="*/ 24 h 25"/>
                <a:gd name="T16" fmla="*/ 3 w 24"/>
                <a:gd name="T17" fmla="*/ 21 h 25"/>
                <a:gd name="T18" fmla="*/ 0 w 24"/>
                <a:gd name="T19" fmla="*/ 24 h 25"/>
                <a:gd name="T20" fmla="*/ 0 w 24"/>
                <a:gd name="T21" fmla="*/ 27 h 25"/>
                <a:gd name="T22" fmla="*/ 18 w 24"/>
                <a:gd name="T23" fmla="*/ 42 h 25"/>
                <a:gd name="T24" fmla="*/ 18 w 24"/>
                <a:gd name="T25" fmla="*/ 45 h 25"/>
                <a:gd name="T26" fmla="*/ 6 w 24"/>
                <a:gd name="T27" fmla="*/ 66 h 25"/>
                <a:gd name="T28" fmla="*/ 6 w 24"/>
                <a:gd name="T29" fmla="*/ 66 h 25"/>
                <a:gd name="T30" fmla="*/ 6 w 24"/>
                <a:gd name="T31" fmla="*/ 66 h 25"/>
                <a:gd name="T32" fmla="*/ 6 w 24"/>
                <a:gd name="T33" fmla="*/ 69 h 25"/>
                <a:gd name="T34" fmla="*/ 9 w 24"/>
                <a:gd name="T35" fmla="*/ 69 h 25"/>
                <a:gd name="T36" fmla="*/ 33 w 24"/>
                <a:gd name="T37" fmla="*/ 60 h 25"/>
                <a:gd name="T38" fmla="*/ 36 w 24"/>
                <a:gd name="T39" fmla="*/ 60 h 25"/>
                <a:gd name="T40" fmla="*/ 51 w 24"/>
                <a:gd name="T41" fmla="*/ 75 h 25"/>
                <a:gd name="T42" fmla="*/ 51 w 24"/>
                <a:gd name="T43" fmla="*/ 75 h 25"/>
                <a:gd name="T44" fmla="*/ 51 w 24"/>
                <a:gd name="T45" fmla="*/ 75 h 25"/>
                <a:gd name="T46" fmla="*/ 54 w 24"/>
                <a:gd name="T47" fmla="*/ 75 h 25"/>
                <a:gd name="T48" fmla="*/ 54 w 24"/>
                <a:gd name="T49" fmla="*/ 72 h 25"/>
                <a:gd name="T50" fmla="*/ 51 w 24"/>
                <a:gd name="T51" fmla="*/ 51 h 25"/>
                <a:gd name="T52" fmla="*/ 54 w 24"/>
                <a:gd name="T53" fmla="*/ 45 h 25"/>
                <a:gd name="T54" fmla="*/ 72 w 24"/>
                <a:gd name="T55" fmla="*/ 36 h 25"/>
                <a:gd name="T56" fmla="*/ 72 w 24"/>
                <a:gd name="T57" fmla="*/ 33 h 25"/>
                <a:gd name="T58" fmla="*/ 72 w 24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25"/>
                <a:gd name="T92" fmla="*/ 24 w 24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25">
                  <a:moveTo>
                    <a:pt x="24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20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8" y="16"/>
                    <a:pt x="18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11" y="2372"/>
              <a:ext cx="74" cy="75"/>
            </a:xfrm>
            <a:custGeom>
              <a:avLst/>
              <a:gdLst>
                <a:gd name="T0" fmla="*/ 71 w 25"/>
                <a:gd name="T1" fmla="*/ 30 h 25"/>
                <a:gd name="T2" fmla="*/ 50 w 25"/>
                <a:gd name="T3" fmla="*/ 27 h 25"/>
                <a:gd name="T4" fmla="*/ 47 w 25"/>
                <a:gd name="T5" fmla="*/ 24 h 25"/>
                <a:gd name="T6" fmla="*/ 44 w 25"/>
                <a:gd name="T7" fmla="*/ 3 h 25"/>
                <a:gd name="T8" fmla="*/ 41 w 25"/>
                <a:gd name="T9" fmla="*/ 0 h 25"/>
                <a:gd name="T10" fmla="*/ 38 w 25"/>
                <a:gd name="T11" fmla="*/ 3 h 25"/>
                <a:gd name="T12" fmla="*/ 30 w 25"/>
                <a:gd name="T13" fmla="*/ 21 h 25"/>
                <a:gd name="T14" fmla="*/ 27 w 25"/>
                <a:gd name="T15" fmla="*/ 24 h 25"/>
                <a:gd name="T16" fmla="*/ 3 w 25"/>
                <a:gd name="T17" fmla="*/ 21 h 25"/>
                <a:gd name="T18" fmla="*/ 0 w 25"/>
                <a:gd name="T19" fmla="*/ 24 h 25"/>
                <a:gd name="T20" fmla="*/ 3 w 25"/>
                <a:gd name="T21" fmla="*/ 27 h 25"/>
                <a:gd name="T22" fmla="*/ 18 w 25"/>
                <a:gd name="T23" fmla="*/ 42 h 25"/>
                <a:gd name="T24" fmla="*/ 18 w 25"/>
                <a:gd name="T25" fmla="*/ 45 h 25"/>
                <a:gd name="T26" fmla="*/ 9 w 25"/>
                <a:gd name="T27" fmla="*/ 66 h 25"/>
                <a:gd name="T28" fmla="*/ 9 w 25"/>
                <a:gd name="T29" fmla="*/ 66 h 25"/>
                <a:gd name="T30" fmla="*/ 9 w 25"/>
                <a:gd name="T31" fmla="*/ 66 h 25"/>
                <a:gd name="T32" fmla="*/ 9 w 25"/>
                <a:gd name="T33" fmla="*/ 69 h 25"/>
                <a:gd name="T34" fmla="*/ 12 w 25"/>
                <a:gd name="T35" fmla="*/ 69 h 25"/>
                <a:gd name="T36" fmla="*/ 33 w 25"/>
                <a:gd name="T37" fmla="*/ 57 h 25"/>
                <a:gd name="T38" fmla="*/ 36 w 25"/>
                <a:gd name="T39" fmla="*/ 60 h 25"/>
                <a:gd name="T40" fmla="*/ 53 w 25"/>
                <a:gd name="T41" fmla="*/ 75 h 25"/>
                <a:gd name="T42" fmla="*/ 53 w 25"/>
                <a:gd name="T43" fmla="*/ 75 h 25"/>
                <a:gd name="T44" fmla="*/ 53 w 25"/>
                <a:gd name="T45" fmla="*/ 75 h 25"/>
                <a:gd name="T46" fmla="*/ 56 w 25"/>
                <a:gd name="T47" fmla="*/ 75 h 25"/>
                <a:gd name="T48" fmla="*/ 56 w 25"/>
                <a:gd name="T49" fmla="*/ 72 h 25"/>
                <a:gd name="T50" fmla="*/ 53 w 25"/>
                <a:gd name="T51" fmla="*/ 51 h 25"/>
                <a:gd name="T52" fmla="*/ 56 w 25"/>
                <a:gd name="T53" fmla="*/ 45 h 25"/>
                <a:gd name="T54" fmla="*/ 71 w 25"/>
                <a:gd name="T55" fmla="*/ 36 h 25"/>
                <a:gd name="T56" fmla="*/ 74 w 25"/>
                <a:gd name="T57" fmla="*/ 33 h 25"/>
                <a:gd name="T58" fmla="*/ 71 w 25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25"/>
                <a:gd name="T92" fmla="*/ 25 w 25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25">
                  <a:moveTo>
                    <a:pt x="24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6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2" y="19"/>
                    <a:pt x="12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0"/>
                    <a:pt x="24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047" y="2159"/>
              <a:ext cx="74" cy="75"/>
            </a:xfrm>
            <a:custGeom>
              <a:avLst/>
              <a:gdLst>
                <a:gd name="T0" fmla="*/ 71 w 25"/>
                <a:gd name="T1" fmla="*/ 30 h 25"/>
                <a:gd name="T2" fmla="*/ 50 w 25"/>
                <a:gd name="T3" fmla="*/ 27 h 25"/>
                <a:gd name="T4" fmla="*/ 47 w 25"/>
                <a:gd name="T5" fmla="*/ 24 h 25"/>
                <a:gd name="T6" fmla="*/ 44 w 25"/>
                <a:gd name="T7" fmla="*/ 3 h 25"/>
                <a:gd name="T8" fmla="*/ 41 w 25"/>
                <a:gd name="T9" fmla="*/ 0 h 25"/>
                <a:gd name="T10" fmla="*/ 38 w 25"/>
                <a:gd name="T11" fmla="*/ 3 h 25"/>
                <a:gd name="T12" fmla="*/ 30 w 25"/>
                <a:gd name="T13" fmla="*/ 24 h 25"/>
                <a:gd name="T14" fmla="*/ 27 w 25"/>
                <a:gd name="T15" fmla="*/ 24 h 25"/>
                <a:gd name="T16" fmla="*/ 3 w 25"/>
                <a:gd name="T17" fmla="*/ 24 h 25"/>
                <a:gd name="T18" fmla="*/ 0 w 25"/>
                <a:gd name="T19" fmla="*/ 24 h 25"/>
                <a:gd name="T20" fmla="*/ 3 w 25"/>
                <a:gd name="T21" fmla="*/ 27 h 25"/>
                <a:gd name="T22" fmla="*/ 18 w 25"/>
                <a:gd name="T23" fmla="*/ 42 h 25"/>
                <a:gd name="T24" fmla="*/ 18 w 25"/>
                <a:gd name="T25" fmla="*/ 45 h 25"/>
                <a:gd name="T26" fmla="*/ 9 w 25"/>
                <a:gd name="T27" fmla="*/ 66 h 25"/>
                <a:gd name="T28" fmla="*/ 9 w 25"/>
                <a:gd name="T29" fmla="*/ 66 h 25"/>
                <a:gd name="T30" fmla="*/ 9 w 25"/>
                <a:gd name="T31" fmla="*/ 66 h 25"/>
                <a:gd name="T32" fmla="*/ 9 w 25"/>
                <a:gd name="T33" fmla="*/ 69 h 25"/>
                <a:gd name="T34" fmla="*/ 12 w 25"/>
                <a:gd name="T35" fmla="*/ 69 h 25"/>
                <a:gd name="T36" fmla="*/ 33 w 25"/>
                <a:gd name="T37" fmla="*/ 60 h 25"/>
                <a:gd name="T38" fmla="*/ 36 w 25"/>
                <a:gd name="T39" fmla="*/ 60 h 25"/>
                <a:gd name="T40" fmla="*/ 53 w 25"/>
                <a:gd name="T41" fmla="*/ 75 h 25"/>
                <a:gd name="T42" fmla="*/ 53 w 25"/>
                <a:gd name="T43" fmla="*/ 75 h 25"/>
                <a:gd name="T44" fmla="*/ 53 w 25"/>
                <a:gd name="T45" fmla="*/ 75 h 25"/>
                <a:gd name="T46" fmla="*/ 56 w 25"/>
                <a:gd name="T47" fmla="*/ 75 h 25"/>
                <a:gd name="T48" fmla="*/ 56 w 25"/>
                <a:gd name="T49" fmla="*/ 72 h 25"/>
                <a:gd name="T50" fmla="*/ 53 w 25"/>
                <a:gd name="T51" fmla="*/ 51 h 25"/>
                <a:gd name="T52" fmla="*/ 56 w 25"/>
                <a:gd name="T53" fmla="*/ 48 h 25"/>
                <a:gd name="T54" fmla="*/ 71 w 25"/>
                <a:gd name="T55" fmla="*/ 36 h 25"/>
                <a:gd name="T56" fmla="*/ 74 w 25"/>
                <a:gd name="T57" fmla="*/ 33 h 25"/>
                <a:gd name="T58" fmla="*/ 71 w 25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25"/>
                <a:gd name="T92" fmla="*/ 25 w 25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25">
                  <a:moveTo>
                    <a:pt x="24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6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5" y="11"/>
                    <a:pt x="24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978" y="2162"/>
              <a:ext cx="57" cy="57"/>
            </a:xfrm>
            <a:custGeom>
              <a:avLst/>
              <a:gdLst>
                <a:gd name="T0" fmla="*/ 18 w 19"/>
                <a:gd name="T1" fmla="*/ 3 h 19"/>
                <a:gd name="T2" fmla="*/ 18 w 19"/>
                <a:gd name="T3" fmla="*/ 18 h 19"/>
                <a:gd name="T4" fmla="*/ 18 w 19"/>
                <a:gd name="T5" fmla="*/ 21 h 19"/>
                <a:gd name="T6" fmla="*/ 0 w 19"/>
                <a:gd name="T7" fmla="*/ 27 h 19"/>
                <a:gd name="T8" fmla="*/ 0 w 19"/>
                <a:gd name="T9" fmla="*/ 30 h 19"/>
                <a:gd name="T10" fmla="*/ 0 w 19"/>
                <a:gd name="T11" fmla="*/ 30 h 19"/>
                <a:gd name="T12" fmla="*/ 18 w 19"/>
                <a:gd name="T13" fmla="*/ 36 h 19"/>
                <a:gd name="T14" fmla="*/ 21 w 19"/>
                <a:gd name="T15" fmla="*/ 39 h 19"/>
                <a:gd name="T16" fmla="*/ 24 w 19"/>
                <a:gd name="T17" fmla="*/ 54 h 19"/>
                <a:gd name="T18" fmla="*/ 24 w 19"/>
                <a:gd name="T19" fmla="*/ 57 h 19"/>
                <a:gd name="T20" fmla="*/ 27 w 19"/>
                <a:gd name="T21" fmla="*/ 57 h 19"/>
                <a:gd name="T22" fmla="*/ 36 w 19"/>
                <a:gd name="T23" fmla="*/ 42 h 19"/>
                <a:gd name="T24" fmla="*/ 39 w 19"/>
                <a:gd name="T25" fmla="*/ 39 h 19"/>
                <a:gd name="T26" fmla="*/ 54 w 19"/>
                <a:gd name="T27" fmla="*/ 45 h 19"/>
                <a:gd name="T28" fmla="*/ 54 w 19"/>
                <a:gd name="T29" fmla="*/ 45 h 19"/>
                <a:gd name="T30" fmla="*/ 54 w 19"/>
                <a:gd name="T31" fmla="*/ 45 h 19"/>
                <a:gd name="T32" fmla="*/ 57 w 19"/>
                <a:gd name="T33" fmla="*/ 45 h 19"/>
                <a:gd name="T34" fmla="*/ 57 w 19"/>
                <a:gd name="T35" fmla="*/ 42 h 19"/>
                <a:gd name="T36" fmla="*/ 45 w 19"/>
                <a:gd name="T37" fmla="*/ 27 h 19"/>
                <a:gd name="T38" fmla="*/ 45 w 19"/>
                <a:gd name="T39" fmla="*/ 24 h 19"/>
                <a:gd name="T40" fmla="*/ 54 w 19"/>
                <a:gd name="T41" fmla="*/ 9 h 19"/>
                <a:gd name="T42" fmla="*/ 54 w 19"/>
                <a:gd name="T43" fmla="*/ 9 h 19"/>
                <a:gd name="T44" fmla="*/ 54 w 19"/>
                <a:gd name="T45" fmla="*/ 9 h 19"/>
                <a:gd name="T46" fmla="*/ 54 w 19"/>
                <a:gd name="T47" fmla="*/ 6 h 19"/>
                <a:gd name="T48" fmla="*/ 54 w 19"/>
                <a:gd name="T49" fmla="*/ 6 h 19"/>
                <a:gd name="T50" fmla="*/ 36 w 19"/>
                <a:gd name="T51" fmla="*/ 12 h 19"/>
                <a:gd name="T52" fmla="*/ 33 w 19"/>
                <a:gd name="T53" fmla="*/ 12 h 19"/>
                <a:gd name="T54" fmla="*/ 21 w 19"/>
                <a:gd name="T55" fmla="*/ 0 h 19"/>
                <a:gd name="T56" fmla="*/ 18 w 19"/>
                <a:gd name="T57" fmla="*/ 0 h 19"/>
                <a:gd name="T58" fmla="*/ 18 w 19"/>
                <a:gd name="T59" fmla="*/ 3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9"/>
                <a:gd name="T92" fmla="*/ 19 w 19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9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041" y="2294"/>
              <a:ext cx="56" cy="57"/>
            </a:xfrm>
            <a:custGeom>
              <a:avLst/>
              <a:gdLst>
                <a:gd name="T0" fmla="*/ 18 w 19"/>
                <a:gd name="T1" fmla="*/ 3 h 19"/>
                <a:gd name="T2" fmla="*/ 18 w 19"/>
                <a:gd name="T3" fmla="*/ 18 h 19"/>
                <a:gd name="T4" fmla="*/ 18 w 19"/>
                <a:gd name="T5" fmla="*/ 21 h 19"/>
                <a:gd name="T6" fmla="*/ 0 w 19"/>
                <a:gd name="T7" fmla="*/ 30 h 19"/>
                <a:gd name="T8" fmla="*/ 0 w 19"/>
                <a:gd name="T9" fmla="*/ 30 h 19"/>
                <a:gd name="T10" fmla="*/ 3 w 19"/>
                <a:gd name="T11" fmla="*/ 33 h 19"/>
                <a:gd name="T12" fmla="*/ 18 w 19"/>
                <a:gd name="T13" fmla="*/ 36 h 19"/>
                <a:gd name="T14" fmla="*/ 21 w 19"/>
                <a:gd name="T15" fmla="*/ 39 h 19"/>
                <a:gd name="T16" fmla="*/ 24 w 19"/>
                <a:gd name="T17" fmla="*/ 57 h 19"/>
                <a:gd name="T18" fmla="*/ 24 w 19"/>
                <a:gd name="T19" fmla="*/ 57 h 19"/>
                <a:gd name="T20" fmla="*/ 27 w 19"/>
                <a:gd name="T21" fmla="*/ 57 h 19"/>
                <a:gd name="T22" fmla="*/ 35 w 19"/>
                <a:gd name="T23" fmla="*/ 42 h 19"/>
                <a:gd name="T24" fmla="*/ 38 w 19"/>
                <a:gd name="T25" fmla="*/ 42 h 19"/>
                <a:gd name="T26" fmla="*/ 53 w 19"/>
                <a:gd name="T27" fmla="*/ 45 h 19"/>
                <a:gd name="T28" fmla="*/ 53 w 19"/>
                <a:gd name="T29" fmla="*/ 45 h 19"/>
                <a:gd name="T30" fmla="*/ 53 w 19"/>
                <a:gd name="T31" fmla="*/ 45 h 19"/>
                <a:gd name="T32" fmla="*/ 56 w 19"/>
                <a:gd name="T33" fmla="*/ 45 h 19"/>
                <a:gd name="T34" fmla="*/ 56 w 19"/>
                <a:gd name="T35" fmla="*/ 42 h 19"/>
                <a:gd name="T36" fmla="*/ 44 w 19"/>
                <a:gd name="T37" fmla="*/ 27 h 19"/>
                <a:gd name="T38" fmla="*/ 44 w 19"/>
                <a:gd name="T39" fmla="*/ 24 h 19"/>
                <a:gd name="T40" fmla="*/ 53 w 19"/>
                <a:gd name="T41" fmla="*/ 9 h 19"/>
                <a:gd name="T42" fmla="*/ 53 w 19"/>
                <a:gd name="T43" fmla="*/ 9 h 19"/>
                <a:gd name="T44" fmla="*/ 53 w 19"/>
                <a:gd name="T45" fmla="*/ 9 h 19"/>
                <a:gd name="T46" fmla="*/ 53 w 19"/>
                <a:gd name="T47" fmla="*/ 9 h 19"/>
                <a:gd name="T48" fmla="*/ 53 w 19"/>
                <a:gd name="T49" fmla="*/ 9 h 19"/>
                <a:gd name="T50" fmla="*/ 35 w 19"/>
                <a:gd name="T51" fmla="*/ 12 h 19"/>
                <a:gd name="T52" fmla="*/ 32 w 19"/>
                <a:gd name="T53" fmla="*/ 12 h 19"/>
                <a:gd name="T54" fmla="*/ 21 w 19"/>
                <a:gd name="T55" fmla="*/ 0 h 19"/>
                <a:gd name="T56" fmla="*/ 18 w 19"/>
                <a:gd name="T57" fmla="*/ 0 h 19"/>
                <a:gd name="T58" fmla="*/ 18 w 19"/>
                <a:gd name="T59" fmla="*/ 3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9"/>
                <a:gd name="T92" fmla="*/ 19 w 19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9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2"/>
                    <a:pt x="18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3094" y="2234"/>
              <a:ext cx="60" cy="57"/>
            </a:xfrm>
            <a:custGeom>
              <a:avLst/>
              <a:gdLst>
                <a:gd name="T0" fmla="*/ 18 w 20"/>
                <a:gd name="T1" fmla="*/ 0 h 19"/>
                <a:gd name="T2" fmla="*/ 21 w 20"/>
                <a:gd name="T3" fmla="*/ 18 h 19"/>
                <a:gd name="T4" fmla="*/ 18 w 20"/>
                <a:gd name="T5" fmla="*/ 21 h 19"/>
                <a:gd name="T6" fmla="*/ 3 w 20"/>
                <a:gd name="T7" fmla="*/ 27 h 19"/>
                <a:gd name="T8" fmla="*/ 0 w 20"/>
                <a:gd name="T9" fmla="*/ 30 h 19"/>
                <a:gd name="T10" fmla="*/ 3 w 20"/>
                <a:gd name="T11" fmla="*/ 30 h 19"/>
                <a:gd name="T12" fmla="*/ 21 w 20"/>
                <a:gd name="T13" fmla="*/ 36 h 19"/>
                <a:gd name="T14" fmla="*/ 21 w 20"/>
                <a:gd name="T15" fmla="*/ 36 h 19"/>
                <a:gd name="T16" fmla="*/ 24 w 20"/>
                <a:gd name="T17" fmla="*/ 54 h 19"/>
                <a:gd name="T18" fmla="*/ 24 w 20"/>
                <a:gd name="T19" fmla="*/ 57 h 19"/>
                <a:gd name="T20" fmla="*/ 27 w 20"/>
                <a:gd name="T21" fmla="*/ 57 h 19"/>
                <a:gd name="T22" fmla="*/ 36 w 20"/>
                <a:gd name="T23" fmla="*/ 42 h 19"/>
                <a:gd name="T24" fmla="*/ 39 w 20"/>
                <a:gd name="T25" fmla="*/ 39 h 19"/>
                <a:gd name="T26" fmla="*/ 57 w 20"/>
                <a:gd name="T27" fmla="*/ 45 h 19"/>
                <a:gd name="T28" fmla="*/ 57 w 20"/>
                <a:gd name="T29" fmla="*/ 45 h 19"/>
                <a:gd name="T30" fmla="*/ 57 w 20"/>
                <a:gd name="T31" fmla="*/ 45 h 19"/>
                <a:gd name="T32" fmla="*/ 57 w 20"/>
                <a:gd name="T33" fmla="*/ 45 h 19"/>
                <a:gd name="T34" fmla="*/ 57 w 20"/>
                <a:gd name="T35" fmla="*/ 42 h 19"/>
                <a:gd name="T36" fmla="*/ 48 w 20"/>
                <a:gd name="T37" fmla="*/ 27 h 19"/>
                <a:gd name="T38" fmla="*/ 48 w 20"/>
                <a:gd name="T39" fmla="*/ 24 h 19"/>
                <a:gd name="T40" fmla="*/ 57 w 20"/>
                <a:gd name="T41" fmla="*/ 9 h 19"/>
                <a:gd name="T42" fmla="*/ 57 w 20"/>
                <a:gd name="T43" fmla="*/ 9 h 19"/>
                <a:gd name="T44" fmla="*/ 57 w 20"/>
                <a:gd name="T45" fmla="*/ 9 h 19"/>
                <a:gd name="T46" fmla="*/ 57 w 20"/>
                <a:gd name="T47" fmla="*/ 6 h 19"/>
                <a:gd name="T48" fmla="*/ 54 w 20"/>
                <a:gd name="T49" fmla="*/ 6 h 19"/>
                <a:gd name="T50" fmla="*/ 36 w 20"/>
                <a:gd name="T51" fmla="*/ 12 h 19"/>
                <a:gd name="T52" fmla="*/ 33 w 20"/>
                <a:gd name="T53" fmla="*/ 12 h 19"/>
                <a:gd name="T54" fmla="*/ 24 w 20"/>
                <a:gd name="T55" fmla="*/ 0 h 19"/>
                <a:gd name="T56" fmla="*/ 21 w 20"/>
                <a:gd name="T57" fmla="*/ 0 h 19"/>
                <a:gd name="T58" fmla="*/ 18 w 20"/>
                <a:gd name="T59" fmla="*/ 0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19"/>
                <a:gd name="T92" fmla="*/ 20 w 20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19">
                  <a:moveTo>
                    <a:pt x="6" y="0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4"/>
                    <a:pt x="19" y="1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307" y="2276"/>
              <a:ext cx="56" cy="57"/>
            </a:xfrm>
            <a:custGeom>
              <a:avLst/>
              <a:gdLst>
                <a:gd name="T0" fmla="*/ 18 w 19"/>
                <a:gd name="T1" fmla="*/ 3 h 19"/>
                <a:gd name="T2" fmla="*/ 18 w 19"/>
                <a:gd name="T3" fmla="*/ 18 h 19"/>
                <a:gd name="T4" fmla="*/ 18 w 19"/>
                <a:gd name="T5" fmla="*/ 21 h 19"/>
                <a:gd name="T6" fmla="*/ 0 w 19"/>
                <a:gd name="T7" fmla="*/ 30 h 19"/>
                <a:gd name="T8" fmla="*/ 0 w 19"/>
                <a:gd name="T9" fmla="*/ 30 h 19"/>
                <a:gd name="T10" fmla="*/ 0 w 19"/>
                <a:gd name="T11" fmla="*/ 33 h 19"/>
                <a:gd name="T12" fmla="*/ 18 w 19"/>
                <a:gd name="T13" fmla="*/ 36 h 19"/>
                <a:gd name="T14" fmla="*/ 21 w 19"/>
                <a:gd name="T15" fmla="*/ 39 h 19"/>
                <a:gd name="T16" fmla="*/ 21 w 19"/>
                <a:gd name="T17" fmla="*/ 57 h 19"/>
                <a:gd name="T18" fmla="*/ 24 w 19"/>
                <a:gd name="T19" fmla="*/ 57 h 19"/>
                <a:gd name="T20" fmla="*/ 24 w 19"/>
                <a:gd name="T21" fmla="*/ 57 h 19"/>
                <a:gd name="T22" fmla="*/ 35 w 19"/>
                <a:gd name="T23" fmla="*/ 42 h 19"/>
                <a:gd name="T24" fmla="*/ 35 w 19"/>
                <a:gd name="T25" fmla="*/ 42 h 19"/>
                <a:gd name="T26" fmla="*/ 53 w 19"/>
                <a:gd name="T27" fmla="*/ 45 h 19"/>
                <a:gd name="T28" fmla="*/ 53 w 19"/>
                <a:gd name="T29" fmla="*/ 45 h 19"/>
                <a:gd name="T30" fmla="*/ 53 w 19"/>
                <a:gd name="T31" fmla="*/ 45 h 19"/>
                <a:gd name="T32" fmla="*/ 56 w 19"/>
                <a:gd name="T33" fmla="*/ 45 h 19"/>
                <a:gd name="T34" fmla="*/ 56 w 19"/>
                <a:gd name="T35" fmla="*/ 42 h 19"/>
                <a:gd name="T36" fmla="*/ 44 w 19"/>
                <a:gd name="T37" fmla="*/ 27 h 19"/>
                <a:gd name="T38" fmla="*/ 44 w 19"/>
                <a:gd name="T39" fmla="*/ 24 h 19"/>
                <a:gd name="T40" fmla="*/ 53 w 19"/>
                <a:gd name="T41" fmla="*/ 9 h 19"/>
                <a:gd name="T42" fmla="*/ 53 w 19"/>
                <a:gd name="T43" fmla="*/ 9 h 19"/>
                <a:gd name="T44" fmla="*/ 53 w 19"/>
                <a:gd name="T45" fmla="*/ 9 h 19"/>
                <a:gd name="T46" fmla="*/ 53 w 19"/>
                <a:gd name="T47" fmla="*/ 9 h 19"/>
                <a:gd name="T48" fmla="*/ 50 w 19"/>
                <a:gd name="T49" fmla="*/ 9 h 19"/>
                <a:gd name="T50" fmla="*/ 35 w 19"/>
                <a:gd name="T51" fmla="*/ 15 h 19"/>
                <a:gd name="T52" fmla="*/ 32 w 19"/>
                <a:gd name="T53" fmla="*/ 12 h 19"/>
                <a:gd name="T54" fmla="*/ 21 w 19"/>
                <a:gd name="T55" fmla="*/ 0 h 19"/>
                <a:gd name="T56" fmla="*/ 18 w 19"/>
                <a:gd name="T57" fmla="*/ 0 h 19"/>
                <a:gd name="T58" fmla="*/ 18 w 19"/>
                <a:gd name="T59" fmla="*/ 3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9"/>
                <a:gd name="T92" fmla="*/ 19 w 19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9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2"/>
                    <a:pt x="17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7042" y="2111"/>
              <a:ext cx="245" cy="390"/>
            </a:xfrm>
            <a:custGeom>
              <a:avLst/>
              <a:gdLst>
                <a:gd name="T0" fmla="*/ 239 w 82"/>
                <a:gd name="T1" fmla="*/ 279 h 130"/>
                <a:gd name="T2" fmla="*/ 245 w 82"/>
                <a:gd name="T3" fmla="*/ 273 h 130"/>
                <a:gd name="T4" fmla="*/ 224 w 82"/>
                <a:gd name="T5" fmla="*/ 36 h 130"/>
                <a:gd name="T6" fmla="*/ 182 w 82"/>
                <a:gd name="T7" fmla="*/ 0 h 130"/>
                <a:gd name="T8" fmla="*/ 179 w 82"/>
                <a:gd name="T9" fmla="*/ 54 h 130"/>
                <a:gd name="T10" fmla="*/ 140 w 82"/>
                <a:gd name="T11" fmla="*/ 78 h 130"/>
                <a:gd name="T12" fmla="*/ 188 w 82"/>
                <a:gd name="T13" fmla="*/ 144 h 130"/>
                <a:gd name="T14" fmla="*/ 221 w 82"/>
                <a:gd name="T15" fmla="*/ 102 h 130"/>
                <a:gd name="T16" fmla="*/ 245 w 82"/>
                <a:gd name="T17" fmla="*/ 69 h 130"/>
                <a:gd name="T18" fmla="*/ 224 w 82"/>
                <a:gd name="T19" fmla="*/ 36 h 130"/>
                <a:gd name="T20" fmla="*/ 227 w 82"/>
                <a:gd name="T21" fmla="*/ 168 h 130"/>
                <a:gd name="T22" fmla="*/ 227 w 82"/>
                <a:gd name="T23" fmla="*/ 171 h 130"/>
                <a:gd name="T24" fmla="*/ 212 w 82"/>
                <a:gd name="T25" fmla="*/ 198 h 130"/>
                <a:gd name="T26" fmla="*/ 212 w 82"/>
                <a:gd name="T27" fmla="*/ 201 h 130"/>
                <a:gd name="T28" fmla="*/ 233 w 82"/>
                <a:gd name="T29" fmla="*/ 207 h 130"/>
                <a:gd name="T30" fmla="*/ 239 w 82"/>
                <a:gd name="T31" fmla="*/ 225 h 130"/>
                <a:gd name="T32" fmla="*/ 242 w 82"/>
                <a:gd name="T33" fmla="*/ 180 h 130"/>
                <a:gd name="T34" fmla="*/ 203 w 82"/>
                <a:gd name="T35" fmla="*/ 255 h 130"/>
                <a:gd name="T36" fmla="*/ 197 w 82"/>
                <a:gd name="T37" fmla="*/ 225 h 130"/>
                <a:gd name="T38" fmla="*/ 176 w 82"/>
                <a:gd name="T39" fmla="*/ 246 h 130"/>
                <a:gd name="T40" fmla="*/ 155 w 82"/>
                <a:gd name="T41" fmla="*/ 246 h 130"/>
                <a:gd name="T42" fmla="*/ 155 w 82"/>
                <a:gd name="T43" fmla="*/ 288 h 130"/>
                <a:gd name="T44" fmla="*/ 158 w 82"/>
                <a:gd name="T45" fmla="*/ 291 h 130"/>
                <a:gd name="T46" fmla="*/ 182 w 82"/>
                <a:gd name="T47" fmla="*/ 282 h 130"/>
                <a:gd name="T48" fmla="*/ 203 w 82"/>
                <a:gd name="T49" fmla="*/ 300 h 130"/>
                <a:gd name="T50" fmla="*/ 200 w 82"/>
                <a:gd name="T51" fmla="*/ 276 h 130"/>
                <a:gd name="T52" fmla="*/ 227 w 82"/>
                <a:gd name="T53" fmla="*/ 261 h 130"/>
                <a:gd name="T54" fmla="*/ 117 w 82"/>
                <a:gd name="T55" fmla="*/ 90 h 130"/>
                <a:gd name="T56" fmla="*/ 114 w 82"/>
                <a:gd name="T57" fmla="*/ 66 h 130"/>
                <a:gd name="T58" fmla="*/ 75 w 82"/>
                <a:gd name="T59" fmla="*/ 81 h 130"/>
                <a:gd name="T60" fmla="*/ 84 w 82"/>
                <a:gd name="T61" fmla="*/ 102 h 130"/>
                <a:gd name="T62" fmla="*/ 75 w 82"/>
                <a:gd name="T63" fmla="*/ 129 h 130"/>
                <a:gd name="T64" fmla="*/ 78 w 82"/>
                <a:gd name="T65" fmla="*/ 129 h 130"/>
                <a:gd name="T66" fmla="*/ 117 w 82"/>
                <a:gd name="T67" fmla="*/ 141 h 130"/>
                <a:gd name="T68" fmla="*/ 123 w 82"/>
                <a:gd name="T69" fmla="*/ 138 h 130"/>
                <a:gd name="T70" fmla="*/ 123 w 82"/>
                <a:gd name="T71" fmla="*/ 111 h 130"/>
                <a:gd name="T72" fmla="*/ 140 w 82"/>
                <a:gd name="T73" fmla="*/ 99 h 130"/>
                <a:gd name="T74" fmla="*/ 236 w 82"/>
                <a:gd name="T75" fmla="*/ 363 h 130"/>
                <a:gd name="T76" fmla="*/ 227 w 82"/>
                <a:gd name="T77" fmla="*/ 390 h 130"/>
                <a:gd name="T78" fmla="*/ 245 w 82"/>
                <a:gd name="T79" fmla="*/ 384 h 130"/>
                <a:gd name="T80" fmla="*/ 224 w 82"/>
                <a:gd name="T81" fmla="*/ 342 h 130"/>
                <a:gd name="T82" fmla="*/ 51 w 82"/>
                <a:gd name="T83" fmla="*/ 135 h 130"/>
                <a:gd name="T84" fmla="*/ 36 w 82"/>
                <a:gd name="T85" fmla="*/ 141 h 130"/>
                <a:gd name="T86" fmla="*/ 15 w 82"/>
                <a:gd name="T87" fmla="*/ 126 h 130"/>
                <a:gd name="T88" fmla="*/ 15 w 82"/>
                <a:gd name="T89" fmla="*/ 129 h 130"/>
                <a:gd name="T90" fmla="*/ 0 w 82"/>
                <a:gd name="T91" fmla="*/ 159 h 130"/>
                <a:gd name="T92" fmla="*/ 3 w 82"/>
                <a:gd name="T93" fmla="*/ 162 h 130"/>
                <a:gd name="T94" fmla="*/ 21 w 82"/>
                <a:gd name="T95" fmla="*/ 165 h 130"/>
                <a:gd name="T96" fmla="*/ 27 w 82"/>
                <a:gd name="T97" fmla="*/ 183 h 130"/>
                <a:gd name="T98" fmla="*/ 57 w 82"/>
                <a:gd name="T99" fmla="*/ 168 h 130"/>
                <a:gd name="T100" fmla="*/ 45 w 82"/>
                <a:gd name="T101" fmla="*/ 153 h 1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"/>
                <a:gd name="T154" fmla="*/ 0 h 130"/>
                <a:gd name="T155" fmla="*/ 82 w 82"/>
                <a:gd name="T156" fmla="*/ 130 h 1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" h="130">
                  <a:moveTo>
                    <a:pt x="80" y="93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3"/>
                    <a:pt x="80" y="93"/>
                  </a:cubicBezTo>
                  <a:close/>
                  <a:moveTo>
                    <a:pt x="75" y="12"/>
                  </a:moveTo>
                  <a:cubicBezTo>
                    <a:pt x="74" y="12"/>
                    <a:pt x="73" y="12"/>
                    <a:pt x="72" y="1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61" y="0"/>
                    <a:pt x="61" y="1"/>
                    <a:pt x="61" y="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7"/>
                    <a:pt x="60" y="18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5"/>
                  </a:cubicBezTo>
                  <a:cubicBezTo>
                    <a:pt x="46" y="25"/>
                    <a:pt x="46" y="25"/>
                    <a:pt x="47" y="26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30"/>
                    <a:pt x="62" y="31"/>
                    <a:pt x="62" y="31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4" y="49"/>
                    <a:pt x="65" y="49"/>
                    <a:pt x="66" y="4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5" y="33"/>
                    <a:pt x="76" y="33"/>
                  </a:cubicBezTo>
                  <a:cubicBezTo>
                    <a:pt x="76" y="33"/>
                    <a:pt x="79" y="34"/>
                    <a:pt x="82" y="35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2"/>
                    <a:pt x="82" y="22"/>
                    <a:pt x="82" y="21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75" y="12"/>
                  </a:lnTo>
                  <a:close/>
                  <a:moveTo>
                    <a:pt x="81" y="60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6" y="56"/>
                    <a:pt x="76" y="57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7"/>
                    <a:pt x="70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5"/>
                    <a:pt x="80" y="75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0"/>
                    <a:pt x="82" y="60"/>
                    <a:pt x="82" y="60"/>
                  </a:cubicBezTo>
                  <a:lnTo>
                    <a:pt x="81" y="60"/>
                  </a:lnTo>
                  <a:close/>
                  <a:moveTo>
                    <a:pt x="76" y="87"/>
                  </a:moveTo>
                  <a:cubicBezTo>
                    <a:pt x="76" y="87"/>
                    <a:pt x="76" y="87"/>
                    <a:pt x="75" y="87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5" y="75"/>
                    <a:pt x="65" y="76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0" y="82"/>
                    <a:pt x="60" y="82"/>
                    <a:pt x="59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2" y="81"/>
                    <a:pt x="52" y="82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9"/>
                    <a:pt x="56" y="89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7"/>
                  </a:cubicBezTo>
                  <a:cubicBezTo>
                    <a:pt x="52" y="97"/>
                    <a:pt x="53" y="97"/>
                    <a:pt x="53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1" y="94"/>
                    <a:pt x="61" y="94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7" y="101"/>
                    <a:pt x="67" y="101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8" y="91"/>
                    <a:pt x="68" y="91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lose/>
                  <a:moveTo>
                    <a:pt x="47" y="33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9" y="30"/>
                    <a:pt x="39" y="30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29"/>
                    <a:pt x="32" y="2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5"/>
                    <a:pt x="28" y="3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40"/>
                    <a:pt x="34" y="41"/>
                    <a:pt x="34" y="41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1" y="47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8"/>
                    <a:pt x="40" y="38"/>
                    <a:pt x="41" y="37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3"/>
                    <a:pt x="47" y="33"/>
                  </a:cubicBezTo>
                  <a:close/>
                  <a:moveTo>
                    <a:pt x="75" y="114"/>
                  </a:moveTo>
                  <a:cubicBezTo>
                    <a:pt x="75" y="115"/>
                    <a:pt x="75" y="115"/>
                    <a:pt x="75" y="115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80" y="121"/>
                    <a:pt x="80" y="122"/>
                    <a:pt x="79" y="122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6" y="130"/>
                    <a:pt x="76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80" y="115"/>
                    <a:pt x="76" y="114"/>
                    <a:pt x="76" y="114"/>
                  </a:cubicBezTo>
                  <a:cubicBezTo>
                    <a:pt x="76" y="114"/>
                    <a:pt x="75" y="114"/>
                    <a:pt x="75" y="114"/>
                  </a:cubicBezTo>
                  <a:close/>
                  <a:moveTo>
                    <a:pt x="15" y="51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8" y="45"/>
                    <a:pt x="17" y="45"/>
                    <a:pt x="17" y="45"/>
                  </a:cubicBezTo>
                  <a:cubicBezTo>
                    <a:pt x="17" y="44"/>
                    <a:pt x="17" y="44"/>
                    <a:pt x="17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9" y="62"/>
                  </a:cubicBezTo>
                  <a:cubicBezTo>
                    <a:pt x="9" y="62"/>
                    <a:pt x="9" y="62"/>
                    <a:pt x="9" y="61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6"/>
                    <a:pt x="19" y="56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72" y="2120"/>
              <a:ext cx="161" cy="393"/>
            </a:xfrm>
            <a:custGeom>
              <a:avLst/>
              <a:gdLst>
                <a:gd name="T0" fmla="*/ 24 w 54"/>
                <a:gd name="T1" fmla="*/ 201 h 131"/>
                <a:gd name="T2" fmla="*/ 12 w 54"/>
                <a:gd name="T3" fmla="*/ 183 h 131"/>
                <a:gd name="T4" fmla="*/ 15 w 54"/>
                <a:gd name="T5" fmla="*/ 165 h 131"/>
                <a:gd name="T6" fmla="*/ 0 w 54"/>
                <a:gd name="T7" fmla="*/ 201 h 131"/>
                <a:gd name="T8" fmla="*/ 95 w 54"/>
                <a:gd name="T9" fmla="*/ 141 h 131"/>
                <a:gd name="T10" fmla="*/ 72 w 54"/>
                <a:gd name="T11" fmla="*/ 111 h 131"/>
                <a:gd name="T12" fmla="*/ 54 w 54"/>
                <a:gd name="T13" fmla="*/ 126 h 131"/>
                <a:gd name="T14" fmla="*/ 27 w 54"/>
                <a:gd name="T15" fmla="*/ 126 h 131"/>
                <a:gd name="T16" fmla="*/ 39 w 54"/>
                <a:gd name="T17" fmla="*/ 150 h 131"/>
                <a:gd name="T18" fmla="*/ 30 w 54"/>
                <a:gd name="T19" fmla="*/ 171 h 131"/>
                <a:gd name="T20" fmla="*/ 51 w 54"/>
                <a:gd name="T21" fmla="*/ 165 h 131"/>
                <a:gd name="T22" fmla="*/ 75 w 54"/>
                <a:gd name="T23" fmla="*/ 183 h 131"/>
                <a:gd name="T24" fmla="*/ 75 w 54"/>
                <a:gd name="T25" fmla="*/ 180 h 131"/>
                <a:gd name="T26" fmla="*/ 95 w 54"/>
                <a:gd name="T27" fmla="*/ 147 h 131"/>
                <a:gd name="T28" fmla="*/ 39 w 54"/>
                <a:gd name="T29" fmla="*/ 264 h 131"/>
                <a:gd name="T30" fmla="*/ 45 w 54"/>
                <a:gd name="T31" fmla="*/ 243 h 131"/>
                <a:gd name="T32" fmla="*/ 24 w 54"/>
                <a:gd name="T33" fmla="*/ 249 h 131"/>
                <a:gd name="T34" fmla="*/ 9 w 54"/>
                <a:gd name="T35" fmla="*/ 237 h 131"/>
                <a:gd name="T36" fmla="*/ 12 w 54"/>
                <a:gd name="T37" fmla="*/ 255 h 131"/>
                <a:gd name="T38" fmla="*/ 0 w 54"/>
                <a:gd name="T39" fmla="*/ 270 h 131"/>
                <a:gd name="T40" fmla="*/ 18 w 54"/>
                <a:gd name="T41" fmla="*/ 291 h 131"/>
                <a:gd name="T42" fmla="*/ 30 w 54"/>
                <a:gd name="T43" fmla="*/ 276 h 131"/>
                <a:gd name="T44" fmla="*/ 51 w 54"/>
                <a:gd name="T45" fmla="*/ 279 h 131"/>
                <a:gd name="T46" fmla="*/ 48 w 54"/>
                <a:gd name="T47" fmla="*/ 351 h 131"/>
                <a:gd name="T48" fmla="*/ 24 w 54"/>
                <a:gd name="T49" fmla="*/ 318 h 131"/>
                <a:gd name="T50" fmla="*/ 6 w 54"/>
                <a:gd name="T51" fmla="*/ 336 h 131"/>
                <a:gd name="T52" fmla="*/ 0 w 54"/>
                <a:gd name="T53" fmla="*/ 375 h 131"/>
                <a:gd name="T54" fmla="*/ 24 w 54"/>
                <a:gd name="T55" fmla="*/ 390 h 131"/>
                <a:gd name="T56" fmla="*/ 27 w 54"/>
                <a:gd name="T57" fmla="*/ 390 h 131"/>
                <a:gd name="T58" fmla="*/ 27 w 54"/>
                <a:gd name="T59" fmla="*/ 363 h 131"/>
                <a:gd name="T60" fmla="*/ 48 w 54"/>
                <a:gd name="T61" fmla="*/ 351 h 131"/>
                <a:gd name="T62" fmla="*/ 39 w 54"/>
                <a:gd name="T63" fmla="*/ 96 h 131"/>
                <a:gd name="T64" fmla="*/ 0 w 54"/>
                <a:gd name="T65" fmla="*/ 60 h 131"/>
                <a:gd name="T66" fmla="*/ 39 w 54"/>
                <a:gd name="T67" fmla="*/ 102 h 131"/>
                <a:gd name="T68" fmla="*/ 146 w 54"/>
                <a:gd name="T69" fmla="*/ 162 h 131"/>
                <a:gd name="T70" fmla="*/ 152 w 54"/>
                <a:gd name="T71" fmla="*/ 144 h 131"/>
                <a:gd name="T72" fmla="*/ 119 w 54"/>
                <a:gd name="T73" fmla="*/ 138 h 131"/>
                <a:gd name="T74" fmla="*/ 116 w 54"/>
                <a:gd name="T75" fmla="*/ 138 h 131"/>
                <a:gd name="T76" fmla="*/ 119 w 54"/>
                <a:gd name="T77" fmla="*/ 159 h 131"/>
                <a:gd name="T78" fmla="*/ 104 w 54"/>
                <a:gd name="T79" fmla="*/ 171 h 131"/>
                <a:gd name="T80" fmla="*/ 119 w 54"/>
                <a:gd name="T81" fmla="*/ 174 h 131"/>
                <a:gd name="T82" fmla="*/ 128 w 54"/>
                <a:gd name="T83" fmla="*/ 195 h 131"/>
                <a:gd name="T84" fmla="*/ 140 w 54"/>
                <a:gd name="T85" fmla="*/ 177 h 131"/>
                <a:gd name="T86" fmla="*/ 158 w 54"/>
                <a:gd name="T87" fmla="*/ 177 h 131"/>
                <a:gd name="T88" fmla="*/ 24 w 54"/>
                <a:gd name="T89" fmla="*/ 0 h 131"/>
                <a:gd name="T90" fmla="*/ 0 w 54"/>
                <a:gd name="T91" fmla="*/ 15 h 131"/>
                <a:gd name="T92" fmla="*/ 30 w 54"/>
                <a:gd name="T93" fmla="*/ 6 h 1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131"/>
                <a:gd name="T143" fmla="*/ 54 w 54"/>
                <a:gd name="T144" fmla="*/ 131 h 1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131">
                  <a:moveTo>
                    <a:pt x="1" y="66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5" y="55"/>
                    <a:pt x="5" y="5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1" y="66"/>
                  </a:lnTo>
                  <a:close/>
                  <a:moveTo>
                    <a:pt x="32" y="47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4" y="44"/>
                    <a:pt x="24" y="44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3" y="36"/>
                    <a:pt x="23" y="36"/>
                  </a:cubicBezTo>
                  <a:cubicBezTo>
                    <a:pt x="23" y="36"/>
                    <a:pt x="23" y="36"/>
                    <a:pt x="22" y="36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7" y="43"/>
                    <a:pt x="17" y="43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1"/>
                    <a:pt x="9" y="41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4" y="49"/>
                    <a:pt x="13" y="5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4"/>
                    <a:pt x="18" y="55"/>
                    <a:pt x="19" y="55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2"/>
                    <a:pt x="25" y="52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7"/>
                    <a:pt x="32" y="47"/>
                  </a:cubicBezTo>
                  <a:close/>
                  <a:moveTo>
                    <a:pt x="13" y="88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4" y="8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1" y="87"/>
                    <a:pt x="0" y="8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7" y="98"/>
                    <a:pt x="7" y="98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lnTo>
                    <a:pt x="13" y="88"/>
                  </a:lnTo>
                  <a:close/>
                  <a:moveTo>
                    <a:pt x="16" y="117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8" y="114"/>
                    <a:pt x="8" y="114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6"/>
                    <a:pt x="7" y="106"/>
                    <a:pt x="7" y="106"/>
                  </a:cubicBezTo>
                  <a:cubicBezTo>
                    <a:pt x="7" y="106"/>
                    <a:pt x="7" y="106"/>
                    <a:pt x="6" y="106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2" y="124"/>
                    <a:pt x="2" y="124"/>
                    <a:pt x="3" y="125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1"/>
                    <a:pt x="9" y="131"/>
                    <a:pt x="9" y="131"/>
                  </a:cubicBezTo>
                  <a:cubicBezTo>
                    <a:pt x="9" y="131"/>
                    <a:pt x="9" y="131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2"/>
                    <a:pt x="9" y="122"/>
                    <a:pt x="9" y="121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8"/>
                    <a:pt x="17" y="117"/>
                    <a:pt x="16" y="117"/>
                  </a:cubicBezTo>
                  <a:close/>
                  <a:moveTo>
                    <a:pt x="13" y="34"/>
                  </a:moveTo>
                  <a:cubicBezTo>
                    <a:pt x="13" y="34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" y="33"/>
                    <a:pt x="11" y="35"/>
                    <a:pt x="11" y="35"/>
                  </a:cubicBezTo>
                  <a:cubicBezTo>
                    <a:pt x="12" y="35"/>
                    <a:pt x="13" y="34"/>
                    <a:pt x="13" y="34"/>
                  </a:cubicBezTo>
                  <a:close/>
                  <a:moveTo>
                    <a:pt x="53" y="59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2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7"/>
                    <a:pt x="34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4" y="60"/>
                  </a:cubicBezTo>
                  <a:lnTo>
                    <a:pt x="53" y="59"/>
                  </a:lnTo>
                  <a:close/>
                  <a:moveTo>
                    <a:pt x="10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750" y="1000"/>
              <a:ext cx="323" cy="322"/>
            </a:xfrm>
            <a:custGeom>
              <a:avLst/>
              <a:gdLst>
                <a:gd name="T0" fmla="*/ 156 w 108"/>
                <a:gd name="T1" fmla="*/ 69 h 107"/>
                <a:gd name="T2" fmla="*/ 60 w 108"/>
                <a:gd name="T3" fmla="*/ 12 h 107"/>
                <a:gd name="T4" fmla="*/ 39 w 108"/>
                <a:gd name="T5" fmla="*/ 12 h 107"/>
                <a:gd name="T6" fmla="*/ 36 w 108"/>
                <a:gd name="T7" fmla="*/ 33 h 107"/>
                <a:gd name="T8" fmla="*/ 87 w 108"/>
                <a:gd name="T9" fmla="*/ 135 h 107"/>
                <a:gd name="T10" fmla="*/ 6 w 108"/>
                <a:gd name="T11" fmla="*/ 208 h 107"/>
                <a:gd name="T12" fmla="*/ 0 w 108"/>
                <a:gd name="T13" fmla="*/ 223 h 107"/>
                <a:gd name="T14" fmla="*/ 21 w 108"/>
                <a:gd name="T15" fmla="*/ 238 h 107"/>
                <a:gd name="T16" fmla="*/ 126 w 108"/>
                <a:gd name="T17" fmla="*/ 217 h 107"/>
                <a:gd name="T18" fmla="*/ 132 w 108"/>
                <a:gd name="T19" fmla="*/ 220 h 107"/>
                <a:gd name="T20" fmla="*/ 176 w 108"/>
                <a:gd name="T21" fmla="*/ 310 h 107"/>
                <a:gd name="T22" fmla="*/ 209 w 108"/>
                <a:gd name="T23" fmla="*/ 307 h 107"/>
                <a:gd name="T24" fmla="*/ 224 w 108"/>
                <a:gd name="T25" fmla="*/ 202 h 107"/>
                <a:gd name="T26" fmla="*/ 323 w 108"/>
                <a:gd name="T27" fmla="*/ 172 h 107"/>
                <a:gd name="T28" fmla="*/ 236 w 108"/>
                <a:gd name="T29" fmla="*/ 114 h 107"/>
                <a:gd name="T30" fmla="*/ 245 w 108"/>
                <a:gd name="T31" fmla="*/ 24 h 107"/>
                <a:gd name="T32" fmla="*/ 215 w 108"/>
                <a:gd name="T33" fmla="*/ 9 h 107"/>
                <a:gd name="T34" fmla="*/ 227 w 108"/>
                <a:gd name="T35" fmla="*/ 21 h 107"/>
                <a:gd name="T36" fmla="*/ 227 w 108"/>
                <a:gd name="T37" fmla="*/ 21 h 107"/>
                <a:gd name="T38" fmla="*/ 218 w 108"/>
                <a:gd name="T39" fmla="*/ 108 h 107"/>
                <a:gd name="T40" fmla="*/ 305 w 108"/>
                <a:gd name="T41" fmla="*/ 169 h 107"/>
                <a:gd name="T42" fmla="*/ 305 w 108"/>
                <a:gd name="T43" fmla="*/ 169 h 107"/>
                <a:gd name="T44" fmla="*/ 203 w 108"/>
                <a:gd name="T45" fmla="*/ 205 h 107"/>
                <a:gd name="T46" fmla="*/ 191 w 108"/>
                <a:gd name="T47" fmla="*/ 304 h 107"/>
                <a:gd name="T48" fmla="*/ 147 w 108"/>
                <a:gd name="T49" fmla="*/ 214 h 107"/>
                <a:gd name="T50" fmla="*/ 126 w 108"/>
                <a:gd name="T51" fmla="*/ 202 h 107"/>
                <a:gd name="T52" fmla="*/ 18 w 108"/>
                <a:gd name="T53" fmla="*/ 220 h 107"/>
                <a:gd name="T54" fmla="*/ 18 w 108"/>
                <a:gd name="T55" fmla="*/ 220 h 107"/>
                <a:gd name="T56" fmla="*/ 99 w 108"/>
                <a:gd name="T57" fmla="*/ 150 h 107"/>
                <a:gd name="T58" fmla="*/ 102 w 108"/>
                <a:gd name="T59" fmla="*/ 126 h 107"/>
                <a:gd name="T60" fmla="*/ 51 w 108"/>
                <a:gd name="T61" fmla="*/ 27 h 107"/>
                <a:gd name="T62" fmla="*/ 141 w 108"/>
                <a:gd name="T63" fmla="*/ 84 h 107"/>
                <a:gd name="T64" fmla="*/ 167 w 108"/>
                <a:gd name="T65" fmla="*/ 81 h 107"/>
                <a:gd name="T66" fmla="*/ 132 w 108"/>
                <a:gd name="T67" fmla="*/ 217 h 107"/>
                <a:gd name="T68" fmla="*/ 36 w 108"/>
                <a:gd name="T69" fmla="*/ 33 h 107"/>
                <a:gd name="T70" fmla="*/ 36 w 108"/>
                <a:gd name="T71" fmla="*/ 33 h 107"/>
                <a:gd name="T72" fmla="*/ 36 w 108"/>
                <a:gd name="T73" fmla="*/ 33 h 107"/>
                <a:gd name="T74" fmla="*/ 126 w 108"/>
                <a:gd name="T75" fmla="*/ 202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"/>
                <a:gd name="T115" fmla="*/ 0 h 107"/>
                <a:gd name="T116" fmla="*/ 108 w 108"/>
                <a:gd name="T117" fmla="*/ 107 h 1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" h="107">
                  <a:moveTo>
                    <a:pt x="72" y="3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0" y="24"/>
                    <a:pt x="50" y="23"/>
                  </a:cubicBezTo>
                  <a:cubicBezTo>
                    <a:pt x="49" y="23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2"/>
                    <a:pt x="13" y="4"/>
                    <a:pt x="13" y="4"/>
                  </a:cubicBezTo>
                  <a:cubicBezTo>
                    <a:pt x="12" y="5"/>
                    <a:pt x="11" y="6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13" y="12"/>
                    <a:pt x="15" y="17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6"/>
                    <a:pt x="29" y="46"/>
                  </a:cubicBezTo>
                  <a:cubicBezTo>
                    <a:pt x="28" y="47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71"/>
                    <a:pt x="0" y="73"/>
                    <a:pt x="0" y="74"/>
                  </a:cubicBezTo>
                  <a:cubicBezTo>
                    <a:pt x="0" y="75"/>
                    <a:pt x="0" y="76"/>
                    <a:pt x="0" y="76"/>
                  </a:cubicBezTo>
                  <a:cubicBezTo>
                    <a:pt x="1" y="77"/>
                    <a:pt x="2" y="79"/>
                    <a:pt x="7" y="79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4"/>
                    <a:pt x="45" y="75"/>
                    <a:pt x="47" y="7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61" y="107"/>
                    <a:pt x="64" y="107"/>
                    <a:pt x="65" y="107"/>
                  </a:cubicBezTo>
                  <a:cubicBezTo>
                    <a:pt x="66" y="107"/>
                    <a:pt x="69" y="106"/>
                    <a:pt x="70" y="10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4" y="67"/>
                    <a:pt x="75" y="67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7" y="61"/>
                    <a:pt x="108" y="58"/>
                    <a:pt x="108" y="57"/>
                  </a:cubicBezTo>
                  <a:cubicBezTo>
                    <a:pt x="108" y="56"/>
                    <a:pt x="108" y="53"/>
                    <a:pt x="104" y="51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8" y="37"/>
                    <a:pt x="78" y="36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3"/>
                    <a:pt x="80" y="2"/>
                    <a:pt x="79" y="1"/>
                  </a:cubicBezTo>
                  <a:cubicBezTo>
                    <a:pt x="78" y="1"/>
                    <a:pt x="75" y="0"/>
                    <a:pt x="72" y="3"/>
                  </a:cubicBezTo>
                  <a:close/>
                  <a:moveTo>
                    <a:pt x="56" y="2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9"/>
                    <a:pt x="74" y="42"/>
                    <a:pt x="76" y="43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1" y="62"/>
                    <a:pt x="68" y="65"/>
                    <a:pt x="68" y="68"/>
                  </a:cubicBezTo>
                  <a:cubicBezTo>
                    <a:pt x="68" y="68"/>
                    <a:pt x="64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8" y="68"/>
                    <a:pt x="45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1" y="67"/>
                    <a:pt x="38" y="68"/>
                    <a:pt x="34" y="68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4"/>
                    <a:pt x="35" y="43"/>
                    <a:pt x="34" y="4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0" y="30"/>
                    <a:pt x="54" y="29"/>
                    <a:pt x="56" y="27"/>
                  </a:cubicBezTo>
                  <a:close/>
                  <a:moveTo>
                    <a:pt x="44" y="72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  <a:moveTo>
                    <a:pt x="42" y="67"/>
                  </a:moveTo>
                  <a:cubicBezTo>
                    <a:pt x="42" y="67"/>
                    <a:pt x="42" y="67"/>
                    <a:pt x="42" y="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882" y="1273"/>
              <a:ext cx="320" cy="352"/>
            </a:xfrm>
            <a:custGeom>
              <a:avLst/>
              <a:gdLst>
                <a:gd name="T0" fmla="*/ 108 w 107"/>
                <a:gd name="T1" fmla="*/ 244 h 117"/>
                <a:gd name="T2" fmla="*/ 161 w 107"/>
                <a:gd name="T3" fmla="*/ 340 h 117"/>
                <a:gd name="T4" fmla="*/ 179 w 107"/>
                <a:gd name="T5" fmla="*/ 349 h 117"/>
                <a:gd name="T6" fmla="*/ 191 w 107"/>
                <a:gd name="T7" fmla="*/ 334 h 117"/>
                <a:gd name="T8" fmla="*/ 197 w 107"/>
                <a:gd name="T9" fmla="*/ 220 h 117"/>
                <a:gd name="T10" fmla="*/ 305 w 107"/>
                <a:gd name="T11" fmla="*/ 199 h 117"/>
                <a:gd name="T12" fmla="*/ 317 w 107"/>
                <a:gd name="T13" fmla="*/ 190 h 117"/>
                <a:gd name="T14" fmla="*/ 308 w 107"/>
                <a:gd name="T15" fmla="*/ 165 h 117"/>
                <a:gd name="T16" fmla="*/ 206 w 107"/>
                <a:gd name="T17" fmla="*/ 126 h 117"/>
                <a:gd name="T18" fmla="*/ 200 w 107"/>
                <a:gd name="T19" fmla="*/ 126 h 117"/>
                <a:gd name="T20" fmla="*/ 209 w 107"/>
                <a:gd name="T21" fmla="*/ 21 h 117"/>
                <a:gd name="T22" fmla="*/ 179 w 107"/>
                <a:gd name="T23" fmla="*/ 12 h 117"/>
                <a:gd name="T24" fmla="*/ 114 w 107"/>
                <a:gd name="T25" fmla="*/ 93 h 117"/>
                <a:gd name="T26" fmla="*/ 12 w 107"/>
                <a:gd name="T27" fmla="*/ 69 h 117"/>
                <a:gd name="T28" fmla="*/ 60 w 107"/>
                <a:gd name="T29" fmla="*/ 162 h 117"/>
                <a:gd name="T30" fmla="*/ 6 w 107"/>
                <a:gd name="T31" fmla="*/ 238 h 117"/>
                <a:gd name="T32" fmla="*/ 24 w 107"/>
                <a:gd name="T33" fmla="*/ 265 h 117"/>
                <a:gd name="T34" fmla="*/ 21 w 107"/>
                <a:gd name="T35" fmla="*/ 247 h 117"/>
                <a:gd name="T36" fmla="*/ 21 w 107"/>
                <a:gd name="T37" fmla="*/ 247 h 117"/>
                <a:gd name="T38" fmla="*/ 72 w 107"/>
                <a:gd name="T39" fmla="*/ 178 h 117"/>
                <a:gd name="T40" fmla="*/ 27 w 107"/>
                <a:gd name="T41" fmla="*/ 81 h 117"/>
                <a:gd name="T42" fmla="*/ 27 w 107"/>
                <a:gd name="T43" fmla="*/ 81 h 117"/>
                <a:gd name="T44" fmla="*/ 132 w 107"/>
                <a:gd name="T45" fmla="*/ 102 h 117"/>
                <a:gd name="T46" fmla="*/ 194 w 107"/>
                <a:gd name="T47" fmla="*/ 21 h 117"/>
                <a:gd name="T48" fmla="*/ 185 w 107"/>
                <a:gd name="T49" fmla="*/ 120 h 117"/>
                <a:gd name="T50" fmla="*/ 197 w 107"/>
                <a:gd name="T51" fmla="*/ 141 h 117"/>
                <a:gd name="T52" fmla="*/ 302 w 107"/>
                <a:gd name="T53" fmla="*/ 181 h 117"/>
                <a:gd name="T54" fmla="*/ 302 w 107"/>
                <a:gd name="T55" fmla="*/ 181 h 117"/>
                <a:gd name="T56" fmla="*/ 197 w 107"/>
                <a:gd name="T57" fmla="*/ 202 h 117"/>
                <a:gd name="T58" fmla="*/ 179 w 107"/>
                <a:gd name="T59" fmla="*/ 220 h 117"/>
                <a:gd name="T60" fmla="*/ 176 w 107"/>
                <a:gd name="T61" fmla="*/ 331 h 117"/>
                <a:gd name="T62" fmla="*/ 129 w 107"/>
                <a:gd name="T63" fmla="*/ 235 h 117"/>
                <a:gd name="T64" fmla="*/ 102 w 107"/>
                <a:gd name="T65" fmla="*/ 226 h 117"/>
                <a:gd name="T66" fmla="*/ 200 w 107"/>
                <a:gd name="T67" fmla="*/ 126 h 117"/>
                <a:gd name="T68" fmla="*/ 191 w 107"/>
                <a:gd name="T69" fmla="*/ 334 h 117"/>
                <a:gd name="T70" fmla="*/ 191 w 107"/>
                <a:gd name="T71" fmla="*/ 334 h 117"/>
                <a:gd name="T72" fmla="*/ 191 w 107"/>
                <a:gd name="T73" fmla="*/ 334 h 117"/>
                <a:gd name="T74" fmla="*/ 197 w 107"/>
                <a:gd name="T75" fmla="*/ 144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117"/>
                <a:gd name="T116" fmla="*/ 107 w 107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117">
                  <a:moveTo>
                    <a:pt x="8" y="88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6" y="80"/>
                    <a:pt x="37" y="81"/>
                    <a:pt x="38" y="81"/>
                  </a:cubicBezTo>
                  <a:cubicBezTo>
                    <a:pt x="38" y="82"/>
                    <a:pt x="54" y="113"/>
                    <a:pt x="54" y="113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6" y="117"/>
                    <a:pt x="59" y="117"/>
                    <a:pt x="60" y="116"/>
                  </a:cubicBezTo>
                  <a:cubicBezTo>
                    <a:pt x="61" y="116"/>
                    <a:pt x="62" y="116"/>
                    <a:pt x="63" y="114"/>
                  </a:cubicBezTo>
                  <a:cubicBezTo>
                    <a:pt x="64" y="113"/>
                    <a:pt x="64" y="112"/>
                    <a:pt x="64" y="111"/>
                  </a:cubicBezTo>
                  <a:cubicBezTo>
                    <a:pt x="64" y="110"/>
                    <a:pt x="65" y="104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8" y="72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4" y="65"/>
                    <a:pt x="106" y="64"/>
                    <a:pt x="106" y="63"/>
                  </a:cubicBezTo>
                  <a:cubicBezTo>
                    <a:pt x="107" y="62"/>
                    <a:pt x="107" y="61"/>
                    <a:pt x="107" y="61"/>
                  </a:cubicBezTo>
                  <a:cubicBezTo>
                    <a:pt x="107" y="60"/>
                    <a:pt x="107" y="57"/>
                    <a:pt x="103" y="5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8" y="42"/>
                    <a:pt x="68" y="41"/>
                    <a:pt x="68" y="41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0"/>
                    <a:pt x="68" y="39"/>
                    <a:pt x="68" y="3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3"/>
                    <a:pt x="68" y="2"/>
                    <a:pt x="67" y="1"/>
                  </a:cubicBezTo>
                  <a:cubicBezTo>
                    <a:pt x="66" y="1"/>
                    <a:pt x="63" y="0"/>
                    <a:pt x="60" y="4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9" y="31"/>
                    <a:pt x="38" y="3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4" y="24"/>
                    <a:pt x="2" y="26"/>
                    <a:pt x="4" y="3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6"/>
                    <a:pt x="20" y="5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2"/>
                    <a:pt x="1" y="85"/>
                    <a:pt x="1" y="86"/>
                  </a:cubicBezTo>
                  <a:cubicBezTo>
                    <a:pt x="2" y="86"/>
                    <a:pt x="4" y="89"/>
                    <a:pt x="8" y="88"/>
                  </a:cubicBezTo>
                  <a:close/>
                  <a:moveTo>
                    <a:pt x="34" y="75"/>
                  </a:move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6" y="56"/>
                    <a:pt x="26" y="53"/>
                    <a:pt x="24" y="5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42" y="36"/>
                    <a:pt x="44" y="34"/>
                  </a:cubicBezTo>
                  <a:cubicBezTo>
                    <a:pt x="44" y="34"/>
                    <a:pt x="64" y="8"/>
                    <a:pt x="64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3"/>
                    <a:pt x="64" y="46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7" y="48"/>
                    <a:pt x="70" y="49"/>
                    <a:pt x="74" y="5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4" y="67"/>
                    <a:pt x="62" y="68"/>
                    <a:pt x="61" y="70"/>
                  </a:cubicBezTo>
                  <a:cubicBezTo>
                    <a:pt x="61" y="71"/>
                    <a:pt x="61" y="72"/>
                    <a:pt x="60" y="73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6"/>
                    <a:pt x="37" y="74"/>
                    <a:pt x="34" y="75"/>
                  </a:cubicBez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lose/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lose/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1"/>
                  </a:cubicBezTo>
                  <a:close/>
                  <a:moveTo>
                    <a:pt x="67" y="48"/>
                  </a:moveTo>
                  <a:cubicBezTo>
                    <a:pt x="66" y="48"/>
                    <a:pt x="66" y="48"/>
                    <a:pt x="66" y="48"/>
                  </a:cubicBezTo>
                  <a:lnTo>
                    <a:pt x="6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669" y="880"/>
              <a:ext cx="329" cy="330"/>
            </a:xfrm>
            <a:custGeom>
              <a:avLst/>
              <a:gdLst>
                <a:gd name="T0" fmla="*/ 129 w 110"/>
                <a:gd name="T1" fmla="*/ 21 h 110"/>
                <a:gd name="T2" fmla="*/ 120 w 110"/>
                <a:gd name="T3" fmla="*/ 111 h 110"/>
                <a:gd name="T4" fmla="*/ 15 w 110"/>
                <a:gd name="T5" fmla="*/ 129 h 110"/>
                <a:gd name="T6" fmla="*/ 0 w 110"/>
                <a:gd name="T7" fmla="*/ 144 h 110"/>
                <a:gd name="T8" fmla="*/ 117 w 110"/>
                <a:gd name="T9" fmla="*/ 198 h 110"/>
                <a:gd name="T10" fmla="*/ 108 w 110"/>
                <a:gd name="T11" fmla="*/ 309 h 110"/>
                <a:gd name="T12" fmla="*/ 108 w 110"/>
                <a:gd name="T13" fmla="*/ 309 h 110"/>
                <a:gd name="T14" fmla="*/ 138 w 110"/>
                <a:gd name="T15" fmla="*/ 321 h 110"/>
                <a:gd name="T16" fmla="*/ 209 w 110"/>
                <a:gd name="T17" fmla="*/ 234 h 110"/>
                <a:gd name="T18" fmla="*/ 224 w 110"/>
                <a:gd name="T19" fmla="*/ 240 h 110"/>
                <a:gd name="T20" fmla="*/ 323 w 110"/>
                <a:gd name="T21" fmla="*/ 267 h 110"/>
                <a:gd name="T22" fmla="*/ 263 w 110"/>
                <a:gd name="T23" fmla="*/ 162 h 110"/>
                <a:gd name="T24" fmla="*/ 314 w 110"/>
                <a:gd name="T25" fmla="*/ 90 h 110"/>
                <a:gd name="T26" fmla="*/ 296 w 110"/>
                <a:gd name="T27" fmla="*/ 63 h 110"/>
                <a:gd name="T28" fmla="*/ 209 w 110"/>
                <a:gd name="T29" fmla="*/ 81 h 110"/>
                <a:gd name="T30" fmla="*/ 141 w 110"/>
                <a:gd name="T31" fmla="*/ 3 h 110"/>
                <a:gd name="T32" fmla="*/ 126 w 110"/>
                <a:gd name="T33" fmla="*/ 126 h 110"/>
                <a:gd name="T34" fmla="*/ 147 w 110"/>
                <a:gd name="T35" fmla="*/ 21 h 110"/>
                <a:gd name="T36" fmla="*/ 147 w 110"/>
                <a:gd name="T37" fmla="*/ 21 h 110"/>
                <a:gd name="T38" fmla="*/ 218 w 110"/>
                <a:gd name="T39" fmla="*/ 99 h 110"/>
                <a:gd name="T40" fmla="*/ 302 w 110"/>
                <a:gd name="T41" fmla="*/ 78 h 110"/>
                <a:gd name="T42" fmla="*/ 251 w 110"/>
                <a:gd name="T43" fmla="*/ 147 h 110"/>
                <a:gd name="T44" fmla="*/ 251 w 110"/>
                <a:gd name="T45" fmla="*/ 171 h 110"/>
                <a:gd name="T46" fmla="*/ 308 w 110"/>
                <a:gd name="T47" fmla="*/ 255 h 110"/>
                <a:gd name="T48" fmla="*/ 215 w 110"/>
                <a:gd name="T49" fmla="*/ 216 h 110"/>
                <a:gd name="T50" fmla="*/ 191 w 110"/>
                <a:gd name="T51" fmla="*/ 222 h 110"/>
                <a:gd name="T52" fmla="*/ 123 w 110"/>
                <a:gd name="T53" fmla="*/ 309 h 110"/>
                <a:gd name="T54" fmla="*/ 123 w 110"/>
                <a:gd name="T55" fmla="*/ 309 h 110"/>
                <a:gd name="T56" fmla="*/ 138 w 110"/>
                <a:gd name="T57" fmla="*/ 204 h 110"/>
                <a:gd name="T58" fmla="*/ 123 w 110"/>
                <a:gd name="T59" fmla="*/ 183 h 110"/>
                <a:gd name="T60" fmla="*/ 18 w 110"/>
                <a:gd name="T61" fmla="*/ 144 h 110"/>
                <a:gd name="T62" fmla="*/ 126 w 110"/>
                <a:gd name="T63" fmla="*/ 12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10"/>
                <a:gd name="T98" fmla="*/ 110 w 110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10">
                  <a:moveTo>
                    <a:pt x="47" y="1"/>
                  </a:moveTo>
                  <a:cubicBezTo>
                    <a:pt x="46" y="1"/>
                    <a:pt x="43" y="3"/>
                    <a:pt x="43" y="7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1" y="37"/>
                    <a:pt x="40" y="37"/>
                  </a:cubicBezTo>
                  <a:cubicBezTo>
                    <a:pt x="40" y="37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" y="44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52"/>
                    <a:pt x="4" y="53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40" y="69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8"/>
                    <a:pt x="38" y="109"/>
                    <a:pt x="39" y="109"/>
                  </a:cubicBezTo>
                  <a:cubicBezTo>
                    <a:pt x="40" y="110"/>
                    <a:pt x="43" y="110"/>
                    <a:pt x="46" y="107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70" y="77"/>
                    <a:pt x="70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1" y="78"/>
                    <a:pt x="73" y="79"/>
                    <a:pt x="75" y="8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5" y="91"/>
                    <a:pt x="107" y="90"/>
                    <a:pt x="108" y="89"/>
                  </a:cubicBezTo>
                  <a:cubicBezTo>
                    <a:pt x="109" y="88"/>
                    <a:pt x="110" y="85"/>
                    <a:pt x="108" y="82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3"/>
                    <a:pt x="88" y="52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8" y="26"/>
                    <a:pt x="107" y="23"/>
                    <a:pt x="106" y="23"/>
                  </a:cubicBezTo>
                  <a:cubicBezTo>
                    <a:pt x="106" y="22"/>
                    <a:pt x="104" y="20"/>
                    <a:pt x="99" y="2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8"/>
                    <a:pt x="70" y="28"/>
                    <a:pt x="70" y="27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1" y="0"/>
                    <a:pt x="48" y="1"/>
                    <a:pt x="47" y="1"/>
                  </a:cubicBezTo>
                  <a:close/>
                  <a:moveTo>
                    <a:pt x="42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5" y="41"/>
                    <a:pt x="47" y="39"/>
                    <a:pt x="47" y="36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7" y="33"/>
                    <a:pt x="71" y="34"/>
                    <a:pt x="73" y="33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50"/>
                    <a:pt x="82" y="52"/>
                    <a:pt x="82" y="54"/>
                  </a:cubicBezTo>
                  <a:cubicBezTo>
                    <a:pt x="82" y="55"/>
                    <a:pt x="83" y="56"/>
                    <a:pt x="84" y="57"/>
                  </a:cubicBezTo>
                  <a:cubicBezTo>
                    <a:pt x="84" y="58"/>
                    <a:pt x="103" y="84"/>
                    <a:pt x="103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69" y="71"/>
                    <a:pt x="66" y="72"/>
                    <a:pt x="64" y="7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2" y="77"/>
                    <a:pt x="56" y="84"/>
                    <a:pt x="42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5"/>
                    <a:pt x="44" y="62"/>
                    <a:pt x="41" y="61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419" y="1547"/>
              <a:ext cx="350" cy="321"/>
            </a:xfrm>
            <a:custGeom>
              <a:avLst/>
              <a:gdLst>
                <a:gd name="T0" fmla="*/ 78 w 117"/>
                <a:gd name="T1" fmla="*/ 30 h 107"/>
                <a:gd name="T2" fmla="*/ 102 w 117"/>
                <a:gd name="T3" fmla="*/ 117 h 107"/>
                <a:gd name="T4" fmla="*/ 9 w 117"/>
                <a:gd name="T5" fmla="*/ 174 h 107"/>
                <a:gd name="T6" fmla="*/ 3 w 117"/>
                <a:gd name="T7" fmla="*/ 195 h 107"/>
                <a:gd name="T8" fmla="*/ 132 w 117"/>
                <a:gd name="T9" fmla="*/ 201 h 107"/>
                <a:gd name="T10" fmla="*/ 162 w 117"/>
                <a:gd name="T11" fmla="*/ 306 h 107"/>
                <a:gd name="T12" fmla="*/ 162 w 117"/>
                <a:gd name="T13" fmla="*/ 309 h 107"/>
                <a:gd name="T14" fmla="*/ 194 w 117"/>
                <a:gd name="T15" fmla="*/ 309 h 107"/>
                <a:gd name="T16" fmla="*/ 230 w 117"/>
                <a:gd name="T17" fmla="*/ 198 h 107"/>
                <a:gd name="T18" fmla="*/ 245 w 117"/>
                <a:gd name="T19" fmla="*/ 198 h 107"/>
                <a:gd name="T20" fmla="*/ 347 w 117"/>
                <a:gd name="T21" fmla="*/ 189 h 107"/>
                <a:gd name="T22" fmla="*/ 254 w 117"/>
                <a:gd name="T23" fmla="*/ 114 h 107"/>
                <a:gd name="T24" fmla="*/ 275 w 117"/>
                <a:gd name="T25" fmla="*/ 27 h 107"/>
                <a:gd name="T26" fmla="*/ 248 w 117"/>
                <a:gd name="T27" fmla="*/ 9 h 107"/>
                <a:gd name="T28" fmla="*/ 174 w 117"/>
                <a:gd name="T29" fmla="*/ 60 h 107"/>
                <a:gd name="T30" fmla="*/ 84 w 117"/>
                <a:gd name="T31" fmla="*/ 12 h 107"/>
                <a:gd name="T32" fmla="*/ 114 w 117"/>
                <a:gd name="T33" fmla="*/ 132 h 107"/>
                <a:gd name="T34" fmla="*/ 93 w 117"/>
                <a:gd name="T35" fmla="*/ 27 h 107"/>
                <a:gd name="T36" fmla="*/ 93 w 117"/>
                <a:gd name="T37" fmla="*/ 27 h 107"/>
                <a:gd name="T38" fmla="*/ 191 w 117"/>
                <a:gd name="T39" fmla="*/ 72 h 107"/>
                <a:gd name="T40" fmla="*/ 260 w 117"/>
                <a:gd name="T41" fmla="*/ 21 h 107"/>
                <a:gd name="T42" fmla="*/ 236 w 117"/>
                <a:gd name="T43" fmla="*/ 105 h 107"/>
                <a:gd name="T44" fmla="*/ 245 w 117"/>
                <a:gd name="T45" fmla="*/ 129 h 107"/>
                <a:gd name="T46" fmla="*/ 329 w 117"/>
                <a:gd name="T47" fmla="*/ 183 h 107"/>
                <a:gd name="T48" fmla="*/ 230 w 117"/>
                <a:gd name="T49" fmla="*/ 183 h 107"/>
                <a:gd name="T50" fmla="*/ 209 w 117"/>
                <a:gd name="T51" fmla="*/ 198 h 107"/>
                <a:gd name="T52" fmla="*/ 179 w 117"/>
                <a:gd name="T53" fmla="*/ 303 h 107"/>
                <a:gd name="T54" fmla="*/ 179 w 117"/>
                <a:gd name="T55" fmla="*/ 303 h 107"/>
                <a:gd name="T56" fmla="*/ 153 w 117"/>
                <a:gd name="T57" fmla="*/ 198 h 107"/>
                <a:gd name="T58" fmla="*/ 132 w 117"/>
                <a:gd name="T59" fmla="*/ 186 h 107"/>
                <a:gd name="T60" fmla="*/ 21 w 117"/>
                <a:gd name="T61" fmla="*/ 186 h 107"/>
                <a:gd name="T62" fmla="*/ 114 w 117"/>
                <a:gd name="T63" fmla="*/ 132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07"/>
                <a:gd name="T98" fmla="*/ 117 w 117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07">
                  <a:moveTo>
                    <a:pt x="28" y="4"/>
                  </a:moveTo>
                  <a:cubicBezTo>
                    <a:pt x="27" y="4"/>
                    <a:pt x="25" y="6"/>
                    <a:pt x="26" y="10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9"/>
                    <a:pt x="34" y="39"/>
                  </a:cubicBezTo>
                  <a:cubicBezTo>
                    <a:pt x="34" y="40"/>
                    <a:pt x="4" y="58"/>
                    <a:pt x="4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0"/>
                    <a:pt x="1" y="63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3" y="68"/>
                    <a:pt x="7" y="68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6" y="68"/>
                    <a:pt x="46" y="68"/>
                  </a:cubicBezTo>
                  <a:cubicBezTo>
                    <a:pt x="46" y="69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6" y="107"/>
                    <a:pt x="59" y="107"/>
                    <a:pt x="60" y="107"/>
                  </a:cubicBezTo>
                  <a:cubicBezTo>
                    <a:pt x="61" y="107"/>
                    <a:pt x="64" y="107"/>
                    <a:pt x="65" y="10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7"/>
                    <a:pt x="76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8" y="66"/>
                    <a:pt x="79" y="66"/>
                    <a:pt x="82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6"/>
                    <a:pt x="116" y="64"/>
                    <a:pt x="116" y="63"/>
                  </a:cubicBezTo>
                  <a:cubicBezTo>
                    <a:pt x="117" y="62"/>
                    <a:pt x="117" y="59"/>
                    <a:pt x="114" y="56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8"/>
                    <a:pt x="85" y="37"/>
                    <a:pt x="85" y="36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5"/>
                    <a:pt x="91" y="3"/>
                    <a:pt x="90" y="2"/>
                  </a:cubicBezTo>
                  <a:cubicBezTo>
                    <a:pt x="90" y="2"/>
                    <a:pt x="87" y="0"/>
                    <a:pt x="83" y="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0"/>
                    <a:pt x="58" y="2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9" y="3"/>
                    <a:pt x="28" y="4"/>
                  </a:cubicBezTo>
                  <a:close/>
                  <a:moveTo>
                    <a:pt x="38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40" y="42"/>
                    <a:pt x="41" y="38"/>
                    <a:pt x="40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8" y="26"/>
                    <a:pt x="61" y="26"/>
                    <a:pt x="64" y="24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6"/>
                    <a:pt x="79" y="38"/>
                    <a:pt x="80" y="39"/>
                  </a:cubicBezTo>
                  <a:cubicBezTo>
                    <a:pt x="80" y="41"/>
                    <a:pt x="81" y="42"/>
                    <a:pt x="82" y="43"/>
                  </a:cubicBezTo>
                  <a:cubicBezTo>
                    <a:pt x="82" y="43"/>
                    <a:pt x="109" y="60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4" y="61"/>
                    <a:pt x="71" y="63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9" y="69"/>
                    <a:pt x="66" y="78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0" y="64"/>
                    <a:pt x="47" y="62"/>
                    <a:pt x="44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lnTo>
                    <a:pt x="38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00" y="1910"/>
              <a:ext cx="370" cy="204"/>
            </a:xfrm>
            <a:custGeom>
              <a:avLst/>
              <a:gdLst>
                <a:gd name="T0" fmla="*/ 6 w 124"/>
                <a:gd name="T1" fmla="*/ 126 h 68"/>
                <a:gd name="T2" fmla="*/ 12 w 124"/>
                <a:gd name="T3" fmla="*/ 36 h 68"/>
                <a:gd name="T4" fmla="*/ 125 w 124"/>
                <a:gd name="T5" fmla="*/ 21 h 68"/>
                <a:gd name="T6" fmla="*/ 280 w 124"/>
                <a:gd name="T7" fmla="*/ 21 h 68"/>
                <a:gd name="T8" fmla="*/ 364 w 124"/>
                <a:gd name="T9" fmla="*/ 60 h 68"/>
                <a:gd name="T10" fmla="*/ 355 w 124"/>
                <a:gd name="T11" fmla="*/ 159 h 68"/>
                <a:gd name="T12" fmla="*/ 245 w 124"/>
                <a:gd name="T13" fmla="*/ 201 h 68"/>
                <a:gd name="T14" fmla="*/ 84 w 124"/>
                <a:gd name="T15" fmla="*/ 201 h 68"/>
                <a:gd name="T16" fmla="*/ 6 w 124"/>
                <a:gd name="T17" fmla="*/ 12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68"/>
                <a:gd name="T29" fmla="*/ 124 w 12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68">
                  <a:moveTo>
                    <a:pt x="2" y="42"/>
                  </a:moveTo>
                  <a:cubicBezTo>
                    <a:pt x="3" y="32"/>
                    <a:pt x="0" y="22"/>
                    <a:pt x="4" y="12"/>
                  </a:cubicBezTo>
                  <a:cubicBezTo>
                    <a:pt x="10" y="0"/>
                    <a:pt x="31" y="6"/>
                    <a:pt x="42" y="7"/>
                  </a:cubicBezTo>
                  <a:cubicBezTo>
                    <a:pt x="59" y="8"/>
                    <a:pt x="76" y="7"/>
                    <a:pt x="94" y="7"/>
                  </a:cubicBezTo>
                  <a:cubicBezTo>
                    <a:pt x="107" y="7"/>
                    <a:pt x="120" y="3"/>
                    <a:pt x="122" y="20"/>
                  </a:cubicBezTo>
                  <a:cubicBezTo>
                    <a:pt x="124" y="31"/>
                    <a:pt x="124" y="43"/>
                    <a:pt x="119" y="53"/>
                  </a:cubicBezTo>
                  <a:cubicBezTo>
                    <a:pt x="113" y="68"/>
                    <a:pt x="96" y="68"/>
                    <a:pt x="82" y="67"/>
                  </a:cubicBezTo>
                  <a:cubicBezTo>
                    <a:pt x="64" y="67"/>
                    <a:pt x="46" y="67"/>
                    <a:pt x="28" y="67"/>
                  </a:cubicBezTo>
                  <a:cubicBezTo>
                    <a:pt x="8" y="67"/>
                    <a:pt x="0" y="63"/>
                    <a:pt x="2" y="42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2506" y="1817"/>
              <a:ext cx="361" cy="294"/>
            </a:xfrm>
            <a:custGeom>
              <a:avLst/>
              <a:gdLst>
                <a:gd name="T0" fmla="*/ 283 w 121"/>
                <a:gd name="T1" fmla="*/ 207 h 98"/>
                <a:gd name="T2" fmla="*/ 203 w 121"/>
                <a:gd name="T3" fmla="*/ 207 h 98"/>
                <a:gd name="T4" fmla="*/ 191 w 121"/>
                <a:gd name="T5" fmla="*/ 171 h 98"/>
                <a:gd name="T6" fmla="*/ 194 w 121"/>
                <a:gd name="T7" fmla="*/ 129 h 98"/>
                <a:gd name="T8" fmla="*/ 274 w 121"/>
                <a:gd name="T9" fmla="*/ 162 h 98"/>
                <a:gd name="T10" fmla="*/ 266 w 121"/>
                <a:gd name="T11" fmla="*/ 156 h 98"/>
                <a:gd name="T12" fmla="*/ 203 w 121"/>
                <a:gd name="T13" fmla="*/ 123 h 98"/>
                <a:gd name="T14" fmla="*/ 206 w 121"/>
                <a:gd name="T15" fmla="*/ 114 h 98"/>
                <a:gd name="T16" fmla="*/ 283 w 121"/>
                <a:gd name="T17" fmla="*/ 54 h 98"/>
                <a:gd name="T18" fmla="*/ 212 w 121"/>
                <a:gd name="T19" fmla="*/ 30 h 98"/>
                <a:gd name="T20" fmla="*/ 158 w 121"/>
                <a:gd name="T21" fmla="*/ 9 h 98"/>
                <a:gd name="T22" fmla="*/ 92 w 121"/>
                <a:gd name="T23" fmla="*/ 60 h 98"/>
                <a:gd name="T24" fmla="*/ 176 w 121"/>
                <a:gd name="T25" fmla="*/ 117 h 98"/>
                <a:gd name="T26" fmla="*/ 173 w 121"/>
                <a:gd name="T27" fmla="*/ 129 h 98"/>
                <a:gd name="T28" fmla="*/ 116 w 121"/>
                <a:gd name="T29" fmla="*/ 159 h 98"/>
                <a:gd name="T30" fmla="*/ 140 w 121"/>
                <a:gd name="T31" fmla="*/ 153 h 98"/>
                <a:gd name="T32" fmla="*/ 149 w 121"/>
                <a:gd name="T33" fmla="*/ 150 h 98"/>
                <a:gd name="T34" fmla="*/ 104 w 121"/>
                <a:gd name="T35" fmla="*/ 159 h 98"/>
                <a:gd name="T36" fmla="*/ 185 w 121"/>
                <a:gd name="T37" fmla="*/ 132 h 98"/>
                <a:gd name="T38" fmla="*/ 182 w 121"/>
                <a:gd name="T39" fmla="*/ 150 h 98"/>
                <a:gd name="T40" fmla="*/ 179 w 121"/>
                <a:gd name="T41" fmla="*/ 204 h 98"/>
                <a:gd name="T42" fmla="*/ 27 w 121"/>
                <a:gd name="T43" fmla="*/ 189 h 98"/>
                <a:gd name="T44" fmla="*/ 0 w 121"/>
                <a:gd name="T45" fmla="*/ 198 h 98"/>
                <a:gd name="T46" fmla="*/ 164 w 121"/>
                <a:gd name="T47" fmla="*/ 213 h 98"/>
                <a:gd name="T48" fmla="*/ 179 w 121"/>
                <a:gd name="T49" fmla="*/ 222 h 98"/>
                <a:gd name="T50" fmla="*/ 194 w 121"/>
                <a:gd name="T51" fmla="*/ 294 h 98"/>
                <a:gd name="T52" fmla="*/ 203 w 121"/>
                <a:gd name="T53" fmla="*/ 294 h 98"/>
                <a:gd name="T54" fmla="*/ 188 w 121"/>
                <a:gd name="T55" fmla="*/ 222 h 98"/>
                <a:gd name="T56" fmla="*/ 203 w 121"/>
                <a:gd name="T57" fmla="*/ 216 h 98"/>
                <a:gd name="T58" fmla="*/ 283 w 121"/>
                <a:gd name="T59" fmla="*/ 219 h 98"/>
                <a:gd name="T60" fmla="*/ 358 w 121"/>
                <a:gd name="T61" fmla="*/ 219 h 98"/>
                <a:gd name="T62" fmla="*/ 292 w 121"/>
                <a:gd name="T63" fmla="*/ 207 h 98"/>
                <a:gd name="T64" fmla="*/ 218 w 121"/>
                <a:gd name="T65" fmla="*/ 39 h 98"/>
                <a:gd name="T66" fmla="*/ 271 w 121"/>
                <a:gd name="T67" fmla="*/ 54 h 98"/>
                <a:gd name="T68" fmla="*/ 200 w 121"/>
                <a:gd name="T69" fmla="*/ 102 h 98"/>
                <a:gd name="T70" fmla="*/ 200 w 121"/>
                <a:gd name="T71" fmla="*/ 93 h 98"/>
                <a:gd name="T72" fmla="*/ 101 w 121"/>
                <a:gd name="T73" fmla="*/ 57 h 98"/>
                <a:gd name="T74" fmla="*/ 155 w 121"/>
                <a:gd name="T75" fmla="*/ 18 h 98"/>
                <a:gd name="T76" fmla="*/ 188 w 121"/>
                <a:gd name="T77" fmla="*/ 99 h 98"/>
                <a:gd name="T78" fmla="*/ 161 w 121"/>
                <a:gd name="T79" fmla="*/ 99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1"/>
                <a:gd name="T121" fmla="*/ 0 h 98"/>
                <a:gd name="T122" fmla="*/ 121 w 121"/>
                <a:gd name="T123" fmla="*/ 98 h 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1" h="98">
                  <a:moveTo>
                    <a:pt x="98" y="69"/>
                  </a:moveTo>
                  <a:cubicBezTo>
                    <a:pt x="95" y="69"/>
                    <a:pt x="95" y="69"/>
                    <a:pt x="95" y="69"/>
                  </a:cubicBezTo>
                  <a:cubicBezTo>
                    <a:pt x="87" y="69"/>
                    <a:pt x="79" y="70"/>
                    <a:pt x="72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7" y="69"/>
                    <a:pt x="65" y="68"/>
                    <a:pt x="63" y="68"/>
                  </a:cubicBezTo>
                  <a:cubicBezTo>
                    <a:pt x="63" y="65"/>
                    <a:pt x="63" y="61"/>
                    <a:pt x="64" y="57"/>
                  </a:cubicBezTo>
                  <a:cubicBezTo>
                    <a:pt x="64" y="55"/>
                    <a:pt x="64" y="53"/>
                    <a:pt x="64" y="50"/>
                  </a:cubicBezTo>
                  <a:cubicBezTo>
                    <a:pt x="65" y="48"/>
                    <a:pt x="65" y="46"/>
                    <a:pt x="65" y="43"/>
                  </a:cubicBezTo>
                  <a:cubicBezTo>
                    <a:pt x="69" y="50"/>
                    <a:pt x="76" y="58"/>
                    <a:pt x="83" y="59"/>
                  </a:cubicBezTo>
                  <a:cubicBezTo>
                    <a:pt x="87" y="59"/>
                    <a:pt x="90" y="58"/>
                    <a:pt x="92" y="54"/>
                  </a:cubicBezTo>
                  <a:cubicBezTo>
                    <a:pt x="93" y="53"/>
                    <a:pt x="92" y="52"/>
                    <a:pt x="92" y="51"/>
                  </a:cubicBezTo>
                  <a:cubicBezTo>
                    <a:pt x="91" y="51"/>
                    <a:pt x="90" y="51"/>
                    <a:pt x="89" y="52"/>
                  </a:cubicBezTo>
                  <a:cubicBezTo>
                    <a:pt x="88" y="55"/>
                    <a:pt x="86" y="56"/>
                    <a:pt x="84" y="55"/>
                  </a:cubicBezTo>
                  <a:cubicBezTo>
                    <a:pt x="78" y="54"/>
                    <a:pt x="71" y="46"/>
                    <a:pt x="68" y="41"/>
                  </a:cubicBezTo>
                  <a:cubicBezTo>
                    <a:pt x="69" y="40"/>
                    <a:pt x="69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82" y="34"/>
                    <a:pt x="95" y="29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0"/>
                    <a:pt x="91" y="7"/>
                    <a:pt x="88" y="6"/>
                  </a:cubicBezTo>
                  <a:cubicBezTo>
                    <a:pt x="83" y="4"/>
                    <a:pt x="76" y="5"/>
                    <a:pt x="71" y="10"/>
                  </a:cubicBezTo>
                  <a:cubicBezTo>
                    <a:pt x="68" y="12"/>
                    <a:pt x="67" y="16"/>
                    <a:pt x="65" y="21"/>
                  </a:cubicBezTo>
                  <a:cubicBezTo>
                    <a:pt x="63" y="13"/>
                    <a:pt x="59" y="6"/>
                    <a:pt x="53" y="3"/>
                  </a:cubicBezTo>
                  <a:cubicBezTo>
                    <a:pt x="46" y="0"/>
                    <a:pt x="39" y="1"/>
                    <a:pt x="34" y="5"/>
                  </a:cubicBezTo>
                  <a:cubicBezTo>
                    <a:pt x="30" y="8"/>
                    <a:pt x="29" y="14"/>
                    <a:pt x="31" y="20"/>
                  </a:cubicBezTo>
                  <a:cubicBezTo>
                    <a:pt x="33" y="29"/>
                    <a:pt x="43" y="33"/>
                    <a:pt x="53" y="36"/>
                  </a:cubicBezTo>
                  <a:cubicBezTo>
                    <a:pt x="55" y="37"/>
                    <a:pt x="57" y="38"/>
                    <a:pt x="59" y="39"/>
                  </a:cubicBezTo>
                  <a:cubicBezTo>
                    <a:pt x="59" y="39"/>
                    <a:pt x="59" y="40"/>
                    <a:pt x="59" y="41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4" y="54"/>
                    <a:pt x="50" y="62"/>
                    <a:pt x="42" y="59"/>
                  </a:cubicBezTo>
                  <a:cubicBezTo>
                    <a:pt x="39" y="58"/>
                    <a:pt x="38" y="55"/>
                    <a:pt x="39" y="53"/>
                  </a:cubicBezTo>
                  <a:cubicBezTo>
                    <a:pt x="39" y="49"/>
                    <a:pt x="41" y="46"/>
                    <a:pt x="43" y="46"/>
                  </a:cubicBezTo>
                  <a:cubicBezTo>
                    <a:pt x="44" y="46"/>
                    <a:pt x="45" y="48"/>
                    <a:pt x="47" y="51"/>
                  </a:cubicBezTo>
                  <a:cubicBezTo>
                    <a:pt x="47" y="52"/>
                    <a:pt x="48" y="53"/>
                    <a:pt x="49" y="52"/>
                  </a:cubicBezTo>
                  <a:cubicBezTo>
                    <a:pt x="50" y="52"/>
                    <a:pt x="50" y="51"/>
                    <a:pt x="50" y="50"/>
                  </a:cubicBezTo>
                  <a:cubicBezTo>
                    <a:pt x="48" y="43"/>
                    <a:pt x="45" y="42"/>
                    <a:pt x="42" y="43"/>
                  </a:cubicBezTo>
                  <a:cubicBezTo>
                    <a:pt x="38" y="43"/>
                    <a:pt x="36" y="48"/>
                    <a:pt x="35" y="53"/>
                  </a:cubicBezTo>
                  <a:cubicBezTo>
                    <a:pt x="35" y="58"/>
                    <a:pt x="37" y="61"/>
                    <a:pt x="41" y="63"/>
                  </a:cubicBezTo>
                  <a:cubicBezTo>
                    <a:pt x="53" y="67"/>
                    <a:pt x="58" y="53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6"/>
                    <a:pt x="61" y="48"/>
                    <a:pt x="61" y="50"/>
                  </a:cubicBezTo>
                  <a:cubicBezTo>
                    <a:pt x="61" y="52"/>
                    <a:pt x="60" y="54"/>
                    <a:pt x="60" y="57"/>
                  </a:cubicBezTo>
                  <a:cubicBezTo>
                    <a:pt x="60" y="61"/>
                    <a:pt x="60" y="64"/>
                    <a:pt x="60" y="68"/>
                  </a:cubicBezTo>
                  <a:cubicBezTo>
                    <a:pt x="58" y="68"/>
                    <a:pt x="57" y="68"/>
                    <a:pt x="56" y="68"/>
                  </a:cubicBezTo>
                  <a:cubicBezTo>
                    <a:pt x="40" y="67"/>
                    <a:pt x="24" y="65"/>
                    <a:pt x="9" y="6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4"/>
                    <a:pt x="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24" y="69"/>
                    <a:pt x="40" y="71"/>
                    <a:pt x="55" y="71"/>
                  </a:cubicBezTo>
                  <a:cubicBezTo>
                    <a:pt x="57" y="71"/>
                    <a:pt x="58" y="72"/>
                    <a:pt x="60" y="72"/>
                  </a:cubicBezTo>
                  <a:cubicBezTo>
                    <a:pt x="60" y="73"/>
                    <a:pt x="60" y="74"/>
                    <a:pt x="60" y="74"/>
                  </a:cubicBezTo>
                  <a:cubicBezTo>
                    <a:pt x="60" y="80"/>
                    <a:pt x="62" y="85"/>
                    <a:pt x="63" y="91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6" y="98"/>
                    <a:pt x="67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5" y="84"/>
                    <a:pt x="64" y="79"/>
                    <a:pt x="63" y="74"/>
                  </a:cubicBezTo>
                  <a:cubicBezTo>
                    <a:pt x="63" y="73"/>
                    <a:pt x="63" y="73"/>
                    <a:pt x="63" y="72"/>
                  </a:cubicBezTo>
                  <a:cubicBezTo>
                    <a:pt x="65" y="72"/>
                    <a:pt x="67" y="72"/>
                    <a:pt x="68" y="72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9" y="73"/>
                    <a:pt x="87" y="73"/>
                    <a:pt x="95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2"/>
                    <a:pt x="121" y="71"/>
                    <a:pt x="121" y="70"/>
                  </a:cubicBezTo>
                  <a:lnTo>
                    <a:pt x="98" y="69"/>
                  </a:lnTo>
                  <a:close/>
                  <a:moveTo>
                    <a:pt x="67" y="29"/>
                  </a:moveTo>
                  <a:cubicBezTo>
                    <a:pt x="69" y="22"/>
                    <a:pt x="70" y="15"/>
                    <a:pt x="73" y="13"/>
                  </a:cubicBezTo>
                  <a:cubicBezTo>
                    <a:pt x="77" y="9"/>
                    <a:pt x="83" y="7"/>
                    <a:pt x="87" y="9"/>
                  </a:cubicBezTo>
                  <a:cubicBezTo>
                    <a:pt x="90" y="11"/>
                    <a:pt x="91" y="15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7"/>
                    <a:pt x="80" y="31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2"/>
                    <a:pt x="67" y="31"/>
                  </a:cubicBezTo>
                  <a:cubicBezTo>
                    <a:pt x="67" y="30"/>
                    <a:pt x="67" y="30"/>
                    <a:pt x="67" y="29"/>
                  </a:cubicBezTo>
                  <a:close/>
                  <a:moveTo>
                    <a:pt x="34" y="19"/>
                  </a:moveTo>
                  <a:cubicBezTo>
                    <a:pt x="33" y="14"/>
                    <a:pt x="34" y="10"/>
                    <a:pt x="37" y="7"/>
                  </a:cubicBezTo>
                  <a:cubicBezTo>
                    <a:pt x="40" y="4"/>
                    <a:pt x="46" y="4"/>
                    <a:pt x="52" y="6"/>
                  </a:cubicBezTo>
                  <a:cubicBezTo>
                    <a:pt x="59" y="10"/>
                    <a:pt x="63" y="22"/>
                    <a:pt x="63" y="31"/>
                  </a:cubicBezTo>
                  <a:cubicBezTo>
                    <a:pt x="63" y="32"/>
                    <a:pt x="63" y="32"/>
                    <a:pt x="63" y="33"/>
                  </a:cubicBezTo>
                  <a:cubicBezTo>
                    <a:pt x="61" y="33"/>
                    <a:pt x="60" y="34"/>
                    <a:pt x="60" y="35"/>
                  </a:cubicBezTo>
                  <a:cubicBezTo>
                    <a:pt x="58" y="35"/>
                    <a:pt x="56" y="34"/>
                    <a:pt x="54" y="33"/>
                  </a:cubicBezTo>
                  <a:cubicBezTo>
                    <a:pt x="46" y="30"/>
                    <a:pt x="36" y="26"/>
                    <a:pt x="3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72" y="1388"/>
              <a:ext cx="194" cy="351"/>
            </a:xfrm>
            <a:custGeom>
              <a:avLst/>
              <a:gdLst>
                <a:gd name="T0" fmla="*/ 66 w 65"/>
                <a:gd name="T1" fmla="*/ 330 h 117"/>
                <a:gd name="T2" fmla="*/ 66 w 65"/>
                <a:gd name="T3" fmla="*/ 330 h 117"/>
                <a:gd name="T4" fmla="*/ 66 w 65"/>
                <a:gd name="T5" fmla="*/ 333 h 117"/>
                <a:gd name="T6" fmla="*/ 66 w 65"/>
                <a:gd name="T7" fmla="*/ 330 h 117"/>
                <a:gd name="T8" fmla="*/ 179 w 65"/>
                <a:gd name="T9" fmla="*/ 165 h 117"/>
                <a:gd name="T10" fmla="*/ 143 w 65"/>
                <a:gd name="T11" fmla="*/ 150 h 117"/>
                <a:gd name="T12" fmla="*/ 78 w 65"/>
                <a:gd name="T13" fmla="*/ 126 h 117"/>
                <a:gd name="T14" fmla="*/ 75 w 65"/>
                <a:gd name="T15" fmla="*/ 120 h 117"/>
                <a:gd name="T16" fmla="*/ 75 w 65"/>
                <a:gd name="T17" fmla="*/ 123 h 117"/>
                <a:gd name="T18" fmla="*/ 78 w 65"/>
                <a:gd name="T19" fmla="*/ 105 h 117"/>
                <a:gd name="T20" fmla="*/ 84 w 65"/>
                <a:gd name="T21" fmla="*/ 21 h 117"/>
                <a:gd name="T22" fmla="*/ 72 w 65"/>
                <a:gd name="T23" fmla="*/ 3 h 117"/>
                <a:gd name="T24" fmla="*/ 54 w 65"/>
                <a:gd name="T25" fmla="*/ 9 h 117"/>
                <a:gd name="T26" fmla="*/ 0 w 65"/>
                <a:gd name="T27" fmla="*/ 81 h 117"/>
                <a:gd name="T28" fmla="*/ 0 w 65"/>
                <a:gd name="T29" fmla="*/ 105 h 117"/>
                <a:gd name="T30" fmla="*/ 6 w 65"/>
                <a:gd name="T31" fmla="*/ 102 h 117"/>
                <a:gd name="T32" fmla="*/ 66 w 65"/>
                <a:gd name="T33" fmla="*/ 21 h 117"/>
                <a:gd name="T34" fmla="*/ 66 w 65"/>
                <a:gd name="T35" fmla="*/ 21 h 117"/>
                <a:gd name="T36" fmla="*/ 66 w 65"/>
                <a:gd name="T37" fmla="*/ 21 h 117"/>
                <a:gd name="T38" fmla="*/ 60 w 65"/>
                <a:gd name="T39" fmla="*/ 120 h 117"/>
                <a:gd name="T40" fmla="*/ 72 w 65"/>
                <a:gd name="T41" fmla="*/ 141 h 117"/>
                <a:gd name="T42" fmla="*/ 72 w 65"/>
                <a:gd name="T43" fmla="*/ 141 h 117"/>
                <a:gd name="T44" fmla="*/ 96 w 65"/>
                <a:gd name="T45" fmla="*/ 150 h 117"/>
                <a:gd name="T46" fmla="*/ 173 w 65"/>
                <a:gd name="T47" fmla="*/ 180 h 117"/>
                <a:gd name="T48" fmla="*/ 176 w 65"/>
                <a:gd name="T49" fmla="*/ 180 h 117"/>
                <a:gd name="T50" fmla="*/ 173 w 65"/>
                <a:gd name="T51" fmla="*/ 180 h 117"/>
                <a:gd name="T52" fmla="*/ 72 w 65"/>
                <a:gd name="T53" fmla="*/ 198 h 117"/>
                <a:gd name="T54" fmla="*/ 69 w 65"/>
                <a:gd name="T55" fmla="*/ 198 h 117"/>
                <a:gd name="T56" fmla="*/ 57 w 65"/>
                <a:gd name="T57" fmla="*/ 210 h 117"/>
                <a:gd name="T58" fmla="*/ 54 w 65"/>
                <a:gd name="T59" fmla="*/ 219 h 117"/>
                <a:gd name="T60" fmla="*/ 48 w 65"/>
                <a:gd name="T61" fmla="*/ 330 h 117"/>
                <a:gd name="T62" fmla="*/ 48 w 65"/>
                <a:gd name="T63" fmla="*/ 330 h 117"/>
                <a:gd name="T64" fmla="*/ 48 w 65"/>
                <a:gd name="T65" fmla="*/ 330 h 117"/>
                <a:gd name="T66" fmla="*/ 0 w 65"/>
                <a:gd name="T67" fmla="*/ 234 h 117"/>
                <a:gd name="T68" fmla="*/ 0 w 65"/>
                <a:gd name="T69" fmla="*/ 234 h 117"/>
                <a:gd name="T70" fmla="*/ 0 w 65"/>
                <a:gd name="T71" fmla="*/ 234 h 117"/>
                <a:gd name="T72" fmla="*/ 0 w 65"/>
                <a:gd name="T73" fmla="*/ 270 h 117"/>
                <a:gd name="T74" fmla="*/ 33 w 65"/>
                <a:gd name="T75" fmla="*/ 339 h 117"/>
                <a:gd name="T76" fmla="*/ 36 w 65"/>
                <a:gd name="T77" fmla="*/ 339 h 117"/>
                <a:gd name="T78" fmla="*/ 54 w 65"/>
                <a:gd name="T79" fmla="*/ 348 h 117"/>
                <a:gd name="T80" fmla="*/ 63 w 65"/>
                <a:gd name="T81" fmla="*/ 342 h 117"/>
                <a:gd name="T82" fmla="*/ 66 w 65"/>
                <a:gd name="T83" fmla="*/ 330 h 117"/>
                <a:gd name="T84" fmla="*/ 72 w 65"/>
                <a:gd name="T85" fmla="*/ 219 h 117"/>
                <a:gd name="T86" fmla="*/ 72 w 65"/>
                <a:gd name="T87" fmla="*/ 219 h 117"/>
                <a:gd name="T88" fmla="*/ 75 w 65"/>
                <a:gd name="T89" fmla="*/ 216 h 117"/>
                <a:gd name="T90" fmla="*/ 179 w 65"/>
                <a:gd name="T91" fmla="*/ 198 h 117"/>
                <a:gd name="T92" fmla="*/ 179 w 65"/>
                <a:gd name="T93" fmla="*/ 195 h 117"/>
                <a:gd name="T94" fmla="*/ 191 w 65"/>
                <a:gd name="T95" fmla="*/ 189 h 117"/>
                <a:gd name="T96" fmla="*/ 194 w 65"/>
                <a:gd name="T97" fmla="*/ 180 h 117"/>
                <a:gd name="T98" fmla="*/ 179 w 65"/>
                <a:gd name="T99" fmla="*/ 165 h 117"/>
                <a:gd name="T100" fmla="*/ 75 w 65"/>
                <a:gd name="T101" fmla="*/ 126 h 117"/>
                <a:gd name="T102" fmla="*/ 75 w 65"/>
                <a:gd name="T103" fmla="*/ 126 h 117"/>
                <a:gd name="T104" fmla="*/ 75 w 65"/>
                <a:gd name="T105" fmla="*/ 123 h 117"/>
                <a:gd name="T106" fmla="*/ 75 w 65"/>
                <a:gd name="T107" fmla="*/ 126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117"/>
                <a:gd name="T164" fmla="*/ 65 w 65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117">
                  <a:moveTo>
                    <a:pt x="22" y="110"/>
                  </a:moveTo>
                  <a:cubicBezTo>
                    <a:pt x="22" y="110"/>
                    <a:pt x="22" y="110"/>
                    <a:pt x="22" y="110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22" y="110"/>
                  </a:lnTo>
                  <a:close/>
                  <a:moveTo>
                    <a:pt x="60" y="55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1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5" y="38"/>
                    <a:pt x="26" y="3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1"/>
                    <a:pt x="24" y="1"/>
                  </a:cubicBezTo>
                  <a:cubicBezTo>
                    <a:pt x="23" y="0"/>
                    <a:pt x="21" y="0"/>
                    <a:pt x="18" y="3"/>
                  </a:cubicBezTo>
                  <a:cubicBezTo>
                    <a:pt x="18" y="3"/>
                    <a:pt x="5" y="20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4"/>
                    <a:pt x="2" y="34"/>
                  </a:cubicBezTo>
                  <a:cubicBezTo>
                    <a:pt x="2" y="34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3"/>
                    <a:pt x="22" y="46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8"/>
                    <a:pt x="27" y="48"/>
                    <a:pt x="32" y="5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7"/>
                    <a:pt x="20" y="68"/>
                    <a:pt x="19" y="70"/>
                  </a:cubicBezTo>
                  <a:cubicBezTo>
                    <a:pt x="19" y="71"/>
                    <a:pt x="18" y="72"/>
                    <a:pt x="18" y="73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100"/>
                    <a:pt x="11" y="113"/>
                    <a:pt x="11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4" y="117"/>
                    <a:pt x="17" y="116"/>
                    <a:pt x="18" y="116"/>
                  </a:cubicBezTo>
                  <a:cubicBezTo>
                    <a:pt x="18" y="116"/>
                    <a:pt x="20" y="115"/>
                    <a:pt x="21" y="114"/>
                  </a:cubicBezTo>
                  <a:cubicBezTo>
                    <a:pt x="21" y="113"/>
                    <a:pt x="22" y="112"/>
                    <a:pt x="22" y="110"/>
                  </a:cubicBezTo>
                  <a:cubicBezTo>
                    <a:pt x="22" y="109"/>
                    <a:pt x="22" y="10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5" y="72"/>
                    <a:pt x="25" y="72"/>
                  </a:cubicBezTo>
                  <a:cubicBezTo>
                    <a:pt x="26" y="71"/>
                    <a:pt x="60" y="66"/>
                    <a:pt x="60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2" y="65"/>
                    <a:pt x="63" y="64"/>
                    <a:pt x="64" y="63"/>
                  </a:cubicBezTo>
                  <a:cubicBezTo>
                    <a:pt x="65" y="62"/>
                    <a:pt x="65" y="61"/>
                    <a:pt x="65" y="60"/>
                  </a:cubicBezTo>
                  <a:cubicBezTo>
                    <a:pt x="65" y="59"/>
                    <a:pt x="65" y="56"/>
                    <a:pt x="60" y="55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7158" y="1448"/>
              <a:ext cx="129" cy="210"/>
            </a:xfrm>
            <a:custGeom>
              <a:avLst/>
              <a:gdLst>
                <a:gd name="T0" fmla="*/ 129 w 43"/>
                <a:gd name="T1" fmla="*/ 174 h 70"/>
                <a:gd name="T2" fmla="*/ 105 w 43"/>
                <a:gd name="T3" fmla="*/ 165 h 70"/>
                <a:gd name="T4" fmla="*/ 24 w 43"/>
                <a:gd name="T5" fmla="*/ 186 h 70"/>
                <a:gd name="T6" fmla="*/ 21 w 43"/>
                <a:gd name="T7" fmla="*/ 186 h 70"/>
                <a:gd name="T8" fmla="*/ 24 w 43"/>
                <a:gd name="T9" fmla="*/ 186 h 70"/>
                <a:gd name="T10" fmla="*/ 75 w 43"/>
                <a:gd name="T11" fmla="*/ 117 h 70"/>
                <a:gd name="T12" fmla="*/ 75 w 43"/>
                <a:gd name="T13" fmla="*/ 114 h 70"/>
                <a:gd name="T14" fmla="*/ 75 w 43"/>
                <a:gd name="T15" fmla="*/ 93 h 70"/>
                <a:gd name="T16" fmla="*/ 30 w 43"/>
                <a:gd name="T17" fmla="*/ 18 h 70"/>
                <a:gd name="T18" fmla="*/ 30 w 43"/>
                <a:gd name="T19" fmla="*/ 18 h 70"/>
                <a:gd name="T20" fmla="*/ 30 w 43"/>
                <a:gd name="T21" fmla="*/ 18 h 70"/>
                <a:gd name="T22" fmla="*/ 111 w 43"/>
                <a:gd name="T23" fmla="*/ 48 h 70"/>
                <a:gd name="T24" fmla="*/ 129 w 43"/>
                <a:gd name="T25" fmla="*/ 45 h 70"/>
                <a:gd name="T26" fmla="*/ 129 w 43"/>
                <a:gd name="T27" fmla="*/ 21 h 70"/>
                <a:gd name="T28" fmla="*/ 123 w 43"/>
                <a:gd name="T29" fmla="*/ 30 h 70"/>
                <a:gd name="T30" fmla="*/ 117 w 43"/>
                <a:gd name="T31" fmla="*/ 33 h 70"/>
                <a:gd name="T32" fmla="*/ 36 w 43"/>
                <a:gd name="T33" fmla="*/ 3 h 70"/>
                <a:gd name="T34" fmla="*/ 15 w 43"/>
                <a:gd name="T35" fmla="*/ 9 h 70"/>
                <a:gd name="T36" fmla="*/ 15 w 43"/>
                <a:gd name="T37" fmla="*/ 27 h 70"/>
                <a:gd name="T38" fmla="*/ 60 w 43"/>
                <a:gd name="T39" fmla="*/ 102 h 70"/>
                <a:gd name="T40" fmla="*/ 60 w 43"/>
                <a:gd name="T41" fmla="*/ 108 h 70"/>
                <a:gd name="T42" fmla="*/ 9 w 43"/>
                <a:gd name="T43" fmla="*/ 174 h 70"/>
                <a:gd name="T44" fmla="*/ 6 w 43"/>
                <a:gd name="T45" fmla="*/ 195 h 70"/>
                <a:gd name="T46" fmla="*/ 27 w 43"/>
                <a:gd name="T47" fmla="*/ 201 h 70"/>
                <a:gd name="T48" fmla="*/ 111 w 43"/>
                <a:gd name="T49" fmla="*/ 180 h 70"/>
                <a:gd name="T50" fmla="*/ 114 w 43"/>
                <a:gd name="T51" fmla="*/ 183 h 70"/>
                <a:gd name="T52" fmla="*/ 129 w 43"/>
                <a:gd name="T53" fmla="*/ 210 h 70"/>
                <a:gd name="T54" fmla="*/ 129 w 43"/>
                <a:gd name="T55" fmla="*/ 174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"/>
                <a:gd name="T85" fmla="*/ 0 h 70"/>
                <a:gd name="T86" fmla="*/ 43 w 4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" h="70">
                  <a:moveTo>
                    <a:pt x="43" y="58"/>
                  </a:moveTo>
                  <a:cubicBezTo>
                    <a:pt x="41" y="55"/>
                    <a:pt x="38" y="54"/>
                    <a:pt x="35" y="55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6"/>
                    <a:pt x="27" y="33"/>
                    <a:pt x="25" y="3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9" y="17"/>
                    <a:pt x="41" y="16"/>
                    <a:pt x="43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9"/>
                    <a:pt x="41" y="10"/>
                    <a:pt x="41" y="10"/>
                  </a:cubicBezTo>
                  <a:cubicBezTo>
                    <a:pt x="41" y="10"/>
                    <a:pt x="39" y="11"/>
                    <a:pt x="39" y="1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5" y="3"/>
                    <a:pt x="3" y="6"/>
                    <a:pt x="5" y="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2" y="64"/>
                    <a:pt x="2" y="65"/>
                  </a:cubicBezTo>
                  <a:cubicBezTo>
                    <a:pt x="3" y="66"/>
                    <a:pt x="5" y="68"/>
                    <a:pt x="9" y="6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8" y="60"/>
                    <a:pt x="38" y="61"/>
                  </a:cubicBezTo>
                  <a:cubicBezTo>
                    <a:pt x="39" y="61"/>
                    <a:pt x="41" y="65"/>
                    <a:pt x="43" y="70"/>
                  </a:cubicBezTo>
                  <a:cubicBezTo>
                    <a:pt x="43" y="58"/>
                    <a:pt x="43" y="58"/>
                    <a:pt x="43" y="5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4529" y="1853"/>
              <a:ext cx="633" cy="369"/>
            </a:xfrm>
            <a:custGeom>
              <a:avLst/>
              <a:gdLst>
                <a:gd name="T0" fmla="*/ 621 w 212"/>
                <a:gd name="T1" fmla="*/ 213 h 123"/>
                <a:gd name="T2" fmla="*/ 564 w 212"/>
                <a:gd name="T3" fmla="*/ 216 h 123"/>
                <a:gd name="T4" fmla="*/ 137 w 212"/>
                <a:gd name="T5" fmla="*/ 207 h 123"/>
                <a:gd name="T6" fmla="*/ 24 w 212"/>
                <a:gd name="T7" fmla="*/ 93 h 123"/>
                <a:gd name="T8" fmla="*/ 87 w 212"/>
                <a:gd name="T9" fmla="*/ 24 h 123"/>
                <a:gd name="T10" fmla="*/ 158 w 212"/>
                <a:gd name="T11" fmla="*/ 72 h 123"/>
                <a:gd name="T12" fmla="*/ 102 w 212"/>
                <a:gd name="T13" fmla="*/ 132 h 123"/>
                <a:gd name="T14" fmla="*/ 84 w 212"/>
                <a:gd name="T15" fmla="*/ 102 h 123"/>
                <a:gd name="T16" fmla="*/ 72 w 212"/>
                <a:gd name="T17" fmla="*/ 90 h 123"/>
                <a:gd name="T18" fmla="*/ 60 w 212"/>
                <a:gd name="T19" fmla="*/ 105 h 123"/>
                <a:gd name="T20" fmla="*/ 102 w 212"/>
                <a:gd name="T21" fmla="*/ 156 h 123"/>
                <a:gd name="T22" fmla="*/ 182 w 212"/>
                <a:gd name="T23" fmla="*/ 75 h 123"/>
                <a:gd name="T24" fmla="*/ 87 w 212"/>
                <a:gd name="T25" fmla="*/ 0 h 123"/>
                <a:gd name="T26" fmla="*/ 0 w 212"/>
                <a:gd name="T27" fmla="*/ 93 h 123"/>
                <a:gd name="T28" fmla="*/ 134 w 212"/>
                <a:gd name="T29" fmla="*/ 228 h 123"/>
                <a:gd name="T30" fmla="*/ 164 w 212"/>
                <a:gd name="T31" fmla="*/ 282 h 123"/>
                <a:gd name="T32" fmla="*/ 102 w 212"/>
                <a:gd name="T33" fmla="*/ 321 h 123"/>
                <a:gd name="T34" fmla="*/ 87 w 212"/>
                <a:gd name="T35" fmla="*/ 333 h 123"/>
                <a:gd name="T36" fmla="*/ 99 w 212"/>
                <a:gd name="T37" fmla="*/ 345 h 123"/>
                <a:gd name="T38" fmla="*/ 352 w 212"/>
                <a:gd name="T39" fmla="*/ 357 h 123"/>
                <a:gd name="T40" fmla="*/ 570 w 212"/>
                <a:gd name="T41" fmla="*/ 366 h 123"/>
                <a:gd name="T42" fmla="*/ 585 w 212"/>
                <a:gd name="T43" fmla="*/ 357 h 123"/>
                <a:gd name="T44" fmla="*/ 573 w 212"/>
                <a:gd name="T45" fmla="*/ 342 h 123"/>
                <a:gd name="T46" fmla="*/ 478 w 212"/>
                <a:gd name="T47" fmla="*/ 279 h 123"/>
                <a:gd name="T48" fmla="*/ 567 w 212"/>
                <a:gd name="T49" fmla="*/ 240 h 123"/>
                <a:gd name="T50" fmla="*/ 633 w 212"/>
                <a:gd name="T51" fmla="*/ 228 h 123"/>
                <a:gd name="T52" fmla="*/ 352 w 212"/>
                <a:gd name="T53" fmla="*/ 333 h 123"/>
                <a:gd name="T54" fmla="*/ 194 w 212"/>
                <a:gd name="T55" fmla="*/ 330 h 123"/>
                <a:gd name="T56" fmla="*/ 188 w 212"/>
                <a:gd name="T57" fmla="*/ 285 h 123"/>
                <a:gd name="T58" fmla="*/ 197 w 212"/>
                <a:gd name="T59" fmla="*/ 240 h 123"/>
                <a:gd name="T60" fmla="*/ 451 w 212"/>
                <a:gd name="T61" fmla="*/ 246 h 123"/>
                <a:gd name="T62" fmla="*/ 439 w 212"/>
                <a:gd name="T63" fmla="*/ 336 h 123"/>
                <a:gd name="T64" fmla="*/ 90 w 212"/>
                <a:gd name="T65" fmla="*/ 333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2"/>
                <a:gd name="T100" fmla="*/ 0 h 123"/>
                <a:gd name="T101" fmla="*/ 212 w 212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2" h="123">
                  <a:moveTo>
                    <a:pt x="212" y="75"/>
                  </a:moveTo>
                  <a:cubicBezTo>
                    <a:pt x="212" y="73"/>
                    <a:pt x="211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62" y="74"/>
                    <a:pt x="130" y="76"/>
                    <a:pt x="100" y="75"/>
                  </a:cubicBezTo>
                  <a:cubicBezTo>
                    <a:pt x="81" y="74"/>
                    <a:pt x="63" y="72"/>
                    <a:pt x="46" y="69"/>
                  </a:cubicBezTo>
                  <a:cubicBezTo>
                    <a:pt x="22" y="63"/>
                    <a:pt x="9" y="52"/>
                    <a:pt x="8" y="35"/>
                  </a:cubicBezTo>
                  <a:cubicBezTo>
                    <a:pt x="8" y="34"/>
                    <a:pt x="8" y="32"/>
                    <a:pt x="8" y="31"/>
                  </a:cubicBezTo>
                  <a:cubicBezTo>
                    <a:pt x="8" y="23"/>
                    <a:pt x="11" y="17"/>
                    <a:pt x="16" y="13"/>
                  </a:cubicBezTo>
                  <a:cubicBezTo>
                    <a:pt x="19" y="9"/>
                    <a:pt x="24" y="8"/>
                    <a:pt x="29" y="8"/>
                  </a:cubicBezTo>
                  <a:cubicBezTo>
                    <a:pt x="31" y="8"/>
                    <a:pt x="33" y="9"/>
                    <a:pt x="35" y="9"/>
                  </a:cubicBezTo>
                  <a:cubicBezTo>
                    <a:pt x="44" y="11"/>
                    <a:pt x="53" y="16"/>
                    <a:pt x="53" y="24"/>
                  </a:cubicBezTo>
                  <a:cubicBezTo>
                    <a:pt x="53" y="25"/>
                    <a:pt x="53" y="25"/>
                    <a:pt x="53" y="26"/>
                  </a:cubicBezTo>
                  <a:cubicBezTo>
                    <a:pt x="51" y="35"/>
                    <a:pt x="40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0" y="44"/>
                    <a:pt x="28" y="41"/>
                    <a:pt x="28" y="34"/>
                  </a:cubicBezTo>
                  <a:cubicBezTo>
                    <a:pt x="28" y="32"/>
                    <a:pt x="26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1"/>
                    <a:pt x="20" y="32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49"/>
                    <a:pt x="30" y="52"/>
                    <a:pt x="33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45" y="52"/>
                    <a:pt x="59" y="40"/>
                    <a:pt x="61" y="27"/>
                  </a:cubicBezTo>
                  <a:cubicBezTo>
                    <a:pt x="61" y="27"/>
                    <a:pt x="61" y="26"/>
                    <a:pt x="61" y="25"/>
                  </a:cubicBezTo>
                  <a:cubicBezTo>
                    <a:pt x="61" y="18"/>
                    <a:pt x="58" y="6"/>
                    <a:pt x="37" y="1"/>
                  </a:cubicBezTo>
                  <a:cubicBezTo>
                    <a:pt x="34" y="1"/>
                    <a:pt x="32" y="0"/>
                    <a:pt x="29" y="0"/>
                  </a:cubicBezTo>
                  <a:cubicBezTo>
                    <a:pt x="22" y="0"/>
                    <a:pt x="16" y="2"/>
                    <a:pt x="10" y="6"/>
                  </a:cubicBezTo>
                  <a:cubicBezTo>
                    <a:pt x="4" y="12"/>
                    <a:pt x="0" y="21"/>
                    <a:pt x="0" y="31"/>
                  </a:cubicBezTo>
                  <a:cubicBezTo>
                    <a:pt x="0" y="33"/>
                    <a:pt x="0" y="34"/>
                    <a:pt x="0" y="36"/>
                  </a:cubicBezTo>
                  <a:cubicBezTo>
                    <a:pt x="2" y="57"/>
                    <a:pt x="17" y="70"/>
                    <a:pt x="45" y="76"/>
                  </a:cubicBezTo>
                  <a:cubicBezTo>
                    <a:pt x="49" y="77"/>
                    <a:pt x="53" y="78"/>
                    <a:pt x="58" y="79"/>
                  </a:cubicBezTo>
                  <a:cubicBezTo>
                    <a:pt x="56" y="84"/>
                    <a:pt x="55" y="89"/>
                    <a:pt x="55" y="94"/>
                  </a:cubicBezTo>
                  <a:cubicBezTo>
                    <a:pt x="55" y="99"/>
                    <a:pt x="55" y="104"/>
                    <a:pt x="57" y="109"/>
                  </a:cubicBezTo>
                  <a:cubicBezTo>
                    <a:pt x="49" y="109"/>
                    <a:pt x="41" y="108"/>
                    <a:pt x="34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1" y="107"/>
                    <a:pt x="29" y="109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3"/>
                    <a:pt x="31" y="115"/>
                    <a:pt x="33" y="115"/>
                  </a:cubicBezTo>
                  <a:cubicBezTo>
                    <a:pt x="51" y="117"/>
                    <a:pt x="69" y="118"/>
                    <a:pt x="87" y="119"/>
                  </a:cubicBezTo>
                  <a:cubicBezTo>
                    <a:pt x="97" y="119"/>
                    <a:pt x="108" y="119"/>
                    <a:pt x="118" y="119"/>
                  </a:cubicBezTo>
                  <a:cubicBezTo>
                    <a:pt x="128" y="120"/>
                    <a:pt x="139" y="120"/>
                    <a:pt x="149" y="120"/>
                  </a:cubicBezTo>
                  <a:cubicBezTo>
                    <a:pt x="163" y="121"/>
                    <a:pt x="178" y="121"/>
                    <a:pt x="191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4" y="123"/>
                    <a:pt x="195" y="121"/>
                    <a:pt x="196" y="119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196" y="116"/>
                    <a:pt x="194" y="115"/>
                    <a:pt x="192" y="114"/>
                  </a:cubicBezTo>
                  <a:cubicBezTo>
                    <a:pt x="180" y="114"/>
                    <a:pt x="168" y="113"/>
                    <a:pt x="156" y="112"/>
                  </a:cubicBezTo>
                  <a:cubicBezTo>
                    <a:pt x="158" y="107"/>
                    <a:pt x="159" y="100"/>
                    <a:pt x="160" y="93"/>
                  </a:cubicBezTo>
                  <a:cubicBezTo>
                    <a:pt x="160" y="90"/>
                    <a:pt x="159" y="86"/>
                    <a:pt x="159" y="82"/>
                  </a:cubicBezTo>
                  <a:cubicBezTo>
                    <a:pt x="169" y="82"/>
                    <a:pt x="180" y="81"/>
                    <a:pt x="190" y="80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11" y="79"/>
                    <a:pt x="212" y="78"/>
                    <a:pt x="212" y="76"/>
                  </a:cubicBezTo>
                  <a:lnTo>
                    <a:pt x="212" y="75"/>
                  </a:lnTo>
                  <a:close/>
                  <a:moveTo>
                    <a:pt x="118" y="111"/>
                  </a:moveTo>
                  <a:cubicBezTo>
                    <a:pt x="108" y="111"/>
                    <a:pt x="98" y="111"/>
                    <a:pt x="87" y="111"/>
                  </a:cubicBezTo>
                  <a:cubicBezTo>
                    <a:pt x="80" y="110"/>
                    <a:pt x="73" y="110"/>
                    <a:pt x="65" y="110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3" y="105"/>
                    <a:pt x="63" y="100"/>
                    <a:pt x="63" y="95"/>
                  </a:cubicBezTo>
                  <a:cubicBezTo>
                    <a:pt x="63" y="89"/>
                    <a:pt x="64" y="84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7" y="82"/>
                    <a:pt x="89" y="82"/>
                    <a:pt x="100" y="83"/>
                  </a:cubicBezTo>
                  <a:cubicBezTo>
                    <a:pt x="117" y="83"/>
                    <a:pt x="134" y="83"/>
                    <a:pt x="151" y="82"/>
                  </a:cubicBezTo>
                  <a:cubicBezTo>
                    <a:pt x="151" y="86"/>
                    <a:pt x="152" y="90"/>
                    <a:pt x="152" y="93"/>
                  </a:cubicBezTo>
                  <a:cubicBezTo>
                    <a:pt x="151" y="100"/>
                    <a:pt x="150" y="107"/>
                    <a:pt x="147" y="112"/>
                  </a:cubicBezTo>
                  <a:cubicBezTo>
                    <a:pt x="137" y="112"/>
                    <a:pt x="128" y="112"/>
                    <a:pt x="118" y="111"/>
                  </a:cubicBezTo>
                  <a:close/>
                  <a:moveTo>
                    <a:pt x="30" y="111"/>
                  </a:moveTo>
                  <a:cubicBezTo>
                    <a:pt x="30" y="111"/>
                    <a:pt x="30" y="111"/>
                    <a:pt x="30" y="111"/>
                  </a:cubicBezTo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4744" y="1733"/>
              <a:ext cx="278" cy="351"/>
            </a:xfrm>
            <a:custGeom>
              <a:avLst/>
              <a:gdLst>
                <a:gd name="T0" fmla="*/ 269 w 93"/>
                <a:gd name="T1" fmla="*/ 225 h 117"/>
                <a:gd name="T2" fmla="*/ 272 w 93"/>
                <a:gd name="T3" fmla="*/ 69 h 117"/>
                <a:gd name="T4" fmla="*/ 191 w 93"/>
                <a:gd name="T5" fmla="*/ 33 h 117"/>
                <a:gd name="T6" fmla="*/ 78 w 93"/>
                <a:gd name="T7" fmla="*/ 27 h 117"/>
                <a:gd name="T8" fmla="*/ 12 w 93"/>
                <a:gd name="T9" fmla="*/ 90 h 117"/>
                <a:gd name="T10" fmla="*/ 9 w 93"/>
                <a:gd name="T11" fmla="*/ 264 h 117"/>
                <a:gd name="T12" fmla="*/ 87 w 93"/>
                <a:gd name="T13" fmla="*/ 345 h 117"/>
                <a:gd name="T14" fmla="*/ 203 w 93"/>
                <a:gd name="T15" fmla="*/ 348 h 117"/>
                <a:gd name="T16" fmla="*/ 269 w 93"/>
                <a:gd name="T17" fmla="*/ 225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17"/>
                <a:gd name="T29" fmla="*/ 93 w 9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17">
                  <a:moveTo>
                    <a:pt x="90" y="75"/>
                  </a:moveTo>
                  <a:cubicBezTo>
                    <a:pt x="90" y="58"/>
                    <a:pt x="93" y="39"/>
                    <a:pt x="91" y="23"/>
                  </a:cubicBezTo>
                  <a:cubicBezTo>
                    <a:pt x="88" y="0"/>
                    <a:pt x="72" y="10"/>
                    <a:pt x="64" y="11"/>
                  </a:cubicBezTo>
                  <a:cubicBezTo>
                    <a:pt x="51" y="11"/>
                    <a:pt x="38" y="9"/>
                    <a:pt x="26" y="9"/>
                  </a:cubicBezTo>
                  <a:cubicBezTo>
                    <a:pt x="16" y="9"/>
                    <a:pt x="7" y="0"/>
                    <a:pt x="4" y="30"/>
                  </a:cubicBezTo>
                  <a:cubicBezTo>
                    <a:pt x="1" y="48"/>
                    <a:pt x="0" y="70"/>
                    <a:pt x="3" y="88"/>
                  </a:cubicBezTo>
                  <a:cubicBezTo>
                    <a:pt x="6" y="115"/>
                    <a:pt x="18" y="115"/>
                    <a:pt x="29" y="115"/>
                  </a:cubicBezTo>
                  <a:cubicBezTo>
                    <a:pt x="42" y="115"/>
                    <a:pt x="55" y="116"/>
                    <a:pt x="68" y="116"/>
                  </a:cubicBezTo>
                  <a:cubicBezTo>
                    <a:pt x="83" y="117"/>
                    <a:pt x="89" y="112"/>
                    <a:pt x="90" y="75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860" y="1646"/>
              <a:ext cx="123" cy="123"/>
            </a:xfrm>
            <a:custGeom>
              <a:avLst/>
              <a:gdLst>
                <a:gd name="T0" fmla="*/ 51 w 41"/>
                <a:gd name="T1" fmla="*/ 9 h 41"/>
                <a:gd name="T2" fmla="*/ 0 w 41"/>
                <a:gd name="T3" fmla="*/ 105 h 41"/>
                <a:gd name="T4" fmla="*/ 6 w 41"/>
                <a:gd name="T5" fmla="*/ 111 h 41"/>
                <a:gd name="T6" fmla="*/ 12 w 41"/>
                <a:gd name="T7" fmla="*/ 105 h 41"/>
                <a:gd name="T8" fmla="*/ 54 w 41"/>
                <a:gd name="T9" fmla="*/ 18 h 41"/>
                <a:gd name="T10" fmla="*/ 102 w 41"/>
                <a:gd name="T11" fmla="*/ 24 h 41"/>
                <a:gd name="T12" fmla="*/ 105 w 41"/>
                <a:gd name="T13" fmla="*/ 60 h 41"/>
                <a:gd name="T14" fmla="*/ 42 w 41"/>
                <a:gd name="T15" fmla="*/ 99 h 41"/>
                <a:gd name="T16" fmla="*/ 12 w 41"/>
                <a:gd name="T17" fmla="*/ 111 h 41"/>
                <a:gd name="T18" fmla="*/ 9 w 41"/>
                <a:gd name="T19" fmla="*/ 120 h 41"/>
                <a:gd name="T20" fmla="*/ 15 w 41"/>
                <a:gd name="T21" fmla="*/ 123 h 41"/>
                <a:gd name="T22" fmla="*/ 45 w 41"/>
                <a:gd name="T23" fmla="*/ 111 h 41"/>
                <a:gd name="T24" fmla="*/ 117 w 41"/>
                <a:gd name="T25" fmla="*/ 66 h 41"/>
                <a:gd name="T26" fmla="*/ 108 w 41"/>
                <a:gd name="T27" fmla="*/ 15 h 41"/>
                <a:gd name="T28" fmla="*/ 51 w 41"/>
                <a:gd name="T29" fmla="*/ 9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1"/>
                <a:gd name="T47" fmla="*/ 41 w 41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1">
                  <a:moveTo>
                    <a:pt x="17" y="3"/>
                  </a:moveTo>
                  <a:cubicBezTo>
                    <a:pt x="5" y="7"/>
                    <a:pt x="0" y="25"/>
                    <a:pt x="0" y="35"/>
                  </a:cubicBezTo>
                  <a:cubicBezTo>
                    <a:pt x="1" y="36"/>
                    <a:pt x="1" y="37"/>
                    <a:pt x="2" y="37"/>
                  </a:cubicBezTo>
                  <a:cubicBezTo>
                    <a:pt x="3" y="37"/>
                    <a:pt x="4" y="36"/>
                    <a:pt x="4" y="35"/>
                  </a:cubicBezTo>
                  <a:cubicBezTo>
                    <a:pt x="4" y="25"/>
                    <a:pt x="9" y="9"/>
                    <a:pt x="18" y="6"/>
                  </a:cubicBezTo>
                  <a:cubicBezTo>
                    <a:pt x="24" y="4"/>
                    <a:pt x="30" y="4"/>
                    <a:pt x="34" y="8"/>
                  </a:cubicBezTo>
                  <a:cubicBezTo>
                    <a:pt x="37" y="11"/>
                    <a:pt x="37" y="15"/>
                    <a:pt x="35" y="20"/>
                  </a:cubicBezTo>
                  <a:cubicBezTo>
                    <a:pt x="33" y="27"/>
                    <a:pt x="23" y="30"/>
                    <a:pt x="14" y="33"/>
                  </a:cubicBezTo>
                  <a:cubicBezTo>
                    <a:pt x="10" y="35"/>
                    <a:pt x="6" y="36"/>
                    <a:pt x="4" y="37"/>
                  </a:cubicBezTo>
                  <a:cubicBezTo>
                    <a:pt x="3" y="38"/>
                    <a:pt x="2" y="39"/>
                    <a:pt x="3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8" y="39"/>
                    <a:pt x="11" y="38"/>
                    <a:pt x="15" y="37"/>
                  </a:cubicBezTo>
                  <a:cubicBezTo>
                    <a:pt x="25" y="34"/>
                    <a:pt x="36" y="30"/>
                    <a:pt x="39" y="22"/>
                  </a:cubicBezTo>
                  <a:cubicBezTo>
                    <a:pt x="41" y="15"/>
                    <a:pt x="40" y="9"/>
                    <a:pt x="36" y="5"/>
                  </a:cubicBezTo>
                  <a:cubicBezTo>
                    <a:pt x="32" y="1"/>
                    <a:pt x="24" y="0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4777" y="1649"/>
              <a:ext cx="104" cy="120"/>
            </a:xfrm>
            <a:custGeom>
              <a:avLst/>
              <a:gdLst>
                <a:gd name="T0" fmla="*/ 24 w 35"/>
                <a:gd name="T1" fmla="*/ 6 h 40"/>
                <a:gd name="T2" fmla="*/ 3 w 35"/>
                <a:gd name="T3" fmla="*/ 45 h 40"/>
                <a:gd name="T4" fmla="*/ 3 w 35"/>
                <a:gd name="T5" fmla="*/ 45 h 40"/>
                <a:gd name="T6" fmla="*/ 89 w 35"/>
                <a:gd name="T7" fmla="*/ 114 h 40"/>
                <a:gd name="T8" fmla="*/ 92 w 35"/>
                <a:gd name="T9" fmla="*/ 117 h 40"/>
                <a:gd name="T10" fmla="*/ 98 w 35"/>
                <a:gd name="T11" fmla="*/ 120 h 40"/>
                <a:gd name="T12" fmla="*/ 101 w 35"/>
                <a:gd name="T13" fmla="*/ 114 h 40"/>
                <a:gd name="T14" fmla="*/ 104 w 35"/>
                <a:gd name="T15" fmla="*/ 111 h 40"/>
                <a:gd name="T16" fmla="*/ 104 w 35"/>
                <a:gd name="T17" fmla="*/ 111 h 40"/>
                <a:gd name="T18" fmla="*/ 101 w 35"/>
                <a:gd name="T19" fmla="*/ 105 h 40"/>
                <a:gd name="T20" fmla="*/ 98 w 35"/>
                <a:gd name="T21" fmla="*/ 105 h 40"/>
                <a:gd name="T22" fmla="*/ 95 w 35"/>
                <a:gd name="T23" fmla="*/ 81 h 40"/>
                <a:gd name="T24" fmla="*/ 77 w 35"/>
                <a:gd name="T25" fmla="*/ 24 h 40"/>
                <a:gd name="T26" fmla="*/ 24 w 35"/>
                <a:gd name="T27" fmla="*/ 6 h 40"/>
                <a:gd name="T28" fmla="*/ 12 w 35"/>
                <a:gd name="T29" fmla="*/ 45 h 40"/>
                <a:gd name="T30" fmla="*/ 12 w 35"/>
                <a:gd name="T31" fmla="*/ 45 h 40"/>
                <a:gd name="T32" fmla="*/ 27 w 35"/>
                <a:gd name="T33" fmla="*/ 18 h 40"/>
                <a:gd name="T34" fmla="*/ 71 w 35"/>
                <a:gd name="T35" fmla="*/ 30 h 40"/>
                <a:gd name="T36" fmla="*/ 83 w 35"/>
                <a:gd name="T37" fmla="*/ 81 h 40"/>
                <a:gd name="T38" fmla="*/ 86 w 35"/>
                <a:gd name="T39" fmla="*/ 99 h 40"/>
                <a:gd name="T40" fmla="*/ 12 w 35"/>
                <a:gd name="T41" fmla="*/ 45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40"/>
                <a:gd name="T65" fmla="*/ 35 w 35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40">
                  <a:moveTo>
                    <a:pt x="8" y="2"/>
                  </a:moveTo>
                  <a:cubicBezTo>
                    <a:pt x="5" y="3"/>
                    <a:pt x="1" y="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27"/>
                    <a:pt x="15" y="33"/>
                    <a:pt x="30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2" y="40"/>
                    <a:pt x="33" y="40"/>
                  </a:cubicBezTo>
                  <a:cubicBezTo>
                    <a:pt x="34" y="39"/>
                    <a:pt x="34" y="39"/>
                    <a:pt x="34" y="38"/>
                  </a:cubicBezTo>
                  <a:cubicBezTo>
                    <a:pt x="35" y="38"/>
                    <a:pt x="35" y="38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2"/>
                    <a:pt x="32" y="30"/>
                    <a:pt x="32" y="27"/>
                  </a:cubicBezTo>
                  <a:cubicBezTo>
                    <a:pt x="31" y="19"/>
                    <a:pt x="30" y="11"/>
                    <a:pt x="26" y="8"/>
                  </a:cubicBezTo>
                  <a:cubicBezTo>
                    <a:pt x="21" y="2"/>
                    <a:pt x="13" y="0"/>
                    <a:pt x="8" y="2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1"/>
                    <a:pt x="6" y="7"/>
                    <a:pt x="9" y="6"/>
                  </a:cubicBezTo>
                  <a:cubicBezTo>
                    <a:pt x="13" y="4"/>
                    <a:pt x="19" y="6"/>
                    <a:pt x="24" y="10"/>
                  </a:cubicBezTo>
                  <a:cubicBezTo>
                    <a:pt x="26" y="13"/>
                    <a:pt x="27" y="21"/>
                    <a:pt x="28" y="27"/>
                  </a:cubicBezTo>
                  <a:cubicBezTo>
                    <a:pt x="29" y="29"/>
                    <a:pt x="29" y="31"/>
                    <a:pt x="29" y="33"/>
                  </a:cubicBezTo>
                  <a:cubicBezTo>
                    <a:pt x="16" y="29"/>
                    <a:pt x="4" y="24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747" y="1895"/>
              <a:ext cx="266" cy="42"/>
            </a:xfrm>
            <a:custGeom>
              <a:avLst/>
              <a:gdLst>
                <a:gd name="T0" fmla="*/ 3 w 89"/>
                <a:gd name="T1" fmla="*/ 0 h 14"/>
                <a:gd name="T2" fmla="*/ 0 w 89"/>
                <a:gd name="T3" fmla="*/ 12 h 14"/>
                <a:gd name="T4" fmla="*/ 266 w 89"/>
                <a:gd name="T5" fmla="*/ 36 h 14"/>
                <a:gd name="T6" fmla="*/ 266 w 89"/>
                <a:gd name="T7" fmla="*/ 24 h 14"/>
                <a:gd name="T8" fmla="*/ 3 w 8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4"/>
                <a:gd name="T17" fmla="*/ 89 w 8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6" y="12"/>
                    <a:pt x="57" y="14"/>
                    <a:pt x="89" y="12"/>
                  </a:cubicBezTo>
                  <a:cubicBezTo>
                    <a:pt x="89" y="11"/>
                    <a:pt x="89" y="9"/>
                    <a:pt x="89" y="8"/>
                  </a:cubicBezTo>
                  <a:cubicBezTo>
                    <a:pt x="57" y="11"/>
                    <a:pt x="26" y="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747" y="1943"/>
              <a:ext cx="266" cy="36"/>
            </a:xfrm>
            <a:custGeom>
              <a:avLst/>
              <a:gdLst>
                <a:gd name="T0" fmla="*/ 72 w 89"/>
                <a:gd name="T1" fmla="*/ 15 h 12"/>
                <a:gd name="T2" fmla="*/ 27 w 89"/>
                <a:gd name="T3" fmla="*/ 6 h 12"/>
                <a:gd name="T4" fmla="*/ 0 w 89"/>
                <a:gd name="T5" fmla="*/ 0 h 12"/>
                <a:gd name="T6" fmla="*/ 0 w 89"/>
                <a:gd name="T7" fmla="*/ 12 h 12"/>
                <a:gd name="T8" fmla="*/ 24 w 89"/>
                <a:gd name="T9" fmla="*/ 18 h 12"/>
                <a:gd name="T10" fmla="*/ 69 w 89"/>
                <a:gd name="T11" fmla="*/ 27 h 12"/>
                <a:gd name="T12" fmla="*/ 263 w 89"/>
                <a:gd name="T13" fmla="*/ 33 h 12"/>
                <a:gd name="T14" fmla="*/ 266 w 89"/>
                <a:gd name="T15" fmla="*/ 21 h 12"/>
                <a:gd name="T16" fmla="*/ 72 w 89"/>
                <a:gd name="T17" fmla="*/ 15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2"/>
                <a:gd name="T29" fmla="*/ 89 w 8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2">
                  <a:moveTo>
                    <a:pt x="24" y="5"/>
                  </a:moveTo>
                  <a:cubicBezTo>
                    <a:pt x="19" y="4"/>
                    <a:pt x="14" y="3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13" y="7"/>
                    <a:pt x="18" y="8"/>
                    <a:pt x="23" y="9"/>
                  </a:cubicBezTo>
                  <a:cubicBezTo>
                    <a:pt x="45" y="12"/>
                    <a:pt x="67" y="12"/>
                    <a:pt x="88" y="11"/>
                  </a:cubicBezTo>
                  <a:cubicBezTo>
                    <a:pt x="89" y="9"/>
                    <a:pt x="89" y="8"/>
                    <a:pt x="89" y="7"/>
                  </a:cubicBezTo>
                  <a:cubicBezTo>
                    <a:pt x="67" y="8"/>
                    <a:pt x="45" y="9"/>
                    <a:pt x="2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863" y="1763"/>
              <a:ext cx="15" cy="315"/>
            </a:xfrm>
            <a:custGeom>
              <a:avLst/>
              <a:gdLst>
                <a:gd name="T0" fmla="*/ 12 w 5"/>
                <a:gd name="T1" fmla="*/ 177 h 105"/>
                <a:gd name="T2" fmla="*/ 15 w 5"/>
                <a:gd name="T3" fmla="*/ 0 h 105"/>
                <a:gd name="T4" fmla="*/ 3 w 5"/>
                <a:gd name="T5" fmla="*/ 0 h 105"/>
                <a:gd name="T6" fmla="*/ 3 w 5"/>
                <a:gd name="T7" fmla="*/ 177 h 105"/>
                <a:gd name="T8" fmla="*/ 3 w 5"/>
                <a:gd name="T9" fmla="*/ 315 h 105"/>
                <a:gd name="T10" fmla="*/ 15 w 5"/>
                <a:gd name="T11" fmla="*/ 315 h 105"/>
                <a:gd name="T12" fmla="*/ 12 w 5"/>
                <a:gd name="T13" fmla="*/ 177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05"/>
                <a:gd name="T23" fmla="*/ 5 w 5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05">
                  <a:moveTo>
                    <a:pt x="4" y="59"/>
                  </a:moveTo>
                  <a:cubicBezTo>
                    <a:pt x="4" y="40"/>
                    <a:pt x="4" y="2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9"/>
                    <a:pt x="0" y="40"/>
                    <a:pt x="1" y="59"/>
                  </a:cubicBezTo>
                  <a:cubicBezTo>
                    <a:pt x="1" y="74"/>
                    <a:pt x="1" y="90"/>
                    <a:pt x="1" y="105"/>
                  </a:cubicBezTo>
                  <a:cubicBezTo>
                    <a:pt x="2" y="105"/>
                    <a:pt x="3" y="105"/>
                    <a:pt x="5" y="105"/>
                  </a:cubicBezTo>
                  <a:cubicBezTo>
                    <a:pt x="5" y="90"/>
                    <a:pt x="5" y="74"/>
                    <a:pt x="4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854" y="1745"/>
              <a:ext cx="33" cy="3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789" y="1757"/>
              <a:ext cx="83" cy="81"/>
            </a:xfrm>
            <a:custGeom>
              <a:avLst/>
              <a:gdLst>
                <a:gd name="T0" fmla="*/ 74 w 28"/>
                <a:gd name="T1" fmla="*/ 0 h 27"/>
                <a:gd name="T2" fmla="*/ 71 w 28"/>
                <a:gd name="T3" fmla="*/ 6 h 27"/>
                <a:gd name="T4" fmla="*/ 53 w 28"/>
                <a:gd name="T5" fmla="*/ 63 h 27"/>
                <a:gd name="T6" fmla="*/ 33 w 28"/>
                <a:gd name="T7" fmla="*/ 69 h 27"/>
                <a:gd name="T8" fmla="*/ 15 w 28"/>
                <a:gd name="T9" fmla="*/ 60 h 27"/>
                <a:gd name="T10" fmla="*/ 18 w 28"/>
                <a:gd name="T11" fmla="*/ 42 h 27"/>
                <a:gd name="T12" fmla="*/ 36 w 28"/>
                <a:gd name="T13" fmla="*/ 30 h 27"/>
                <a:gd name="T14" fmla="*/ 39 w 28"/>
                <a:gd name="T15" fmla="*/ 36 h 27"/>
                <a:gd name="T16" fmla="*/ 30 w 28"/>
                <a:gd name="T17" fmla="*/ 42 h 27"/>
                <a:gd name="T18" fmla="*/ 27 w 28"/>
                <a:gd name="T19" fmla="*/ 48 h 27"/>
                <a:gd name="T20" fmla="*/ 33 w 28"/>
                <a:gd name="T21" fmla="*/ 51 h 27"/>
                <a:gd name="T22" fmla="*/ 50 w 28"/>
                <a:gd name="T23" fmla="*/ 36 h 27"/>
                <a:gd name="T24" fmla="*/ 39 w 28"/>
                <a:gd name="T25" fmla="*/ 21 h 27"/>
                <a:gd name="T26" fmla="*/ 9 w 28"/>
                <a:gd name="T27" fmla="*/ 36 h 27"/>
                <a:gd name="T28" fmla="*/ 3 w 28"/>
                <a:gd name="T29" fmla="*/ 66 h 27"/>
                <a:gd name="T30" fmla="*/ 33 w 28"/>
                <a:gd name="T31" fmla="*/ 81 h 27"/>
                <a:gd name="T32" fmla="*/ 59 w 28"/>
                <a:gd name="T33" fmla="*/ 69 h 27"/>
                <a:gd name="T34" fmla="*/ 80 w 28"/>
                <a:gd name="T35" fmla="*/ 6 h 27"/>
                <a:gd name="T36" fmla="*/ 74 w 28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7"/>
                <a:gd name="T59" fmla="*/ 28 w 28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7">
                  <a:moveTo>
                    <a:pt x="25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8"/>
                    <a:pt x="22" y="16"/>
                    <a:pt x="18" y="21"/>
                  </a:cubicBezTo>
                  <a:cubicBezTo>
                    <a:pt x="16" y="23"/>
                    <a:pt x="14" y="23"/>
                    <a:pt x="11" y="23"/>
                  </a:cubicBezTo>
                  <a:cubicBezTo>
                    <a:pt x="8" y="23"/>
                    <a:pt x="6" y="22"/>
                    <a:pt x="5" y="20"/>
                  </a:cubicBezTo>
                  <a:cubicBezTo>
                    <a:pt x="4" y="18"/>
                    <a:pt x="4" y="16"/>
                    <a:pt x="6" y="14"/>
                  </a:cubicBezTo>
                  <a:cubicBezTo>
                    <a:pt x="8" y="10"/>
                    <a:pt x="11" y="10"/>
                    <a:pt x="12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2"/>
                    <a:pt x="12" y="13"/>
                    <a:pt x="10" y="14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7"/>
                    <a:pt x="10" y="18"/>
                    <a:pt x="11" y="17"/>
                  </a:cubicBezTo>
                  <a:cubicBezTo>
                    <a:pt x="16" y="16"/>
                    <a:pt x="17" y="13"/>
                    <a:pt x="17" y="12"/>
                  </a:cubicBezTo>
                  <a:cubicBezTo>
                    <a:pt x="17" y="10"/>
                    <a:pt x="15" y="8"/>
                    <a:pt x="13" y="7"/>
                  </a:cubicBezTo>
                  <a:cubicBezTo>
                    <a:pt x="10" y="6"/>
                    <a:pt x="6" y="7"/>
                    <a:pt x="3" y="12"/>
                  </a:cubicBezTo>
                  <a:cubicBezTo>
                    <a:pt x="0" y="15"/>
                    <a:pt x="0" y="19"/>
                    <a:pt x="1" y="22"/>
                  </a:cubicBezTo>
                  <a:cubicBezTo>
                    <a:pt x="3" y="25"/>
                    <a:pt x="6" y="27"/>
                    <a:pt x="11" y="27"/>
                  </a:cubicBezTo>
                  <a:cubicBezTo>
                    <a:pt x="14" y="27"/>
                    <a:pt x="18" y="26"/>
                    <a:pt x="20" y="23"/>
                  </a:cubicBezTo>
                  <a:cubicBezTo>
                    <a:pt x="25" y="18"/>
                    <a:pt x="28" y="9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4872" y="1760"/>
              <a:ext cx="81" cy="144"/>
            </a:xfrm>
            <a:custGeom>
              <a:avLst/>
              <a:gdLst>
                <a:gd name="T0" fmla="*/ 3 w 27"/>
                <a:gd name="T1" fmla="*/ 0 h 48"/>
                <a:gd name="T2" fmla="*/ 0 w 27"/>
                <a:gd name="T3" fmla="*/ 6 h 48"/>
                <a:gd name="T4" fmla="*/ 36 w 27"/>
                <a:gd name="T5" fmla="*/ 117 h 48"/>
                <a:gd name="T6" fmla="*/ 66 w 27"/>
                <a:gd name="T7" fmla="*/ 141 h 48"/>
                <a:gd name="T8" fmla="*/ 78 w 27"/>
                <a:gd name="T9" fmla="*/ 123 h 48"/>
                <a:gd name="T10" fmla="*/ 51 w 27"/>
                <a:gd name="T11" fmla="*/ 78 h 48"/>
                <a:gd name="T12" fmla="*/ 45 w 27"/>
                <a:gd name="T13" fmla="*/ 81 h 48"/>
                <a:gd name="T14" fmla="*/ 48 w 27"/>
                <a:gd name="T15" fmla="*/ 87 h 48"/>
                <a:gd name="T16" fmla="*/ 69 w 27"/>
                <a:gd name="T17" fmla="*/ 123 h 48"/>
                <a:gd name="T18" fmla="*/ 63 w 27"/>
                <a:gd name="T19" fmla="*/ 132 h 48"/>
                <a:gd name="T20" fmla="*/ 45 w 27"/>
                <a:gd name="T21" fmla="*/ 111 h 48"/>
                <a:gd name="T22" fmla="*/ 9 w 27"/>
                <a:gd name="T23" fmla="*/ 6 h 48"/>
                <a:gd name="T24" fmla="*/ 3 w 27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48"/>
                <a:gd name="T41" fmla="*/ 27 w 27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48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4"/>
                    <a:pt x="5" y="29"/>
                    <a:pt x="12" y="39"/>
                  </a:cubicBezTo>
                  <a:cubicBezTo>
                    <a:pt x="16" y="45"/>
                    <a:pt x="19" y="48"/>
                    <a:pt x="22" y="47"/>
                  </a:cubicBezTo>
                  <a:cubicBezTo>
                    <a:pt x="25" y="47"/>
                    <a:pt x="26" y="44"/>
                    <a:pt x="26" y="41"/>
                  </a:cubicBezTo>
                  <a:cubicBezTo>
                    <a:pt x="27" y="35"/>
                    <a:pt x="24" y="28"/>
                    <a:pt x="17" y="26"/>
                  </a:cubicBezTo>
                  <a:cubicBezTo>
                    <a:pt x="16" y="26"/>
                    <a:pt x="15" y="26"/>
                    <a:pt x="15" y="27"/>
                  </a:cubicBezTo>
                  <a:cubicBezTo>
                    <a:pt x="14" y="28"/>
                    <a:pt x="15" y="29"/>
                    <a:pt x="16" y="29"/>
                  </a:cubicBezTo>
                  <a:cubicBezTo>
                    <a:pt x="20" y="31"/>
                    <a:pt x="23" y="36"/>
                    <a:pt x="23" y="41"/>
                  </a:cubicBezTo>
                  <a:cubicBezTo>
                    <a:pt x="22" y="42"/>
                    <a:pt x="22" y="43"/>
                    <a:pt x="21" y="44"/>
                  </a:cubicBezTo>
                  <a:cubicBezTo>
                    <a:pt x="21" y="44"/>
                    <a:pt x="18" y="43"/>
                    <a:pt x="15" y="37"/>
                  </a:cubicBezTo>
                  <a:cubicBezTo>
                    <a:pt x="9" y="27"/>
                    <a:pt x="4" y="1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123" y="1069"/>
              <a:ext cx="341" cy="775"/>
            </a:xfrm>
            <a:custGeom>
              <a:avLst/>
              <a:gdLst>
                <a:gd name="T0" fmla="*/ 218 w 114"/>
                <a:gd name="T1" fmla="*/ 760 h 258"/>
                <a:gd name="T2" fmla="*/ 272 w 114"/>
                <a:gd name="T3" fmla="*/ 751 h 258"/>
                <a:gd name="T4" fmla="*/ 329 w 114"/>
                <a:gd name="T5" fmla="*/ 748 h 258"/>
                <a:gd name="T6" fmla="*/ 338 w 114"/>
                <a:gd name="T7" fmla="*/ 745 h 258"/>
                <a:gd name="T8" fmla="*/ 338 w 114"/>
                <a:gd name="T9" fmla="*/ 736 h 258"/>
                <a:gd name="T10" fmla="*/ 200 w 114"/>
                <a:gd name="T11" fmla="*/ 9 h 258"/>
                <a:gd name="T12" fmla="*/ 194 w 114"/>
                <a:gd name="T13" fmla="*/ 0 h 258"/>
                <a:gd name="T14" fmla="*/ 185 w 114"/>
                <a:gd name="T15" fmla="*/ 3 h 258"/>
                <a:gd name="T16" fmla="*/ 90 w 114"/>
                <a:gd name="T17" fmla="*/ 384 h 258"/>
                <a:gd name="T18" fmla="*/ 0 w 114"/>
                <a:gd name="T19" fmla="*/ 760 h 258"/>
                <a:gd name="T20" fmla="*/ 0 w 114"/>
                <a:gd name="T21" fmla="*/ 766 h 258"/>
                <a:gd name="T22" fmla="*/ 6 w 114"/>
                <a:gd name="T23" fmla="*/ 772 h 258"/>
                <a:gd name="T24" fmla="*/ 162 w 114"/>
                <a:gd name="T25" fmla="*/ 763 h 258"/>
                <a:gd name="T26" fmla="*/ 218 w 114"/>
                <a:gd name="T27" fmla="*/ 760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258"/>
                <a:gd name="T44" fmla="*/ 114 w 114"/>
                <a:gd name="T45" fmla="*/ 258 h 2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258">
                  <a:moveTo>
                    <a:pt x="73" y="253"/>
                  </a:moveTo>
                  <a:cubicBezTo>
                    <a:pt x="78" y="253"/>
                    <a:pt x="87" y="251"/>
                    <a:pt x="91" y="250"/>
                  </a:cubicBezTo>
                  <a:cubicBezTo>
                    <a:pt x="98" y="248"/>
                    <a:pt x="104" y="247"/>
                    <a:pt x="110" y="249"/>
                  </a:cubicBezTo>
                  <a:cubicBezTo>
                    <a:pt x="111" y="249"/>
                    <a:pt x="112" y="248"/>
                    <a:pt x="113" y="248"/>
                  </a:cubicBezTo>
                  <a:cubicBezTo>
                    <a:pt x="114" y="247"/>
                    <a:pt x="114" y="246"/>
                    <a:pt x="113" y="245"/>
                  </a:cubicBezTo>
                  <a:cubicBezTo>
                    <a:pt x="85" y="172"/>
                    <a:pt x="69" y="85"/>
                    <a:pt x="67" y="3"/>
                  </a:cubicBezTo>
                  <a:cubicBezTo>
                    <a:pt x="67" y="1"/>
                    <a:pt x="67" y="0"/>
                    <a:pt x="65" y="0"/>
                  </a:cubicBezTo>
                  <a:cubicBezTo>
                    <a:pt x="64" y="0"/>
                    <a:pt x="63" y="0"/>
                    <a:pt x="62" y="1"/>
                  </a:cubicBezTo>
                  <a:cubicBezTo>
                    <a:pt x="43" y="37"/>
                    <a:pt x="37" y="82"/>
                    <a:pt x="30" y="128"/>
                  </a:cubicBezTo>
                  <a:cubicBezTo>
                    <a:pt x="24" y="171"/>
                    <a:pt x="18" y="216"/>
                    <a:pt x="0" y="253"/>
                  </a:cubicBezTo>
                  <a:cubicBezTo>
                    <a:pt x="0" y="254"/>
                    <a:pt x="0" y="255"/>
                    <a:pt x="0" y="255"/>
                  </a:cubicBezTo>
                  <a:cubicBezTo>
                    <a:pt x="1" y="256"/>
                    <a:pt x="1" y="257"/>
                    <a:pt x="2" y="257"/>
                  </a:cubicBezTo>
                  <a:cubicBezTo>
                    <a:pt x="3" y="257"/>
                    <a:pt x="40" y="258"/>
                    <a:pt x="54" y="254"/>
                  </a:cubicBezTo>
                  <a:lnTo>
                    <a:pt x="73" y="253"/>
                  </a:ln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2249" y="1829"/>
              <a:ext cx="110" cy="270"/>
            </a:xfrm>
            <a:custGeom>
              <a:avLst/>
              <a:gdLst>
                <a:gd name="T0" fmla="*/ 36 w 37"/>
                <a:gd name="T1" fmla="*/ 3 h 90"/>
                <a:gd name="T2" fmla="*/ 30 w 37"/>
                <a:gd name="T3" fmla="*/ 84 h 90"/>
                <a:gd name="T4" fmla="*/ 3 w 37"/>
                <a:gd name="T5" fmla="*/ 258 h 90"/>
                <a:gd name="T6" fmla="*/ 0 w 37"/>
                <a:gd name="T7" fmla="*/ 264 h 90"/>
                <a:gd name="T8" fmla="*/ 0 w 37"/>
                <a:gd name="T9" fmla="*/ 264 h 90"/>
                <a:gd name="T10" fmla="*/ 9 w 37"/>
                <a:gd name="T11" fmla="*/ 270 h 90"/>
                <a:gd name="T12" fmla="*/ 9 w 37"/>
                <a:gd name="T13" fmla="*/ 270 h 90"/>
                <a:gd name="T14" fmla="*/ 95 w 37"/>
                <a:gd name="T15" fmla="*/ 270 h 90"/>
                <a:gd name="T16" fmla="*/ 104 w 37"/>
                <a:gd name="T17" fmla="*/ 264 h 90"/>
                <a:gd name="T18" fmla="*/ 86 w 37"/>
                <a:gd name="T19" fmla="*/ 123 h 90"/>
                <a:gd name="T20" fmla="*/ 92 w 37"/>
                <a:gd name="T21" fmla="*/ 0 h 90"/>
                <a:gd name="T22" fmla="*/ 36 w 37"/>
                <a:gd name="T23" fmla="*/ 3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90"/>
                <a:gd name="T38" fmla="*/ 37 w 37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90">
                  <a:moveTo>
                    <a:pt x="12" y="1"/>
                  </a:moveTo>
                  <a:cubicBezTo>
                    <a:pt x="12" y="6"/>
                    <a:pt x="10" y="15"/>
                    <a:pt x="10" y="28"/>
                  </a:cubicBezTo>
                  <a:cubicBezTo>
                    <a:pt x="11" y="61"/>
                    <a:pt x="2" y="82"/>
                    <a:pt x="1" y="86"/>
                  </a:cubicBez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0"/>
                    <a:pt x="2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90"/>
                    <a:pt x="31" y="90"/>
                    <a:pt x="32" y="90"/>
                  </a:cubicBezTo>
                  <a:cubicBezTo>
                    <a:pt x="34" y="90"/>
                    <a:pt x="35" y="89"/>
                    <a:pt x="35" y="88"/>
                  </a:cubicBezTo>
                  <a:cubicBezTo>
                    <a:pt x="37" y="72"/>
                    <a:pt x="32" y="62"/>
                    <a:pt x="29" y="41"/>
                  </a:cubicBezTo>
                  <a:cubicBezTo>
                    <a:pt x="27" y="23"/>
                    <a:pt x="30" y="12"/>
                    <a:pt x="31" y="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297" y="982"/>
              <a:ext cx="89" cy="93"/>
            </a:xfrm>
            <a:custGeom>
              <a:avLst/>
              <a:gdLst>
                <a:gd name="T0" fmla="*/ 3 w 30"/>
                <a:gd name="T1" fmla="*/ 72 h 31"/>
                <a:gd name="T2" fmla="*/ 30 w 30"/>
                <a:gd name="T3" fmla="*/ 66 h 31"/>
                <a:gd name="T4" fmla="*/ 33 w 30"/>
                <a:gd name="T5" fmla="*/ 69 h 31"/>
                <a:gd name="T6" fmla="*/ 47 w 30"/>
                <a:gd name="T7" fmla="*/ 93 h 31"/>
                <a:gd name="T8" fmla="*/ 50 w 30"/>
                <a:gd name="T9" fmla="*/ 93 h 31"/>
                <a:gd name="T10" fmla="*/ 53 w 30"/>
                <a:gd name="T11" fmla="*/ 90 h 31"/>
                <a:gd name="T12" fmla="*/ 56 w 30"/>
                <a:gd name="T13" fmla="*/ 63 h 31"/>
                <a:gd name="T14" fmla="*/ 59 w 30"/>
                <a:gd name="T15" fmla="*/ 60 h 31"/>
                <a:gd name="T16" fmla="*/ 86 w 30"/>
                <a:gd name="T17" fmla="*/ 51 h 31"/>
                <a:gd name="T18" fmla="*/ 89 w 30"/>
                <a:gd name="T19" fmla="*/ 48 h 31"/>
                <a:gd name="T20" fmla="*/ 86 w 30"/>
                <a:gd name="T21" fmla="*/ 45 h 31"/>
                <a:gd name="T22" fmla="*/ 59 w 30"/>
                <a:gd name="T23" fmla="*/ 36 h 31"/>
                <a:gd name="T24" fmla="*/ 56 w 30"/>
                <a:gd name="T25" fmla="*/ 30 h 31"/>
                <a:gd name="T26" fmla="*/ 59 w 30"/>
                <a:gd name="T27" fmla="*/ 3 h 31"/>
                <a:gd name="T28" fmla="*/ 59 w 30"/>
                <a:gd name="T29" fmla="*/ 3 h 31"/>
                <a:gd name="T30" fmla="*/ 59 w 30"/>
                <a:gd name="T31" fmla="*/ 3 h 31"/>
                <a:gd name="T32" fmla="*/ 59 w 30"/>
                <a:gd name="T33" fmla="*/ 0 h 31"/>
                <a:gd name="T34" fmla="*/ 56 w 30"/>
                <a:gd name="T35" fmla="*/ 0 h 31"/>
                <a:gd name="T36" fmla="*/ 36 w 30"/>
                <a:gd name="T37" fmla="*/ 21 h 31"/>
                <a:gd name="T38" fmla="*/ 30 w 30"/>
                <a:gd name="T39" fmla="*/ 24 h 31"/>
                <a:gd name="T40" fmla="*/ 6 w 30"/>
                <a:gd name="T41" fmla="*/ 12 h 31"/>
                <a:gd name="T42" fmla="*/ 6 w 30"/>
                <a:gd name="T43" fmla="*/ 12 h 31"/>
                <a:gd name="T44" fmla="*/ 6 w 30"/>
                <a:gd name="T45" fmla="*/ 12 h 31"/>
                <a:gd name="T46" fmla="*/ 3 w 30"/>
                <a:gd name="T47" fmla="*/ 15 h 31"/>
                <a:gd name="T48" fmla="*/ 3 w 30"/>
                <a:gd name="T49" fmla="*/ 18 h 31"/>
                <a:gd name="T50" fmla="*/ 15 w 30"/>
                <a:gd name="T51" fmla="*/ 42 h 31"/>
                <a:gd name="T52" fmla="*/ 15 w 30"/>
                <a:gd name="T53" fmla="*/ 48 h 31"/>
                <a:gd name="T54" fmla="*/ 0 w 30"/>
                <a:gd name="T55" fmla="*/ 69 h 31"/>
                <a:gd name="T56" fmla="*/ 0 w 30"/>
                <a:gd name="T57" fmla="*/ 72 h 31"/>
                <a:gd name="T58" fmla="*/ 3 w 30"/>
                <a:gd name="T59" fmla="*/ 72 h 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31"/>
                <a:gd name="T92" fmla="*/ 30 w 30"/>
                <a:gd name="T93" fmla="*/ 31 h 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31">
                  <a:moveTo>
                    <a:pt x="1" y="24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2"/>
                    <a:pt x="11" y="2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30" y="16"/>
                    <a:pt x="30" y="16"/>
                  </a:cubicBezTo>
                  <a:cubicBezTo>
                    <a:pt x="30" y="16"/>
                    <a:pt x="30" y="16"/>
                    <a:pt x="29" y="15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5"/>
                    <a:pt x="5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210" y="1586"/>
              <a:ext cx="78" cy="72"/>
            </a:xfrm>
            <a:custGeom>
              <a:avLst/>
              <a:gdLst>
                <a:gd name="T0" fmla="*/ 60 w 26"/>
                <a:gd name="T1" fmla="*/ 48 h 24"/>
                <a:gd name="T2" fmla="*/ 36 w 26"/>
                <a:gd name="T3" fmla="*/ 12 h 24"/>
                <a:gd name="T4" fmla="*/ 60 w 26"/>
                <a:gd name="T5" fmla="*/ 48 h 24"/>
                <a:gd name="T6" fmla="*/ 0 60000 65536"/>
                <a:gd name="T7" fmla="*/ 0 60000 65536"/>
                <a:gd name="T8" fmla="*/ 0 60000 65536"/>
                <a:gd name="T9" fmla="*/ 0 w 26"/>
                <a:gd name="T10" fmla="*/ 0 h 24"/>
                <a:gd name="T11" fmla="*/ 26 w 2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4">
                  <a:moveTo>
                    <a:pt x="20" y="16"/>
                  </a:moveTo>
                  <a:cubicBezTo>
                    <a:pt x="12" y="24"/>
                    <a:pt x="0" y="10"/>
                    <a:pt x="12" y="4"/>
                  </a:cubicBezTo>
                  <a:cubicBezTo>
                    <a:pt x="19" y="0"/>
                    <a:pt x="26" y="10"/>
                    <a:pt x="2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258" y="1457"/>
              <a:ext cx="77" cy="72"/>
            </a:xfrm>
            <a:custGeom>
              <a:avLst/>
              <a:gdLst>
                <a:gd name="T0" fmla="*/ 59 w 26"/>
                <a:gd name="T1" fmla="*/ 48 h 24"/>
                <a:gd name="T2" fmla="*/ 33 w 26"/>
                <a:gd name="T3" fmla="*/ 12 h 24"/>
                <a:gd name="T4" fmla="*/ 59 w 26"/>
                <a:gd name="T5" fmla="*/ 48 h 24"/>
                <a:gd name="T6" fmla="*/ 0 60000 65536"/>
                <a:gd name="T7" fmla="*/ 0 60000 65536"/>
                <a:gd name="T8" fmla="*/ 0 60000 65536"/>
                <a:gd name="T9" fmla="*/ 0 w 26"/>
                <a:gd name="T10" fmla="*/ 0 h 24"/>
                <a:gd name="T11" fmla="*/ 26 w 2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4">
                  <a:moveTo>
                    <a:pt x="20" y="16"/>
                  </a:moveTo>
                  <a:cubicBezTo>
                    <a:pt x="12" y="24"/>
                    <a:pt x="0" y="10"/>
                    <a:pt x="11" y="4"/>
                  </a:cubicBezTo>
                  <a:cubicBezTo>
                    <a:pt x="18" y="0"/>
                    <a:pt x="26" y="10"/>
                    <a:pt x="2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2270" y="1670"/>
              <a:ext cx="95" cy="90"/>
            </a:xfrm>
            <a:custGeom>
              <a:avLst/>
              <a:gdLst>
                <a:gd name="T0" fmla="*/ 74 w 32"/>
                <a:gd name="T1" fmla="*/ 60 h 30"/>
                <a:gd name="T2" fmla="*/ 42 w 32"/>
                <a:gd name="T3" fmla="*/ 15 h 30"/>
                <a:gd name="T4" fmla="*/ 74 w 32"/>
                <a:gd name="T5" fmla="*/ 60 h 30"/>
                <a:gd name="T6" fmla="*/ 0 60000 65536"/>
                <a:gd name="T7" fmla="*/ 0 60000 65536"/>
                <a:gd name="T8" fmla="*/ 0 60000 65536"/>
                <a:gd name="T9" fmla="*/ 0 w 32"/>
                <a:gd name="T10" fmla="*/ 0 h 30"/>
                <a:gd name="T11" fmla="*/ 32 w 3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30">
                  <a:moveTo>
                    <a:pt x="25" y="20"/>
                  </a:moveTo>
                  <a:cubicBezTo>
                    <a:pt x="15" y="30"/>
                    <a:pt x="0" y="13"/>
                    <a:pt x="14" y="5"/>
                  </a:cubicBezTo>
                  <a:cubicBezTo>
                    <a:pt x="23" y="0"/>
                    <a:pt x="32" y="13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252" y="1331"/>
              <a:ext cx="60" cy="57"/>
            </a:xfrm>
            <a:custGeom>
              <a:avLst/>
              <a:gdLst>
                <a:gd name="T0" fmla="*/ 48 w 20"/>
                <a:gd name="T1" fmla="*/ 39 h 19"/>
                <a:gd name="T2" fmla="*/ 27 w 20"/>
                <a:gd name="T3" fmla="*/ 9 h 19"/>
                <a:gd name="T4" fmla="*/ 48 w 20"/>
                <a:gd name="T5" fmla="*/ 39 h 19"/>
                <a:gd name="T6" fmla="*/ 0 60000 65536"/>
                <a:gd name="T7" fmla="*/ 0 60000 65536"/>
                <a:gd name="T8" fmla="*/ 0 60000 65536"/>
                <a:gd name="T9" fmla="*/ 0 w 20"/>
                <a:gd name="T10" fmla="*/ 0 h 19"/>
                <a:gd name="T11" fmla="*/ 20 w 20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9">
                  <a:moveTo>
                    <a:pt x="16" y="13"/>
                  </a:moveTo>
                  <a:cubicBezTo>
                    <a:pt x="10" y="19"/>
                    <a:pt x="0" y="8"/>
                    <a:pt x="9" y="3"/>
                  </a:cubicBezTo>
                  <a:cubicBezTo>
                    <a:pt x="14" y="0"/>
                    <a:pt x="20" y="8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270" y="1225"/>
              <a:ext cx="45" cy="42"/>
            </a:xfrm>
            <a:custGeom>
              <a:avLst/>
              <a:gdLst>
                <a:gd name="T0" fmla="*/ 36 w 15"/>
                <a:gd name="T1" fmla="*/ 30 h 14"/>
                <a:gd name="T2" fmla="*/ 21 w 15"/>
                <a:gd name="T3" fmla="*/ 9 h 14"/>
                <a:gd name="T4" fmla="*/ 36 w 15"/>
                <a:gd name="T5" fmla="*/ 3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2" y="10"/>
                  </a:moveTo>
                  <a:cubicBezTo>
                    <a:pt x="7" y="14"/>
                    <a:pt x="0" y="6"/>
                    <a:pt x="7" y="3"/>
                  </a:cubicBezTo>
                  <a:cubicBezTo>
                    <a:pt x="11" y="0"/>
                    <a:pt x="15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315" y="1583"/>
              <a:ext cx="44" cy="42"/>
            </a:xfrm>
            <a:custGeom>
              <a:avLst/>
              <a:gdLst>
                <a:gd name="T0" fmla="*/ 32 w 15"/>
                <a:gd name="T1" fmla="*/ 30 h 14"/>
                <a:gd name="T2" fmla="*/ 18 w 15"/>
                <a:gd name="T3" fmla="*/ 9 h 14"/>
                <a:gd name="T4" fmla="*/ 32 w 15"/>
                <a:gd name="T5" fmla="*/ 3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1" y="10"/>
                  </a:moveTo>
                  <a:cubicBezTo>
                    <a:pt x="7" y="14"/>
                    <a:pt x="0" y="6"/>
                    <a:pt x="6" y="3"/>
                  </a:cubicBezTo>
                  <a:cubicBezTo>
                    <a:pt x="10" y="0"/>
                    <a:pt x="15" y="6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383" y="1754"/>
              <a:ext cx="45" cy="42"/>
            </a:xfrm>
            <a:custGeom>
              <a:avLst/>
              <a:gdLst>
                <a:gd name="T0" fmla="*/ 36 w 15"/>
                <a:gd name="T1" fmla="*/ 30 h 14"/>
                <a:gd name="T2" fmla="*/ 21 w 15"/>
                <a:gd name="T3" fmla="*/ 6 h 14"/>
                <a:gd name="T4" fmla="*/ 36 w 15"/>
                <a:gd name="T5" fmla="*/ 3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2" y="10"/>
                  </a:moveTo>
                  <a:cubicBezTo>
                    <a:pt x="7" y="14"/>
                    <a:pt x="0" y="6"/>
                    <a:pt x="7" y="2"/>
                  </a:cubicBezTo>
                  <a:cubicBezTo>
                    <a:pt x="11" y="0"/>
                    <a:pt x="15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183" y="1754"/>
              <a:ext cx="57" cy="54"/>
            </a:xfrm>
            <a:custGeom>
              <a:avLst/>
              <a:gdLst>
                <a:gd name="T0" fmla="*/ 45 w 19"/>
                <a:gd name="T1" fmla="*/ 36 h 18"/>
                <a:gd name="T2" fmla="*/ 24 w 19"/>
                <a:gd name="T3" fmla="*/ 9 h 18"/>
                <a:gd name="T4" fmla="*/ 45 w 19"/>
                <a:gd name="T5" fmla="*/ 36 h 18"/>
                <a:gd name="T6" fmla="*/ 0 60000 65536"/>
                <a:gd name="T7" fmla="*/ 0 60000 65536"/>
                <a:gd name="T8" fmla="*/ 0 60000 65536"/>
                <a:gd name="T9" fmla="*/ 0 w 19"/>
                <a:gd name="T10" fmla="*/ 0 h 18"/>
                <a:gd name="T11" fmla="*/ 19 w 1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8">
                  <a:moveTo>
                    <a:pt x="15" y="12"/>
                  </a:moveTo>
                  <a:cubicBezTo>
                    <a:pt x="9" y="18"/>
                    <a:pt x="0" y="7"/>
                    <a:pt x="8" y="3"/>
                  </a:cubicBezTo>
                  <a:cubicBezTo>
                    <a:pt x="14" y="0"/>
                    <a:pt x="19" y="8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5530" y="2126"/>
              <a:ext cx="146" cy="120"/>
            </a:xfrm>
            <a:custGeom>
              <a:avLst/>
              <a:gdLst>
                <a:gd name="T0" fmla="*/ 60 w 49"/>
                <a:gd name="T1" fmla="*/ 27 h 40"/>
                <a:gd name="T2" fmla="*/ 0 w 49"/>
                <a:gd name="T3" fmla="*/ 114 h 40"/>
                <a:gd name="T4" fmla="*/ 6 w 49"/>
                <a:gd name="T5" fmla="*/ 120 h 40"/>
                <a:gd name="T6" fmla="*/ 12 w 49"/>
                <a:gd name="T7" fmla="*/ 120 h 40"/>
                <a:gd name="T8" fmla="*/ 12 w 49"/>
                <a:gd name="T9" fmla="*/ 120 h 40"/>
                <a:gd name="T10" fmla="*/ 45 w 49"/>
                <a:gd name="T11" fmla="*/ 102 h 40"/>
                <a:gd name="T12" fmla="*/ 107 w 49"/>
                <a:gd name="T13" fmla="*/ 72 h 40"/>
                <a:gd name="T14" fmla="*/ 146 w 49"/>
                <a:gd name="T15" fmla="*/ 21 h 40"/>
                <a:gd name="T16" fmla="*/ 146 w 49"/>
                <a:gd name="T17" fmla="*/ 18 h 40"/>
                <a:gd name="T18" fmla="*/ 128 w 49"/>
                <a:gd name="T19" fmla="*/ 3 h 40"/>
                <a:gd name="T20" fmla="*/ 60 w 49"/>
                <a:gd name="T21" fmla="*/ 27 h 40"/>
                <a:gd name="T22" fmla="*/ 69 w 49"/>
                <a:gd name="T23" fmla="*/ 39 h 40"/>
                <a:gd name="T24" fmla="*/ 125 w 49"/>
                <a:gd name="T25" fmla="*/ 18 h 40"/>
                <a:gd name="T26" fmla="*/ 131 w 49"/>
                <a:gd name="T27" fmla="*/ 21 h 40"/>
                <a:gd name="T28" fmla="*/ 131 w 49"/>
                <a:gd name="T29" fmla="*/ 21 h 40"/>
                <a:gd name="T30" fmla="*/ 98 w 49"/>
                <a:gd name="T31" fmla="*/ 60 h 40"/>
                <a:gd name="T32" fmla="*/ 39 w 49"/>
                <a:gd name="T33" fmla="*/ 90 h 40"/>
                <a:gd name="T34" fmla="*/ 18 w 49"/>
                <a:gd name="T35" fmla="*/ 99 h 40"/>
                <a:gd name="T36" fmla="*/ 69 w 49"/>
                <a:gd name="T37" fmla="*/ 39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0" y="9"/>
                  </a:moveTo>
                  <a:cubicBezTo>
                    <a:pt x="9" y="17"/>
                    <a:pt x="1" y="29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ubicBezTo>
                    <a:pt x="3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22" y="31"/>
                    <a:pt x="29" y="28"/>
                    <a:pt x="36" y="24"/>
                  </a:cubicBezTo>
                  <a:cubicBezTo>
                    <a:pt x="37" y="23"/>
                    <a:pt x="49" y="14"/>
                    <a:pt x="49" y="7"/>
                  </a:cubicBezTo>
                  <a:cubicBezTo>
                    <a:pt x="49" y="7"/>
                    <a:pt x="49" y="7"/>
                    <a:pt x="49" y="6"/>
                  </a:cubicBezTo>
                  <a:cubicBezTo>
                    <a:pt x="49" y="4"/>
                    <a:pt x="47" y="2"/>
                    <a:pt x="43" y="1"/>
                  </a:cubicBezTo>
                  <a:cubicBezTo>
                    <a:pt x="36" y="0"/>
                    <a:pt x="28" y="3"/>
                    <a:pt x="20" y="9"/>
                  </a:cubicBezTo>
                  <a:close/>
                  <a:moveTo>
                    <a:pt x="23" y="13"/>
                  </a:moveTo>
                  <a:cubicBezTo>
                    <a:pt x="30" y="8"/>
                    <a:pt x="36" y="5"/>
                    <a:pt x="42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10"/>
                    <a:pt x="39" y="16"/>
                    <a:pt x="33" y="20"/>
                  </a:cubicBezTo>
                  <a:cubicBezTo>
                    <a:pt x="26" y="24"/>
                    <a:pt x="20" y="27"/>
                    <a:pt x="13" y="30"/>
                  </a:cubicBezTo>
                  <a:cubicBezTo>
                    <a:pt x="13" y="30"/>
                    <a:pt x="9" y="32"/>
                    <a:pt x="6" y="33"/>
                  </a:cubicBezTo>
                  <a:cubicBezTo>
                    <a:pt x="9" y="26"/>
                    <a:pt x="15" y="18"/>
                    <a:pt x="23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5422" y="2135"/>
              <a:ext cx="123" cy="111"/>
            </a:xfrm>
            <a:custGeom>
              <a:avLst/>
              <a:gdLst>
                <a:gd name="T0" fmla="*/ 3 w 41"/>
                <a:gd name="T1" fmla="*/ 24 h 37"/>
                <a:gd name="T2" fmla="*/ 3 w 41"/>
                <a:gd name="T3" fmla="*/ 51 h 37"/>
                <a:gd name="T4" fmla="*/ 87 w 41"/>
                <a:gd name="T5" fmla="*/ 99 h 37"/>
                <a:gd name="T6" fmla="*/ 111 w 41"/>
                <a:gd name="T7" fmla="*/ 108 h 37"/>
                <a:gd name="T8" fmla="*/ 120 w 41"/>
                <a:gd name="T9" fmla="*/ 105 h 37"/>
                <a:gd name="T10" fmla="*/ 120 w 41"/>
                <a:gd name="T11" fmla="*/ 105 h 37"/>
                <a:gd name="T12" fmla="*/ 123 w 41"/>
                <a:gd name="T13" fmla="*/ 99 h 37"/>
                <a:gd name="T14" fmla="*/ 120 w 41"/>
                <a:gd name="T15" fmla="*/ 93 h 37"/>
                <a:gd name="T16" fmla="*/ 96 w 41"/>
                <a:gd name="T17" fmla="*/ 63 h 37"/>
                <a:gd name="T18" fmla="*/ 45 w 41"/>
                <a:gd name="T19" fmla="*/ 9 h 37"/>
                <a:gd name="T20" fmla="*/ 42 w 41"/>
                <a:gd name="T21" fmla="*/ 9 h 37"/>
                <a:gd name="T22" fmla="*/ 3 w 41"/>
                <a:gd name="T23" fmla="*/ 24 h 37"/>
                <a:gd name="T24" fmla="*/ 93 w 41"/>
                <a:gd name="T25" fmla="*/ 87 h 37"/>
                <a:gd name="T26" fmla="*/ 15 w 41"/>
                <a:gd name="T27" fmla="*/ 45 h 37"/>
                <a:gd name="T28" fmla="*/ 15 w 41"/>
                <a:gd name="T29" fmla="*/ 39 h 37"/>
                <a:gd name="T30" fmla="*/ 15 w 41"/>
                <a:gd name="T31" fmla="*/ 30 h 37"/>
                <a:gd name="T32" fmla="*/ 39 w 41"/>
                <a:gd name="T33" fmla="*/ 21 h 37"/>
                <a:gd name="T34" fmla="*/ 42 w 41"/>
                <a:gd name="T35" fmla="*/ 21 h 37"/>
                <a:gd name="T36" fmla="*/ 84 w 41"/>
                <a:gd name="T37" fmla="*/ 72 h 37"/>
                <a:gd name="T38" fmla="*/ 96 w 41"/>
                <a:gd name="T39" fmla="*/ 87 h 37"/>
                <a:gd name="T40" fmla="*/ 93 w 41"/>
                <a:gd name="T41" fmla="*/ 87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37"/>
                <a:gd name="T65" fmla="*/ 41 w 41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37">
                  <a:moveTo>
                    <a:pt x="1" y="8"/>
                  </a:moveTo>
                  <a:cubicBezTo>
                    <a:pt x="0" y="11"/>
                    <a:pt x="0" y="14"/>
                    <a:pt x="1" y="17"/>
                  </a:cubicBezTo>
                  <a:cubicBezTo>
                    <a:pt x="4" y="25"/>
                    <a:pt x="18" y="29"/>
                    <a:pt x="29" y="3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7"/>
                    <a:pt x="40" y="36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1" y="34"/>
                    <a:pt x="41" y="33"/>
                  </a:cubicBezTo>
                  <a:cubicBezTo>
                    <a:pt x="41" y="32"/>
                    <a:pt x="40" y="32"/>
                    <a:pt x="40" y="31"/>
                  </a:cubicBezTo>
                  <a:cubicBezTo>
                    <a:pt x="38" y="29"/>
                    <a:pt x="35" y="25"/>
                    <a:pt x="32" y="21"/>
                  </a:cubicBezTo>
                  <a:cubicBezTo>
                    <a:pt x="28" y="13"/>
                    <a:pt x="22" y="5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9" y="1"/>
                    <a:pt x="5" y="0"/>
                    <a:pt x="1" y="8"/>
                  </a:cubicBezTo>
                  <a:close/>
                  <a:moveTo>
                    <a:pt x="31" y="29"/>
                  </a:moveTo>
                  <a:cubicBezTo>
                    <a:pt x="22" y="26"/>
                    <a:pt x="8" y="21"/>
                    <a:pt x="5" y="15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2"/>
                    <a:pt x="5" y="11"/>
                    <a:pt x="5" y="10"/>
                  </a:cubicBezTo>
                  <a:cubicBezTo>
                    <a:pt x="7" y="6"/>
                    <a:pt x="8" y="6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9" y="9"/>
                    <a:pt x="24" y="17"/>
                    <a:pt x="28" y="24"/>
                  </a:cubicBezTo>
                  <a:cubicBezTo>
                    <a:pt x="30" y="26"/>
                    <a:pt x="31" y="28"/>
                    <a:pt x="32" y="29"/>
                  </a:cubicBezTo>
                  <a:lnTo>
                    <a:pt x="3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5527" y="2225"/>
              <a:ext cx="81" cy="141"/>
            </a:xfrm>
            <a:custGeom>
              <a:avLst/>
              <a:gdLst>
                <a:gd name="T0" fmla="*/ 0 w 27"/>
                <a:gd name="T1" fmla="*/ 6 h 47"/>
                <a:gd name="T2" fmla="*/ 6 w 27"/>
                <a:gd name="T3" fmla="*/ 15 h 47"/>
                <a:gd name="T4" fmla="*/ 66 w 27"/>
                <a:gd name="T5" fmla="*/ 135 h 47"/>
                <a:gd name="T6" fmla="*/ 75 w 27"/>
                <a:gd name="T7" fmla="*/ 141 h 47"/>
                <a:gd name="T8" fmla="*/ 81 w 27"/>
                <a:gd name="T9" fmla="*/ 135 h 47"/>
                <a:gd name="T10" fmla="*/ 9 w 27"/>
                <a:gd name="T11" fmla="*/ 0 h 47"/>
                <a:gd name="T12" fmla="*/ 0 w 27"/>
                <a:gd name="T13" fmla="*/ 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47"/>
                <a:gd name="T23" fmla="*/ 27 w 2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47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14" y="7"/>
                    <a:pt x="21" y="20"/>
                    <a:pt x="22" y="45"/>
                  </a:cubicBezTo>
                  <a:cubicBezTo>
                    <a:pt x="22" y="46"/>
                    <a:pt x="24" y="47"/>
                    <a:pt x="25" y="47"/>
                  </a:cubicBezTo>
                  <a:cubicBezTo>
                    <a:pt x="26" y="47"/>
                    <a:pt x="27" y="46"/>
                    <a:pt x="27" y="45"/>
                  </a:cubicBezTo>
                  <a:cubicBezTo>
                    <a:pt x="25" y="17"/>
                    <a:pt x="17" y="3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5470" y="2228"/>
              <a:ext cx="75" cy="123"/>
            </a:xfrm>
            <a:custGeom>
              <a:avLst/>
              <a:gdLst>
                <a:gd name="T0" fmla="*/ 63 w 25"/>
                <a:gd name="T1" fmla="*/ 3 h 41"/>
                <a:gd name="T2" fmla="*/ 9 w 25"/>
                <a:gd name="T3" fmla="*/ 117 h 41"/>
                <a:gd name="T4" fmla="*/ 18 w 25"/>
                <a:gd name="T5" fmla="*/ 120 h 41"/>
                <a:gd name="T6" fmla="*/ 24 w 25"/>
                <a:gd name="T7" fmla="*/ 111 h 41"/>
                <a:gd name="T8" fmla="*/ 69 w 25"/>
                <a:gd name="T9" fmla="*/ 15 h 41"/>
                <a:gd name="T10" fmla="*/ 72 w 25"/>
                <a:gd name="T11" fmla="*/ 3 h 41"/>
                <a:gd name="T12" fmla="*/ 63 w 25"/>
                <a:gd name="T13" fmla="*/ 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1"/>
                <a:gd name="T23" fmla="*/ 25 w 25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1">
                  <a:moveTo>
                    <a:pt x="21" y="1"/>
                  </a:moveTo>
                  <a:cubicBezTo>
                    <a:pt x="7" y="9"/>
                    <a:pt x="0" y="26"/>
                    <a:pt x="3" y="39"/>
                  </a:cubicBezTo>
                  <a:cubicBezTo>
                    <a:pt x="4" y="40"/>
                    <a:pt x="5" y="41"/>
                    <a:pt x="6" y="40"/>
                  </a:cubicBezTo>
                  <a:cubicBezTo>
                    <a:pt x="8" y="40"/>
                    <a:pt x="8" y="39"/>
                    <a:pt x="8" y="37"/>
                  </a:cubicBezTo>
                  <a:cubicBezTo>
                    <a:pt x="5" y="26"/>
                    <a:pt x="12" y="12"/>
                    <a:pt x="23" y="5"/>
                  </a:cubicBezTo>
                  <a:cubicBezTo>
                    <a:pt x="25" y="4"/>
                    <a:pt x="25" y="2"/>
                    <a:pt x="24" y="1"/>
                  </a:cubicBezTo>
                  <a:cubicBezTo>
                    <a:pt x="23" y="0"/>
                    <a:pt x="22" y="0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515" y="2207"/>
              <a:ext cx="45" cy="57"/>
            </a:xfrm>
            <a:custGeom>
              <a:avLst/>
              <a:gdLst>
                <a:gd name="T0" fmla="*/ 33 w 15"/>
                <a:gd name="T1" fmla="*/ 24 h 19"/>
                <a:gd name="T2" fmla="*/ 0 w 15"/>
                <a:gd name="T3" fmla="*/ 30 h 19"/>
                <a:gd name="T4" fmla="*/ 33 w 15"/>
                <a:gd name="T5" fmla="*/ 24 h 19"/>
                <a:gd name="T6" fmla="*/ 0 60000 65536"/>
                <a:gd name="T7" fmla="*/ 0 60000 65536"/>
                <a:gd name="T8" fmla="*/ 0 60000 65536"/>
                <a:gd name="T9" fmla="*/ 0 w 15"/>
                <a:gd name="T10" fmla="*/ 0 h 19"/>
                <a:gd name="T11" fmla="*/ 15 w 1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9">
                  <a:moveTo>
                    <a:pt x="11" y="8"/>
                  </a:moveTo>
                  <a:cubicBezTo>
                    <a:pt x="8" y="0"/>
                    <a:pt x="0" y="2"/>
                    <a:pt x="0" y="10"/>
                  </a:cubicBezTo>
                  <a:cubicBezTo>
                    <a:pt x="1" y="19"/>
                    <a:pt x="15" y="18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5458" y="2228"/>
              <a:ext cx="129" cy="826"/>
            </a:xfrm>
            <a:custGeom>
              <a:avLst/>
              <a:gdLst>
                <a:gd name="T0" fmla="*/ 75 w 43"/>
                <a:gd name="T1" fmla="*/ 0 h 275"/>
                <a:gd name="T2" fmla="*/ 69 w 43"/>
                <a:gd name="T3" fmla="*/ 9 h 275"/>
                <a:gd name="T4" fmla="*/ 90 w 43"/>
                <a:gd name="T5" fmla="*/ 93 h 275"/>
                <a:gd name="T6" fmla="*/ 111 w 43"/>
                <a:gd name="T7" fmla="*/ 210 h 275"/>
                <a:gd name="T8" fmla="*/ 66 w 43"/>
                <a:gd name="T9" fmla="*/ 396 h 275"/>
                <a:gd name="T10" fmla="*/ 63 w 43"/>
                <a:gd name="T11" fmla="*/ 408 h 275"/>
                <a:gd name="T12" fmla="*/ 48 w 43"/>
                <a:gd name="T13" fmla="*/ 445 h 275"/>
                <a:gd name="T14" fmla="*/ 3 w 43"/>
                <a:gd name="T15" fmla="*/ 607 h 275"/>
                <a:gd name="T16" fmla="*/ 66 w 43"/>
                <a:gd name="T17" fmla="*/ 814 h 275"/>
                <a:gd name="T18" fmla="*/ 69 w 43"/>
                <a:gd name="T19" fmla="*/ 820 h 275"/>
                <a:gd name="T20" fmla="*/ 78 w 43"/>
                <a:gd name="T21" fmla="*/ 823 h 275"/>
                <a:gd name="T22" fmla="*/ 81 w 43"/>
                <a:gd name="T23" fmla="*/ 814 h 275"/>
                <a:gd name="T24" fmla="*/ 78 w 43"/>
                <a:gd name="T25" fmla="*/ 808 h 275"/>
                <a:gd name="T26" fmla="*/ 18 w 43"/>
                <a:gd name="T27" fmla="*/ 607 h 275"/>
                <a:gd name="T28" fmla="*/ 60 w 43"/>
                <a:gd name="T29" fmla="*/ 448 h 275"/>
                <a:gd name="T30" fmla="*/ 75 w 43"/>
                <a:gd name="T31" fmla="*/ 415 h 275"/>
                <a:gd name="T32" fmla="*/ 81 w 43"/>
                <a:gd name="T33" fmla="*/ 402 h 275"/>
                <a:gd name="T34" fmla="*/ 126 w 43"/>
                <a:gd name="T35" fmla="*/ 207 h 275"/>
                <a:gd name="T36" fmla="*/ 102 w 43"/>
                <a:gd name="T37" fmla="*/ 90 h 275"/>
                <a:gd name="T38" fmla="*/ 84 w 43"/>
                <a:gd name="T39" fmla="*/ 6 h 275"/>
                <a:gd name="T40" fmla="*/ 75 w 43"/>
                <a:gd name="T41" fmla="*/ 0 h 2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275"/>
                <a:gd name="T65" fmla="*/ 43 w 43"/>
                <a:gd name="T66" fmla="*/ 275 h 2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275">
                  <a:moveTo>
                    <a:pt x="25" y="0"/>
                  </a:moveTo>
                  <a:cubicBezTo>
                    <a:pt x="24" y="0"/>
                    <a:pt x="23" y="1"/>
                    <a:pt x="23" y="3"/>
                  </a:cubicBezTo>
                  <a:cubicBezTo>
                    <a:pt x="24" y="13"/>
                    <a:pt x="27" y="22"/>
                    <a:pt x="30" y="31"/>
                  </a:cubicBezTo>
                  <a:cubicBezTo>
                    <a:pt x="33" y="43"/>
                    <a:pt x="37" y="56"/>
                    <a:pt x="37" y="70"/>
                  </a:cubicBezTo>
                  <a:cubicBezTo>
                    <a:pt x="38" y="92"/>
                    <a:pt x="30" y="112"/>
                    <a:pt x="22" y="132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9" y="165"/>
                    <a:pt x="2" y="180"/>
                    <a:pt x="1" y="202"/>
                  </a:cubicBezTo>
                  <a:cubicBezTo>
                    <a:pt x="0" y="231"/>
                    <a:pt x="9" y="248"/>
                    <a:pt x="22" y="271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4" y="274"/>
                    <a:pt x="25" y="275"/>
                    <a:pt x="26" y="274"/>
                  </a:cubicBezTo>
                  <a:cubicBezTo>
                    <a:pt x="28" y="273"/>
                    <a:pt x="28" y="272"/>
                    <a:pt x="27" y="271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13" y="245"/>
                    <a:pt x="4" y="230"/>
                    <a:pt x="6" y="202"/>
                  </a:cubicBezTo>
                  <a:cubicBezTo>
                    <a:pt x="7" y="181"/>
                    <a:pt x="13" y="166"/>
                    <a:pt x="20" y="149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5" y="113"/>
                    <a:pt x="43" y="93"/>
                    <a:pt x="42" y="69"/>
                  </a:cubicBezTo>
                  <a:cubicBezTo>
                    <a:pt x="42" y="55"/>
                    <a:pt x="38" y="42"/>
                    <a:pt x="34" y="30"/>
                  </a:cubicBezTo>
                  <a:cubicBezTo>
                    <a:pt x="32" y="21"/>
                    <a:pt x="29" y="12"/>
                    <a:pt x="28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5401" y="2192"/>
              <a:ext cx="99" cy="84"/>
            </a:xfrm>
            <a:custGeom>
              <a:avLst/>
              <a:gdLst>
                <a:gd name="T0" fmla="*/ 39 w 33"/>
                <a:gd name="T1" fmla="*/ 18 h 28"/>
                <a:gd name="T2" fmla="*/ 0 w 33"/>
                <a:gd name="T3" fmla="*/ 78 h 28"/>
                <a:gd name="T4" fmla="*/ 6 w 33"/>
                <a:gd name="T5" fmla="*/ 84 h 28"/>
                <a:gd name="T6" fmla="*/ 6 w 33"/>
                <a:gd name="T7" fmla="*/ 84 h 28"/>
                <a:gd name="T8" fmla="*/ 12 w 33"/>
                <a:gd name="T9" fmla="*/ 84 h 28"/>
                <a:gd name="T10" fmla="*/ 36 w 33"/>
                <a:gd name="T11" fmla="*/ 72 h 28"/>
                <a:gd name="T12" fmla="*/ 72 w 33"/>
                <a:gd name="T13" fmla="*/ 48 h 28"/>
                <a:gd name="T14" fmla="*/ 99 w 33"/>
                <a:gd name="T15" fmla="*/ 15 h 28"/>
                <a:gd name="T16" fmla="*/ 99 w 33"/>
                <a:gd name="T17" fmla="*/ 12 h 28"/>
                <a:gd name="T18" fmla="*/ 84 w 33"/>
                <a:gd name="T19" fmla="*/ 0 h 28"/>
                <a:gd name="T20" fmla="*/ 39 w 33"/>
                <a:gd name="T21" fmla="*/ 18 h 28"/>
                <a:gd name="T22" fmla="*/ 48 w 33"/>
                <a:gd name="T23" fmla="*/ 30 h 28"/>
                <a:gd name="T24" fmla="*/ 81 w 33"/>
                <a:gd name="T25" fmla="*/ 15 h 28"/>
                <a:gd name="T26" fmla="*/ 84 w 33"/>
                <a:gd name="T27" fmla="*/ 15 h 28"/>
                <a:gd name="T28" fmla="*/ 66 w 33"/>
                <a:gd name="T29" fmla="*/ 39 h 28"/>
                <a:gd name="T30" fmla="*/ 27 w 33"/>
                <a:gd name="T31" fmla="*/ 60 h 28"/>
                <a:gd name="T32" fmla="*/ 21 w 33"/>
                <a:gd name="T33" fmla="*/ 63 h 28"/>
                <a:gd name="T34" fmla="*/ 48 w 33"/>
                <a:gd name="T35" fmla="*/ 3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28"/>
                <a:gd name="T56" fmla="*/ 33 w 3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28">
                  <a:moveTo>
                    <a:pt x="13" y="6"/>
                  </a:moveTo>
                  <a:cubicBezTo>
                    <a:pt x="6" y="11"/>
                    <a:pt x="1" y="20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6" y="22"/>
                    <a:pt x="20" y="20"/>
                    <a:pt x="24" y="16"/>
                  </a:cubicBezTo>
                  <a:cubicBezTo>
                    <a:pt x="27" y="15"/>
                    <a:pt x="33" y="10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3" y="2"/>
                    <a:pt x="31" y="1"/>
                    <a:pt x="28" y="0"/>
                  </a:cubicBezTo>
                  <a:cubicBezTo>
                    <a:pt x="23" y="0"/>
                    <a:pt x="18" y="2"/>
                    <a:pt x="13" y="6"/>
                  </a:cubicBezTo>
                  <a:close/>
                  <a:moveTo>
                    <a:pt x="16" y="10"/>
                  </a:moveTo>
                  <a:cubicBezTo>
                    <a:pt x="20" y="6"/>
                    <a:pt x="24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7"/>
                    <a:pt x="25" y="10"/>
                    <a:pt x="22" y="13"/>
                  </a:cubicBezTo>
                  <a:cubicBezTo>
                    <a:pt x="18" y="16"/>
                    <a:pt x="14" y="17"/>
                    <a:pt x="9" y="20"/>
                  </a:cubicBezTo>
                  <a:cubicBezTo>
                    <a:pt x="9" y="20"/>
                    <a:pt x="8" y="20"/>
                    <a:pt x="7" y="21"/>
                  </a:cubicBezTo>
                  <a:cubicBezTo>
                    <a:pt x="9" y="17"/>
                    <a:pt x="12" y="13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5330" y="2201"/>
              <a:ext cx="86" cy="75"/>
            </a:xfrm>
            <a:custGeom>
              <a:avLst/>
              <a:gdLst>
                <a:gd name="T0" fmla="*/ 3 w 29"/>
                <a:gd name="T1" fmla="*/ 18 h 25"/>
                <a:gd name="T2" fmla="*/ 3 w 29"/>
                <a:gd name="T3" fmla="*/ 36 h 25"/>
                <a:gd name="T4" fmla="*/ 62 w 29"/>
                <a:gd name="T5" fmla="*/ 69 h 25"/>
                <a:gd name="T6" fmla="*/ 77 w 29"/>
                <a:gd name="T7" fmla="*/ 75 h 25"/>
                <a:gd name="T8" fmla="*/ 86 w 29"/>
                <a:gd name="T9" fmla="*/ 69 h 25"/>
                <a:gd name="T10" fmla="*/ 86 w 29"/>
                <a:gd name="T11" fmla="*/ 69 h 25"/>
                <a:gd name="T12" fmla="*/ 86 w 29"/>
                <a:gd name="T13" fmla="*/ 69 h 25"/>
                <a:gd name="T14" fmla="*/ 86 w 29"/>
                <a:gd name="T15" fmla="*/ 69 h 25"/>
                <a:gd name="T16" fmla="*/ 86 w 29"/>
                <a:gd name="T17" fmla="*/ 69 h 25"/>
                <a:gd name="T18" fmla="*/ 86 w 29"/>
                <a:gd name="T19" fmla="*/ 66 h 25"/>
                <a:gd name="T20" fmla="*/ 83 w 29"/>
                <a:gd name="T21" fmla="*/ 60 h 25"/>
                <a:gd name="T22" fmla="*/ 68 w 29"/>
                <a:gd name="T23" fmla="*/ 42 h 25"/>
                <a:gd name="T24" fmla="*/ 33 w 29"/>
                <a:gd name="T25" fmla="*/ 6 h 25"/>
                <a:gd name="T26" fmla="*/ 30 w 29"/>
                <a:gd name="T27" fmla="*/ 6 h 25"/>
                <a:gd name="T28" fmla="*/ 3 w 29"/>
                <a:gd name="T29" fmla="*/ 18 h 25"/>
                <a:gd name="T30" fmla="*/ 18 w 29"/>
                <a:gd name="T31" fmla="*/ 30 h 25"/>
                <a:gd name="T32" fmla="*/ 15 w 29"/>
                <a:gd name="T33" fmla="*/ 27 h 25"/>
                <a:gd name="T34" fmla="*/ 18 w 29"/>
                <a:gd name="T35" fmla="*/ 24 h 25"/>
                <a:gd name="T36" fmla="*/ 27 w 29"/>
                <a:gd name="T37" fmla="*/ 21 h 25"/>
                <a:gd name="T38" fmla="*/ 30 w 29"/>
                <a:gd name="T39" fmla="*/ 21 h 25"/>
                <a:gd name="T40" fmla="*/ 56 w 29"/>
                <a:gd name="T41" fmla="*/ 48 h 25"/>
                <a:gd name="T42" fmla="*/ 59 w 29"/>
                <a:gd name="T43" fmla="*/ 54 h 25"/>
                <a:gd name="T44" fmla="*/ 18 w 29"/>
                <a:gd name="T45" fmla="*/ 30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25"/>
                <a:gd name="T71" fmla="*/ 29 w 29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25">
                  <a:moveTo>
                    <a:pt x="1" y="6"/>
                  </a:moveTo>
                  <a:cubicBezTo>
                    <a:pt x="0" y="8"/>
                    <a:pt x="0" y="10"/>
                    <a:pt x="1" y="12"/>
                  </a:cubicBezTo>
                  <a:cubicBezTo>
                    <a:pt x="4" y="18"/>
                    <a:pt x="13" y="21"/>
                    <a:pt x="21" y="2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28" y="20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0" y="9"/>
                    <a:pt x="16" y="3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1"/>
                    <a:pt x="4" y="0"/>
                    <a:pt x="1" y="6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6"/>
                    <a:pt x="6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6" y="12"/>
                    <a:pt x="19" y="16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15" y="16"/>
                    <a:pt x="7" y="14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5401" y="2258"/>
              <a:ext cx="60" cy="96"/>
            </a:xfrm>
            <a:custGeom>
              <a:avLst/>
              <a:gdLst>
                <a:gd name="T0" fmla="*/ 0 w 20"/>
                <a:gd name="T1" fmla="*/ 6 h 32"/>
                <a:gd name="T2" fmla="*/ 6 w 20"/>
                <a:gd name="T3" fmla="*/ 15 h 32"/>
                <a:gd name="T4" fmla="*/ 45 w 20"/>
                <a:gd name="T5" fmla="*/ 87 h 32"/>
                <a:gd name="T6" fmla="*/ 54 w 20"/>
                <a:gd name="T7" fmla="*/ 96 h 32"/>
                <a:gd name="T8" fmla="*/ 60 w 20"/>
                <a:gd name="T9" fmla="*/ 87 h 32"/>
                <a:gd name="T10" fmla="*/ 9 w 20"/>
                <a:gd name="T11" fmla="*/ 0 h 32"/>
                <a:gd name="T12" fmla="*/ 0 w 20"/>
                <a:gd name="T13" fmla="*/ 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2"/>
                <a:gd name="T23" fmla="*/ 20 w 2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2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9" y="6"/>
                    <a:pt x="14" y="14"/>
                    <a:pt x="15" y="29"/>
                  </a:cubicBezTo>
                  <a:cubicBezTo>
                    <a:pt x="16" y="31"/>
                    <a:pt x="17" y="32"/>
                    <a:pt x="18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19" y="22"/>
                    <a:pt x="17" y="2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5365" y="2258"/>
              <a:ext cx="51" cy="87"/>
            </a:xfrm>
            <a:custGeom>
              <a:avLst/>
              <a:gdLst>
                <a:gd name="T0" fmla="*/ 39 w 17"/>
                <a:gd name="T1" fmla="*/ 3 h 29"/>
                <a:gd name="T2" fmla="*/ 9 w 17"/>
                <a:gd name="T3" fmla="*/ 81 h 29"/>
                <a:gd name="T4" fmla="*/ 18 w 17"/>
                <a:gd name="T5" fmla="*/ 87 h 29"/>
                <a:gd name="T6" fmla="*/ 21 w 17"/>
                <a:gd name="T7" fmla="*/ 78 h 29"/>
                <a:gd name="T8" fmla="*/ 48 w 17"/>
                <a:gd name="T9" fmla="*/ 15 h 29"/>
                <a:gd name="T10" fmla="*/ 51 w 17"/>
                <a:gd name="T11" fmla="*/ 6 h 29"/>
                <a:gd name="T12" fmla="*/ 39 w 17"/>
                <a:gd name="T13" fmla="*/ 3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9"/>
                <a:gd name="T23" fmla="*/ 17 w 17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9">
                  <a:moveTo>
                    <a:pt x="13" y="1"/>
                  </a:moveTo>
                  <a:cubicBezTo>
                    <a:pt x="4" y="7"/>
                    <a:pt x="0" y="19"/>
                    <a:pt x="3" y="27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7" y="28"/>
                    <a:pt x="8" y="27"/>
                    <a:pt x="7" y="26"/>
                  </a:cubicBezTo>
                  <a:cubicBezTo>
                    <a:pt x="5" y="19"/>
                    <a:pt x="9" y="10"/>
                    <a:pt x="16" y="5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395" y="2249"/>
              <a:ext cx="30" cy="39"/>
            </a:xfrm>
            <a:custGeom>
              <a:avLst/>
              <a:gdLst>
                <a:gd name="T0" fmla="*/ 21 w 10"/>
                <a:gd name="T1" fmla="*/ 15 h 13"/>
                <a:gd name="T2" fmla="*/ 0 w 10"/>
                <a:gd name="T3" fmla="*/ 18 h 13"/>
                <a:gd name="T4" fmla="*/ 21 w 10"/>
                <a:gd name="T5" fmla="*/ 15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7" y="5"/>
                  </a:moveTo>
                  <a:cubicBezTo>
                    <a:pt x="5" y="0"/>
                    <a:pt x="0" y="1"/>
                    <a:pt x="0" y="6"/>
                  </a:cubicBezTo>
                  <a:cubicBezTo>
                    <a:pt x="1" y="13"/>
                    <a:pt x="10" y="11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5294" y="2258"/>
              <a:ext cx="143" cy="360"/>
            </a:xfrm>
            <a:custGeom>
              <a:avLst/>
              <a:gdLst>
                <a:gd name="T0" fmla="*/ 92 w 48"/>
                <a:gd name="T1" fmla="*/ 3 h 120"/>
                <a:gd name="T2" fmla="*/ 95 w 48"/>
                <a:gd name="T3" fmla="*/ 15 h 120"/>
                <a:gd name="T4" fmla="*/ 128 w 48"/>
                <a:gd name="T5" fmla="*/ 69 h 120"/>
                <a:gd name="T6" fmla="*/ 98 w 48"/>
                <a:gd name="T7" fmla="*/ 153 h 120"/>
                <a:gd name="T8" fmla="*/ 27 w 48"/>
                <a:gd name="T9" fmla="*/ 333 h 120"/>
                <a:gd name="T10" fmla="*/ 33 w 48"/>
                <a:gd name="T11" fmla="*/ 354 h 120"/>
                <a:gd name="T12" fmla="*/ 42 w 48"/>
                <a:gd name="T13" fmla="*/ 360 h 120"/>
                <a:gd name="T14" fmla="*/ 48 w 48"/>
                <a:gd name="T15" fmla="*/ 351 h 120"/>
                <a:gd name="T16" fmla="*/ 42 w 48"/>
                <a:gd name="T17" fmla="*/ 330 h 120"/>
                <a:gd name="T18" fmla="*/ 107 w 48"/>
                <a:gd name="T19" fmla="*/ 165 h 120"/>
                <a:gd name="T20" fmla="*/ 140 w 48"/>
                <a:gd name="T21" fmla="*/ 69 h 120"/>
                <a:gd name="T22" fmla="*/ 101 w 48"/>
                <a:gd name="T23" fmla="*/ 0 h 120"/>
                <a:gd name="T24" fmla="*/ 92 w 48"/>
                <a:gd name="T25" fmla="*/ 3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120"/>
                <a:gd name="T41" fmla="*/ 48 w 48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120">
                  <a:moveTo>
                    <a:pt x="31" y="1"/>
                  </a:moveTo>
                  <a:cubicBezTo>
                    <a:pt x="31" y="3"/>
                    <a:pt x="31" y="4"/>
                    <a:pt x="32" y="5"/>
                  </a:cubicBezTo>
                  <a:cubicBezTo>
                    <a:pt x="38" y="8"/>
                    <a:pt x="42" y="14"/>
                    <a:pt x="43" y="23"/>
                  </a:cubicBezTo>
                  <a:cubicBezTo>
                    <a:pt x="44" y="34"/>
                    <a:pt x="40" y="46"/>
                    <a:pt x="33" y="51"/>
                  </a:cubicBezTo>
                  <a:cubicBezTo>
                    <a:pt x="0" y="75"/>
                    <a:pt x="5" y="93"/>
                    <a:pt x="9" y="111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1" y="119"/>
                    <a:pt x="13" y="120"/>
                    <a:pt x="14" y="120"/>
                  </a:cubicBezTo>
                  <a:cubicBezTo>
                    <a:pt x="15" y="119"/>
                    <a:pt x="16" y="118"/>
                    <a:pt x="16" y="11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9" y="91"/>
                    <a:pt x="6" y="77"/>
                    <a:pt x="36" y="55"/>
                  </a:cubicBezTo>
                  <a:cubicBezTo>
                    <a:pt x="44" y="49"/>
                    <a:pt x="48" y="36"/>
                    <a:pt x="47" y="23"/>
                  </a:cubicBezTo>
                  <a:cubicBezTo>
                    <a:pt x="46" y="12"/>
                    <a:pt x="42" y="4"/>
                    <a:pt x="34" y="0"/>
                  </a:cubicBezTo>
                  <a:cubicBezTo>
                    <a:pt x="33" y="0"/>
                    <a:pt x="32" y="0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5144" y="2642"/>
              <a:ext cx="338" cy="339"/>
            </a:xfrm>
            <a:custGeom>
              <a:avLst/>
              <a:gdLst>
                <a:gd name="T0" fmla="*/ 57 w 113"/>
                <a:gd name="T1" fmla="*/ 207 h 113"/>
                <a:gd name="T2" fmla="*/ 215 w 113"/>
                <a:gd name="T3" fmla="*/ 75 h 113"/>
                <a:gd name="T4" fmla="*/ 57 w 113"/>
                <a:gd name="T5" fmla="*/ 207 h 113"/>
                <a:gd name="T6" fmla="*/ 0 60000 65536"/>
                <a:gd name="T7" fmla="*/ 0 60000 65536"/>
                <a:gd name="T8" fmla="*/ 0 60000 65536"/>
                <a:gd name="T9" fmla="*/ 0 w 113"/>
                <a:gd name="T10" fmla="*/ 0 h 113"/>
                <a:gd name="T11" fmla="*/ 113 w 113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113">
                  <a:moveTo>
                    <a:pt x="19" y="69"/>
                  </a:moveTo>
                  <a:cubicBezTo>
                    <a:pt x="45" y="113"/>
                    <a:pt x="113" y="66"/>
                    <a:pt x="72" y="25"/>
                  </a:cubicBezTo>
                  <a:cubicBezTo>
                    <a:pt x="45" y="0"/>
                    <a:pt x="0" y="37"/>
                    <a:pt x="19" y="69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5234" y="2636"/>
              <a:ext cx="146" cy="126"/>
            </a:xfrm>
            <a:custGeom>
              <a:avLst/>
              <a:gdLst>
                <a:gd name="T0" fmla="*/ 140 w 49"/>
                <a:gd name="T1" fmla="*/ 63 h 42"/>
                <a:gd name="T2" fmla="*/ 33 w 49"/>
                <a:gd name="T3" fmla="*/ 36 h 42"/>
                <a:gd name="T4" fmla="*/ 140 w 49"/>
                <a:gd name="T5" fmla="*/ 63 h 42"/>
                <a:gd name="T6" fmla="*/ 0 60000 65536"/>
                <a:gd name="T7" fmla="*/ 0 60000 65536"/>
                <a:gd name="T8" fmla="*/ 0 60000 65536"/>
                <a:gd name="T9" fmla="*/ 0 w 49"/>
                <a:gd name="T10" fmla="*/ 0 h 42"/>
                <a:gd name="T11" fmla="*/ 49 w 49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2">
                  <a:moveTo>
                    <a:pt x="47" y="21"/>
                  </a:moveTo>
                  <a:cubicBezTo>
                    <a:pt x="49" y="42"/>
                    <a:pt x="0" y="33"/>
                    <a:pt x="11" y="12"/>
                  </a:cubicBezTo>
                  <a:cubicBezTo>
                    <a:pt x="17" y="0"/>
                    <a:pt x="46" y="9"/>
                    <a:pt x="47" y="2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279" y="2606"/>
              <a:ext cx="98" cy="84"/>
            </a:xfrm>
            <a:custGeom>
              <a:avLst/>
              <a:gdLst>
                <a:gd name="T0" fmla="*/ 80 w 33"/>
                <a:gd name="T1" fmla="*/ 18 h 28"/>
                <a:gd name="T2" fmla="*/ 56 w 33"/>
                <a:gd name="T3" fmla="*/ 84 h 28"/>
                <a:gd name="T4" fmla="*/ 50 w 33"/>
                <a:gd name="T5" fmla="*/ 78 h 28"/>
                <a:gd name="T6" fmla="*/ 74 w 33"/>
                <a:gd name="T7" fmla="*/ 24 h 28"/>
                <a:gd name="T8" fmla="*/ 33 w 33"/>
                <a:gd name="T9" fmla="*/ 18 h 28"/>
                <a:gd name="T10" fmla="*/ 36 w 33"/>
                <a:gd name="T11" fmla="*/ 78 h 28"/>
                <a:gd name="T12" fmla="*/ 27 w 33"/>
                <a:gd name="T13" fmla="*/ 84 h 28"/>
                <a:gd name="T14" fmla="*/ 27 w 33"/>
                <a:gd name="T15" fmla="*/ 12 h 28"/>
                <a:gd name="T16" fmla="*/ 80 w 33"/>
                <a:gd name="T17" fmla="*/ 1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8"/>
                <a:gd name="T29" fmla="*/ 33 w 3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8">
                  <a:moveTo>
                    <a:pt x="27" y="6"/>
                  </a:moveTo>
                  <a:cubicBezTo>
                    <a:pt x="29" y="8"/>
                    <a:pt x="33" y="16"/>
                    <a:pt x="19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5" y="19"/>
                    <a:pt x="28" y="12"/>
                    <a:pt x="25" y="8"/>
                  </a:cubicBezTo>
                  <a:cubicBezTo>
                    <a:pt x="22" y="4"/>
                    <a:pt x="15" y="4"/>
                    <a:pt x="11" y="6"/>
                  </a:cubicBezTo>
                  <a:cubicBezTo>
                    <a:pt x="6" y="10"/>
                    <a:pt x="6" y="17"/>
                    <a:pt x="12" y="2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0" y="12"/>
                    <a:pt x="7" y="5"/>
                    <a:pt x="9" y="4"/>
                  </a:cubicBezTo>
                  <a:cubicBezTo>
                    <a:pt x="15" y="0"/>
                    <a:pt x="23" y="1"/>
                    <a:pt x="27" y="6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207" y="2747"/>
              <a:ext cx="63" cy="60"/>
            </a:xfrm>
            <a:custGeom>
              <a:avLst/>
              <a:gdLst>
                <a:gd name="T0" fmla="*/ 0 w 21"/>
                <a:gd name="T1" fmla="*/ 30 h 20"/>
                <a:gd name="T2" fmla="*/ 18 w 21"/>
                <a:gd name="T3" fmla="*/ 21 h 20"/>
                <a:gd name="T4" fmla="*/ 18 w 21"/>
                <a:gd name="T5" fmla="*/ 18 h 20"/>
                <a:gd name="T6" fmla="*/ 15 w 21"/>
                <a:gd name="T7" fmla="*/ 3 h 20"/>
                <a:gd name="T8" fmla="*/ 18 w 21"/>
                <a:gd name="T9" fmla="*/ 0 h 20"/>
                <a:gd name="T10" fmla="*/ 18 w 21"/>
                <a:gd name="T11" fmla="*/ 0 h 20"/>
                <a:gd name="T12" fmla="*/ 33 w 21"/>
                <a:gd name="T13" fmla="*/ 12 h 20"/>
                <a:gd name="T14" fmla="*/ 36 w 21"/>
                <a:gd name="T15" fmla="*/ 12 h 20"/>
                <a:gd name="T16" fmla="*/ 48 w 21"/>
                <a:gd name="T17" fmla="*/ 6 h 20"/>
                <a:gd name="T18" fmla="*/ 51 w 21"/>
                <a:gd name="T19" fmla="*/ 6 h 20"/>
                <a:gd name="T20" fmla="*/ 51 w 21"/>
                <a:gd name="T21" fmla="*/ 6 h 20"/>
                <a:gd name="T22" fmla="*/ 45 w 21"/>
                <a:gd name="T23" fmla="*/ 24 h 20"/>
                <a:gd name="T24" fmla="*/ 45 w 21"/>
                <a:gd name="T25" fmla="*/ 27 h 20"/>
                <a:gd name="T26" fmla="*/ 63 w 21"/>
                <a:gd name="T27" fmla="*/ 39 h 20"/>
                <a:gd name="T28" fmla="*/ 63 w 21"/>
                <a:gd name="T29" fmla="*/ 39 h 20"/>
                <a:gd name="T30" fmla="*/ 63 w 21"/>
                <a:gd name="T31" fmla="*/ 39 h 20"/>
                <a:gd name="T32" fmla="*/ 63 w 21"/>
                <a:gd name="T33" fmla="*/ 39 h 20"/>
                <a:gd name="T34" fmla="*/ 60 w 21"/>
                <a:gd name="T35" fmla="*/ 42 h 20"/>
                <a:gd name="T36" fmla="*/ 39 w 21"/>
                <a:gd name="T37" fmla="*/ 39 h 20"/>
                <a:gd name="T38" fmla="*/ 36 w 21"/>
                <a:gd name="T39" fmla="*/ 39 h 20"/>
                <a:gd name="T40" fmla="*/ 30 w 21"/>
                <a:gd name="T41" fmla="*/ 60 h 20"/>
                <a:gd name="T42" fmla="*/ 30 w 21"/>
                <a:gd name="T43" fmla="*/ 60 h 20"/>
                <a:gd name="T44" fmla="*/ 30 w 21"/>
                <a:gd name="T45" fmla="*/ 60 h 20"/>
                <a:gd name="T46" fmla="*/ 27 w 21"/>
                <a:gd name="T47" fmla="*/ 60 h 20"/>
                <a:gd name="T48" fmla="*/ 27 w 21"/>
                <a:gd name="T49" fmla="*/ 60 h 20"/>
                <a:gd name="T50" fmla="*/ 24 w 21"/>
                <a:gd name="T51" fmla="*/ 39 h 20"/>
                <a:gd name="T52" fmla="*/ 21 w 21"/>
                <a:gd name="T53" fmla="*/ 36 h 20"/>
                <a:gd name="T54" fmla="*/ 0 w 21"/>
                <a:gd name="T55" fmla="*/ 33 h 20"/>
                <a:gd name="T56" fmla="*/ 0 w 21"/>
                <a:gd name="T57" fmla="*/ 33 h 20"/>
                <a:gd name="T58" fmla="*/ 0 w 21"/>
                <a:gd name="T59" fmla="*/ 3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"/>
                <a:gd name="T91" fmla="*/ 0 h 20"/>
                <a:gd name="T92" fmla="*/ 21 w 21"/>
                <a:gd name="T93" fmla="*/ 20 h 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" h="20">
                  <a:moveTo>
                    <a:pt x="0" y="1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4"/>
                    <a:pt x="20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5261" y="2717"/>
              <a:ext cx="36" cy="39"/>
            </a:xfrm>
            <a:custGeom>
              <a:avLst/>
              <a:gdLst>
                <a:gd name="T0" fmla="*/ 36 w 36"/>
                <a:gd name="T1" fmla="*/ 30 h 39"/>
                <a:gd name="T2" fmla="*/ 24 w 36"/>
                <a:gd name="T3" fmla="*/ 30 h 39"/>
                <a:gd name="T4" fmla="*/ 24 w 36"/>
                <a:gd name="T5" fmla="*/ 30 h 39"/>
                <a:gd name="T6" fmla="*/ 18 w 36"/>
                <a:gd name="T7" fmla="*/ 39 h 39"/>
                <a:gd name="T8" fmla="*/ 15 w 36"/>
                <a:gd name="T9" fmla="*/ 39 h 39"/>
                <a:gd name="T10" fmla="*/ 15 w 36"/>
                <a:gd name="T11" fmla="*/ 39 h 39"/>
                <a:gd name="T12" fmla="*/ 15 w 36"/>
                <a:gd name="T13" fmla="*/ 27 h 39"/>
                <a:gd name="T14" fmla="*/ 12 w 36"/>
                <a:gd name="T15" fmla="*/ 24 h 39"/>
                <a:gd name="T16" fmla="*/ 3 w 36"/>
                <a:gd name="T17" fmla="*/ 21 h 39"/>
                <a:gd name="T18" fmla="*/ 0 w 36"/>
                <a:gd name="T19" fmla="*/ 21 h 39"/>
                <a:gd name="T20" fmla="*/ 3 w 36"/>
                <a:gd name="T21" fmla="*/ 18 h 39"/>
                <a:gd name="T22" fmla="*/ 12 w 36"/>
                <a:gd name="T23" fmla="*/ 15 h 39"/>
                <a:gd name="T24" fmla="*/ 15 w 36"/>
                <a:gd name="T25" fmla="*/ 12 h 39"/>
                <a:gd name="T26" fmla="*/ 12 w 36"/>
                <a:gd name="T27" fmla="*/ 3 h 39"/>
                <a:gd name="T28" fmla="*/ 12 w 36"/>
                <a:gd name="T29" fmla="*/ 3 h 39"/>
                <a:gd name="T30" fmla="*/ 12 w 36"/>
                <a:gd name="T31" fmla="*/ 3 h 39"/>
                <a:gd name="T32" fmla="*/ 12 w 36"/>
                <a:gd name="T33" fmla="*/ 0 h 39"/>
                <a:gd name="T34" fmla="*/ 15 w 36"/>
                <a:gd name="T35" fmla="*/ 0 h 39"/>
                <a:gd name="T36" fmla="*/ 24 w 36"/>
                <a:gd name="T37" fmla="*/ 9 h 39"/>
                <a:gd name="T38" fmla="*/ 24 w 36"/>
                <a:gd name="T39" fmla="*/ 9 h 39"/>
                <a:gd name="T40" fmla="*/ 36 w 36"/>
                <a:gd name="T41" fmla="*/ 6 h 39"/>
                <a:gd name="T42" fmla="*/ 36 w 36"/>
                <a:gd name="T43" fmla="*/ 6 h 39"/>
                <a:gd name="T44" fmla="*/ 36 w 36"/>
                <a:gd name="T45" fmla="*/ 6 h 39"/>
                <a:gd name="T46" fmla="*/ 36 w 36"/>
                <a:gd name="T47" fmla="*/ 6 h 39"/>
                <a:gd name="T48" fmla="*/ 36 w 36"/>
                <a:gd name="T49" fmla="*/ 9 h 39"/>
                <a:gd name="T50" fmla="*/ 30 w 36"/>
                <a:gd name="T51" fmla="*/ 18 h 39"/>
                <a:gd name="T52" fmla="*/ 30 w 36"/>
                <a:gd name="T53" fmla="*/ 21 h 39"/>
                <a:gd name="T54" fmla="*/ 36 w 36"/>
                <a:gd name="T55" fmla="*/ 30 h 39"/>
                <a:gd name="T56" fmla="*/ 36 w 36"/>
                <a:gd name="T57" fmla="*/ 30 h 39"/>
                <a:gd name="T58" fmla="*/ 36 w 36"/>
                <a:gd name="T59" fmla="*/ 30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39"/>
                <a:gd name="T92" fmla="*/ 36 w 36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39">
                  <a:moveTo>
                    <a:pt x="36" y="30"/>
                  </a:moveTo>
                  <a:lnTo>
                    <a:pt x="24" y="30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15" y="27"/>
                  </a:lnTo>
                  <a:lnTo>
                    <a:pt x="12" y="24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4" y="9"/>
                  </a:lnTo>
                  <a:lnTo>
                    <a:pt x="36" y="6"/>
                  </a:lnTo>
                  <a:lnTo>
                    <a:pt x="36" y="9"/>
                  </a:lnTo>
                  <a:lnTo>
                    <a:pt x="30" y="18"/>
                  </a:lnTo>
                  <a:lnTo>
                    <a:pt x="30" y="21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5213" y="2819"/>
              <a:ext cx="39" cy="39"/>
            </a:xfrm>
            <a:custGeom>
              <a:avLst/>
              <a:gdLst>
                <a:gd name="T0" fmla="*/ 30 w 39"/>
                <a:gd name="T1" fmla="*/ 3 h 39"/>
                <a:gd name="T2" fmla="*/ 27 w 39"/>
                <a:gd name="T3" fmla="*/ 12 h 39"/>
                <a:gd name="T4" fmla="*/ 30 w 39"/>
                <a:gd name="T5" fmla="*/ 15 h 39"/>
                <a:gd name="T6" fmla="*/ 39 w 39"/>
                <a:gd name="T7" fmla="*/ 21 h 39"/>
                <a:gd name="T8" fmla="*/ 39 w 39"/>
                <a:gd name="T9" fmla="*/ 21 h 39"/>
                <a:gd name="T10" fmla="*/ 39 w 39"/>
                <a:gd name="T11" fmla="*/ 21 h 39"/>
                <a:gd name="T12" fmla="*/ 27 w 39"/>
                <a:gd name="T13" fmla="*/ 24 h 39"/>
                <a:gd name="T14" fmla="*/ 24 w 39"/>
                <a:gd name="T15" fmla="*/ 27 h 39"/>
                <a:gd name="T16" fmla="*/ 24 w 39"/>
                <a:gd name="T17" fmla="*/ 36 h 39"/>
                <a:gd name="T18" fmla="*/ 21 w 39"/>
                <a:gd name="T19" fmla="*/ 39 h 39"/>
                <a:gd name="T20" fmla="*/ 21 w 39"/>
                <a:gd name="T21" fmla="*/ 36 h 39"/>
                <a:gd name="T22" fmla="*/ 15 w 39"/>
                <a:gd name="T23" fmla="*/ 27 h 39"/>
                <a:gd name="T24" fmla="*/ 15 w 39"/>
                <a:gd name="T25" fmla="*/ 27 h 39"/>
                <a:gd name="T26" fmla="*/ 3 w 39"/>
                <a:gd name="T27" fmla="*/ 27 h 39"/>
                <a:gd name="T28" fmla="*/ 3 w 39"/>
                <a:gd name="T29" fmla="*/ 27 h 39"/>
                <a:gd name="T30" fmla="*/ 3 w 39"/>
                <a:gd name="T31" fmla="*/ 27 h 39"/>
                <a:gd name="T32" fmla="*/ 0 w 39"/>
                <a:gd name="T33" fmla="*/ 27 h 39"/>
                <a:gd name="T34" fmla="*/ 0 w 39"/>
                <a:gd name="T35" fmla="*/ 27 h 39"/>
                <a:gd name="T36" fmla="*/ 9 w 39"/>
                <a:gd name="T37" fmla="*/ 18 h 39"/>
                <a:gd name="T38" fmla="*/ 9 w 39"/>
                <a:gd name="T39" fmla="*/ 15 h 39"/>
                <a:gd name="T40" fmla="*/ 6 w 39"/>
                <a:gd name="T41" fmla="*/ 6 h 39"/>
                <a:gd name="T42" fmla="*/ 6 w 39"/>
                <a:gd name="T43" fmla="*/ 6 h 39"/>
                <a:gd name="T44" fmla="*/ 6 w 39"/>
                <a:gd name="T45" fmla="*/ 6 h 39"/>
                <a:gd name="T46" fmla="*/ 6 w 39"/>
                <a:gd name="T47" fmla="*/ 3 h 39"/>
                <a:gd name="T48" fmla="*/ 6 w 39"/>
                <a:gd name="T49" fmla="*/ 3 h 39"/>
                <a:gd name="T50" fmla="*/ 18 w 39"/>
                <a:gd name="T51" fmla="*/ 9 h 39"/>
                <a:gd name="T52" fmla="*/ 18 w 39"/>
                <a:gd name="T53" fmla="*/ 9 h 39"/>
                <a:gd name="T54" fmla="*/ 27 w 39"/>
                <a:gd name="T55" fmla="*/ 0 h 39"/>
                <a:gd name="T56" fmla="*/ 30 w 39"/>
                <a:gd name="T57" fmla="*/ 0 h 39"/>
                <a:gd name="T58" fmla="*/ 30 w 39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39"/>
                <a:gd name="T92" fmla="*/ 39 w 39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39">
                  <a:moveTo>
                    <a:pt x="30" y="3"/>
                  </a:moveTo>
                  <a:lnTo>
                    <a:pt x="27" y="12"/>
                  </a:lnTo>
                  <a:lnTo>
                    <a:pt x="30" y="15"/>
                  </a:lnTo>
                  <a:lnTo>
                    <a:pt x="39" y="21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24" y="36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6" y="6"/>
                  </a:lnTo>
                  <a:lnTo>
                    <a:pt x="6" y="3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5386" y="2996"/>
              <a:ext cx="446" cy="517"/>
            </a:xfrm>
            <a:custGeom>
              <a:avLst/>
              <a:gdLst>
                <a:gd name="T0" fmla="*/ 302 w 149"/>
                <a:gd name="T1" fmla="*/ 265 h 172"/>
                <a:gd name="T2" fmla="*/ 371 w 149"/>
                <a:gd name="T3" fmla="*/ 132 h 172"/>
                <a:gd name="T4" fmla="*/ 245 w 149"/>
                <a:gd name="T5" fmla="*/ 186 h 172"/>
                <a:gd name="T6" fmla="*/ 242 w 149"/>
                <a:gd name="T7" fmla="*/ 138 h 172"/>
                <a:gd name="T8" fmla="*/ 210 w 149"/>
                <a:gd name="T9" fmla="*/ 36 h 172"/>
                <a:gd name="T10" fmla="*/ 93 w 149"/>
                <a:gd name="T11" fmla="*/ 147 h 172"/>
                <a:gd name="T12" fmla="*/ 141 w 149"/>
                <a:gd name="T13" fmla="*/ 225 h 172"/>
                <a:gd name="T14" fmla="*/ 24 w 149"/>
                <a:gd name="T15" fmla="*/ 268 h 172"/>
                <a:gd name="T16" fmla="*/ 102 w 149"/>
                <a:gd name="T17" fmla="*/ 307 h 172"/>
                <a:gd name="T18" fmla="*/ 177 w 149"/>
                <a:gd name="T19" fmla="*/ 355 h 172"/>
                <a:gd name="T20" fmla="*/ 180 w 149"/>
                <a:gd name="T21" fmla="*/ 481 h 172"/>
                <a:gd name="T22" fmla="*/ 219 w 149"/>
                <a:gd name="T23" fmla="*/ 514 h 172"/>
                <a:gd name="T24" fmla="*/ 248 w 149"/>
                <a:gd name="T25" fmla="*/ 475 h 172"/>
                <a:gd name="T26" fmla="*/ 284 w 149"/>
                <a:gd name="T27" fmla="*/ 385 h 172"/>
                <a:gd name="T28" fmla="*/ 380 w 149"/>
                <a:gd name="T29" fmla="*/ 451 h 172"/>
                <a:gd name="T30" fmla="*/ 353 w 149"/>
                <a:gd name="T31" fmla="*/ 337 h 172"/>
                <a:gd name="T32" fmla="*/ 302 w 149"/>
                <a:gd name="T33" fmla="*/ 265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2"/>
                <a:gd name="T53" fmla="*/ 149 w 149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2">
                  <a:moveTo>
                    <a:pt x="101" y="88"/>
                  </a:moveTo>
                  <a:cubicBezTo>
                    <a:pt x="100" y="73"/>
                    <a:pt x="147" y="59"/>
                    <a:pt x="124" y="44"/>
                  </a:cubicBezTo>
                  <a:cubicBezTo>
                    <a:pt x="107" y="32"/>
                    <a:pt x="96" y="69"/>
                    <a:pt x="82" y="62"/>
                  </a:cubicBezTo>
                  <a:cubicBezTo>
                    <a:pt x="76" y="59"/>
                    <a:pt x="80" y="50"/>
                    <a:pt x="81" y="46"/>
                  </a:cubicBezTo>
                  <a:cubicBezTo>
                    <a:pt x="83" y="33"/>
                    <a:pt x="82" y="19"/>
                    <a:pt x="70" y="12"/>
                  </a:cubicBezTo>
                  <a:cubicBezTo>
                    <a:pt x="49" y="0"/>
                    <a:pt x="15" y="27"/>
                    <a:pt x="31" y="49"/>
                  </a:cubicBezTo>
                  <a:cubicBezTo>
                    <a:pt x="37" y="57"/>
                    <a:pt x="61" y="67"/>
                    <a:pt x="47" y="75"/>
                  </a:cubicBezTo>
                  <a:cubicBezTo>
                    <a:pt x="37" y="81"/>
                    <a:pt x="13" y="77"/>
                    <a:pt x="8" y="89"/>
                  </a:cubicBezTo>
                  <a:cubicBezTo>
                    <a:pt x="0" y="106"/>
                    <a:pt x="26" y="104"/>
                    <a:pt x="34" y="102"/>
                  </a:cubicBezTo>
                  <a:cubicBezTo>
                    <a:pt x="47" y="100"/>
                    <a:pt x="59" y="105"/>
                    <a:pt x="59" y="118"/>
                  </a:cubicBezTo>
                  <a:cubicBezTo>
                    <a:pt x="59" y="133"/>
                    <a:pt x="56" y="145"/>
                    <a:pt x="60" y="160"/>
                  </a:cubicBezTo>
                  <a:cubicBezTo>
                    <a:pt x="61" y="167"/>
                    <a:pt x="65" y="172"/>
                    <a:pt x="73" y="171"/>
                  </a:cubicBezTo>
                  <a:cubicBezTo>
                    <a:pt x="82" y="170"/>
                    <a:pt x="82" y="164"/>
                    <a:pt x="83" y="158"/>
                  </a:cubicBezTo>
                  <a:cubicBezTo>
                    <a:pt x="85" y="149"/>
                    <a:pt x="83" y="125"/>
                    <a:pt x="95" y="128"/>
                  </a:cubicBezTo>
                  <a:cubicBezTo>
                    <a:pt x="107" y="130"/>
                    <a:pt x="115" y="153"/>
                    <a:pt x="127" y="150"/>
                  </a:cubicBezTo>
                  <a:cubicBezTo>
                    <a:pt x="149" y="145"/>
                    <a:pt x="123" y="118"/>
                    <a:pt x="118" y="112"/>
                  </a:cubicBezTo>
                  <a:cubicBezTo>
                    <a:pt x="113" y="106"/>
                    <a:pt x="102" y="96"/>
                    <a:pt x="101" y="88"/>
                  </a:cubicBez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5590" y="3219"/>
              <a:ext cx="29" cy="42"/>
            </a:xfrm>
            <a:custGeom>
              <a:avLst/>
              <a:gdLst>
                <a:gd name="T0" fmla="*/ 0 w 10"/>
                <a:gd name="T1" fmla="*/ 21 h 14"/>
                <a:gd name="T2" fmla="*/ 29 w 10"/>
                <a:gd name="T3" fmla="*/ 21 h 14"/>
                <a:gd name="T4" fmla="*/ 0 w 10"/>
                <a:gd name="T5" fmla="*/ 21 h 14"/>
                <a:gd name="T6" fmla="*/ 0 60000 65536"/>
                <a:gd name="T7" fmla="*/ 0 60000 65536"/>
                <a:gd name="T8" fmla="*/ 0 60000 65536"/>
                <a:gd name="T9" fmla="*/ 0 w 10"/>
                <a:gd name="T10" fmla="*/ 0 h 14"/>
                <a:gd name="T11" fmla="*/ 10 w 1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4">
                  <a:moveTo>
                    <a:pt x="0" y="7"/>
                  </a:moveTo>
                  <a:cubicBezTo>
                    <a:pt x="0" y="14"/>
                    <a:pt x="10" y="13"/>
                    <a:pt x="10" y="7"/>
                  </a:cubicBezTo>
                  <a:cubicBezTo>
                    <a:pt x="9" y="1"/>
                    <a:pt x="1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5608" y="3270"/>
              <a:ext cx="29" cy="39"/>
            </a:xfrm>
            <a:custGeom>
              <a:avLst/>
              <a:gdLst>
                <a:gd name="T0" fmla="*/ 3 w 10"/>
                <a:gd name="T1" fmla="*/ 18 h 13"/>
                <a:gd name="T2" fmla="*/ 29 w 10"/>
                <a:gd name="T3" fmla="*/ 18 h 13"/>
                <a:gd name="T4" fmla="*/ 3 w 10"/>
                <a:gd name="T5" fmla="*/ 18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1" y="6"/>
                  </a:moveTo>
                  <a:cubicBezTo>
                    <a:pt x="0" y="13"/>
                    <a:pt x="10" y="13"/>
                    <a:pt x="10" y="6"/>
                  </a:cubicBezTo>
                  <a:cubicBezTo>
                    <a:pt x="10" y="1"/>
                    <a:pt x="1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5625" y="3318"/>
              <a:ext cx="30" cy="39"/>
            </a:xfrm>
            <a:custGeom>
              <a:avLst/>
              <a:gdLst>
                <a:gd name="T0" fmla="*/ 3 w 10"/>
                <a:gd name="T1" fmla="*/ 18 h 13"/>
                <a:gd name="T2" fmla="*/ 30 w 10"/>
                <a:gd name="T3" fmla="*/ 18 h 13"/>
                <a:gd name="T4" fmla="*/ 3 w 10"/>
                <a:gd name="T5" fmla="*/ 18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1" y="6"/>
                  </a:moveTo>
                  <a:cubicBezTo>
                    <a:pt x="0" y="13"/>
                    <a:pt x="10" y="12"/>
                    <a:pt x="10" y="6"/>
                  </a:cubicBezTo>
                  <a:cubicBezTo>
                    <a:pt x="10" y="1"/>
                    <a:pt x="2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509" y="3087"/>
              <a:ext cx="30" cy="42"/>
            </a:xfrm>
            <a:custGeom>
              <a:avLst/>
              <a:gdLst>
                <a:gd name="T0" fmla="*/ 3 w 10"/>
                <a:gd name="T1" fmla="*/ 21 h 14"/>
                <a:gd name="T2" fmla="*/ 30 w 10"/>
                <a:gd name="T3" fmla="*/ 21 h 14"/>
                <a:gd name="T4" fmla="*/ 3 w 10"/>
                <a:gd name="T5" fmla="*/ 21 h 14"/>
                <a:gd name="T6" fmla="*/ 0 60000 65536"/>
                <a:gd name="T7" fmla="*/ 0 60000 65536"/>
                <a:gd name="T8" fmla="*/ 0 60000 65536"/>
                <a:gd name="T9" fmla="*/ 0 w 10"/>
                <a:gd name="T10" fmla="*/ 0 h 14"/>
                <a:gd name="T11" fmla="*/ 10 w 1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4">
                  <a:moveTo>
                    <a:pt x="1" y="7"/>
                  </a:moveTo>
                  <a:cubicBezTo>
                    <a:pt x="0" y="14"/>
                    <a:pt x="10" y="13"/>
                    <a:pt x="10" y="7"/>
                  </a:cubicBezTo>
                  <a:cubicBezTo>
                    <a:pt x="10" y="1"/>
                    <a:pt x="1" y="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5557" y="3069"/>
              <a:ext cx="33" cy="39"/>
            </a:xfrm>
            <a:custGeom>
              <a:avLst/>
              <a:gdLst>
                <a:gd name="T0" fmla="*/ 3 w 11"/>
                <a:gd name="T1" fmla="*/ 18 h 13"/>
                <a:gd name="T2" fmla="*/ 30 w 11"/>
                <a:gd name="T3" fmla="*/ 21 h 13"/>
                <a:gd name="T4" fmla="*/ 3 w 11"/>
                <a:gd name="T5" fmla="*/ 18 h 13"/>
                <a:gd name="T6" fmla="*/ 0 60000 65536"/>
                <a:gd name="T7" fmla="*/ 0 60000 65536"/>
                <a:gd name="T8" fmla="*/ 0 60000 65536"/>
                <a:gd name="T9" fmla="*/ 0 w 11"/>
                <a:gd name="T10" fmla="*/ 0 h 13"/>
                <a:gd name="T11" fmla="*/ 11 w 1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3">
                  <a:moveTo>
                    <a:pt x="1" y="6"/>
                  </a:moveTo>
                  <a:cubicBezTo>
                    <a:pt x="0" y="13"/>
                    <a:pt x="11" y="13"/>
                    <a:pt x="10" y="7"/>
                  </a:cubicBezTo>
                  <a:cubicBezTo>
                    <a:pt x="10" y="1"/>
                    <a:pt x="2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533" y="3117"/>
              <a:ext cx="60" cy="39"/>
            </a:xfrm>
            <a:custGeom>
              <a:avLst/>
              <a:gdLst>
                <a:gd name="T0" fmla="*/ 39 w 20"/>
                <a:gd name="T1" fmla="*/ 36 h 13"/>
                <a:gd name="T2" fmla="*/ 3 w 20"/>
                <a:gd name="T3" fmla="*/ 33 h 13"/>
                <a:gd name="T4" fmla="*/ 0 w 20"/>
                <a:gd name="T5" fmla="*/ 27 h 13"/>
                <a:gd name="T6" fmla="*/ 9 w 20"/>
                <a:gd name="T7" fmla="*/ 24 h 13"/>
                <a:gd name="T8" fmla="*/ 36 w 20"/>
                <a:gd name="T9" fmla="*/ 24 h 13"/>
                <a:gd name="T10" fmla="*/ 51 w 20"/>
                <a:gd name="T11" fmla="*/ 6 h 13"/>
                <a:gd name="T12" fmla="*/ 57 w 20"/>
                <a:gd name="T13" fmla="*/ 0 h 13"/>
                <a:gd name="T14" fmla="*/ 60 w 20"/>
                <a:gd name="T15" fmla="*/ 9 h 13"/>
                <a:gd name="T16" fmla="*/ 39 w 20"/>
                <a:gd name="T17" fmla="*/ 3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3"/>
                <a:gd name="T29" fmla="*/ 20 w 2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3">
                  <a:moveTo>
                    <a:pt x="13" y="12"/>
                  </a:moveTo>
                  <a:cubicBezTo>
                    <a:pt x="9" y="13"/>
                    <a:pt x="4" y="13"/>
                    <a:pt x="1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8"/>
                    <a:pt x="2" y="7"/>
                    <a:pt x="3" y="8"/>
                  </a:cubicBezTo>
                  <a:cubicBezTo>
                    <a:pt x="5" y="9"/>
                    <a:pt x="9" y="9"/>
                    <a:pt x="12" y="8"/>
                  </a:cubicBezTo>
                  <a:cubicBezTo>
                    <a:pt x="14" y="7"/>
                    <a:pt x="16" y="6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19" y="7"/>
                    <a:pt x="16" y="10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631" y="2255"/>
              <a:ext cx="111" cy="597"/>
            </a:xfrm>
            <a:custGeom>
              <a:avLst/>
              <a:gdLst>
                <a:gd name="T0" fmla="*/ 6 w 37"/>
                <a:gd name="T1" fmla="*/ 3 h 199"/>
                <a:gd name="T2" fmla="*/ 3 w 37"/>
                <a:gd name="T3" fmla="*/ 12 h 199"/>
                <a:gd name="T4" fmla="*/ 21 w 37"/>
                <a:gd name="T5" fmla="*/ 237 h 199"/>
                <a:gd name="T6" fmla="*/ 21 w 37"/>
                <a:gd name="T7" fmla="*/ 246 h 199"/>
                <a:gd name="T8" fmla="*/ 18 w 37"/>
                <a:gd name="T9" fmla="*/ 399 h 199"/>
                <a:gd name="T10" fmla="*/ 99 w 37"/>
                <a:gd name="T11" fmla="*/ 591 h 199"/>
                <a:gd name="T12" fmla="*/ 108 w 37"/>
                <a:gd name="T13" fmla="*/ 594 h 199"/>
                <a:gd name="T14" fmla="*/ 111 w 37"/>
                <a:gd name="T15" fmla="*/ 585 h 199"/>
                <a:gd name="T16" fmla="*/ 30 w 37"/>
                <a:gd name="T17" fmla="*/ 396 h 199"/>
                <a:gd name="T18" fmla="*/ 33 w 37"/>
                <a:gd name="T19" fmla="*/ 249 h 199"/>
                <a:gd name="T20" fmla="*/ 36 w 37"/>
                <a:gd name="T21" fmla="*/ 240 h 199"/>
                <a:gd name="T22" fmla="*/ 15 w 37"/>
                <a:gd name="T23" fmla="*/ 3 h 199"/>
                <a:gd name="T24" fmla="*/ 6 w 37"/>
                <a:gd name="T25" fmla="*/ 3 h 1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199"/>
                <a:gd name="T41" fmla="*/ 37 w 37"/>
                <a:gd name="T42" fmla="*/ 199 h 1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199">
                  <a:moveTo>
                    <a:pt x="2" y="1"/>
                  </a:moveTo>
                  <a:cubicBezTo>
                    <a:pt x="1" y="2"/>
                    <a:pt x="0" y="3"/>
                    <a:pt x="1" y="4"/>
                  </a:cubicBezTo>
                  <a:cubicBezTo>
                    <a:pt x="17" y="24"/>
                    <a:pt x="11" y="56"/>
                    <a:pt x="7" y="79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4" y="99"/>
                    <a:pt x="1" y="114"/>
                    <a:pt x="6" y="133"/>
                  </a:cubicBezTo>
                  <a:cubicBezTo>
                    <a:pt x="10" y="151"/>
                    <a:pt x="18" y="177"/>
                    <a:pt x="33" y="197"/>
                  </a:cubicBezTo>
                  <a:cubicBezTo>
                    <a:pt x="34" y="199"/>
                    <a:pt x="35" y="199"/>
                    <a:pt x="36" y="198"/>
                  </a:cubicBezTo>
                  <a:cubicBezTo>
                    <a:pt x="37" y="197"/>
                    <a:pt x="37" y="196"/>
                    <a:pt x="37" y="195"/>
                  </a:cubicBezTo>
                  <a:cubicBezTo>
                    <a:pt x="22" y="175"/>
                    <a:pt x="15" y="149"/>
                    <a:pt x="10" y="132"/>
                  </a:cubicBezTo>
                  <a:cubicBezTo>
                    <a:pt x="6" y="114"/>
                    <a:pt x="8" y="100"/>
                    <a:pt x="11" y="8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6" y="56"/>
                    <a:pt x="22" y="23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5637" y="2177"/>
              <a:ext cx="90" cy="99"/>
            </a:xfrm>
            <a:custGeom>
              <a:avLst/>
              <a:gdLst>
                <a:gd name="T0" fmla="*/ 30 w 30"/>
                <a:gd name="T1" fmla="*/ 27 h 33"/>
                <a:gd name="T2" fmla="*/ 3 w 30"/>
                <a:gd name="T3" fmla="*/ 90 h 33"/>
                <a:gd name="T4" fmla="*/ 9 w 30"/>
                <a:gd name="T5" fmla="*/ 99 h 33"/>
                <a:gd name="T6" fmla="*/ 15 w 30"/>
                <a:gd name="T7" fmla="*/ 96 h 33"/>
                <a:gd name="T8" fmla="*/ 33 w 30"/>
                <a:gd name="T9" fmla="*/ 81 h 33"/>
                <a:gd name="T10" fmla="*/ 69 w 30"/>
                <a:gd name="T11" fmla="*/ 51 h 33"/>
                <a:gd name="T12" fmla="*/ 87 w 30"/>
                <a:gd name="T13" fmla="*/ 15 h 33"/>
                <a:gd name="T14" fmla="*/ 87 w 30"/>
                <a:gd name="T15" fmla="*/ 9 h 33"/>
                <a:gd name="T16" fmla="*/ 69 w 30"/>
                <a:gd name="T17" fmla="*/ 3 h 33"/>
                <a:gd name="T18" fmla="*/ 30 w 30"/>
                <a:gd name="T19" fmla="*/ 27 h 33"/>
                <a:gd name="T20" fmla="*/ 39 w 30"/>
                <a:gd name="T21" fmla="*/ 36 h 33"/>
                <a:gd name="T22" fmla="*/ 72 w 30"/>
                <a:gd name="T23" fmla="*/ 15 h 33"/>
                <a:gd name="T24" fmla="*/ 75 w 30"/>
                <a:gd name="T25" fmla="*/ 15 h 33"/>
                <a:gd name="T26" fmla="*/ 57 w 30"/>
                <a:gd name="T27" fmla="*/ 42 h 33"/>
                <a:gd name="T28" fmla="*/ 24 w 30"/>
                <a:gd name="T29" fmla="*/ 69 h 33"/>
                <a:gd name="T30" fmla="*/ 18 w 30"/>
                <a:gd name="T31" fmla="*/ 75 h 33"/>
                <a:gd name="T32" fmla="*/ 39 w 30"/>
                <a:gd name="T33" fmla="*/ 3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3"/>
                <a:gd name="T53" fmla="*/ 30 w 3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3">
                  <a:moveTo>
                    <a:pt x="10" y="9"/>
                  </a:moveTo>
                  <a:cubicBezTo>
                    <a:pt x="4" y="15"/>
                    <a:pt x="0" y="24"/>
                    <a:pt x="1" y="30"/>
                  </a:cubicBezTo>
                  <a:cubicBezTo>
                    <a:pt x="1" y="32"/>
                    <a:pt x="2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5" y="24"/>
                    <a:pt x="19" y="21"/>
                    <a:pt x="23" y="17"/>
                  </a:cubicBezTo>
                  <a:cubicBezTo>
                    <a:pt x="25" y="15"/>
                    <a:pt x="30" y="9"/>
                    <a:pt x="29" y="5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8" y="2"/>
                    <a:pt x="27" y="0"/>
                    <a:pt x="23" y="1"/>
                  </a:cubicBezTo>
                  <a:cubicBezTo>
                    <a:pt x="19" y="1"/>
                    <a:pt x="14" y="4"/>
                    <a:pt x="10" y="9"/>
                  </a:cubicBezTo>
                  <a:close/>
                  <a:moveTo>
                    <a:pt x="13" y="12"/>
                  </a:moveTo>
                  <a:cubicBezTo>
                    <a:pt x="17" y="8"/>
                    <a:pt x="20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4" y="7"/>
                    <a:pt x="22" y="11"/>
                    <a:pt x="19" y="14"/>
                  </a:cubicBezTo>
                  <a:cubicBezTo>
                    <a:pt x="16" y="17"/>
                    <a:pt x="12" y="20"/>
                    <a:pt x="8" y="23"/>
                  </a:cubicBezTo>
                  <a:cubicBezTo>
                    <a:pt x="8" y="23"/>
                    <a:pt x="7" y="24"/>
                    <a:pt x="6" y="25"/>
                  </a:cubicBezTo>
                  <a:cubicBezTo>
                    <a:pt x="7" y="20"/>
                    <a:pt x="10" y="16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5560" y="2213"/>
              <a:ext cx="92" cy="60"/>
            </a:xfrm>
            <a:custGeom>
              <a:avLst/>
              <a:gdLst>
                <a:gd name="T0" fmla="*/ 3 w 31"/>
                <a:gd name="T1" fmla="*/ 18 h 20"/>
                <a:gd name="T2" fmla="*/ 6 w 31"/>
                <a:gd name="T3" fmla="*/ 36 h 20"/>
                <a:gd name="T4" fmla="*/ 68 w 31"/>
                <a:gd name="T5" fmla="*/ 57 h 20"/>
                <a:gd name="T6" fmla="*/ 83 w 31"/>
                <a:gd name="T7" fmla="*/ 60 h 20"/>
                <a:gd name="T8" fmla="*/ 92 w 31"/>
                <a:gd name="T9" fmla="*/ 54 h 20"/>
                <a:gd name="T10" fmla="*/ 92 w 31"/>
                <a:gd name="T11" fmla="*/ 54 h 20"/>
                <a:gd name="T12" fmla="*/ 92 w 31"/>
                <a:gd name="T13" fmla="*/ 54 h 20"/>
                <a:gd name="T14" fmla="*/ 92 w 31"/>
                <a:gd name="T15" fmla="*/ 54 h 20"/>
                <a:gd name="T16" fmla="*/ 92 w 31"/>
                <a:gd name="T17" fmla="*/ 54 h 20"/>
                <a:gd name="T18" fmla="*/ 92 w 31"/>
                <a:gd name="T19" fmla="*/ 51 h 20"/>
                <a:gd name="T20" fmla="*/ 89 w 31"/>
                <a:gd name="T21" fmla="*/ 45 h 20"/>
                <a:gd name="T22" fmla="*/ 71 w 31"/>
                <a:gd name="T23" fmla="*/ 30 h 20"/>
                <a:gd name="T24" fmla="*/ 30 w 31"/>
                <a:gd name="T25" fmla="*/ 0 h 20"/>
                <a:gd name="T26" fmla="*/ 27 w 31"/>
                <a:gd name="T27" fmla="*/ 0 h 20"/>
                <a:gd name="T28" fmla="*/ 3 w 31"/>
                <a:gd name="T29" fmla="*/ 18 h 20"/>
                <a:gd name="T30" fmla="*/ 18 w 31"/>
                <a:gd name="T31" fmla="*/ 30 h 20"/>
                <a:gd name="T32" fmla="*/ 18 w 31"/>
                <a:gd name="T33" fmla="*/ 24 h 20"/>
                <a:gd name="T34" fmla="*/ 18 w 31"/>
                <a:gd name="T35" fmla="*/ 21 h 20"/>
                <a:gd name="T36" fmla="*/ 27 w 31"/>
                <a:gd name="T37" fmla="*/ 15 h 20"/>
                <a:gd name="T38" fmla="*/ 30 w 31"/>
                <a:gd name="T39" fmla="*/ 15 h 20"/>
                <a:gd name="T40" fmla="*/ 62 w 31"/>
                <a:gd name="T41" fmla="*/ 39 h 20"/>
                <a:gd name="T42" fmla="*/ 65 w 31"/>
                <a:gd name="T43" fmla="*/ 42 h 20"/>
                <a:gd name="T44" fmla="*/ 18 w 31"/>
                <a:gd name="T45" fmla="*/ 30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0"/>
                <a:gd name="T71" fmla="*/ 31 w 31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0">
                  <a:moveTo>
                    <a:pt x="1" y="6"/>
                  </a:moveTo>
                  <a:cubicBezTo>
                    <a:pt x="0" y="8"/>
                    <a:pt x="1" y="11"/>
                    <a:pt x="2" y="12"/>
                  </a:cubicBezTo>
                  <a:cubicBezTo>
                    <a:pt x="6" y="17"/>
                    <a:pt x="15" y="18"/>
                    <a:pt x="23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0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5"/>
                    <a:pt x="30" y="15"/>
                  </a:cubicBezTo>
                  <a:cubicBezTo>
                    <a:pt x="28" y="14"/>
                    <a:pt x="26" y="12"/>
                    <a:pt x="24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2" y="0"/>
                    <a:pt x="1" y="6"/>
                  </a:cubicBezTo>
                  <a:close/>
                  <a:moveTo>
                    <a:pt x="6" y="10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5"/>
                    <a:pt x="6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5"/>
                    <a:pt x="17" y="9"/>
                    <a:pt x="21" y="13"/>
                  </a:cubicBezTo>
                  <a:cubicBezTo>
                    <a:pt x="21" y="14"/>
                    <a:pt x="21" y="14"/>
                    <a:pt x="22" y="14"/>
                  </a:cubicBezTo>
                  <a:cubicBezTo>
                    <a:pt x="16" y="14"/>
                    <a:pt x="8" y="12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637" y="2255"/>
              <a:ext cx="75" cy="87"/>
            </a:xfrm>
            <a:custGeom>
              <a:avLst/>
              <a:gdLst>
                <a:gd name="T0" fmla="*/ 0 w 25"/>
                <a:gd name="T1" fmla="*/ 9 h 29"/>
                <a:gd name="T2" fmla="*/ 6 w 25"/>
                <a:gd name="T3" fmla="*/ 15 h 29"/>
                <a:gd name="T4" fmla="*/ 60 w 25"/>
                <a:gd name="T5" fmla="*/ 81 h 29"/>
                <a:gd name="T6" fmla="*/ 69 w 25"/>
                <a:gd name="T7" fmla="*/ 87 h 29"/>
                <a:gd name="T8" fmla="*/ 75 w 25"/>
                <a:gd name="T9" fmla="*/ 78 h 29"/>
                <a:gd name="T10" fmla="*/ 6 w 25"/>
                <a:gd name="T11" fmla="*/ 3 h 29"/>
                <a:gd name="T12" fmla="*/ 0 w 25"/>
                <a:gd name="T13" fmla="*/ 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9"/>
                <a:gd name="T23" fmla="*/ 25 w 2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9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10" y="5"/>
                    <a:pt x="15" y="12"/>
                    <a:pt x="20" y="27"/>
                  </a:cubicBezTo>
                  <a:cubicBezTo>
                    <a:pt x="20" y="28"/>
                    <a:pt x="22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3" y="19"/>
                    <a:pt x="17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610" y="2258"/>
              <a:ext cx="42" cy="90"/>
            </a:xfrm>
            <a:custGeom>
              <a:avLst/>
              <a:gdLst>
                <a:gd name="T0" fmla="*/ 30 w 14"/>
                <a:gd name="T1" fmla="*/ 3 h 30"/>
                <a:gd name="T2" fmla="*/ 12 w 14"/>
                <a:gd name="T3" fmla="*/ 84 h 30"/>
                <a:gd name="T4" fmla="*/ 24 w 14"/>
                <a:gd name="T5" fmla="*/ 87 h 30"/>
                <a:gd name="T6" fmla="*/ 24 w 14"/>
                <a:gd name="T7" fmla="*/ 78 h 30"/>
                <a:gd name="T8" fmla="*/ 39 w 14"/>
                <a:gd name="T9" fmla="*/ 12 h 30"/>
                <a:gd name="T10" fmla="*/ 39 w 14"/>
                <a:gd name="T11" fmla="*/ 3 h 30"/>
                <a:gd name="T12" fmla="*/ 30 w 14"/>
                <a:gd name="T13" fmla="*/ 3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0"/>
                <a:gd name="T23" fmla="*/ 14 w 1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0">
                  <a:moveTo>
                    <a:pt x="10" y="1"/>
                  </a:moveTo>
                  <a:cubicBezTo>
                    <a:pt x="2" y="8"/>
                    <a:pt x="0" y="20"/>
                    <a:pt x="4" y="28"/>
                  </a:cubicBezTo>
                  <a:cubicBezTo>
                    <a:pt x="5" y="29"/>
                    <a:pt x="6" y="30"/>
                    <a:pt x="8" y="29"/>
                  </a:cubicBezTo>
                  <a:cubicBezTo>
                    <a:pt x="9" y="29"/>
                    <a:pt x="9" y="27"/>
                    <a:pt x="8" y="26"/>
                  </a:cubicBezTo>
                  <a:cubicBezTo>
                    <a:pt x="5" y="20"/>
                    <a:pt x="7" y="10"/>
                    <a:pt x="13" y="4"/>
                  </a:cubicBezTo>
                  <a:cubicBezTo>
                    <a:pt x="14" y="3"/>
                    <a:pt x="14" y="2"/>
                    <a:pt x="13" y="1"/>
                  </a:cubicBezTo>
                  <a:cubicBezTo>
                    <a:pt x="13" y="0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628" y="2246"/>
              <a:ext cx="36" cy="42"/>
            </a:xfrm>
            <a:custGeom>
              <a:avLst/>
              <a:gdLst>
                <a:gd name="T0" fmla="*/ 24 w 12"/>
                <a:gd name="T1" fmla="*/ 15 h 14"/>
                <a:gd name="T2" fmla="*/ 3 w 12"/>
                <a:gd name="T3" fmla="*/ 21 h 14"/>
                <a:gd name="T4" fmla="*/ 24 w 12"/>
                <a:gd name="T5" fmla="*/ 15 h 14"/>
                <a:gd name="T6" fmla="*/ 0 60000 65536"/>
                <a:gd name="T7" fmla="*/ 0 60000 65536"/>
                <a:gd name="T8" fmla="*/ 0 60000 65536"/>
                <a:gd name="T9" fmla="*/ 0 w 12"/>
                <a:gd name="T10" fmla="*/ 0 h 14"/>
                <a:gd name="T11" fmla="*/ 12 w 12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4">
                  <a:moveTo>
                    <a:pt x="8" y="5"/>
                  </a:moveTo>
                  <a:cubicBezTo>
                    <a:pt x="5" y="0"/>
                    <a:pt x="0" y="3"/>
                    <a:pt x="1" y="7"/>
                  </a:cubicBezTo>
                  <a:cubicBezTo>
                    <a:pt x="3" y="14"/>
                    <a:pt x="12" y="11"/>
                    <a:pt x="8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658" y="2768"/>
              <a:ext cx="201" cy="210"/>
            </a:xfrm>
            <a:custGeom>
              <a:avLst/>
              <a:gdLst>
                <a:gd name="T0" fmla="*/ 135 w 67"/>
                <a:gd name="T1" fmla="*/ 69 h 70"/>
                <a:gd name="T2" fmla="*/ 72 w 67"/>
                <a:gd name="T3" fmla="*/ 9 h 70"/>
                <a:gd name="T4" fmla="*/ 9 w 67"/>
                <a:gd name="T5" fmla="*/ 45 h 70"/>
                <a:gd name="T6" fmla="*/ 57 w 67"/>
                <a:gd name="T7" fmla="*/ 123 h 70"/>
                <a:gd name="T8" fmla="*/ 36 w 67"/>
                <a:gd name="T9" fmla="*/ 174 h 70"/>
                <a:gd name="T10" fmla="*/ 126 w 67"/>
                <a:gd name="T11" fmla="*/ 162 h 70"/>
                <a:gd name="T12" fmla="*/ 132 w 67"/>
                <a:gd name="T13" fmla="*/ 168 h 70"/>
                <a:gd name="T14" fmla="*/ 129 w 67"/>
                <a:gd name="T15" fmla="*/ 174 h 70"/>
                <a:gd name="T16" fmla="*/ 168 w 67"/>
                <a:gd name="T17" fmla="*/ 180 h 70"/>
                <a:gd name="T18" fmla="*/ 147 w 67"/>
                <a:gd name="T19" fmla="*/ 162 h 70"/>
                <a:gd name="T20" fmla="*/ 141 w 67"/>
                <a:gd name="T21" fmla="*/ 150 h 70"/>
                <a:gd name="T22" fmla="*/ 153 w 67"/>
                <a:gd name="T23" fmla="*/ 141 h 70"/>
                <a:gd name="T24" fmla="*/ 192 w 67"/>
                <a:gd name="T25" fmla="*/ 78 h 70"/>
                <a:gd name="T26" fmla="*/ 135 w 67"/>
                <a:gd name="T27" fmla="*/ 69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70"/>
                <a:gd name="T44" fmla="*/ 67 w 67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70">
                  <a:moveTo>
                    <a:pt x="45" y="23"/>
                  </a:moveTo>
                  <a:cubicBezTo>
                    <a:pt x="32" y="21"/>
                    <a:pt x="35" y="7"/>
                    <a:pt x="24" y="3"/>
                  </a:cubicBezTo>
                  <a:cubicBezTo>
                    <a:pt x="16" y="0"/>
                    <a:pt x="5" y="6"/>
                    <a:pt x="3" y="15"/>
                  </a:cubicBezTo>
                  <a:cubicBezTo>
                    <a:pt x="0" y="28"/>
                    <a:pt x="19" y="29"/>
                    <a:pt x="19" y="41"/>
                  </a:cubicBezTo>
                  <a:cubicBezTo>
                    <a:pt x="19" y="48"/>
                    <a:pt x="9" y="51"/>
                    <a:pt x="12" y="58"/>
                  </a:cubicBezTo>
                  <a:cubicBezTo>
                    <a:pt x="15" y="69"/>
                    <a:pt x="31" y="61"/>
                    <a:pt x="42" y="54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3" y="57"/>
                    <a:pt x="43" y="57"/>
                    <a:pt x="43" y="58"/>
                  </a:cubicBezTo>
                  <a:cubicBezTo>
                    <a:pt x="40" y="68"/>
                    <a:pt x="56" y="70"/>
                    <a:pt x="56" y="60"/>
                  </a:cubicBezTo>
                  <a:cubicBezTo>
                    <a:pt x="56" y="56"/>
                    <a:pt x="53" y="54"/>
                    <a:pt x="49" y="5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9" y="49"/>
                    <a:pt x="50" y="48"/>
                    <a:pt x="51" y="47"/>
                  </a:cubicBezTo>
                  <a:cubicBezTo>
                    <a:pt x="55" y="44"/>
                    <a:pt x="67" y="31"/>
                    <a:pt x="64" y="26"/>
                  </a:cubicBezTo>
                  <a:cubicBezTo>
                    <a:pt x="60" y="21"/>
                    <a:pt x="50" y="23"/>
                    <a:pt x="45" y="23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785" y="1340"/>
              <a:ext cx="711" cy="786"/>
            </a:xfrm>
            <a:custGeom>
              <a:avLst/>
              <a:gdLst>
                <a:gd name="T0" fmla="*/ 571 w 238"/>
                <a:gd name="T1" fmla="*/ 345 h 262"/>
                <a:gd name="T2" fmla="*/ 493 w 238"/>
                <a:gd name="T3" fmla="*/ 150 h 262"/>
                <a:gd name="T4" fmla="*/ 454 w 238"/>
                <a:gd name="T5" fmla="*/ 75 h 262"/>
                <a:gd name="T6" fmla="*/ 332 w 238"/>
                <a:gd name="T7" fmla="*/ 12 h 262"/>
                <a:gd name="T8" fmla="*/ 212 w 238"/>
                <a:gd name="T9" fmla="*/ 84 h 262"/>
                <a:gd name="T10" fmla="*/ 179 w 238"/>
                <a:gd name="T11" fmla="*/ 162 h 262"/>
                <a:gd name="T12" fmla="*/ 117 w 238"/>
                <a:gd name="T13" fmla="*/ 363 h 262"/>
                <a:gd name="T14" fmla="*/ 149 w 238"/>
                <a:gd name="T15" fmla="*/ 762 h 262"/>
                <a:gd name="T16" fmla="*/ 358 w 238"/>
                <a:gd name="T17" fmla="*/ 780 h 262"/>
                <a:gd name="T18" fmla="*/ 568 w 238"/>
                <a:gd name="T19" fmla="*/ 747 h 262"/>
                <a:gd name="T20" fmla="*/ 571 w 238"/>
                <a:gd name="T21" fmla="*/ 345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"/>
                <a:gd name="T34" fmla="*/ 0 h 262"/>
                <a:gd name="T35" fmla="*/ 238 w 238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" h="262">
                  <a:moveTo>
                    <a:pt x="191" y="115"/>
                  </a:moveTo>
                  <a:cubicBezTo>
                    <a:pt x="182" y="101"/>
                    <a:pt x="175" y="74"/>
                    <a:pt x="165" y="50"/>
                  </a:cubicBezTo>
                  <a:cubicBezTo>
                    <a:pt x="162" y="41"/>
                    <a:pt x="158" y="32"/>
                    <a:pt x="152" y="25"/>
                  </a:cubicBezTo>
                  <a:cubicBezTo>
                    <a:pt x="142" y="10"/>
                    <a:pt x="129" y="0"/>
                    <a:pt x="111" y="4"/>
                  </a:cubicBezTo>
                  <a:cubicBezTo>
                    <a:pt x="92" y="2"/>
                    <a:pt x="80" y="12"/>
                    <a:pt x="71" y="28"/>
                  </a:cubicBezTo>
                  <a:cubicBezTo>
                    <a:pt x="65" y="35"/>
                    <a:pt x="62" y="44"/>
                    <a:pt x="60" y="54"/>
                  </a:cubicBezTo>
                  <a:cubicBezTo>
                    <a:pt x="52" y="79"/>
                    <a:pt x="47" y="106"/>
                    <a:pt x="39" y="121"/>
                  </a:cubicBezTo>
                  <a:cubicBezTo>
                    <a:pt x="8" y="176"/>
                    <a:pt x="0" y="235"/>
                    <a:pt x="50" y="254"/>
                  </a:cubicBezTo>
                  <a:cubicBezTo>
                    <a:pt x="69" y="262"/>
                    <a:pt x="96" y="261"/>
                    <a:pt x="120" y="260"/>
                  </a:cubicBezTo>
                  <a:cubicBezTo>
                    <a:pt x="144" y="260"/>
                    <a:pt x="171" y="258"/>
                    <a:pt x="190" y="249"/>
                  </a:cubicBezTo>
                  <a:cubicBezTo>
                    <a:pt x="238" y="226"/>
                    <a:pt x="226" y="168"/>
                    <a:pt x="191" y="115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820" y="1817"/>
              <a:ext cx="284" cy="252"/>
            </a:xfrm>
            <a:custGeom>
              <a:avLst/>
              <a:gdLst>
                <a:gd name="T0" fmla="*/ 30 w 95"/>
                <a:gd name="T1" fmla="*/ 0 h 84"/>
                <a:gd name="T2" fmla="*/ 12 w 95"/>
                <a:gd name="T3" fmla="*/ 177 h 84"/>
                <a:gd name="T4" fmla="*/ 42 w 95"/>
                <a:gd name="T5" fmla="*/ 192 h 84"/>
                <a:gd name="T6" fmla="*/ 143 w 95"/>
                <a:gd name="T7" fmla="*/ 222 h 84"/>
                <a:gd name="T8" fmla="*/ 191 w 95"/>
                <a:gd name="T9" fmla="*/ 231 h 84"/>
                <a:gd name="T10" fmla="*/ 191 w 95"/>
                <a:gd name="T11" fmla="*/ 231 h 84"/>
                <a:gd name="T12" fmla="*/ 263 w 95"/>
                <a:gd name="T13" fmla="*/ 252 h 84"/>
                <a:gd name="T14" fmla="*/ 266 w 95"/>
                <a:gd name="T15" fmla="*/ 252 h 84"/>
                <a:gd name="T16" fmla="*/ 275 w 95"/>
                <a:gd name="T17" fmla="*/ 249 h 84"/>
                <a:gd name="T18" fmla="*/ 284 w 95"/>
                <a:gd name="T19" fmla="*/ 237 h 84"/>
                <a:gd name="T20" fmla="*/ 284 w 95"/>
                <a:gd name="T21" fmla="*/ 237 h 84"/>
                <a:gd name="T22" fmla="*/ 284 w 95"/>
                <a:gd name="T23" fmla="*/ 234 h 84"/>
                <a:gd name="T24" fmla="*/ 266 w 95"/>
                <a:gd name="T25" fmla="*/ 219 h 84"/>
                <a:gd name="T26" fmla="*/ 251 w 95"/>
                <a:gd name="T27" fmla="*/ 216 h 84"/>
                <a:gd name="T28" fmla="*/ 221 w 95"/>
                <a:gd name="T29" fmla="*/ 180 h 84"/>
                <a:gd name="T30" fmla="*/ 170 w 95"/>
                <a:gd name="T31" fmla="*/ 144 h 84"/>
                <a:gd name="T32" fmla="*/ 123 w 95"/>
                <a:gd name="T33" fmla="*/ 102 h 84"/>
                <a:gd name="T34" fmla="*/ 123 w 95"/>
                <a:gd name="T35" fmla="*/ 102 h 84"/>
                <a:gd name="T36" fmla="*/ 102 w 95"/>
                <a:gd name="T37" fmla="*/ 102 h 84"/>
                <a:gd name="T38" fmla="*/ 48 w 95"/>
                <a:gd name="T39" fmla="*/ 24 h 84"/>
                <a:gd name="T40" fmla="*/ 36 w 95"/>
                <a:gd name="T41" fmla="*/ 3 h 84"/>
                <a:gd name="T42" fmla="*/ 30 w 95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84"/>
                <a:gd name="T68" fmla="*/ 95 w 95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84">
                  <a:moveTo>
                    <a:pt x="10" y="0"/>
                  </a:moveTo>
                  <a:cubicBezTo>
                    <a:pt x="2" y="21"/>
                    <a:pt x="0" y="42"/>
                    <a:pt x="4" y="59"/>
                  </a:cubicBezTo>
                  <a:cubicBezTo>
                    <a:pt x="7" y="61"/>
                    <a:pt x="11" y="62"/>
                    <a:pt x="14" y="64"/>
                  </a:cubicBezTo>
                  <a:cubicBezTo>
                    <a:pt x="25" y="69"/>
                    <a:pt x="37" y="71"/>
                    <a:pt x="48" y="74"/>
                  </a:cubicBezTo>
                  <a:cubicBezTo>
                    <a:pt x="53" y="75"/>
                    <a:pt x="59" y="76"/>
                    <a:pt x="64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7"/>
                    <a:pt x="81" y="84"/>
                    <a:pt x="88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0" y="84"/>
                    <a:pt x="91" y="84"/>
                    <a:pt x="92" y="83"/>
                  </a:cubicBezTo>
                  <a:cubicBezTo>
                    <a:pt x="93" y="83"/>
                    <a:pt x="95" y="83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4" y="75"/>
                    <a:pt x="91" y="74"/>
                    <a:pt x="89" y="73"/>
                  </a:cubicBezTo>
                  <a:cubicBezTo>
                    <a:pt x="87" y="73"/>
                    <a:pt x="85" y="73"/>
                    <a:pt x="84" y="72"/>
                  </a:cubicBezTo>
                  <a:cubicBezTo>
                    <a:pt x="81" y="71"/>
                    <a:pt x="78" y="62"/>
                    <a:pt x="74" y="60"/>
                  </a:cubicBezTo>
                  <a:cubicBezTo>
                    <a:pt x="68" y="56"/>
                    <a:pt x="62" y="53"/>
                    <a:pt x="57" y="48"/>
                  </a:cubicBezTo>
                  <a:cubicBezTo>
                    <a:pt x="52" y="44"/>
                    <a:pt x="46" y="39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39" y="34"/>
                    <a:pt x="37" y="34"/>
                    <a:pt x="34" y="34"/>
                  </a:cubicBezTo>
                  <a:cubicBezTo>
                    <a:pt x="21" y="31"/>
                    <a:pt x="21" y="20"/>
                    <a:pt x="16" y="8"/>
                  </a:cubicBezTo>
                  <a:cubicBezTo>
                    <a:pt x="15" y="6"/>
                    <a:pt x="14" y="3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</a:path>
              </a:pathLst>
            </a:custGeom>
            <a:solidFill>
              <a:srgbClr val="D00D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185" y="1790"/>
              <a:ext cx="269" cy="273"/>
            </a:xfrm>
            <a:custGeom>
              <a:avLst/>
              <a:gdLst>
                <a:gd name="T0" fmla="*/ 227 w 90"/>
                <a:gd name="T1" fmla="*/ 0 h 91"/>
                <a:gd name="T2" fmla="*/ 221 w 90"/>
                <a:gd name="T3" fmla="*/ 6 h 91"/>
                <a:gd name="T4" fmla="*/ 209 w 90"/>
                <a:gd name="T5" fmla="*/ 33 h 91"/>
                <a:gd name="T6" fmla="*/ 161 w 90"/>
                <a:gd name="T7" fmla="*/ 111 h 91"/>
                <a:gd name="T8" fmla="*/ 143 w 90"/>
                <a:gd name="T9" fmla="*/ 117 h 91"/>
                <a:gd name="T10" fmla="*/ 108 w 90"/>
                <a:gd name="T11" fmla="*/ 156 h 91"/>
                <a:gd name="T12" fmla="*/ 57 w 90"/>
                <a:gd name="T13" fmla="*/ 198 h 91"/>
                <a:gd name="T14" fmla="*/ 33 w 90"/>
                <a:gd name="T15" fmla="*/ 237 h 91"/>
                <a:gd name="T16" fmla="*/ 18 w 90"/>
                <a:gd name="T17" fmla="*/ 240 h 91"/>
                <a:gd name="T18" fmla="*/ 3 w 90"/>
                <a:gd name="T19" fmla="*/ 258 h 91"/>
                <a:gd name="T20" fmla="*/ 0 w 90"/>
                <a:gd name="T21" fmla="*/ 261 h 91"/>
                <a:gd name="T22" fmla="*/ 0 w 90"/>
                <a:gd name="T23" fmla="*/ 261 h 91"/>
                <a:gd name="T24" fmla="*/ 12 w 90"/>
                <a:gd name="T25" fmla="*/ 273 h 91"/>
                <a:gd name="T26" fmla="*/ 18 w 90"/>
                <a:gd name="T27" fmla="*/ 273 h 91"/>
                <a:gd name="T28" fmla="*/ 21 w 90"/>
                <a:gd name="T29" fmla="*/ 273 h 91"/>
                <a:gd name="T30" fmla="*/ 93 w 90"/>
                <a:gd name="T31" fmla="*/ 243 h 91"/>
                <a:gd name="T32" fmla="*/ 93 w 90"/>
                <a:gd name="T33" fmla="*/ 243 h 91"/>
                <a:gd name="T34" fmla="*/ 140 w 90"/>
                <a:gd name="T35" fmla="*/ 231 h 91"/>
                <a:gd name="T36" fmla="*/ 239 w 90"/>
                <a:gd name="T37" fmla="*/ 189 h 91"/>
                <a:gd name="T38" fmla="*/ 260 w 90"/>
                <a:gd name="T39" fmla="*/ 177 h 91"/>
                <a:gd name="T40" fmla="*/ 227 w 90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91"/>
                <a:gd name="T65" fmla="*/ 90 w 90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91">
                  <a:moveTo>
                    <a:pt x="76" y="0"/>
                  </a:moveTo>
                  <a:cubicBezTo>
                    <a:pt x="75" y="1"/>
                    <a:pt x="75" y="2"/>
                    <a:pt x="74" y="2"/>
                  </a:cubicBezTo>
                  <a:cubicBezTo>
                    <a:pt x="72" y="5"/>
                    <a:pt x="71" y="8"/>
                    <a:pt x="70" y="11"/>
                  </a:cubicBezTo>
                  <a:cubicBezTo>
                    <a:pt x="66" y="23"/>
                    <a:pt x="67" y="33"/>
                    <a:pt x="54" y="37"/>
                  </a:cubicBezTo>
                  <a:cubicBezTo>
                    <a:pt x="52" y="38"/>
                    <a:pt x="50" y="38"/>
                    <a:pt x="48" y="39"/>
                  </a:cubicBezTo>
                  <a:cubicBezTo>
                    <a:pt x="44" y="43"/>
                    <a:pt x="40" y="48"/>
                    <a:pt x="36" y="52"/>
                  </a:cubicBezTo>
                  <a:cubicBezTo>
                    <a:pt x="31" y="57"/>
                    <a:pt x="25" y="62"/>
                    <a:pt x="19" y="66"/>
                  </a:cubicBezTo>
                  <a:cubicBezTo>
                    <a:pt x="16" y="68"/>
                    <a:pt x="14" y="77"/>
                    <a:pt x="11" y="79"/>
                  </a:cubicBezTo>
                  <a:cubicBezTo>
                    <a:pt x="10" y="79"/>
                    <a:pt x="8" y="80"/>
                    <a:pt x="6" y="80"/>
                  </a:cubicBezTo>
                  <a:cubicBezTo>
                    <a:pt x="4" y="81"/>
                    <a:pt x="2" y="83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91"/>
                    <a:pt x="4" y="90"/>
                    <a:pt x="4" y="91"/>
                  </a:cubicBezTo>
                  <a:cubicBezTo>
                    <a:pt x="5" y="91"/>
                    <a:pt x="5" y="91"/>
                    <a:pt x="6" y="91"/>
                  </a:cubicBezTo>
                  <a:cubicBezTo>
                    <a:pt x="6" y="91"/>
                    <a:pt x="7" y="91"/>
                    <a:pt x="7" y="91"/>
                  </a:cubicBezTo>
                  <a:cubicBezTo>
                    <a:pt x="14" y="91"/>
                    <a:pt x="30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6" y="80"/>
                    <a:pt x="42" y="79"/>
                    <a:pt x="47" y="77"/>
                  </a:cubicBezTo>
                  <a:cubicBezTo>
                    <a:pt x="58" y="73"/>
                    <a:pt x="70" y="69"/>
                    <a:pt x="80" y="63"/>
                  </a:cubicBezTo>
                  <a:cubicBezTo>
                    <a:pt x="82" y="62"/>
                    <a:pt x="85" y="61"/>
                    <a:pt x="87" y="59"/>
                  </a:cubicBezTo>
                  <a:cubicBezTo>
                    <a:pt x="90" y="42"/>
                    <a:pt x="85" y="21"/>
                    <a:pt x="76" y="0"/>
                  </a:cubicBezTo>
                </a:path>
              </a:pathLst>
            </a:custGeom>
            <a:solidFill>
              <a:srgbClr val="D00D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779" y="1361"/>
              <a:ext cx="101" cy="102"/>
            </a:xfrm>
            <a:prstGeom prst="ellipse">
              <a:avLst/>
            </a:prstGeom>
            <a:solidFill>
              <a:srgbClr val="F8DAB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797" y="1382"/>
              <a:ext cx="65" cy="63"/>
            </a:xfrm>
            <a:prstGeom prst="ellipse">
              <a:avLst/>
            </a:prstGeom>
            <a:solidFill>
              <a:srgbClr val="D0B59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349" y="1340"/>
              <a:ext cx="102" cy="102"/>
            </a:xfrm>
            <a:prstGeom prst="ellipse">
              <a:avLst/>
            </a:prstGeom>
            <a:solidFill>
              <a:srgbClr val="F8DAB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370" y="1361"/>
              <a:ext cx="63" cy="63"/>
            </a:xfrm>
            <a:prstGeom prst="ellipse">
              <a:avLst/>
            </a:prstGeom>
            <a:solidFill>
              <a:srgbClr val="D0B59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835" y="1153"/>
              <a:ext cx="580" cy="616"/>
            </a:xfrm>
            <a:custGeom>
              <a:avLst/>
              <a:gdLst>
                <a:gd name="T0" fmla="*/ 272 w 194"/>
                <a:gd name="T1" fmla="*/ 15 h 205"/>
                <a:gd name="T2" fmla="*/ 24 w 194"/>
                <a:gd name="T3" fmla="*/ 364 h 205"/>
                <a:gd name="T4" fmla="*/ 54 w 194"/>
                <a:gd name="T5" fmla="*/ 577 h 205"/>
                <a:gd name="T6" fmla="*/ 66 w 194"/>
                <a:gd name="T7" fmla="*/ 577 h 205"/>
                <a:gd name="T8" fmla="*/ 78 w 194"/>
                <a:gd name="T9" fmla="*/ 616 h 205"/>
                <a:gd name="T10" fmla="*/ 293 w 194"/>
                <a:gd name="T11" fmla="*/ 589 h 205"/>
                <a:gd name="T12" fmla="*/ 508 w 194"/>
                <a:gd name="T13" fmla="*/ 601 h 205"/>
                <a:gd name="T14" fmla="*/ 520 w 194"/>
                <a:gd name="T15" fmla="*/ 559 h 205"/>
                <a:gd name="T16" fmla="*/ 529 w 194"/>
                <a:gd name="T17" fmla="*/ 559 h 205"/>
                <a:gd name="T18" fmla="*/ 544 w 194"/>
                <a:gd name="T19" fmla="*/ 346 h 205"/>
                <a:gd name="T20" fmla="*/ 272 w 194"/>
                <a:gd name="T21" fmla="*/ 15 h 2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205"/>
                <a:gd name="T35" fmla="*/ 194 w 194"/>
                <a:gd name="T36" fmla="*/ 205 h 2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205">
                  <a:moveTo>
                    <a:pt x="91" y="5"/>
                  </a:moveTo>
                  <a:cubicBezTo>
                    <a:pt x="39" y="4"/>
                    <a:pt x="5" y="68"/>
                    <a:pt x="8" y="121"/>
                  </a:cubicBezTo>
                  <a:cubicBezTo>
                    <a:pt x="9" y="148"/>
                    <a:pt x="0" y="170"/>
                    <a:pt x="18" y="192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23" y="196"/>
                    <a:pt x="25" y="201"/>
                    <a:pt x="26" y="205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70" y="200"/>
                    <a:pt x="170" y="200"/>
                    <a:pt x="170" y="200"/>
                  </a:cubicBezTo>
                  <a:cubicBezTo>
                    <a:pt x="171" y="195"/>
                    <a:pt x="173" y="191"/>
                    <a:pt x="174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94" y="163"/>
                    <a:pt x="183" y="142"/>
                    <a:pt x="182" y="115"/>
                  </a:cubicBezTo>
                  <a:cubicBezTo>
                    <a:pt x="182" y="61"/>
                    <a:pt x="142" y="0"/>
                    <a:pt x="91" y="5"/>
                  </a:cubicBezTo>
                </a:path>
              </a:pathLst>
            </a:custGeom>
            <a:solidFill>
              <a:srgbClr val="F8DAB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01" y="1592"/>
              <a:ext cx="445" cy="120"/>
            </a:xfrm>
            <a:custGeom>
              <a:avLst/>
              <a:gdLst>
                <a:gd name="T0" fmla="*/ 376 w 149"/>
                <a:gd name="T1" fmla="*/ 12 h 40"/>
                <a:gd name="T2" fmla="*/ 314 w 149"/>
                <a:gd name="T3" fmla="*/ 33 h 40"/>
                <a:gd name="T4" fmla="*/ 245 w 149"/>
                <a:gd name="T5" fmla="*/ 12 h 40"/>
                <a:gd name="T6" fmla="*/ 200 w 149"/>
                <a:gd name="T7" fmla="*/ 15 h 40"/>
                <a:gd name="T8" fmla="*/ 125 w 149"/>
                <a:gd name="T9" fmla="*/ 42 h 40"/>
                <a:gd name="T10" fmla="*/ 69 w 149"/>
                <a:gd name="T11" fmla="*/ 24 h 40"/>
                <a:gd name="T12" fmla="*/ 12 w 149"/>
                <a:gd name="T13" fmla="*/ 36 h 40"/>
                <a:gd name="T14" fmla="*/ 24 w 149"/>
                <a:gd name="T15" fmla="*/ 90 h 40"/>
                <a:gd name="T16" fmla="*/ 125 w 149"/>
                <a:gd name="T17" fmla="*/ 120 h 40"/>
                <a:gd name="T18" fmla="*/ 248 w 149"/>
                <a:gd name="T19" fmla="*/ 78 h 40"/>
                <a:gd name="T20" fmla="*/ 224 w 149"/>
                <a:gd name="T21" fmla="*/ 45 h 40"/>
                <a:gd name="T22" fmla="*/ 203 w 149"/>
                <a:gd name="T23" fmla="*/ 81 h 40"/>
                <a:gd name="T24" fmla="*/ 314 w 149"/>
                <a:gd name="T25" fmla="*/ 111 h 40"/>
                <a:gd name="T26" fmla="*/ 424 w 149"/>
                <a:gd name="T27" fmla="*/ 75 h 40"/>
                <a:gd name="T28" fmla="*/ 433 w 149"/>
                <a:gd name="T29" fmla="*/ 18 h 40"/>
                <a:gd name="T30" fmla="*/ 376 w 149"/>
                <a:gd name="T31" fmla="*/ 12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"/>
                <a:gd name="T49" fmla="*/ 0 h 40"/>
                <a:gd name="T50" fmla="*/ 149 w 149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" h="40">
                  <a:moveTo>
                    <a:pt x="126" y="4"/>
                  </a:moveTo>
                  <a:cubicBezTo>
                    <a:pt x="121" y="8"/>
                    <a:pt x="113" y="11"/>
                    <a:pt x="105" y="11"/>
                  </a:cubicBezTo>
                  <a:cubicBezTo>
                    <a:pt x="97" y="11"/>
                    <a:pt x="88" y="8"/>
                    <a:pt x="82" y="4"/>
                  </a:cubicBezTo>
                  <a:cubicBezTo>
                    <a:pt x="78" y="1"/>
                    <a:pt x="71" y="1"/>
                    <a:pt x="67" y="5"/>
                  </a:cubicBezTo>
                  <a:cubicBezTo>
                    <a:pt x="60" y="11"/>
                    <a:pt x="51" y="14"/>
                    <a:pt x="42" y="14"/>
                  </a:cubicBezTo>
                  <a:cubicBezTo>
                    <a:pt x="35" y="14"/>
                    <a:pt x="28" y="12"/>
                    <a:pt x="23" y="8"/>
                  </a:cubicBezTo>
                  <a:cubicBezTo>
                    <a:pt x="16" y="4"/>
                    <a:pt x="8" y="6"/>
                    <a:pt x="4" y="12"/>
                  </a:cubicBezTo>
                  <a:cubicBezTo>
                    <a:pt x="0" y="18"/>
                    <a:pt x="2" y="26"/>
                    <a:pt x="8" y="30"/>
                  </a:cubicBezTo>
                  <a:cubicBezTo>
                    <a:pt x="18" y="37"/>
                    <a:pt x="30" y="40"/>
                    <a:pt x="42" y="40"/>
                  </a:cubicBezTo>
                  <a:cubicBezTo>
                    <a:pt x="56" y="40"/>
                    <a:pt x="71" y="35"/>
                    <a:pt x="83" y="26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9" y="34"/>
                    <a:pt x="92" y="37"/>
                    <a:pt x="105" y="37"/>
                  </a:cubicBezTo>
                  <a:cubicBezTo>
                    <a:pt x="118" y="37"/>
                    <a:pt x="131" y="34"/>
                    <a:pt x="142" y="25"/>
                  </a:cubicBezTo>
                  <a:cubicBezTo>
                    <a:pt x="148" y="21"/>
                    <a:pt x="149" y="12"/>
                    <a:pt x="145" y="6"/>
                  </a:cubicBezTo>
                  <a:cubicBezTo>
                    <a:pt x="140" y="1"/>
                    <a:pt x="132" y="0"/>
                    <a:pt x="126" y="4"/>
                  </a:cubicBezTo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1293" y="1622"/>
              <a:ext cx="29" cy="15"/>
            </a:xfrm>
            <a:custGeom>
              <a:avLst/>
              <a:gdLst>
                <a:gd name="T0" fmla="*/ 29 w 10"/>
                <a:gd name="T1" fmla="*/ 12 h 5"/>
                <a:gd name="T2" fmla="*/ 0 w 10"/>
                <a:gd name="T3" fmla="*/ 0 h 5"/>
                <a:gd name="T4" fmla="*/ 0 60000 65536"/>
                <a:gd name="T5" fmla="*/ 0 60000 65536"/>
                <a:gd name="T6" fmla="*/ 0 w 10"/>
                <a:gd name="T7" fmla="*/ 0 h 5"/>
                <a:gd name="T8" fmla="*/ 10 w 1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5">
                  <a:moveTo>
                    <a:pt x="10" y="4"/>
                  </a:moveTo>
                  <a:cubicBezTo>
                    <a:pt x="6" y="5"/>
                    <a:pt x="1" y="3"/>
                    <a:pt x="0" y="0"/>
                  </a:cubicBezTo>
                </a:path>
              </a:pathLst>
            </a:custGeom>
            <a:noFill/>
            <a:ln w="128588" cap="rnd">
              <a:solidFill>
                <a:srgbClr val="960000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25" y="1637"/>
              <a:ext cx="33" cy="15"/>
            </a:xfrm>
            <a:custGeom>
              <a:avLst/>
              <a:gdLst>
                <a:gd name="T0" fmla="*/ 0 w 11"/>
                <a:gd name="T1" fmla="*/ 12 h 5"/>
                <a:gd name="T2" fmla="*/ 33 w 11"/>
                <a:gd name="T3" fmla="*/ 0 h 5"/>
                <a:gd name="T4" fmla="*/ 0 60000 65536"/>
                <a:gd name="T5" fmla="*/ 0 60000 65536"/>
                <a:gd name="T6" fmla="*/ 0 w 11"/>
                <a:gd name="T7" fmla="*/ 0 h 5"/>
                <a:gd name="T8" fmla="*/ 11 w 1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5">
                  <a:moveTo>
                    <a:pt x="0" y="4"/>
                  </a:moveTo>
                  <a:cubicBezTo>
                    <a:pt x="5" y="5"/>
                    <a:pt x="9" y="3"/>
                    <a:pt x="11" y="0"/>
                  </a:cubicBezTo>
                </a:path>
              </a:pathLst>
            </a:custGeom>
            <a:noFill/>
            <a:ln w="128588" cap="rnd">
              <a:solidFill>
                <a:srgbClr val="960000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1092" y="1643"/>
              <a:ext cx="66" cy="42"/>
            </a:xfrm>
            <a:custGeom>
              <a:avLst/>
              <a:gdLst>
                <a:gd name="T0" fmla="*/ 33 w 22"/>
                <a:gd name="T1" fmla="*/ 3 h 14"/>
                <a:gd name="T2" fmla="*/ 63 w 22"/>
                <a:gd name="T3" fmla="*/ 21 h 14"/>
                <a:gd name="T4" fmla="*/ 33 w 22"/>
                <a:gd name="T5" fmla="*/ 42 h 14"/>
                <a:gd name="T6" fmla="*/ 3 w 22"/>
                <a:gd name="T7" fmla="*/ 24 h 14"/>
                <a:gd name="T8" fmla="*/ 33 w 22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11" y="1"/>
                  </a:moveTo>
                  <a:cubicBezTo>
                    <a:pt x="17" y="0"/>
                    <a:pt x="21" y="3"/>
                    <a:pt x="21" y="7"/>
                  </a:cubicBezTo>
                  <a:cubicBezTo>
                    <a:pt x="22" y="11"/>
                    <a:pt x="17" y="14"/>
                    <a:pt x="11" y="14"/>
                  </a:cubicBezTo>
                  <a:cubicBezTo>
                    <a:pt x="5" y="14"/>
                    <a:pt x="1" y="11"/>
                    <a:pt x="1" y="8"/>
                  </a:cubicBezTo>
                  <a:cubicBezTo>
                    <a:pt x="0" y="4"/>
                    <a:pt x="5" y="1"/>
                    <a:pt x="11" y="1"/>
                  </a:cubicBezTo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904" y="1493"/>
              <a:ext cx="78" cy="78"/>
            </a:xfrm>
            <a:prstGeom prst="ellipse">
              <a:avLst/>
            </a:prstGeom>
            <a:solidFill>
              <a:srgbClr val="EBAE9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257" y="1478"/>
              <a:ext cx="77" cy="78"/>
            </a:xfrm>
            <a:prstGeom prst="ellipse">
              <a:avLst/>
            </a:prstGeom>
            <a:solidFill>
              <a:srgbClr val="EBAE9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716" y="1219"/>
              <a:ext cx="816" cy="751"/>
            </a:xfrm>
            <a:custGeom>
              <a:avLst/>
              <a:gdLst>
                <a:gd name="T0" fmla="*/ 783 w 273"/>
                <a:gd name="T1" fmla="*/ 351 h 250"/>
                <a:gd name="T2" fmla="*/ 696 w 273"/>
                <a:gd name="T3" fmla="*/ 207 h 250"/>
                <a:gd name="T4" fmla="*/ 696 w 273"/>
                <a:gd name="T5" fmla="*/ 126 h 250"/>
                <a:gd name="T6" fmla="*/ 646 w 273"/>
                <a:gd name="T7" fmla="*/ 24 h 250"/>
                <a:gd name="T8" fmla="*/ 613 w 273"/>
                <a:gd name="T9" fmla="*/ 120 h 250"/>
                <a:gd name="T10" fmla="*/ 634 w 273"/>
                <a:gd name="T11" fmla="*/ 216 h 250"/>
                <a:gd name="T12" fmla="*/ 643 w 273"/>
                <a:gd name="T13" fmla="*/ 291 h 250"/>
                <a:gd name="T14" fmla="*/ 568 w 273"/>
                <a:gd name="T15" fmla="*/ 315 h 250"/>
                <a:gd name="T16" fmla="*/ 499 w 273"/>
                <a:gd name="T17" fmla="*/ 342 h 250"/>
                <a:gd name="T18" fmla="*/ 451 w 273"/>
                <a:gd name="T19" fmla="*/ 315 h 250"/>
                <a:gd name="T20" fmla="*/ 427 w 273"/>
                <a:gd name="T21" fmla="*/ 303 h 250"/>
                <a:gd name="T22" fmla="*/ 421 w 273"/>
                <a:gd name="T23" fmla="*/ 300 h 250"/>
                <a:gd name="T24" fmla="*/ 415 w 273"/>
                <a:gd name="T25" fmla="*/ 294 h 250"/>
                <a:gd name="T26" fmla="*/ 407 w 273"/>
                <a:gd name="T27" fmla="*/ 288 h 250"/>
                <a:gd name="T28" fmla="*/ 404 w 273"/>
                <a:gd name="T29" fmla="*/ 288 h 250"/>
                <a:gd name="T30" fmla="*/ 404 w 273"/>
                <a:gd name="T31" fmla="*/ 288 h 250"/>
                <a:gd name="T32" fmla="*/ 392 w 273"/>
                <a:gd name="T33" fmla="*/ 294 h 250"/>
                <a:gd name="T34" fmla="*/ 389 w 273"/>
                <a:gd name="T35" fmla="*/ 300 h 250"/>
                <a:gd name="T36" fmla="*/ 383 w 273"/>
                <a:gd name="T37" fmla="*/ 306 h 250"/>
                <a:gd name="T38" fmla="*/ 359 w 273"/>
                <a:gd name="T39" fmla="*/ 318 h 250"/>
                <a:gd name="T40" fmla="*/ 311 w 273"/>
                <a:gd name="T41" fmla="*/ 348 h 250"/>
                <a:gd name="T42" fmla="*/ 239 w 273"/>
                <a:gd name="T43" fmla="*/ 327 h 250"/>
                <a:gd name="T44" fmla="*/ 164 w 273"/>
                <a:gd name="T45" fmla="*/ 306 h 250"/>
                <a:gd name="T46" fmla="*/ 170 w 273"/>
                <a:gd name="T47" fmla="*/ 234 h 250"/>
                <a:gd name="T48" fmla="*/ 182 w 273"/>
                <a:gd name="T49" fmla="*/ 135 h 250"/>
                <a:gd name="T50" fmla="*/ 143 w 273"/>
                <a:gd name="T51" fmla="*/ 42 h 250"/>
                <a:gd name="T52" fmla="*/ 99 w 273"/>
                <a:gd name="T53" fmla="*/ 147 h 250"/>
                <a:gd name="T54" fmla="*/ 105 w 273"/>
                <a:gd name="T55" fmla="*/ 231 h 250"/>
                <a:gd name="T56" fmla="*/ 30 w 273"/>
                <a:gd name="T57" fmla="*/ 379 h 250"/>
                <a:gd name="T58" fmla="*/ 12 w 273"/>
                <a:gd name="T59" fmla="*/ 475 h 250"/>
                <a:gd name="T60" fmla="*/ 152 w 273"/>
                <a:gd name="T61" fmla="*/ 622 h 250"/>
                <a:gd name="T62" fmla="*/ 206 w 273"/>
                <a:gd name="T63" fmla="*/ 700 h 250"/>
                <a:gd name="T64" fmla="*/ 251 w 273"/>
                <a:gd name="T65" fmla="*/ 700 h 250"/>
                <a:gd name="T66" fmla="*/ 311 w 273"/>
                <a:gd name="T67" fmla="*/ 709 h 250"/>
                <a:gd name="T68" fmla="*/ 320 w 273"/>
                <a:gd name="T69" fmla="*/ 715 h 250"/>
                <a:gd name="T70" fmla="*/ 338 w 273"/>
                <a:gd name="T71" fmla="*/ 724 h 250"/>
                <a:gd name="T72" fmla="*/ 380 w 273"/>
                <a:gd name="T73" fmla="*/ 742 h 250"/>
                <a:gd name="T74" fmla="*/ 421 w 273"/>
                <a:gd name="T75" fmla="*/ 748 h 250"/>
                <a:gd name="T76" fmla="*/ 460 w 273"/>
                <a:gd name="T77" fmla="*/ 739 h 250"/>
                <a:gd name="T78" fmla="*/ 502 w 273"/>
                <a:gd name="T79" fmla="*/ 718 h 250"/>
                <a:gd name="T80" fmla="*/ 517 w 273"/>
                <a:gd name="T81" fmla="*/ 706 h 250"/>
                <a:gd name="T82" fmla="*/ 529 w 273"/>
                <a:gd name="T83" fmla="*/ 700 h 250"/>
                <a:gd name="T84" fmla="*/ 586 w 273"/>
                <a:gd name="T85" fmla="*/ 688 h 250"/>
                <a:gd name="T86" fmla="*/ 631 w 273"/>
                <a:gd name="T87" fmla="*/ 682 h 250"/>
                <a:gd name="T88" fmla="*/ 679 w 273"/>
                <a:gd name="T89" fmla="*/ 604 h 250"/>
                <a:gd name="T90" fmla="*/ 807 w 273"/>
                <a:gd name="T91" fmla="*/ 445 h 250"/>
                <a:gd name="T92" fmla="*/ 783 w 273"/>
                <a:gd name="T93" fmla="*/ 351 h 2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3"/>
                <a:gd name="T142" fmla="*/ 0 h 250"/>
                <a:gd name="T143" fmla="*/ 273 w 273"/>
                <a:gd name="T144" fmla="*/ 250 h 2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3" h="250">
                  <a:moveTo>
                    <a:pt x="262" y="117"/>
                  </a:moveTo>
                  <a:cubicBezTo>
                    <a:pt x="251" y="95"/>
                    <a:pt x="229" y="105"/>
                    <a:pt x="233" y="69"/>
                  </a:cubicBezTo>
                  <a:cubicBezTo>
                    <a:pt x="234" y="59"/>
                    <a:pt x="236" y="52"/>
                    <a:pt x="233" y="42"/>
                  </a:cubicBezTo>
                  <a:cubicBezTo>
                    <a:pt x="230" y="32"/>
                    <a:pt x="227" y="13"/>
                    <a:pt x="216" y="8"/>
                  </a:cubicBezTo>
                  <a:cubicBezTo>
                    <a:pt x="196" y="0"/>
                    <a:pt x="200" y="30"/>
                    <a:pt x="205" y="40"/>
                  </a:cubicBezTo>
                  <a:cubicBezTo>
                    <a:pt x="211" y="52"/>
                    <a:pt x="209" y="59"/>
                    <a:pt x="212" y="72"/>
                  </a:cubicBezTo>
                  <a:cubicBezTo>
                    <a:pt x="213" y="79"/>
                    <a:pt x="220" y="89"/>
                    <a:pt x="215" y="97"/>
                  </a:cubicBezTo>
                  <a:cubicBezTo>
                    <a:pt x="210" y="104"/>
                    <a:pt x="198" y="101"/>
                    <a:pt x="190" y="105"/>
                  </a:cubicBezTo>
                  <a:cubicBezTo>
                    <a:pt x="182" y="108"/>
                    <a:pt x="178" y="117"/>
                    <a:pt x="167" y="114"/>
                  </a:cubicBezTo>
                  <a:cubicBezTo>
                    <a:pt x="163" y="113"/>
                    <a:pt x="155" y="107"/>
                    <a:pt x="151" y="105"/>
                  </a:cubicBezTo>
                  <a:cubicBezTo>
                    <a:pt x="151" y="105"/>
                    <a:pt x="143" y="101"/>
                    <a:pt x="143" y="101"/>
                  </a:cubicBezTo>
                  <a:cubicBezTo>
                    <a:pt x="142" y="101"/>
                    <a:pt x="141" y="100"/>
                    <a:pt x="141" y="100"/>
                  </a:cubicBezTo>
                  <a:cubicBezTo>
                    <a:pt x="140" y="99"/>
                    <a:pt x="140" y="99"/>
                    <a:pt x="139" y="98"/>
                  </a:cubicBezTo>
                  <a:cubicBezTo>
                    <a:pt x="138" y="97"/>
                    <a:pt x="137" y="96"/>
                    <a:pt x="136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3" y="96"/>
                    <a:pt x="132" y="97"/>
                    <a:pt x="131" y="98"/>
                  </a:cubicBezTo>
                  <a:cubicBezTo>
                    <a:pt x="131" y="99"/>
                    <a:pt x="130" y="100"/>
                    <a:pt x="130" y="100"/>
                  </a:cubicBezTo>
                  <a:cubicBezTo>
                    <a:pt x="129" y="101"/>
                    <a:pt x="129" y="101"/>
                    <a:pt x="128" y="102"/>
                  </a:cubicBezTo>
                  <a:cubicBezTo>
                    <a:pt x="127" y="102"/>
                    <a:pt x="120" y="106"/>
                    <a:pt x="120" y="106"/>
                  </a:cubicBezTo>
                  <a:cubicBezTo>
                    <a:pt x="116" y="109"/>
                    <a:pt x="109" y="115"/>
                    <a:pt x="104" y="116"/>
                  </a:cubicBezTo>
                  <a:cubicBezTo>
                    <a:pt x="94" y="120"/>
                    <a:pt x="89" y="112"/>
                    <a:pt x="80" y="109"/>
                  </a:cubicBezTo>
                  <a:cubicBezTo>
                    <a:pt x="73" y="106"/>
                    <a:pt x="60" y="109"/>
                    <a:pt x="55" y="102"/>
                  </a:cubicBezTo>
                  <a:cubicBezTo>
                    <a:pt x="50" y="95"/>
                    <a:pt x="56" y="85"/>
                    <a:pt x="57" y="78"/>
                  </a:cubicBezTo>
                  <a:cubicBezTo>
                    <a:pt x="59" y="65"/>
                    <a:pt x="56" y="57"/>
                    <a:pt x="61" y="45"/>
                  </a:cubicBezTo>
                  <a:cubicBezTo>
                    <a:pt x="65" y="35"/>
                    <a:pt x="67" y="4"/>
                    <a:pt x="48" y="14"/>
                  </a:cubicBezTo>
                  <a:cubicBezTo>
                    <a:pt x="38" y="20"/>
                    <a:pt x="35" y="39"/>
                    <a:pt x="33" y="49"/>
                  </a:cubicBezTo>
                  <a:cubicBezTo>
                    <a:pt x="31" y="60"/>
                    <a:pt x="34" y="66"/>
                    <a:pt x="35" y="77"/>
                  </a:cubicBezTo>
                  <a:cubicBezTo>
                    <a:pt x="42" y="112"/>
                    <a:pt x="19" y="104"/>
                    <a:pt x="10" y="126"/>
                  </a:cubicBezTo>
                  <a:cubicBezTo>
                    <a:pt x="6" y="138"/>
                    <a:pt x="0" y="144"/>
                    <a:pt x="4" y="158"/>
                  </a:cubicBezTo>
                  <a:cubicBezTo>
                    <a:pt x="12" y="187"/>
                    <a:pt x="42" y="182"/>
                    <a:pt x="51" y="207"/>
                  </a:cubicBezTo>
                  <a:cubicBezTo>
                    <a:pt x="56" y="219"/>
                    <a:pt x="56" y="230"/>
                    <a:pt x="69" y="233"/>
                  </a:cubicBezTo>
                  <a:cubicBezTo>
                    <a:pt x="74" y="234"/>
                    <a:pt x="79" y="233"/>
                    <a:pt x="84" y="233"/>
                  </a:cubicBezTo>
                  <a:cubicBezTo>
                    <a:pt x="90" y="232"/>
                    <a:pt x="96" y="232"/>
                    <a:pt x="104" y="236"/>
                  </a:cubicBezTo>
                  <a:cubicBezTo>
                    <a:pt x="105" y="236"/>
                    <a:pt x="106" y="237"/>
                    <a:pt x="107" y="238"/>
                  </a:cubicBezTo>
                  <a:cubicBezTo>
                    <a:pt x="109" y="239"/>
                    <a:pt x="111" y="240"/>
                    <a:pt x="113" y="241"/>
                  </a:cubicBezTo>
                  <a:cubicBezTo>
                    <a:pt x="118" y="244"/>
                    <a:pt x="123" y="246"/>
                    <a:pt x="127" y="247"/>
                  </a:cubicBezTo>
                  <a:cubicBezTo>
                    <a:pt x="132" y="249"/>
                    <a:pt x="136" y="250"/>
                    <a:pt x="141" y="249"/>
                  </a:cubicBezTo>
                  <a:cubicBezTo>
                    <a:pt x="146" y="249"/>
                    <a:pt x="150" y="248"/>
                    <a:pt x="154" y="246"/>
                  </a:cubicBezTo>
                  <a:cubicBezTo>
                    <a:pt x="158" y="244"/>
                    <a:pt x="163" y="242"/>
                    <a:pt x="168" y="239"/>
                  </a:cubicBezTo>
                  <a:cubicBezTo>
                    <a:pt x="170" y="238"/>
                    <a:pt x="172" y="236"/>
                    <a:pt x="173" y="235"/>
                  </a:cubicBezTo>
                  <a:cubicBezTo>
                    <a:pt x="174" y="234"/>
                    <a:pt x="176" y="234"/>
                    <a:pt x="177" y="233"/>
                  </a:cubicBezTo>
                  <a:cubicBezTo>
                    <a:pt x="184" y="228"/>
                    <a:pt x="190" y="229"/>
                    <a:pt x="196" y="229"/>
                  </a:cubicBezTo>
                  <a:cubicBezTo>
                    <a:pt x="201" y="229"/>
                    <a:pt x="206" y="229"/>
                    <a:pt x="211" y="227"/>
                  </a:cubicBezTo>
                  <a:cubicBezTo>
                    <a:pt x="224" y="223"/>
                    <a:pt x="223" y="213"/>
                    <a:pt x="227" y="201"/>
                  </a:cubicBezTo>
                  <a:cubicBezTo>
                    <a:pt x="235" y="175"/>
                    <a:pt x="264" y="177"/>
                    <a:pt x="270" y="148"/>
                  </a:cubicBezTo>
                  <a:cubicBezTo>
                    <a:pt x="273" y="134"/>
                    <a:pt x="267" y="128"/>
                    <a:pt x="262" y="117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728" y="1231"/>
              <a:ext cx="792" cy="727"/>
            </a:xfrm>
            <a:custGeom>
              <a:avLst/>
              <a:gdLst>
                <a:gd name="T0" fmla="*/ 759 w 265"/>
                <a:gd name="T1" fmla="*/ 339 h 242"/>
                <a:gd name="T2" fmla="*/ 678 w 265"/>
                <a:gd name="T3" fmla="*/ 201 h 242"/>
                <a:gd name="T4" fmla="*/ 678 w 265"/>
                <a:gd name="T5" fmla="*/ 123 h 242"/>
                <a:gd name="T6" fmla="*/ 628 w 265"/>
                <a:gd name="T7" fmla="*/ 24 h 242"/>
                <a:gd name="T8" fmla="*/ 598 w 265"/>
                <a:gd name="T9" fmla="*/ 117 h 242"/>
                <a:gd name="T10" fmla="*/ 616 w 265"/>
                <a:gd name="T11" fmla="*/ 210 h 242"/>
                <a:gd name="T12" fmla="*/ 625 w 265"/>
                <a:gd name="T13" fmla="*/ 282 h 242"/>
                <a:gd name="T14" fmla="*/ 553 w 265"/>
                <a:gd name="T15" fmla="*/ 306 h 242"/>
                <a:gd name="T16" fmla="*/ 487 w 265"/>
                <a:gd name="T17" fmla="*/ 330 h 242"/>
                <a:gd name="T18" fmla="*/ 439 w 265"/>
                <a:gd name="T19" fmla="*/ 306 h 242"/>
                <a:gd name="T20" fmla="*/ 412 w 265"/>
                <a:gd name="T21" fmla="*/ 294 h 242"/>
                <a:gd name="T22" fmla="*/ 409 w 265"/>
                <a:gd name="T23" fmla="*/ 291 h 242"/>
                <a:gd name="T24" fmla="*/ 403 w 265"/>
                <a:gd name="T25" fmla="*/ 285 h 242"/>
                <a:gd name="T26" fmla="*/ 395 w 265"/>
                <a:gd name="T27" fmla="*/ 282 h 242"/>
                <a:gd name="T28" fmla="*/ 392 w 265"/>
                <a:gd name="T29" fmla="*/ 282 h 242"/>
                <a:gd name="T30" fmla="*/ 392 w 265"/>
                <a:gd name="T31" fmla="*/ 282 h 242"/>
                <a:gd name="T32" fmla="*/ 380 w 265"/>
                <a:gd name="T33" fmla="*/ 285 h 242"/>
                <a:gd name="T34" fmla="*/ 377 w 265"/>
                <a:gd name="T35" fmla="*/ 291 h 242"/>
                <a:gd name="T36" fmla="*/ 371 w 265"/>
                <a:gd name="T37" fmla="*/ 297 h 242"/>
                <a:gd name="T38" fmla="*/ 347 w 265"/>
                <a:gd name="T39" fmla="*/ 309 h 242"/>
                <a:gd name="T40" fmla="*/ 302 w 265"/>
                <a:gd name="T41" fmla="*/ 339 h 242"/>
                <a:gd name="T42" fmla="*/ 233 w 265"/>
                <a:gd name="T43" fmla="*/ 318 h 242"/>
                <a:gd name="T44" fmla="*/ 158 w 265"/>
                <a:gd name="T45" fmla="*/ 300 h 242"/>
                <a:gd name="T46" fmla="*/ 164 w 265"/>
                <a:gd name="T47" fmla="*/ 228 h 242"/>
                <a:gd name="T48" fmla="*/ 176 w 265"/>
                <a:gd name="T49" fmla="*/ 132 h 242"/>
                <a:gd name="T50" fmla="*/ 137 w 265"/>
                <a:gd name="T51" fmla="*/ 45 h 242"/>
                <a:gd name="T52" fmla="*/ 96 w 265"/>
                <a:gd name="T53" fmla="*/ 144 h 242"/>
                <a:gd name="T54" fmla="*/ 102 w 265"/>
                <a:gd name="T55" fmla="*/ 222 h 242"/>
                <a:gd name="T56" fmla="*/ 30 w 265"/>
                <a:gd name="T57" fmla="*/ 367 h 242"/>
                <a:gd name="T58" fmla="*/ 12 w 265"/>
                <a:gd name="T59" fmla="*/ 460 h 242"/>
                <a:gd name="T60" fmla="*/ 146 w 265"/>
                <a:gd name="T61" fmla="*/ 604 h 242"/>
                <a:gd name="T62" fmla="*/ 200 w 265"/>
                <a:gd name="T63" fmla="*/ 676 h 242"/>
                <a:gd name="T64" fmla="*/ 242 w 265"/>
                <a:gd name="T65" fmla="*/ 676 h 242"/>
                <a:gd name="T66" fmla="*/ 299 w 265"/>
                <a:gd name="T67" fmla="*/ 685 h 242"/>
                <a:gd name="T68" fmla="*/ 311 w 265"/>
                <a:gd name="T69" fmla="*/ 691 h 242"/>
                <a:gd name="T70" fmla="*/ 329 w 265"/>
                <a:gd name="T71" fmla="*/ 700 h 242"/>
                <a:gd name="T72" fmla="*/ 368 w 265"/>
                <a:gd name="T73" fmla="*/ 718 h 242"/>
                <a:gd name="T74" fmla="*/ 409 w 265"/>
                <a:gd name="T75" fmla="*/ 724 h 242"/>
                <a:gd name="T76" fmla="*/ 448 w 265"/>
                <a:gd name="T77" fmla="*/ 715 h 242"/>
                <a:gd name="T78" fmla="*/ 487 w 265"/>
                <a:gd name="T79" fmla="*/ 694 h 242"/>
                <a:gd name="T80" fmla="*/ 502 w 265"/>
                <a:gd name="T81" fmla="*/ 685 h 242"/>
                <a:gd name="T82" fmla="*/ 514 w 265"/>
                <a:gd name="T83" fmla="*/ 676 h 242"/>
                <a:gd name="T84" fmla="*/ 571 w 265"/>
                <a:gd name="T85" fmla="*/ 664 h 242"/>
                <a:gd name="T86" fmla="*/ 613 w 265"/>
                <a:gd name="T87" fmla="*/ 661 h 242"/>
                <a:gd name="T88" fmla="*/ 660 w 265"/>
                <a:gd name="T89" fmla="*/ 583 h 242"/>
                <a:gd name="T90" fmla="*/ 786 w 265"/>
                <a:gd name="T91" fmla="*/ 430 h 242"/>
                <a:gd name="T92" fmla="*/ 759 w 265"/>
                <a:gd name="T93" fmla="*/ 339 h 2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5"/>
                <a:gd name="T142" fmla="*/ 0 h 242"/>
                <a:gd name="T143" fmla="*/ 265 w 265"/>
                <a:gd name="T144" fmla="*/ 242 h 2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5" h="242">
                  <a:moveTo>
                    <a:pt x="254" y="113"/>
                  </a:moveTo>
                  <a:cubicBezTo>
                    <a:pt x="244" y="93"/>
                    <a:pt x="223" y="102"/>
                    <a:pt x="227" y="67"/>
                  </a:cubicBezTo>
                  <a:cubicBezTo>
                    <a:pt x="227" y="57"/>
                    <a:pt x="230" y="51"/>
                    <a:pt x="227" y="41"/>
                  </a:cubicBezTo>
                  <a:cubicBezTo>
                    <a:pt x="224" y="31"/>
                    <a:pt x="220" y="13"/>
                    <a:pt x="210" y="8"/>
                  </a:cubicBezTo>
                  <a:cubicBezTo>
                    <a:pt x="190" y="0"/>
                    <a:pt x="195" y="29"/>
                    <a:pt x="200" y="39"/>
                  </a:cubicBezTo>
                  <a:cubicBezTo>
                    <a:pt x="205" y="50"/>
                    <a:pt x="203" y="58"/>
                    <a:pt x="206" y="70"/>
                  </a:cubicBezTo>
                  <a:cubicBezTo>
                    <a:pt x="207" y="77"/>
                    <a:pt x="214" y="86"/>
                    <a:pt x="209" y="94"/>
                  </a:cubicBezTo>
                  <a:cubicBezTo>
                    <a:pt x="205" y="101"/>
                    <a:pt x="192" y="98"/>
                    <a:pt x="185" y="102"/>
                  </a:cubicBezTo>
                  <a:cubicBezTo>
                    <a:pt x="177" y="105"/>
                    <a:pt x="173" y="113"/>
                    <a:pt x="163" y="110"/>
                  </a:cubicBezTo>
                  <a:cubicBezTo>
                    <a:pt x="158" y="109"/>
                    <a:pt x="151" y="104"/>
                    <a:pt x="147" y="102"/>
                  </a:cubicBezTo>
                  <a:cubicBezTo>
                    <a:pt x="146" y="102"/>
                    <a:pt x="139" y="98"/>
                    <a:pt x="138" y="98"/>
                  </a:cubicBezTo>
                  <a:cubicBezTo>
                    <a:pt x="138" y="98"/>
                    <a:pt x="137" y="98"/>
                    <a:pt x="137" y="97"/>
                  </a:cubicBezTo>
                  <a:cubicBezTo>
                    <a:pt x="136" y="96"/>
                    <a:pt x="136" y="96"/>
                    <a:pt x="135" y="95"/>
                  </a:cubicBezTo>
                  <a:cubicBezTo>
                    <a:pt x="134" y="94"/>
                    <a:pt x="133" y="94"/>
                    <a:pt x="132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29" y="94"/>
                    <a:pt x="128" y="94"/>
                    <a:pt x="127" y="95"/>
                  </a:cubicBezTo>
                  <a:cubicBezTo>
                    <a:pt x="127" y="96"/>
                    <a:pt x="126" y="97"/>
                    <a:pt x="126" y="97"/>
                  </a:cubicBezTo>
                  <a:cubicBezTo>
                    <a:pt x="125" y="98"/>
                    <a:pt x="125" y="98"/>
                    <a:pt x="124" y="99"/>
                  </a:cubicBezTo>
                  <a:cubicBezTo>
                    <a:pt x="123" y="99"/>
                    <a:pt x="117" y="103"/>
                    <a:pt x="116" y="103"/>
                  </a:cubicBezTo>
                  <a:cubicBezTo>
                    <a:pt x="112" y="105"/>
                    <a:pt x="106" y="111"/>
                    <a:pt x="101" y="113"/>
                  </a:cubicBezTo>
                  <a:cubicBezTo>
                    <a:pt x="91" y="116"/>
                    <a:pt x="86" y="109"/>
                    <a:pt x="78" y="106"/>
                  </a:cubicBezTo>
                  <a:cubicBezTo>
                    <a:pt x="70" y="103"/>
                    <a:pt x="58" y="106"/>
                    <a:pt x="53" y="100"/>
                  </a:cubicBezTo>
                  <a:cubicBezTo>
                    <a:pt x="48" y="93"/>
                    <a:pt x="54" y="83"/>
                    <a:pt x="55" y="76"/>
                  </a:cubicBezTo>
                  <a:cubicBezTo>
                    <a:pt x="57" y="63"/>
                    <a:pt x="54" y="56"/>
                    <a:pt x="59" y="44"/>
                  </a:cubicBezTo>
                  <a:cubicBezTo>
                    <a:pt x="63" y="34"/>
                    <a:pt x="65" y="5"/>
                    <a:pt x="46" y="15"/>
                  </a:cubicBezTo>
                  <a:cubicBezTo>
                    <a:pt x="36" y="20"/>
                    <a:pt x="34" y="39"/>
                    <a:pt x="32" y="48"/>
                  </a:cubicBezTo>
                  <a:cubicBezTo>
                    <a:pt x="30" y="58"/>
                    <a:pt x="32" y="65"/>
                    <a:pt x="34" y="74"/>
                  </a:cubicBezTo>
                  <a:cubicBezTo>
                    <a:pt x="40" y="108"/>
                    <a:pt x="18" y="101"/>
                    <a:pt x="10" y="122"/>
                  </a:cubicBezTo>
                  <a:cubicBezTo>
                    <a:pt x="5" y="133"/>
                    <a:pt x="0" y="140"/>
                    <a:pt x="4" y="153"/>
                  </a:cubicBezTo>
                  <a:cubicBezTo>
                    <a:pt x="11" y="181"/>
                    <a:pt x="40" y="176"/>
                    <a:pt x="49" y="201"/>
                  </a:cubicBezTo>
                  <a:cubicBezTo>
                    <a:pt x="54" y="212"/>
                    <a:pt x="54" y="222"/>
                    <a:pt x="67" y="225"/>
                  </a:cubicBezTo>
                  <a:cubicBezTo>
                    <a:pt x="72" y="226"/>
                    <a:pt x="76" y="226"/>
                    <a:pt x="81" y="225"/>
                  </a:cubicBezTo>
                  <a:cubicBezTo>
                    <a:pt x="87" y="225"/>
                    <a:pt x="93" y="224"/>
                    <a:pt x="100" y="228"/>
                  </a:cubicBezTo>
                  <a:cubicBezTo>
                    <a:pt x="102" y="229"/>
                    <a:pt x="103" y="229"/>
                    <a:pt x="104" y="230"/>
                  </a:cubicBezTo>
                  <a:cubicBezTo>
                    <a:pt x="106" y="231"/>
                    <a:pt x="107" y="232"/>
                    <a:pt x="110" y="233"/>
                  </a:cubicBezTo>
                  <a:cubicBezTo>
                    <a:pt x="115" y="236"/>
                    <a:pt x="119" y="238"/>
                    <a:pt x="123" y="239"/>
                  </a:cubicBezTo>
                  <a:cubicBezTo>
                    <a:pt x="128" y="241"/>
                    <a:pt x="132" y="242"/>
                    <a:pt x="137" y="241"/>
                  </a:cubicBezTo>
                  <a:cubicBezTo>
                    <a:pt x="141" y="241"/>
                    <a:pt x="145" y="240"/>
                    <a:pt x="150" y="238"/>
                  </a:cubicBezTo>
                  <a:cubicBezTo>
                    <a:pt x="154" y="236"/>
                    <a:pt x="158" y="234"/>
                    <a:pt x="163" y="231"/>
                  </a:cubicBezTo>
                  <a:cubicBezTo>
                    <a:pt x="165" y="230"/>
                    <a:pt x="167" y="229"/>
                    <a:pt x="168" y="228"/>
                  </a:cubicBezTo>
                  <a:cubicBezTo>
                    <a:pt x="169" y="227"/>
                    <a:pt x="171" y="226"/>
                    <a:pt x="172" y="225"/>
                  </a:cubicBezTo>
                  <a:cubicBezTo>
                    <a:pt x="178" y="221"/>
                    <a:pt x="185" y="221"/>
                    <a:pt x="191" y="221"/>
                  </a:cubicBezTo>
                  <a:cubicBezTo>
                    <a:pt x="195" y="221"/>
                    <a:pt x="200" y="222"/>
                    <a:pt x="205" y="220"/>
                  </a:cubicBezTo>
                  <a:cubicBezTo>
                    <a:pt x="218" y="216"/>
                    <a:pt x="217" y="206"/>
                    <a:pt x="221" y="194"/>
                  </a:cubicBezTo>
                  <a:cubicBezTo>
                    <a:pt x="228" y="169"/>
                    <a:pt x="257" y="172"/>
                    <a:pt x="263" y="143"/>
                  </a:cubicBezTo>
                  <a:cubicBezTo>
                    <a:pt x="265" y="130"/>
                    <a:pt x="260" y="124"/>
                    <a:pt x="254" y="1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27" y="1355"/>
              <a:ext cx="41" cy="99"/>
            </a:xfrm>
            <a:custGeom>
              <a:avLst/>
              <a:gdLst>
                <a:gd name="T0" fmla="*/ 18 w 14"/>
                <a:gd name="T1" fmla="*/ 3 h 33"/>
                <a:gd name="T2" fmla="*/ 41 w 14"/>
                <a:gd name="T3" fmla="*/ 48 h 33"/>
                <a:gd name="T4" fmla="*/ 23 w 14"/>
                <a:gd name="T5" fmla="*/ 96 h 33"/>
                <a:gd name="T6" fmla="*/ 0 w 14"/>
                <a:gd name="T7" fmla="*/ 51 h 33"/>
                <a:gd name="T8" fmla="*/ 18 w 14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3"/>
                <a:gd name="T17" fmla="*/ 14 w 1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3">
                  <a:moveTo>
                    <a:pt x="6" y="1"/>
                  </a:moveTo>
                  <a:cubicBezTo>
                    <a:pt x="10" y="0"/>
                    <a:pt x="13" y="7"/>
                    <a:pt x="14" y="16"/>
                  </a:cubicBezTo>
                  <a:cubicBezTo>
                    <a:pt x="14" y="25"/>
                    <a:pt x="11" y="32"/>
                    <a:pt x="8" y="32"/>
                  </a:cubicBezTo>
                  <a:cubicBezTo>
                    <a:pt x="4" y="33"/>
                    <a:pt x="1" y="26"/>
                    <a:pt x="0" y="17"/>
                  </a:cubicBezTo>
                  <a:cubicBezTo>
                    <a:pt x="0" y="8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161" y="1352"/>
              <a:ext cx="42" cy="96"/>
            </a:xfrm>
            <a:custGeom>
              <a:avLst/>
              <a:gdLst>
                <a:gd name="T0" fmla="*/ 21 w 14"/>
                <a:gd name="T1" fmla="*/ 0 h 32"/>
                <a:gd name="T2" fmla="*/ 42 w 14"/>
                <a:gd name="T3" fmla="*/ 48 h 32"/>
                <a:gd name="T4" fmla="*/ 24 w 14"/>
                <a:gd name="T5" fmla="*/ 96 h 32"/>
                <a:gd name="T6" fmla="*/ 3 w 14"/>
                <a:gd name="T7" fmla="*/ 48 h 32"/>
                <a:gd name="T8" fmla="*/ 21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7" y="0"/>
                  </a:moveTo>
                  <a:cubicBezTo>
                    <a:pt x="11" y="0"/>
                    <a:pt x="14" y="7"/>
                    <a:pt x="14" y="16"/>
                  </a:cubicBezTo>
                  <a:cubicBezTo>
                    <a:pt x="14" y="24"/>
                    <a:pt x="12" y="32"/>
                    <a:pt x="8" y="32"/>
                  </a:cubicBezTo>
                  <a:cubicBezTo>
                    <a:pt x="4" y="32"/>
                    <a:pt x="1" y="25"/>
                    <a:pt x="1" y="16"/>
                  </a:cubicBezTo>
                  <a:cubicBezTo>
                    <a:pt x="0" y="7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80" y="1243"/>
              <a:ext cx="245" cy="151"/>
            </a:xfrm>
            <a:custGeom>
              <a:avLst/>
              <a:gdLst>
                <a:gd name="T0" fmla="*/ 63 w 82"/>
                <a:gd name="T1" fmla="*/ 103 h 50"/>
                <a:gd name="T2" fmla="*/ 152 w 82"/>
                <a:gd name="T3" fmla="*/ 82 h 50"/>
                <a:gd name="T4" fmla="*/ 230 w 82"/>
                <a:gd name="T5" fmla="*/ 151 h 50"/>
                <a:gd name="T6" fmla="*/ 117 w 82"/>
                <a:gd name="T7" fmla="*/ 0 h 50"/>
                <a:gd name="T8" fmla="*/ 33 w 82"/>
                <a:gd name="T9" fmla="*/ 30 h 50"/>
                <a:gd name="T10" fmla="*/ 63 w 82"/>
                <a:gd name="T11" fmla="*/ 103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0"/>
                <a:gd name="T20" fmla="*/ 82 w 82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0">
                  <a:moveTo>
                    <a:pt x="21" y="34"/>
                  </a:moveTo>
                  <a:cubicBezTo>
                    <a:pt x="32" y="35"/>
                    <a:pt x="36" y="27"/>
                    <a:pt x="51" y="27"/>
                  </a:cubicBezTo>
                  <a:cubicBezTo>
                    <a:pt x="72" y="28"/>
                    <a:pt x="70" y="40"/>
                    <a:pt x="77" y="50"/>
                  </a:cubicBezTo>
                  <a:cubicBezTo>
                    <a:pt x="82" y="29"/>
                    <a:pt x="71" y="2"/>
                    <a:pt x="39" y="0"/>
                  </a:cubicBezTo>
                  <a:cubicBezTo>
                    <a:pt x="30" y="0"/>
                    <a:pt x="17" y="4"/>
                    <a:pt x="11" y="10"/>
                  </a:cubicBezTo>
                  <a:cubicBezTo>
                    <a:pt x="0" y="19"/>
                    <a:pt x="6" y="34"/>
                    <a:pt x="21" y="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898" y="1246"/>
              <a:ext cx="245" cy="163"/>
            </a:xfrm>
            <a:custGeom>
              <a:avLst/>
              <a:gdLst>
                <a:gd name="T0" fmla="*/ 185 w 82"/>
                <a:gd name="T1" fmla="*/ 103 h 54"/>
                <a:gd name="T2" fmla="*/ 96 w 82"/>
                <a:gd name="T3" fmla="*/ 88 h 54"/>
                <a:gd name="T4" fmla="*/ 21 w 82"/>
                <a:gd name="T5" fmla="*/ 163 h 54"/>
                <a:gd name="T6" fmla="*/ 123 w 82"/>
                <a:gd name="T7" fmla="*/ 3 h 54"/>
                <a:gd name="T8" fmla="*/ 212 w 82"/>
                <a:gd name="T9" fmla="*/ 27 h 54"/>
                <a:gd name="T10" fmla="*/ 185 w 82"/>
                <a:gd name="T11" fmla="*/ 103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4"/>
                <a:gd name="T20" fmla="*/ 82 w 8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4">
                  <a:moveTo>
                    <a:pt x="62" y="34"/>
                  </a:moveTo>
                  <a:cubicBezTo>
                    <a:pt x="51" y="36"/>
                    <a:pt x="47" y="28"/>
                    <a:pt x="32" y="29"/>
                  </a:cubicBezTo>
                  <a:cubicBezTo>
                    <a:pt x="11" y="32"/>
                    <a:pt x="13" y="44"/>
                    <a:pt x="7" y="54"/>
                  </a:cubicBezTo>
                  <a:cubicBezTo>
                    <a:pt x="0" y="33"/>
                    <a:pt x="10" y="5"/>
                    <a:pt x="41" y="1"/>
                  </a:cubicBezTo>
                  <a:cubicBezTo>
                    <a:pt x="50" y="0"/>
                    <a:pt x="64" y="4"/>
                    <a:pt x="71" y="9"/>
                  </a:cubicBezTo>
                  <a:cubicBezTo>
                    <a:pt x="82" y="18"/>
                    <a:pt x="77" y="32"/>
                    <a:pt x="62" y="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800" y="967"/>
              <a:ext cx="800" cy="505"/>
            </a:xfrm>
            <a:custGeom>
              <a:avLst/>
              <a:gdLst>
                <a:gd name="T0" fmla="*/ 313 w 268"/>
                <a:gd name="T1" fmla="*/ 3 h 168"/>
                <a:gd name="T2" fmla="*/ 170 w 268"/>
                <a:gd name="T3" fmla="*/ 42 h 168"/>
                <a:gd name="T4" fmla="*/ 69 w 268"/>
                <a:gd name="T5" fmla="*/ 123 h 168"/>
                <a:gd name="T6" fmla="*/ 12 w 268"/>
                <a:gd name="T7" fmla="*/ 225 h 168"/>
                <a:gd name="T8" fmla="*/ 12 w 268"/>
                <a:gd name="T9" fmla="*/ 319 h 168"/>
                <a:gd name="T10" fmla="*/ 60 w 268"/>
                <a:gd name="T11" fmla="*/ 334 h 168"/>
                <a:gd name="T12" fmla="*/ 75 w 268"/>
                <a:gd name="T13" fmla="*/ 331 h 168"/>
                <a:gd name="T14" fmla="*/ 209 w 268"/>
                <a:gd name="T15" fmla="*/ 307 h 168"/>
                <a:gd name="T16" fmla="*/ 367 w 268"/>
                <a:gd name="T17" fmla="*/ 280 h 168"/>
                <a:gd name="T18" fmla="*/ 621 w 268"/>
                <a:gd name="T19" fmla="*/ 370 h 168"/>
                <a:gd name="T20" fmla="*/ 672 w 268"/>
                <a:gd name="T21" fmla="*/ 415 h 168"/>
                <a:gd name="T22" fmla="*/ 785 w 268"/>
                <a:gd name="T23" fmla="*/ 505 h 168"/>
                <a:gd name="T24" fmla="*/ 800 w 268"/>
                <a:gd name="T25" fmla="*/ 484 h 168"/>
                <a:gd name="T26" fmla="*/ 672 w 268"/>
                <a:gd name="T27" fmla="*/ 283 h 168"/>
                <a:gd name="T28" fmla="*/ 528 w 268"/>
                <a:gd name="T29" fmla="*/ 63 h 168"/>
                <a:gd name="T30" fmla="*/ 427 w 268"/>
                <a:gd name="T31" fmla="*/ 15 h 168"/>
                <a:gd name="T32" fmla="*/ 313 w 268"/>
                <a:gd name="T33" fmla="*/ 3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8"/>
                <a:gd name="T52" fmla="*/ 0 h 168"/>
                <a:gd name="T53" fmla="*/ 268 w 268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8" h="168">
                  <a:moveTo>
                    <a:pt x="105" y="1"/>
                  </a:moveTo>
                  <a:cubicBezTo>
                    <a:pt x="88" y="2"/>
                    <a:pt x="71" y="6"/>
                    <a:pt x="57" y="14"/>
                  </a:cubicBezTo>
                  <a:cubicBezTo>
                    <a:pt x="44" y="21"/>
                    <a:pt x="33" y="30"/>
                    <a:pt x="23" y="41"/>
                  </a:cubicBezTo>
                  <a:cubicBezTo>
                    <a:pt x="14" y="52"/>
                    <a:pt x="7" y="64"/>
                    <a:pt x="4" y="75"/>
                  </a:cubicBezTo>
                  <a:cubicBezTo>
                    <a:pt x="0" y="89"/>
                    <a:pt x="0" y="100"/>
                    <a:pt x="4" y="106"/>
                  </a:cubicBezTo>
                  <a:cubicBezTo>
                    <a:pt x="7" y="109"/>
                    <a:pt x="12" y="111"/>
                    <a:pt x="20" y="111"/>
                  </a:cubicBezTo>
                  <a:cubicBezTo>
                    <a:pt x="22" y="111"/>
                    <a:pt x="23" y="111"/>
                    <a:pt x="25" y="110"/>
                  </a:cubicBezTo>
                  <a:cubicBezTo>
                    <a:pt x="41" y="108"/>
                    <a:pt x="56" y="105"/>
                    <a:pt x="70" y="102"/>
                  </a:cubicBezTo>
                  <a:cubicBezTo>
                    <a:pt x="88" y="98"/>
                    <a:pt x="106" y="94"/>
                    <a:pt x="123" y="93"/>
                  </a:cubicBezTo>
                  <a:cubicBezTo>
                    <a:pt x="154" y="92"/>
                    <a:pt x="180" y="101"/>
                    <a:pt x="208" y="123"/>
                  </a:cubicBezTo>
                  <a:cubicBezTo>
                    <a:pt x="215" y="129"/>
                    <a:pt x="220" y="134"/>
                    <a:pt x="225" y="138"/>
                  </a:cubicBezTo>
                  <a:cubicBezTo>
                    <a:pt x="234" y="148"/>
                    <a:pt x="243" y="156"/>
                    <a:pt x="263" y="168"/>
                  </a:cubicBezTo>
                  <a:cubicBezTo>
                    <a:pt x="265" y="165"/>
                    <a:pt x="265" y="163"/>
                    <a:pt x="268" y="161"/>
                  </a:cubicBezTo>
                  <a:cubicBezTo>
                    <a:pt x="247" y="145"/>
                    <a:pt x="237" y="121"/>
                    <a:pt x="225" y="94"/>
                  </a:cubicBezTo>
                  <a:cubicBezTo>
                    <a:pt x="213" y="66"/>
                    <a:pt x="201" y="38"/>
                    <a:pt x="177" y="21"/>
                  </a:cubicBezTo>
                  <a:cubicBezTo>
                    <a:pt x="166" y="14"/>
                    <a:pt x="155" y="9"/>
                    <a:pt x="143" y="5"/>
                  </a:cubicBezTo>
                  <a:cubicBezTo>
                    <a:pt x="130" y="2"/>
                    <a:pt x="118" y="0"/>
                    <a:pt x="105" y="1"/>
                  </a:cubicBezTo>
                </a:path>
              </a:pathLst>
            </a:custGeom>
            <a:solidFill>
              <a:srgbClr val="510D0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2" name="Picture 1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7" y="1399"/>
              <a:ext cx="17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8" y="1405"/>
              <a:ext cx="12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Freeform 105"/>
            <p:cNvSpPr/>
            <p:nvPr/>
          </p:nvSpPr>
          <p:spPr bwMode="auto">
            <a:xfrm>
              <a:off x="955" y="1976"/>
              <a:ext cx="176" cy="132"/>
            </a:xfrm>
            <a:custGeom>
              <a:avLst/>
              <a:gdLst>
                <a:gd name="T0" fmla="*/ 69 w 59"/>
                <a:gd name="T1" fmla="*/ 84 h 44"/>
                <a:gd name="T2" fmla="*/ 30 w 59"/>
                <a:gd name="T3" fmla="*/ 60 h 44"/>
                <a:gd name="T4" fmla="*/ 21 w 59"/>
                <a:gd name="T5" fmla="*/ 51 h 44"/>
                <a:gd name="T6" fmla="*/ 3 w 59"/>
                <a:gd name="T7" fmla="*/ 42 h 44"/>
                <a:gd name="T8" fmla="*/ 12 w 59"/>
                <a:gd name="T9" fmla="*/ 15 h 44"/>
                <a:gd name="T10" fmla="*/ 36 w 59"/>
                <a:gd name="T11" fmla="*/ 6 h 44"/>
                <a:gd name="T12" fmla="*/ 60 w 59"/>
                <a:gd name="T13" fmla="*/ 3 h 44"/>
                <a:gd name="T14" fmla="*/ 92 w 59"/>
                <a:gd name="T15" fmla="*/ 0 h 44"/>
                <a:gd name="T16" fmla="*/ 131 w 59"/>
                <a:gd name="T17" fmla="*/ 3 h 44"/>
                <a:gd name="T18" fmla="*/ 146 w 59"/>
                <a:gd name="T19" fmla="*/ 24 h 44"/>
                <a:gd name="T20" fmla="*/ 122 w 59"/>
                <a:gd name="T21" fmla="*/ 33 h 44"/>
                <a:gd name="T22" fmla="*/ 167 w 59"/>
                <a:gd name="T23" fmla="*/ 54 h 44"/>
                <a:gd name="T24" fmla="*/ 161 w 59"/>
                <a:gd name="T25" fmla="*/ 99 h 44"/>
                <a:gd name="T26" fmla="*/ 69 w 59"/>
                <a:gd name="T27" fmla="*/ 84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44"/>
                <a:gd name="T44" fmla="*/ 59 w 59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44">
                  <a:moveTo>
                    <a:pt x="23" y="28"/>
                  </a:moveTo>
                  <a:cubicBezTo>
                    <a:pt x="19" y="25"/>
                    <a:pt x="14" y="24"/>
                    <a:pt x="10" y="20"/>
                  </a:cubicBezTo>
                  <a:cubicBezTo>
                    <a:pt x="9" y="19"/>
                    <a:pt x="9" y="18"/>
                    <a:pt x="7" y="17"/>
                  </a:cubicBezTo>
                  <a:cubicBezTo>
                    <a:pt x="5" y="16"/>
                    <a:pt x="3" y="16"/>
                    <a:pt x="1" y="14"/>
                  </a:cubicBezTo>
                  <a:cubicBezTo>
                    <a:pt x="0" y="11"/>
                    <a:pt x="2" y="7"/>
                    <a:pt x="4" y="5"/>
                  </a:cubicBezTo>
                  <a:cubicBezTo>
                    <a:pt x="7" y="0"/>
                    <a:pt x="7" y="1"/>
                    <a:pt x="12" y="2"/>
                  </a:cubicBezTo>
                  <a:cubicBezTo>
                    <a:pt x="14" y="2"/>
                    <a:pt x="18" y="1"/>
                    <a:pt x="20" y="1"/>
                  </a:cubicBezTo>
                  <a:cubicBezTo>
                    <a:pt x="24" y="1"/>
                    <a:pt x="28" y="0"/>
                    <a:pt x="31" y="0"/>
                  </a:cubicBezTo>
                  <a:cubicBezTo>
                    <a:pt x="35" y="0"/>
                    <a:pt x="40" y="0"/>
                    <a:pt x="44" y="1"/>
                  </a:cubicBezTo>
                  <a:cubicBezTo>
                    <a:pt x="46" y="2"/>
                    <a:pt x="50" y="5"/>
                    <a:pt x="49" y="8"/>
                  </a:cubicBezTo>
                  <a:cubicBezTo>
                    <a:pt x="47" y="12"/>
                    <a:pt x="43" y="11"/>
                    <a:pt x="41" y="11"/>
                  </a:cubicBezTo>
                  <a:cubicBezTo>
                    <a:pt x="46" y="13"/>
                    <a:pt x="52" y="14"/>
                    <a:pt x="56" y="18"/>
                  </a:cubicBezTo>
                  <a:cubicBezTo>
                    <a:pt x="59" y="22"/>
                    <a:pt x="58" y="29"/>
                    <a:pt x="54" y="33"/>
                  </a:cubicBezTo>
                  <a:cubicBezTo>
                    <a:pt x="46" y="44"/>
                    <a:pt x="31" y="32"/>
                    <a:pt x="23" y="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946" y="1940"/>
              <a:ext cx="96" cy="123"/>
            </a:xfrm>
            <a:custGeom>
              <a:avLst/>
              <a:gdLst>
                <a:gd name="T0" fmla="*/ 81 w 32"/>
                <a:gd name="T1" fmla="*/ 60 h 41"/>
                <a:gd name="T2" fmla="*/ 87 w 32"/>
                <a:gd name="T3" fmla="*/ 39 h 41"/>
                <a:gd name="T4" fmla="*/ 42 w 32"/>
                <a:gd name="T5" fmla="*/ 9 h 41"/>
                <a:gd name="T6" fmla="*/ 15 w 32"/>
                <a:gd name="T7" fmla="*/ 51 h 41"/>
                <a:gd name="T8" fmla="*/ 15 w 32"/>
                <a:gd name="T9" fmla="*/ 114 h 41"/>
                <a:gd name="T10" fmla="*/ 60 w 32"/>
                <a:gd name="T11" fmla="*/ 111 h 41"/>
                <a:gd name="T12" fmla="*/ 81 w 32"/>
                <a:gd name="T13" fmla="*/ 6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1"/>
                <a:gd name="T23" fmla="*/ 32 w 3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1">
                  <a:moveTo>
                    <a:pt x="27" y="20"/>
                  </a:moveTo>
                  <a:cubicBezTo>
                    <a:pt x="27" y="17"/>
                    <a:pt x="28" y="15"/>
                    <a:pt x="29" y="13"/>
                  </a:cubicBezTo>
                  <a:cubicBezTo>
                    <a:pt x="32" y="4"/>
                    <a:pt x="21" y="0"/>
                    <a:pt x="14" y="3"/>
                  </a:cubicBezTo>
                  <a:cubicBezTo>
                    <a:pt x="8" y="7"/>
                    <a:pt x="6" y="11"/>
                    <a:pt x="5" y="17"/>
                  </a:cubicBezTo>
                  <a:cubicBezTo>
                    <a:pt x="4" y="23"/>
                    <a:pt x="0" y="34"/>
                    <a:pt x="5" y="38"/>
                  </a:cubicBezTo>
                  <a:cubicBezTo>
                    <a:pt x="8" y="40"/>
                    <a:pt x="17" y="41"/>
                    <a:pt x="20" y="37"/>
                  </a:cubicBezTo>
                  <a:cubicBezTo>
                    <a:pt x="23" y="32"/>
                    <a:pt x="25" y="25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1161" y="1961"/>
              <a:ext cx="170" cy="141"/>
            </a:xfrm>
            <a:custGeom>
              <a:avLst/>
              <a:gdLst>
                <a:gd name="T0" fmla="*/ 107 w 57"/>
                <a:gd name="T1" fmla="*/ 87 h 47"/>
                <a:gd name="T2" fmla="*/ 143 w 57"/>
                <a:gd name="T3" fmla="*/ 60 h 47"/>
                <a:gd name="T4" fmla="*/ 152 w 57"/>
                <a:gd name="T5" fmla="*/ 48 h 47"/>
                <a:gd name="T6" fmla="*/ 167 w 57"/>
                <a:gd name="T7" fmla="*/ 39 h 47"/>
                <a:gd name="T8" fmla="*/ 155 w 57"/>
                <a:gd name="T9" fmla="*/ 12 h 47"/>
                <a:gd name="T10" fmla="*/ 131 w 57"/>
                <a:gd name="T11" fmla="*/ 6 h 47"/>
                <a:gd name="T12" fmla="*/ 107 w 57"/>
                <a:gd name="T13" fmla="*/ 6 h 47"/>
                <a:gd name="T14" fmla="*/ 75 w 57"/>
                <a:gd name="T15" fmla="*/ 6 h 47"/>
                <a:gd name="T16" fmla="*/ 39 w 57"/>
                <a:gd name="T17" fmla="*/ 15 h 47"/>
                <a:gd name="T18" fmla="*/ 24 w 57"/>
                <a:gd name="T19" fmla="*/ 36 h 47"/>
                <a:gd name="T20" fmla="*/ 51 w 57"/>
                <a:gd name="T21" fmla="*/ 39 h 47"/>
                <a:gd name="T22" fmla="*/ 6 w 57"/>
                <a:gd name="T23" fmla="*/ 66 h 47"/>
                <a:gd name="T24" fmla="*/ 15 w 57"/>
                <a:gd name="T25" fmla="*/ 111 h 47"/>
                <a:gd name="T26" fmla="*/ 107 w 57"/>
                <a:gd name="T27" fmla="*/ 8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47"/>
                <a:gd name="T44" fmla="*/ 57 w 57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47">
                  <a:moveTo>
                    <a:pt x="36" y="29"/>
                  </a:moveTo>
                  <a:cubicBezTo>
                    <a:pt x="40" y="25"/>
                    <a:pt x="45" y="24"/>
                    <a:pt x="48" y="20"/>
                  </a:cubicBezTo>
                  <a:cubicBezTo>
                    <a:pt x="49" y="19"/>
                    <a:pt x="49" y="18"/>
                    <a:pt x="51" y="16"/>
                  </a:cubicBezTo>
                  <a:cubicBezTo>
                    <a:pt x="53" y="15"/>
                    <a:pt x="55" y="15"/>
                    <a:pt x="56" y="13"/>
                  </a:cubicBezTo>
                  <a:cubicBezTo>
                    <a:pt x="57" y="10"/>
                    <a:pt x="54" y="6"/>
                    <a:pt x="52" y="4"/>
                  </a:cubicBezTo>
                  <a:cubicBezTo>
                    <a:pt x="49" y="0"/>
                    <a:pt x="49" y="1"/>
                    <a:pt x="44" y="2"/>
                  </a:cubicBezTo>
                  <a:cubicBezTo>
                    <a:pt x="42" y="2"/>
                    <a:pt x="38" y="2"/>
                    <a:pt x="36" y="2"/>
                  </a:cubicBezTo>
                  <a:cubicBezTo>
                    <a:pt x="32" y="2"/>
                    <a:pt x="28" y="2"/>
                    <a:pt x="25" y="2"/>
                  </a:cubicBezTo>
                  <a:cubicBezTo>
                    <a:pt x="21" y="2"/>
                    <a:pt x="16" y="3"/>
                    <a:pt x="13" y="5"/>
                  </a:cubicBezTo>
                  <a:cubicBezTo>
                    <a:pt x="10" y="6"/>
                    <a:pt x="6" y="9"/>
                    <a:pt x="8" y="12"/>
                  </a:cubicBezTo>
                  <a:cubicBezTo>
                    <a:pt x="10" y="15"/>
                    <a:pt x="14" y="14"/>
                    <a:pt x="17" y="13"/>
                  </a:cubicBezTo>
                  <a:cubicBezTo>
                    <a:pt x="12" y="16"/>
                    <a:pt x="5" y="18"/>
                    <a:pt x="2" y="22"/>
                  </a:cubicBezTo>
                  <a:cubicBezTo>
                    <a:pt x="0" y="27"/>
                    <a:pt x="1" y="33"/>
                    <a:pt x="5" y="37"/>
                  </a:cubicBezTo>
                  <a:cubicBezTo>
                    <a:pt x="15" y="47"/>
                    <a:pt x="28" y="34"/>
                    <a:pt x="36" y="2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108"/>
            <p:cNvSpPr/>
            <p:nvPr/>
          </p:nvSpPr>
          <p:spPr bwMode="auto">
            <a:xfrm>
              <a:off x="1242" y="1925"/>
              <a:ext cx="101" cy="123"/>
            </a:xfrm>
            <a:custGeom>
              <a:avLst/>
              <a:gdLst>
                <a:gd name="T0" fmla="*/ 18 w 34"/>
                <a:gd name="T1" fmla="*/ 63 h 41"/>
                <a:gd name="T2" fmla="*/ 9 w 34"/>
                <a:gd name="T3" fmla="*/ 42 h 41"/>
                <a:gd name="T4" fmla="*/ 51 w 34"/>
                <a:gd name="T5" fmla="*/ 9 h 41"/>
                <a:gd name="T6" fmla="*/ 80 w 34"/>
                <a:gd name="T7" fmla="*/ 48 h 41"/>
                <a:gd name="T8" fmla="*/ 89 w 34"/>
                <a:gd name="T9" fmla="*/ 111 h 41"/>
                <a:gd name="T10" fmla="*/ 45 w 34"/>
                <a:gd name="T11" fmla="*/ 111 h 41"/>
                <a:gd name="T12" fmla="*/ 18 w 34"/>
                <a:gd name="T13" fmla="*/ 6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1"/>
                <a:gd name="T23" fmla="*/ 34 w 3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1">
                  <a:moveTo>
                    <a:pt x="6" y="21"/>
                  </a:moveTo>
                  <a:cubicBezTo>
                    <a:pt x="5" y="18"/>
                    <a:pt x="4" y="17"/>
                    <a:pt x="3" y="14"/>
                  </a:cubicBezTo>
                  <a:cubicBezTo>
                    <a:pt x="0" y="5"/>
                    <a:pt x="9" y="0"/>
                    <a:pt x="17" y="3"/>
                  </a:cubicBezTo>
                  <a:cubicBezTo>
                    <a:pt x="23" y="6"/>
                    <a:pt x="26" y="10"/>
                    <a:pt x="27" y="16"/>
                  </a:cubicBezTo>
                  <a:cubicBezTo>
                    <a:pt x="29" y="22"/>
                    <a:pt x="34" y="33"/>
                    <a:pt x="30" y="37"/>
                  </a:cubicBezTo>
                  <a:cubicBezTo>
                    <a:pt x="26" y="40"/>
                    <a:pt x="18" y="41"/>
                    <a:pt x="15" y="37"/>
                  </a:cubicBezTo>
                  <a:cubicBezTo>
                    <a:pt x="11" y="33"/>
                    <a:pt x="8" y="26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1071" y="1913"/>
              <a:ext cx="141" cy="147"/>
            </a:xfrm>
            <a:custGeom>
              <a:avLst/>
              <a:gdLst>
                <a:gd name="T0" fmla="*/ 129 w 47"/>
                <a:gd name="T1" fmla="*/ 15 h 49"/>
                <a:gd name="T2" fmla="*/ 75 w 47"/>
                <a:gd name="T3" fmla="*/ 12 h 49"/>
                <a:gd name="T4" fmla="*/ 18 w 47"/>
                <a:gd name="T5" fmla="*/ 12 h 49"/>
                <a:gd name="T6" fmla="*/ 21 w 47"/>
                <a:gd name="T7" fmla="*/ 135 h 49"/>
                <a:gd name="T8" fmla="*/ 69 w 47"/>
                <a:gd name="T9" fmla="*/ 141 h 49"/>
                <a:gd name="T10" fmla="*/ 129 w 47"/>
                <a:gd name="T11" fmla="*/ 135 h 49"/>
                <a:gd name="T12" fmla="*/ 132 w 47"/>
                <a:gd name="T13" fmla="*/ 81 h 49"/>
                <a:gd name="T14" fmla="*/ 129 w 47"/>
                <a:gd name="T15" fmla="*/ 1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49"/>
                <a:gd name="T26" fmla="*/ 47 w 47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49">
                  <a:moveTo>
                    <a:pt x="43" y="5"/>
                  </a:moveTo>
                  <a:cubicBezTo>
                    <a:pt x="40" y="0"/>
                    <a:pt x="30" y="4"/>
                    <a:pt x="25" y="4"/>
                  </a:cubicBezTo>
                  <a:cubicBezTo>
                    <a:pt x="19" y="4"/>
                    <a:pt x="12" y="0"/>
                    <a:pt x="6" y="4"/>
                  </a:cubicBezTo>
                  <a:cubicBezTo>
                    <a:pt x="0" y="9"/>
                    <a:pt x="2" y="40"/>
                    <a:pt x="7" y="45"/>
                  </a:cubicBezTo>
                  <a:cubicBezTo>
                    <a:pt x="11" y="49"/>
                    <a:pt x="18" y="47"/>
                    <a:pt x="23" y="47"/>
                  </a:cubicBezTo>
                  <a:cubicBezTo>
                    <a:pt x="28" y="46"/>
                    <a:pt x="40" y="48"/>
                    <a:pt x="43" y="45"/>
                  </a:cubicBezTo>
                  <a:cubicBezTo>
                    <a:pt x="47" y="41"/>
                    <a:pt x="45" y="31"/>
                    <a:pt x="44" y="27"/>
                  </a:cubicBezTo>
                  <a:cubicBezTo>
                    <a:pt x="43" y="21"/>
                    <a:pt x="46" y="9"/>
                    <a:pt x="43" y="5"/>
                  </a:cubicBezTo>
                </a:path>
              </a:pathLst>
            </a:cu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10"/>
            <p:cNvSpPr>
              <a:spLocks noEditPoints="1"/>
            </p:cNvSpPr>
            <p:nvPr/>
          </p:nvSpPr>
          <p:spPr bwMode="auto">
            <a:xfrm>
              <a:off x="1077" y="1868"/>
              <a:ext cx="126" cy="186"/>
            </a:xfrm>
            <a:custGeom>
              <a:avLst/>
              <a:gdLst>
                <a:gd name="T0" fmla="*/ 126 w 42"/>
                <a:gd name="T1" fmla="*/ 105 h 62"/>
                <a:gd name="T2" fmla="*/ 123 w 42"/>
                <a:gd name="T3" fmla="*/ 102 h 62"/>
                <a:gd name="T4" fmla="*/ 63 w 42"/>
                <a:gd name="T5" fmla="*/ 111 h 62"/>
                <a:gd name="T6" fmla="*/ 60 w 42"/>
                <a:gd name="T7" fmla="*/ 60 h 62"/>
                <a:gd name="T8" fmla="*/ 63 w 42"/>
                <a:gd name="T9" fmla="*/ 60 h 62"/>
                <a:gd name="T10" fmla="*/ 99 w 42"/>
                <a:gd name="T11" fmla="*/ 21 h 62"/>
                <a:gd name="T12" fmla="*/ 93 w 42"/>
                <a:gd name="T13" fmla="*/ 9 h 62"/>
                <a:gd name="T14" fmla="*/ 81 w 42"/>
                <a:gd name="T15" fmla="*/ 3 h 62"/>
                <a:gd name="T16" fmla="*/ 63 w 42"/>
                <a:gd name="T17" fmla="*/ 18 h 62"/>
                <a:gd name="T18" fmla="*/ 57 w 42"/>
                <a:gd name="T19" fmla="*/ 36 h 62"/>
                <a:gd name="T20" fmla="*/ 54 w 42"/>
                <a:gd name="T21" fmla="*/ 24 h 62"/>
                <a:gd name="T22" fmla="*/ 45 w 42"/>
                <a:gd name="T23" fmla="*/ 9 h 62"/>
                <a:gd name="T24" fmla="*/ 33 w 42"/>
                <a:gd name="T25" fmla="*/ 0 h 62"/>
                <a:gd name="T26" fmla="*/ 18 w 42"/>
                <a:gd name="T27" fmla="*/ 12 h 62"/>
                <a:gd name="T28" fmla="*/ 15 w 42"/>
                <a:gd name="T29" fmla="*/ 27 h 62"/>
                <a:gd name="T30" fmla="*/ 33 w 42"/>
                <a:gd name="T31" fmla="*/ 51 h 62"/>
                <a:gd name="T32" fmla="*/ 54 w 42"/>
                <a:gd name="T33" fmla="*/ 60 h 62"/>
                <a:gd name="T34" fmla="*/ 54 w 42"/>
                <a:gd name="T35" fmla="*/ 63 h 62"/>
                <a:gd name="T36" fmla="*/ 57 w 42"/>
                <a:gd name="T37" fmla="*/ 111 h 62"/>
                <a:gd name="T38" fmla="*/ 3 w 42"/>
                <a:gd name="T39" fmla="*/ 111 h 62"/>
                <a:gd name="T40" fmla="*/ 0 w 42"/>
                <a:gd name="T41" fmla="*/ 114 h 62"/>
                <a:gd name="T42" fmla="*/ 0 w 42"/>
                <a:gd name="T43" fmla="*/ 117 h 62"/>
                <a:gd name="T44" fmla="*/ 57 w 42"/>
                <a:gd name="T45" fmla="*/ 117 h 62"/>
                <a:gd name="T46" fmla="*/ 69 w 42"/>
                <a:gd name="T47" fmla="*/ 183 h 62"/>
                <a:gd name="T48" fmla="*/ 72 w 42"/>
                <a:gd name="T49" fmla="*/ 186 h 62"/>
                <a:gd name="T50" fmla="*/ 72 w 42"/>
                <a:gd name="T51" fmla="*/ 186 h 62"/>
                <a:gd name="T52" fmla="*/ 75 w 42"/>
                <a:gd name="T53" fmla="*/ 183 h 62"/>
                <a:gd name="T54" fmla="*/ 66 w 42"/>
                <a:gd name="T55" fmla="*/ 117 h 62"/>
                <a:gd name="T56" fmla="*/ 126 w 42"/>
                <a:gd name="T57" fmla="*/ 108 h 62"/>
                <a:gd name="T58" fmla="*/ 126 w 42"/>
                <a:gd name="T59" fmla="*/ 105 h 62"/>
                <a:gd name="T60" fmla="*/ 36 w 42"/>
                <a:gd name="T61" fmla="*/ 45 h 62"/>
                <a:gd name="T62" fmla="*/ 21 w 42"/>
                <a:gd name="T63" fmla="*/ 24 h 62"/>
                <a:gd name="T64" fmla="*/ 24 w 42"/>
                <a:gd name="T65" fmla="*/ 15 h 62"/>
                <a:gd name="T66" fmla="*/ 33 w 42"/>
                <a:gd name="T67" fmla="*/ 6 h 62"/>
                <a:gd name="T68" fmla="*/ 33 w 42"/>
                <a:gd name="T69" fmla="*/ 6 h 62"/>
                <a:gd name="T70" fmla="*/ 42 w 42"/>
                <a:gd name="T71" fmla="*/ 12 h 62"/>
                <a:gd name="T72" fmla="*/ 54 w 42"/>
                <a:gd name="T73" fmla="*/ 54 h 62"/>
                <a:gd name="T74" fmla="*/ 36 w 42"/>
                <a:gd name="T75" fmla="*/ 45 h 62"/>
                <a:gd name="T76" fmla="*/ 69 w 42"/>
                <a:gd name="T77" fmla="*/ 21 h 62"/>
                <a:gd name="T78" fmla="*/ 81 w 42"/>
                <a:gd name="T79" fmla="*/ 9 h 62"/>
                <a:gd name="T80" fmla="*/ 90 w 42"/>
                <a:gd name="T81" fmla="*/ 21 h 62"/>
                <a:gd name="T82" fmla="*/ 60 w 42"/>
                <a:gd name="T83" fmla="*/ 54 h 62"/>
                <a:gd name="T84" fmla="*/ 69 w 42"/>
                <a:gd name="T85" fmla="*/ 21 h 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62"/>
                <a:gd name="T131" fmla="*/ 42 w 42"/>
                <a:gd name="T132" fmla="*/ 62 h 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62">
                  <a:moveTo>
                    <a:pt x="42" y="35"/>
                  </a:moveTo>
                  <a:cubicBezTo>
                    <a:pt x="42" y="34"/>
                    <a:pt x="42" y="34"/>
                    <a:pt x="41" y="34"/>
                  </a:cubicBezTo>
                  <a:cubicBezTo>
                    <a:pt x="35" y="36"/>
                    <a:pt x="28" y="37"/>
                    <a:pt x="21" y="37"/>
                  </a:cubicBezTo>
                  <a:cubicBezTo>
                    <a:pt x="21" y="32"/>
                    <a:pt x="21" y="26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9" y="16"/>
                    <a:pt x="33" y="11"/>
                    <a:pt x="33" y="7"/>
                  </a:cubicBezTo>
                  <a:cubicBezTo>
                    <a:pt x="32" y="5"/>
                    <a:pt x="32" y="4"/>
                    <a:pt x="31" y="3"/>
                  </a:cubicBezTo>
                  <a:cubicBezTo>
                    <a:pt x="30" y="2"/>
                    <a:pt x="28" y="1"/>
                    <a:pt x="27" y="1"/>
                  </a:cubicBezTo>
                  <a:cubicBezTo>
                    <a:pt x="25" y="1"/>
                    <a:pt x="22" y="3"/>
                    <a:pt x="21" y="6"/>
                  </a:cubicBezTo>
                  <a:cubicBezTo>
                    <a:pt x="20" y="7"/>
                    <a:pt x="19" y="10"/>
                    <a:pt x="19" y="12"/>
                  </a:cubicBezTo>
                  <a:cubicBezTo>
                    <a:pt x="19" y="11"/>
                    <a:pt x="18" y="9"/>
                    <a:pt x="18" y="8"/>
                  </a:cubicBezTo>
                  <a:cubicBezTo>
                    <a:pt x="17" y="6"/>
                    <a:pt x="16" y="4"/>
                    <a:pt x="15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8" y="2"/>
                    <a:pt x="6" y="4"/>
                  </a:cubicBezTo>
                  <a:cubicBezTo>
                    <a:pt x="5" y="5"/>
                    <a:pt x="5" y="7"/>
                    <a:pt x="5" y="9"/>
                  </a:cubicBezTo>
                  <a:cubicBezTo>
                    <a:pt x="5" y="12"/>
                    <a:pt x="8" y="15"/>
                    <a:pt x="11" y="17"/>
                  </a:cubicBezTo>
                  <a:cubicBezTo>
                    <a:pt x="13" y="19"/>
                    <a:pt x="16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6"/>
                    <a:pt x="19" y="32"/>
                    <a:pt x="19" y="37"/>
                  </a:cubicBezTo>
                  <a:cubicBezTo>
                    <a:pt x="13" y="38"/>
                    <a:pt x="7" y="37"/>
                    <a:pt x="1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7" y="39"/>
                    <a:pt x="13" y="40"/>
                    <a:pt x="19" y="39"/>
                  </a:cubicBezTo>
                  <a:cubicBezTo>
                    <a:pt x="20" y="47"/>
                    <a:pt x="21" y="55"/>
                    <a:pt x="23" y="61"/>
                  </a:cubicBezTo>
                  <a:cubicBezTo>
                    <a:pt x="23" y="62"/>
                    <a:pt x="23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2"/>
                    <a:pt x="25" y="62"/>
                    <a:pt x="25" y="61"/>
                  </a:cubicBezTo>
                  <a:cubicBezTo>
                    <a:pt x="23" y="55"/>
                    <a:pt x="22" y="47"/>
                    <a:pt x="22" y="39"/>
                  </a:cubicBezTo>
                  <a:cubicBezTo>
                    <a:pt x="28" y="39"/>
                    <a:pt x="35" y="38"/>
                    <a:pt x="42" y="36"/>
                  </a:cubicBezTo>
                  <a:cubicBezTo>
                    <a:pt x="42" y="36"/>
                    <a:pt x="42" y="35"/>
                    <a:pt x="42" y="35"/>
                  </a:cubicBezTo>
                  <a:close/>
                  <a:moveTo>
                    <a:pt x="12" y="15"/>
                  </a:moveTo>
                  <a:cubicBezTo>
                    <a:pt x="9" y="13"/>
                    <a:pt x="7" y="11"/>
                    <a:pt x="7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3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6" y="7"/>
                    <a:pt x="17" y="15"/>
                    <a:pt x="18" y="18"/>
                  </a:cubicBezTo>
                  <a:cubicBezTo>
                    <a:pt x="16" y="18"/>
                    <a:pt x="14" y="17"/>
                    <a:pt x="12" y="15"/>
                  </a:cubicBezTo>
                  <a:close/>
                  <a:moveTo>
                    <a:pt x="23" y="7"/>
                  </a:moveTo>
                  <a:cubicBezTo>
                    <a:pt x="24" y="4"/>
                    <a:pt x="26" y="3"/>
                    <a:pt x="27" y="3"/>
                  </a:cubicBezTo>
                  <a:cubicBezTo>
                    <a:pt x="29" y="3"/>
                    <a:pt x="30" y="5"/>
                    <a:pt x="30" y="7"/>
                  </a:cubicBezTo>
                  <a:cubicBezTo>
                    <a:pt x="31" y="9"/>
                    <a:pt x="28" y="14"/>
                    <a:pt x="20" y="18"/>
                  </a:cubicBezTo>
                  <a:cubicBezTo>
                    <a:pt x="20" y="13"/>
                    <a:pt x="21" y="9"/>
                    <a:pt x="23" y="7"/>
                  </a:cubicBezTo>
                  <a:close/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668" y="1925"/>
              <a:ext cx="206" cy="234"/>
            </a:xfrm>
            <a:custGeom>
              <a:avLst/>
              <a:gdLst>
                <a:gd name="T0" fmla="*/ 197 w 69"/>
                <a:gd name="T1" fmla="*/ 114 h 78"/>
                <a:gd name="T2" fmla="*/ 200 w 69"/>
                <a:gd name="T3" fmla="*/ 66 h 78"/>
                <a:gd name="T4" fmla="*/ 182 w 69"/>
                <a:gd name="T5" fmla="*/ 78 h 78"/>
                <a:gd name="T6" fmla="*/ 113 w 69"/>
                <a:gd name="T7" fmla="*/ 84 h 78"/>
                <a:gd name="T8" fmla="*/ 75 w 69"/>
                <a:gd name="T9" fmla="*/ 48 h 78"/>
                <a:gd name="T10" fmla="*/ 39 w 69"/>
                <a:gd name="T11" fmla="*/ 3 h 78"/>
                <a:gd name="T12" fmla="*/ 18 w 69"/>
                <a:gd name="T13" fmla="*/ 99 h 78"/>
                <a:gd name="T14" fmla="*/ 42 w 69"/>
                <a:gd name="T15" fmla="*/ 123 h 78"/>
                <a:gd name="T16" fmla="*/ 33 w 69"/>
                <a:gd name="T17" fmla="*/ 138 h 78"/>
                <a:gd name="T18" fmla="*/ 42 w 69"/>
                <a:gd name="T19" fmla="*/ 171 h 78"/>
                <a:gd name="T20" fmla="*/ 146 w 69"/>
                <a:gd name="T21" fmla="*/ 174 h 78"/>
                <a:gd name="T22" fmla="*/ 206 w 69"/>
                <a:gd name="T23" fmla="*/ 168 h 78"/>
                <a:gd name="T24" fmla="*/ 197 w 69"/>
                <a:gd name="T25" fmla="*/ 114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78"/>
                <a:gd name="T41" fmla="*/ 69 w 69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78">
                  <a:moveTo>
                    <a:pt x="66" y="38"/>
                  </a:moveTo>
                  <a:cubicBezTo>
                    <a:pt x="66" y="32"/>
                    <a:pt x="66" y="27"/>
                    <a:pt x="67" y="22"/>
                  </a:cubicBezTo>
                  <a:cubicBezTo>
                    <a:pt x="64" y="24"/>
                    <a:pt x="61" y="26"/>
                    <a:pt x="61" y="26"/>
                  </a:cubicBezTo>
                  <a:cubicBezTo>
                    <a:pt x="52" y="29"/>
                    <a:pt x="47" y="32"/>
                    <a:pt x="38" y="28"/>
                  </a:cubicBezTo>
                  <a:cubicBezTo>
                    <a:pt x="29" y="25"/>
                    <a:pt x="28" y="24"/>
                    <a:pt x="25" y="16"/>
                  </a:cubicBezTo>
                  <a:cubicBezTo>
                    <a:pt x="23" y="11"/>
                    <a:pt x="19" y="2"/>
                    <a:pt x="13" y="1"/>
                  </a:cubicBezTo>
                  <a:cubicBezTo>
                    <a:pt x="0" y="0"/>
                    <a:pt x="4" y="27"/>
                    <a:pt x="6" y="33"/>
                  </a:cubicBezTo>
                  <a:cubicBezTo>
                    <a:pt x="8" y="39"/>
                    <a:pt x="13" y="35"/>
                    <a:pt x="14" y="41"/>
                  </a:cubicBezTo>
                  <a:cubicBezTo>
                    <a:pt x="15" y="45"/>
                    <a:pt x="13" y="44"/>
                    <a:pt x="11" y="46"/>
                  </a:cubicBezTo>
                  <a:cubicBezTo>
                    <a:pt x="10" y="48"/>
                    <a:pt x="13" y="55"/>
                    <a:pt x="14" y="57"/>
                  </a:cubicBezTo>
                  <a:cubicBezTo>
                    <a:pt x="24" y="78"/>
                    <a:pt x="34" y="59"/>
                    <a:pt x="49" y="58"/>
                  </a:cubicBezTo>
                  <a:cubicBezTo>
                    <a:pt x="56" y="58"/>
                    <a:pt x="62" y="57"/>
                    <a:pt x="69" y="56"/>
                  </a:cubicBezTo>
                  <a:cubicBezTo>
                    <a:pt x="67" y="50"/>
                    <a:pt x="66" y="44"/>
                    <a:pt x="66" y="3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782" y="1952"/>
              <a:ext cx="134" cy="177"/>
            </a:xfrm>
            <a:custGeom>
              <a:avLst/>
              <a:gdLst>
                <a:gd name="T0" fmla="*/ 21 w 45"/>
                <a:gd name="T1" fmla="*/ 84 h 59"/>
                <a:gd name="T2" fmla="*/ 12 w 45"/>
                <a:gd name="T3" fmla="*/ 57 h 59"/>
                <a:gd name="T4" fmla="*/ 74 w 45"/>
                <a:gd name="T5" fmla="*/ 15 h 59"/>
                <a:gd name="T6" fmla="*/ 113 w 45"/>
                <a:gd name="T7" fmla="*/ 75 h 59"/>
                <a:gd name="T8" fmla="*/ 116 w 45"/>
                <a:gd name="T9" fmla="*/ 162 h 59"/>
                <a:gd name="T10" fmla="*/ 51 w 45"/>
                <a:gd name="T11" fmla="*/ 159 h 59"/>
                <a:gd name="T12" fmla="*/ 21 w 45"/>
                <a:gd name="T13" fmla="*/ 84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9"/>
                <a:gd name="T23" fmla="*/ 45 w 45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9">
                  <a:moveTo>
                    <a:pt x="7" y="28"/>
                  </a:moveTo>
                  <a:cubicBezTo>
                    <a:pt x="7" y="25"/>
                    <a:pt x="5" y="22"/>
                    <a:pt x="4" y="19"/>
                  </a:cubicBezTo>
                  <a:cubicBezTo>
                    <a:pt x="0" y="5"/>
                    <a:pt x="14" y="0"/>
                    <a:pt x="25" y="5"/>
                  </a:cubicBezTo>
                  <a:cubicBezTo>
                    <a:pt x="33" y="9"/>
                    <a:pt x="37" y="16"/>
                    <a:pt x="38" y="25"/>
                  </a:cubicBezTo>
                  <a:cubicBezTo>
                    <a:pt x="39" y="32"/>
                    <a:pt x="45" y="49"/>
                    <a:pt x="39" y="54"/>
                  </a:cubicBezTo>
                  <a:cubicBezTo>
                    <a:pt x="34" y="58"/>
                    <a:pt x="21" y="59"/>
                    <a:pt x="17" y="53"/>
                  </a:cubicBezTo>
                  <a:cubicBezTo>
                    <a:pt x="13" y="46"/>
                    <a:pt x="9" y="36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1415" y="1886"/>
              <a:ext cx="194" cy="243"/>
            </a:xfrm>
            <a:custGeom>
              <a:avLst/>
              <a:gdLst>
                <a:gd name="T0" fmla="*/ 152 w 65"/>
                <a:gd name="T1" fmla="*/ 6 h 81"/>
                <a:gd name="T2" fmla="*/ 119 w 65"/>
                <a:gd name="T3" fmla="*/ 54 h 81"/>
                <a:gd name="T4" fmla="*/ 87 w 65"/>
                <a:gd name="T5" fmla="*/ 96 h 81"/>
                <a:gd name="T6" fmla="*/ 15 w 65"/>
                <a:gd name="T7" fmla="*/ 93 h 81"/>
                <a:gd name="T8" fmla="*/ 0 w 65"/>
                <a:gd name="T9" fmla="*/ 84 h 81"/>
                <a:gd name="T10" fmla="*/ 12 w 65"/>
                <a:gd name="T11" fmla="*/ 150 h 81"/>
                <a:gd name="T12" fmla="*/ 9 w 65"/>
                <a:gd name="T13" fmla="*/ 186 h 81"/>
                <a:gd name="T14" fmla="*/ 60 w 65"/>
                <a:gd name="T15" fmla="*/ 189 h 81"/>
                <a:gd name="T16" fmla="*/ 164 w 65"/>
                <a:gd name="T17" fmla="*/ 177 h 81"/>
                <a:gd name="T18" fmla="*/ 170 w 65"/>
                <a:gd name="T19" fmla="*/ 141 h 81"/>
                <a:gd name="T20" fmla="*/ 158 w 65"/>
                <a:gd name="T21" fmla="*/ 129 h 81"/>
                <a:gd name="T22" fmla="*/ 182 w 65"/>
                <a:gd name="T23" fmla="*/ 102 h 81"/>
                <a:gd name="T24" fmla="*/ 152 w 65"/>
                <a:gd name="T25" fmla="*/ 6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81"/>
                <a:gd name="T41" fmla="*/ 65 w 6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81">
                  <a:moveTo>
                    <a:pt x="51" y="2"/>
                  </a:moveTo>
                  <a:cubicBezTo>
                    <a:pt x="45" y="3"/>
                    <a:pt x="42" y="13"/>
                    <a:pt x="40" y="18"/>
                  </a:cubicBezTo>
                  <a:cubicBezTo>
                    <a:pt x="38" y="27"/>
                    <a:pt x="37" y="28"/>
                    <a:pt x="29" y="32"/>
                  </a:cubicBezTo>
                  <a:cubicBezTo>
                    <a:pt x="19" y="36"/>
                    <a:pt x="14" y="34"/>
                    <a:pt x="5" y="31"/>
                  </a:cubicBezTo>
                  <a:cubicBezTo>
                    <a:pt x="5" y="31"/>
                    <a:pt x="2" y="30"/>
                    <a:pt x="0" y="28"/>
                  </a:cubicBezTo>
                  <a:cubicBezTo>
                    <a:pt x="2" y="35"/>
                    <a:pt x="3" y="43"/>
                    <a:pt x="4" y="50"/>
                  </a:cubicBezTo>
                  <a:cubicBezTo>
                    <a:pt x="4" y="54"/>
                    <a:pt x="4" y="58"/>
                    <a:pt x="3" y="62"/>
                  </a:cubicBezTo>
                  <a:cubicBezTo>
                    <a:pt x="9" y="63"/>
                    <a:pt x="14" y="63"/>
                    <a:pt x="20" y="63"/>
                  </a:cubicBezTo>
                  <a:cubicBezTo>
                    <a:pt x="34" y="62"/>
                    <a:pt x="47" y="81"/>
                    <a:pt x="55" y="59"/>
                  </a:cubicBezTo>
                  <a:cubicBezTo>
                    <a:pt x="56" y="56"/>
                    <a:pt x="59" y="50"/>
                    <a:pt x="57" y="47"/>
                  </a:cubicBezTo>
                  <a:cubicBezTo>
                    <a:pt x="55" y="45"/>
                    <a:pt x="53" y="47"/>
                    <a:pt x="53" y="43"/>
                  </a:cubicBezTo>
                  <a:cubicBezTo>
                    <a:pt x="54" y="36"/>
                    <a:pt x="60" y="40"/>
                    <a:pt x="61" y="34"/>
                  </a:cubicBezTo>
                  <a:cubicBezTo>
                    <a:pt x="63" y="28"/>
                    <a:pt x="65" y="0"/>
                    <a:pt x="51" y="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1370" y="1925"/>
              <a:ext cx="126" cy="180"/>
            </a:xfrm>
            <a:custGeom>
              <a:avLst/>
              <a:gdLst>
                <a:gd name="T0" fmla="*/ 108 w 42"/>
                <a:gd name="T1" fmla="*/ 84 h 60"/>
                <a:gd name="T2" fmla="*/ 117 w 42"/>
                <a:gd name="T3" fmla="*/ 57 h 60"/>
                <a:gd name="T4" fmla="*/ 51 w 42"/>
                <a:gd name="T5" fmla="*/ 18 h 60"/>
                <a:gd name="T6" fmla="*/ 15 w 42"/>
                <a:gd name="T7" fmla="*/ 81 h 60"/>
                <a:gd name="T8" fmla="*/ 21 w 42"/>
                <a:gd name="T9" fmla="*/ 171 h 60"/>
                <a:gd name="T10" fmla="*/ 84 w 42"/>
                <a:gd name="T11" fmla="*/ 162 h 60"/>
                <a:gd name="T12" fmla="*/ 108 w 42"/>
                <a:gd name="T13" fmla="*/ 8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0"/>
                <a:gd name="T23" fmla="*/ 42 w 42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0">
                  <a:moveTo>
                    <a:pt x="36" y="28"/>
                  </a:moveTo>
                  <a:cubicBezTo>
                    <a:pt x="37" y="25"/>
                    <a:pt x="38" y="22"/>
                    <a:pt x="39" y="19"/>
                  </a:cubicBezTo>
                  <a:cubicBezTo>
                    <a:pt x="42" y="4"/>
                    <a:pt x="27" y="0"/>
                    <a:pt x="17" y="6"/>
                  </a:cubicBezTo>
                  <a:cubicBezTo>
                    <a:pt x="9" y="11"/>
                    <a:pt x="5" y="18"/>
                    <a:pt x="5" y="27"/>
                  </a:cubicBezTo>
                  <a:cubicBezTo>
                    <a:pt x="4" y="35"/>
                    <a:pt x="0" y="52"/>
                    <a:pt x="7" y="57"/>
                  </a:cubicBezTo>
                  <a:cubicBezTo>
                    <a:pt x="12" y="60"/>
                    <a:pt x="24" y="60"/>
                    <a:pt x="28" y="54"/>
                  </a:cubicBezTo>
                  <a:cubicBezTo>
                    <a:pt x="32" y="47"/>
                    <a:pt x="35" y="37"/>
                    <a:pt x="36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15"/>
            <p:cNvSpPr>
              <a:spLocks noEditPoints="1"/>
            </p:cNvSpPr>
            <p:nvPr/>
          </p:nvSpPr>
          <p:spPr bwMode="auto">
            <a:xfrm>
              <a:off x="928" y="1385"/>
              <a:ext cx="380" cy="159"/>
            </a:xfrm>
            <a:custGeom>
              <a:avLst/>
              <a:gdLst>
                <a:gd name="T0" fmla="*/ 371 w 127"/>
                <a:gd name="T1" fmla="*/ 30 h 53"/>
                <a:gd name="T2" fmla="*/ 290 w 127"/>
                <a:gd name="T3" fmla="*/ 3 h 53"/>
                <a:gd name="T4" fmla="*/ 209 w 127"/>
                <a:gd name="T5" fmla="*/ 33 h 53"/>
                <a:gd name="T6" fmla="*/ 168 w 127"/>
                <a:gd name="T7" fmla="*/ 36 h 53"/>
                <a:gd name="T8" fmla="*/ 84 w 127"/>
                <a:gd name="T9" fmla="*/ 12 h 53"/>
                <a:gd name="T10" fmla="*/ 6 w 127"/>
                <a:gd name="T11" fmla="*/ 42 h 53"/>
                <a:gd name="T12" fmla="*/ 0 w 127"/>
                <a:gd name="T13" fmla="*/ 75 h 53"/>
                <a:gd name="T14" fmla="*/ 54 w 127"/>
                <a:gd name="T15" fmla="*/ 156 h 53"/>
                <a:gd name="T16" fmla="*/ 87 w 127"/>
                <a:gd name="T17" fmla="*/ 159 h 53"/>
                <a:gd name="T18" fmla="*/ 165 w 127"/>
                <a:gd name="T19" fmla="*/ 102 h 53"/>
                <a:gd name="T20" fmla="*/ 174 w 127"/>
                <a:gd name="T21" fmla="*/ 57 h 53"/>
                <a:gd name="T22" fmla="*/ 203 w 127"/>
                <a:gd name="T23" fmla="*/ 57 h 53"/>
                <a:gd name="T24" fmla="*/ 215 w 127"/>
                <a:gd name="T25" fmla="*/ 99 h 53"/>
                <a:gd name="T26" fmla="*/ 299 w 127"/>
                <a:gd name="T27" fmla="*/ 150 h 53"/>
                <a:gd name="T28" fmla="*/ 332 w 127"/>
                <a:gd name="T29" fmla="*/ 144 h 53"/>
                <a:gd name="T30" fmla="*/ 377 w 127"/>
                <a:gd name="T31" fmla="*/ 60 h 53"/>
                <a:gd name="T32" fmla="*/ 371 w 127"/>
                <a:gd name="T33" fmla="*/ 30 h 53"/>
                <a:gd name="T34" fmla="*/ 162 w 127"/>
                <a:gd name="T35" fmla="*/ 75 h 53"/>
                <a:gd name="T36" fmla="*/ 105 w 127"/>
                <a:gd name="T37" fmla="*/ 147 h 53"/>
                <a:gd name="T38" fmla="*/ 84 w 127"/>
                <a:gd name="T39" fmla="*/ 150 h 53"/>
                <a:gd name="T40" fmla="*/ 12 w 127"/>
                <a:gd name="T41" fmla="*/ 96 h 53"/>
                <a:gd name="T42" fmla="*/ 12 w 127"/>
                <a:gd name="T43" fmla="*/ 84 h 53"/>
                <a:gd name="T44" fmla="*/ 36 w 127"/>
                <a:gd name="T45" fmla="*/ 27 h 53"/>
                <a:gd name="T46" fmla="*/ 81 w 127"/>
                <a:gd name="T47" fmla="*/ 18 h 53"/>
                <a:gd name="T48" fmla="*/ 84 w 127"/>
                <a:gd name="T49" fmla="*/ 18 h 53"/>
                <a:gd name="T50" fmla="*/ 132 w 127"/>
                <a:gd name="T51" fmla="*/ 27 h 53"/>
                <a:gd name="T52" fmla="*/ 138 w 127"/>
                <a:gd name="T53" fmla="*/ 30 h 53"/>
                <a:gd name="T54" fmla="*/ 165 w 127"/>
                <a:gd name="T55" fmla="*/ 63 h 53"/>
                <a:gd name="T56" fmla="*/ 162 w 127"/>
                <a:gd name="T57" fmla="*/ 75 h 53"/>
                <a:gd name="T58" fmla="*/ 368 w 127"/>
                <a:gd name="T59" fmla="*/ 84 h 53"/>
                <a:gd name="T60" fmla="*/ 302 w 127"/>
                <a:gd name="T61" fmla="*/ 144 h 53"/>
                <a:gd name="T62" fmla="*/ 278 w 127"/>
                <a:gd name="T63" fmla="*/ 141 h 53"/>
                <a:gd name="T64" fmla="*/ 218 w 127"/>
                <a:gd name="T65" fmla="*/ 72 h 53"/>
                <a:gd name="T66" fmla="*/ 215 w 127"/>
                <a:gd name="T67" fmla="*/ 63 h 53"/>
                <a:gd name="T68" fmla="*/ 239 w 127"/>
                <a:gd name="T69" fmla="*/ 27 h 53"/>
                <a:gd name="T70" fmla="*/ 245 w 127"/>
                <a:gd name="T71" fmla="*/ 24 h 53"/>
                <a:gd name="T72" fmla="*/ 293 w 127"/>
                <a:gd name="T73" fmla="*/ 12 h 53"/>
                <a:gd name="T74" fmla="*/ 296 w 127"/>
                <a:gd name="T75" fmla="*/ 12 h 53"/>
                <a:gd name="T76" fmla="*/ 341 w 127"/>
                <a:gd name="T77" fmla="*/ 18 h 53"/>
                <a:gd name="T78" fmla="*/ 368 w 127"/>
                <a:gd name="T79" fmla="*/ 69 h 53"/>
                <a:gd name="T80" fmla="*/ 368 w 127"/>
                <a:gd name="T81" fmla="*/ 84 h 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7"/>
                <a:gd name="T124" fmla="*/ 0 h 53"/>
                <a:gd name="T125" fmla="*/ 127 w 127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7" h="53">
                  <a:moveTo>
                    <a:pt x="124" y="10"/>
                  </a:moveTo>
                  <a:cubicBezTo>
                    <a:pt x="121" y="0"/>
                    <a:pt x="104" y="1"/>
                    <a:pt x="97" y="1"/>
                  </a:cubicBezTo>
                  <a:cubicBezTo>
                    <a:pt x="84" y="2"/>
                    <a:pt x="71" y="10"/>
                    <a:pt x="70" y="11"/>
                  </a:cubicBezTo>
                  <a:cubicBezTo>
                    <a:pt x="66" y="9"/>
                    <a:pt x="60" y="9"/>
                    <a:pt x="56" y="12"/>
                  </a:cubicBezTo>
                  <a:cubicBezTo>
                    <a:pt x="55" y="11"/>
                    <a:pt x="42" y="3"/>
                    <a:pt x="28" y="4"/>
                  </a:cubicBezTo>
                  <a:cubicBezTo>
                    <a:pt x="22" y="4"/>
                    <a:pt x="4" y="4"/>
                    <a:pt x="2" y="14"/>
                  </a:cubicBezTo>
                  <a:cubicBezTo>
                    <a:pt x="1" y="18"/>
                    <a:pt x="0" y="21"/>
                    <a:pt x="0" y="25"/>
                  </a:cubicBezTo>
                  <a:cubicBezTo>
                    <a:pt x="1" y="32"/>
                    <a:pt x="3" y="48"/>
                    <a:pt x="18" y="52"/>
                  </a:cubicBezTo>
                  <a:cubicBezTo>
                    <a:pt x="22" y="52"/>
                    <a:pt x="25" y="53"/>
                    <a:pt x="29" y="53"/>
                  </a:cubicBezTo>
                  <a:cubicBezTo>
                    <a:pt x="43" y="52"/>
                    <a:pt x="52" y="44"/>
                    <a:pt x="55" y="34"/>
                  </a:cubicBezTo>
                  <a:cubicBezTo>
                    <a:pt x="58" y="23"/>
                    <a:pt x="58" y="20"/>
                    <a:pt x="58" y="19"/>
                  </a:cubicBezTo>
                  <a:cubicBezTo>
                    <a:pt x="58" y="14"/>
                    <a:pt x="68" y="13"/>
                    <a:pt x="68" y="19"/>
                  </a:cubicBezTo>
                  <a:cubicBezTo>
                    <a:pt x="68" y="19"/>
                    <a:pt x="68" y="23"/>
                    <a:pt x="72" y="33"/>
                  </a:cubicBezTo>
                  <a:cubicBezTo>
                    <a:pt x="76" y="43"/>
                    <a:pt x="86" y="51"/>
                    <a:pt x="100" y="50"/>
                  </a:cubicBezTo>
                  <a:cubicBezTo>
                    <a:pt x="103" y="50"/>
                    <a:pt x="107" y="49"/>
                    <a:pt x="111" y="48"/>
                  </a:cubicBezTo>
                  <a:cubicBezTo>
                    <a:pt x="126" y="44"/>
                    <a:pt x="127" y="27"/>
                    <a:pt x="126" y="20"/>
                  </a:cubicBezTo>
                  <a:cubicBezTo>
                    <a:pt x="126" y="16"/>
                    <a:pt x="126" y="13"/>
                    <a:pt x="124" y="10"/>
                  </a:cubicBezTo>
                  <a:moveTo>
                    <a:pt x="54" y="25"/>
                  </a:moveTo>
                  <a:cubicBezTo>
                    <a:pt x="51" y="38"/>
                    <a:pt x="48" y="45"/>
                    <a:pt x="35" y="49"/>
                  </a:cubicBezTo>
                  <a:cubicBezTo>
                    <a:pt x="33" y="50"/>
                    <a:pt x="30" y="50"/>
                    <a:pt x="28" y="50"/>
                  </a:cubicBezTo>
                  <a:cubicBezTo>
                    <a:pt x="16" y="51"/>
                    <a:pt x="5" y="45"/>
                    <a:pt x="4" y="32"/>
                  </a:cubicBezTo>
                  <a:cubicBezTo>
                    <a:pt x="4" y="31"/>
                    <a:pt x="4" y="29"/>
                    <a:pt x="4" y="28"/>
                  </a:cubicBezTo>
                  <a:cubicBezTo>
                    <a:pt x="4" y="15"/>
                    <a:pt x="6" y="12"/>
                    <a:pt x="12" y="9"/>
                  </a:cubicBezTo>
                  <a:cubicBezTo>
                    <a:pt x="15" y="8"/>
                    <a:pt x="21" y="7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3" y="6"/>
                    <a:pt x="39" y="7"/>
                    <a:pt x="44" y="9"/>
                  </a:cubicBezTo>
                  <a:cubicBezTo>
                    <a:pt x="44" y="9"/>
                    <a:pt x="45" y="9"/>
                    <a:pt x="46" y="10"/>
                  </a:cubicBezTo>
                  <a:cubicBezTo>
                    <a:pt x="49" y="11"/>
                    <a:pt x="54" y="15"/>
                    <a:pt x="55" y="21"/>
                  </a:cubicBezTo>
                  <a:cubicBezTo>
                    <a:pt x="55" y="22"/>
                    <a:pt x="55" y="23"/>
                    <a:pt x="54" y="25"/>
                  </a:cubicBezTo>
                  <a:moveTo>
                    <a:pt x="123" y="28"/>
                  </a:moveTo>
                  <a:cubicBezTo>
                    <a:pt x="123" y="41"/>
                    <a:pt x="112" y="47"/>
                    <a:pt x="101" y="48"/>
                  </a:cubicBezTo>
                  <a:cubicBezTo>
                    <a:pt x="99" y="48"/>
                    <a:pt x="96" y="48"/>
                    <a:pt x="93" y="47"/>
                  </a:cubicBezTo>
                  <a:cubicBezTo>
                    <a:pt x="80" y="44"/>
                    <a:pt x="77" y="37"/>
                    <a:pt x="73" y="24"/>
                  </a:cubicBezTo>
                  <a:cubicBezTo>
                    <a:pt x="72" y="23"/>
                    <a:pt x="72" y="22"/>
                    <a:pt x="72" y="21"/>
                  </a:cubicBezTo>
                  <a:cubicBezTo>
                    <a:pt x="72" y="14"/>
                    <a:pt x="77" y="10"/>
                    <a:pt x="80" y="9"/>
                  </a:cubicBezTo>
                  <a:cubicBezTo>
                    <a:pt x="81" y="8"/>
                    <a:pt x="82" y="8"/>
                    <a:pt x="82" y="8"/>
                  </a:cubicBezTo>
                  <a:cubicBezTo>
                    <a:pt x="87" y="5"/>
                    <a:pt x="93" y="4"/>
                    <a:pt x="98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5" y="4"/>
                    <a:pt x="110" y="5"/>
                    <a:pt x="114" y="6"/>
                  </a:cubicBezTo>
                  <a:cubicBezTo>
                    <a:pt x="120" y="8"/>
                    <a:pt x="123" y="11"/>
                    <a:pt x="123" y="23"/>
                  </a:cubicBezTo>
                  <a:cubicBezTo>
                    <a:pt x="123" y="25"/>
                    <a:pt x="123" y="26"/>
                    <a:pt x="123" y="28"/>
                  </a:cubicBezTo>
                </a:path>
              </a:pathLst>
            </a:custGeom>
            <a:solidFill>
              <a:srgbClr val="A219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5" name="Picture 1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5" y="1676"/>
              <a:ext cx="10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84" y="1660"/>
              <a:ext cx="86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Freeform 118"/>
            <p:cNvSpPr/>
            <p:nvPr/>
          </p:nvSpPr>
          <p:spPr bwMode="auto">
            <a:xfrm>
              <a:off x="853" y="1505"/>
              <a:ext cx="338" cy="243"/>
            </a:xfrm>
            <a:custGeom>
              <a:avLst/>
              <a:gdLst>
                <a:gd name="T0" fmla="*/ 236 w 113"/>
                <a:gd name="T1" fmla="*/ 24 h 81"/>
                <a:gd name="T2" fmla="*/ 138 w 113"/>
                <a:gd name="T3" fmla="*/ 108 h 81"/>
                <a:gd name="T4" fmla="*/ 0 w 113"/>
                <a:gd name="T5" fmla="*/ 57 h 81"/>
                <a:gd name="T6" fmla="*/ 24 w 113"/>
                <a:gd name="T7" fmla="*/ 135 h 81"/>
                <a:gd name="T8" fmla="*/ 227 w 113"/>
                <a:gd name="T9" fmla="*/ 195 h 81"/>
                <a:gd name="T10" fmla="*/ 317 w 113"/>
                <a:gd name="T11" fmla="*/ 102 h 81"/>
                <a:gd name="T12" fmla="*/ 236 w 113"/>
                <a:gd name="T13" fmla="*/ 24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81"/>
                <a:gd name="T23" fmla="*/ 113 w 113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81">
                  <a:moveTo>
                    <a:pt x="79" y="8"/>
                  </a:moveTo>
                  <a:cubicBezTo>
                    <a:pt x="64" y="14"/>
                    <a:pt x="65" y="28"/>
                    <a:pt x="46" y="36"/>
                  </a:cubicBezTo>
                  <a:cubicBezTo>
                    <a:pt x="20" y="47"/>
                    <a:pt x="14" y="27"/>
                    <a:pt x="0" y="19"/>
                  </a:cubicBezTo>
                  <a:cubicBezTo>
                    <a:pt x="0" y="16"/>
                    <a:pt x="1" y="30"/>
                    <a:pt x="8" y="45"/>
                  </a:cubicBezTo>
                  <a:cubicBezTo>
                    <a:pt x="18" y="63"/>
                    <a:pt x="37" y="81"/>
                    <a:pt x="76" y="65"/>
                  </a:cubicBezTo>
                  <a:cubicBezTo>
                    <a:pt x="87" y="60"/>
                    <a:pt x="101" y="46"/>
                    <a:pt x="106" y="34"/>
                  </a:cubicBezTo>
                  <a:cubicBezTo>
                    <a:pt x="113" y="16"/>
                    <a:pt x="98" y="0"/>
                    <a:pt x="79" y="8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1051" y="1508"/>
              <a:ext cx="337" cy="225"/>
            </a:xfrm>
            <a:custGeom>
              <a:avLst/>
              <a:gdLst>
                <a:gd name="T0" fmla="*/ 101 w 113"/>
                <a:gd name="T1" fmla="*/ 21 h 75"/>
                <a:gd name="T2" fmla="*/ 206 w 113"/>
                <a:gd name="T3" fmla="*/ 93 h 75"/>
                <a:gd name="T4" fmla="*/ 337 w 113"/>
                <a:gd name="T5" fmla="*/ 33 h 75"/>
                <a:gd name="T6" fmla="*/ 316 w 113"/>
                <a:gd name="T7" fmla="*/ 117 h 75"/>
                <a:gd name="T8" fmla="*/ 122 w 113"/>
                <a:gd name="T9" fmla="*/ 186 h 75"/>
                <a:gd name="T10" fmla="*/ 27 w 113"/>
                <a:gd name="T11" fmla="*/ 102 h 75"/>
                <a:gd name="T12" fmla="*/ 101 w 113"/>
                <a:gd name="T13" fmla="*/ 2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75"/>
                <a:gd name="T23" fmla="*/ 113 w 113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75">
                  <a:moveTo>
                    <a:pt x="34" y="7"/>
                  </a:moveTo>
                  <a:cubicBezTo>
                    <a:pt x="49" y="12"/>
                    <a:pt x="50" y="25"/>
                    <a:pt x="69" y="31"/>
                  </a:cubicBezTo>
                  <a:cubicBezTo>
                    <a:pt x="96" y="40"/>
                    <a:pt x="99" y="20"/>
                    <a:pt x="113" y="11"/>
                  </a:cubicBezTo>
                  <a:cubicBezTo>
                    <a:pt x="113" y="8"/>
                    <a:pt x="113" y="23"/>
                    <a:pt x="106" y="39"/>
                  </a:cubicBezTo>
                  <a:cubicBezTo>
                    <a:pt x="98" y="57"/>
                    <a:pt x="80" y="75"/>
                    <a:pt x="41" y="62"/>
                  </a:cubicBezTo>
                  <a:cubicBezTo>
                    <a:pt x="30" y="59"/>
                    <a:pt x="15" y="46"/>
                    <a:pt x="9" y="34"/>
                  </a:cubicBezTo>
                  <a:cubicBezTo>
                    <a:pt x="0" y="17"/>
                    <a:pt x="15" y="0"/>
                    <a:pt x="34" y="7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865" y="1517"/>
              <a:ext cx="323" cy="216"/>
            </a:xfrm>
            <a:custGeom>
              <a:avLst/>
              <a:gdLst>
                <a:gd name="T0" fmla="*/ 227 w 108"/>
                <a:gd name="T1" fmla="*/ 21 h 72"/>
                <a:gd name="T2" fmla="*/ 132 w 108"/>
                <a:gd name="T3" fmla="*/ 96 h 72"/>
                <a:gd name="T4" fmla="*/ 0 w 108"/>
                <a:gd name="T5" fmla="*/ 57 h 72"/>
                <a:gd name="T6" fmla="*/ 215 w 108"/>
                <a:gd name="T7" fmla="*/ 171 h 72"/>
                <a:gd name="T8" fmla="*/ 302 w 108"/>
                <a:gd name="T9" fmla="*/ 90 h 72"/>
                <a:gd name="T10" fmla="*/ 227 w 108"/>
                <a:gd name="T11" fmla="*/ 2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72"/>
                <a:gd name="T20" fmla="*/ 108 w 10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72">
                  <a:moveTo>
                    <a:pt x="76" y="7"/>
                  </a:moveTo>
                  <a:cubicBezTo>
                    <a:pt x="62" y="12"/>
                    <a:pt x="62" y="24"/>
                    <a:pt x="44" y="32"/>
                  </a:cubicBezTo>
                  <a:cubicBezTo>
                    <a:pt x="19" y="41"/>
                    <a:pt x="14" y="27"/>
                    <a:pt x="0" y="19"/>
                  </a:cubicBezTo>
                  <a:cubicBezTo>
                    <a:pt x="6" y="47"/>
                    <a:pt x="34" y="72"/>
                    <a:pt x="72" y="57"/>
                  </a:cubicBezTo>
                  <a:cubicBezTo>
                    <a:pt x="83" y="53"/>
                    <a:pt x="96" y="41"/>
                    <a:pt x="101" y="30"/>
                  </a:cubicBezTo>
                  <a:cubicBezTo>
                    <a:pt x="108" y="14"/>
                    <a:pt x="93" y="0"/>
                    <a:pt x="76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1054" y="1520"/>
              <a:ext cx="322" cy="201"/>
            </a:xfrm>
            <a:custGeom>
              <a:avLst/>
              <a:gdLst>
                <a:gd name="T0" fmla="*/ 95 w 108"/>
                <a:gd name="T1" fmla="*/ 15 h 67"/>
                <a:gd name="T2" fmla="*/ 197 w 108"/>
                <a:gd name="T3" fmla="*/ 81 h 67"/>
                <a:gd name="T4" fmla="*/ 322 w 108"/>
                <a:gd name="T5" fmla="*/ 36 h 67"/>
                <a:gd name="T6" fmla="*/ 116 w 108"/>
                <a:gd name="T7" fmla="*/ 165 h 67"/>
                <a:gd name="T8" fmla="*/ 27 w 108"/>
                <a:gd name="T9" fmla="*/ 90 h 67"/>
                <a:gd name="T10" fmla="*/ 95 w 108"/>
                <a:gd name="T11" fmla="*/ 15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67"/>
                <a:gd name="T20" fmla="*/ 108 w 108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67">
                  <a:moveTo>
                    <a:pt x="32" y="5"/>
                  </a:moveTo>
                  <a:cubicBezTo>
                    <a:pt x="47" y="10"/>
                    <a:pt x="47" y="22"/>
                    <a:pt x="66" y="27"/>
                  </a:cubicBezTo>
                  <a:cubicBezTo>
                    <a:pt x="91" y="35"/>
                    <a:pt x="95" y="20"/>
                    <a:pt x="108" y="12"/>
                  </a:cubicBezTo>
                  <a:cubicBezTo>
                    <a:pt x="105" y="40"/>
                    <a:pt x="78" y="67"/>
                    <a:pt x="39" y="55"/>
                  </a:cubicBezTo>
                  <a:cubicBezTo>
                    <a:pt x="29" y="52"/>
                    <a:pt x="14" y="40"/>
                    <a:pt x="9" y="30"/>
                  </a:cubicBezTo>
                  <a:cubicBezTo>
                    <a:pt x="0" y="14"/>
                    <a:pt x="14" y="0"/>
                    <a:pt x="3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1" name="Picture 1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8" y="1431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1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34" y="1434"/>
              <a:ext cx="17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Freeform 124"/>
            <p:cNvSpPr/>
            <p:nvPr/>
          </p:nvSpPr>
          <p:spPr bwMode="auto">
            <a:xfrm>
              <a:off x="6044" y="1565"/>
              <a:ext cx="714" cy="675"/>
            </a:xfrm>
            <a:custGeom>
              <a:avLst/>
              <a:gdLst>
                <a:gd name="T0" fmla="*/ 571 w 239"/>
                <a:gd name="T1" fmla="*/ 294 h 225"/>
                <a:gd name="T2" fmla="*/ 493 w 239"/>
                <a:gd name="T3" fmla="*/ 129 h 225"/>
                <a:gd name="T4" fmla="*/ 454 w 239"/>
                <a:gd name="T5" fmla="*/ 63 h 225"/>
                <a:gd name="T6" fmla="*/ 332 w 239"/>
                <a:gd name="T7" fmla="*/ 12 h 225"/>
                <a:gd name="T8" fmla="*/ 212 w 239"/>
                <a:gd name="T9" fmla="*/ 75 h 225"/>
                <a:gd name="T10" fmla="*/ 182 w 239"/>
                <a:gd name="T11" fmla="*/ 141 h 225"/>
                <a:gd name="T12" fmla="*/ 117 w 239"/>
                <a:gd name="T13" fmla="*/ 315 h 225"/>
                <a:gd name="T14" fmla="*/ 149 w 239"/>
                <a:gd name="T15" fmla="*/ 657 h 225"/>
                <a:gd name="T16" fmla="*/ 361 w 239"/>
                <a:gd name="T17" fmla="*/ 669 h 225"/>
                <a:gd name="T18" fmla="*/ 571 w 239"/>
                <a:gd name="T19" fmla="*/ 639 h 225"/>
                <a:gd name="T20" fmla="*/ 571 w 239"/>
                <a:gd name="T21" fmla="*/ 294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225"/>
                <a:gd name="T35" fmla="*/ 239 w 239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225">
                  <a:moveTo>
                    <a:pt x="191" y="98"/>
                  </a:moveTo>
                  <a:cubicBezTo>
                    <a:pt x="182" y="86"/>
                    <a:pt x="175" y="63"/>
                    <a:pt x="165" y="43"/>
                  </a:cubicBezTo>
                  <a:cubicBezTo>
                    <a:pt x="162" y="34"/>
                    <a:pt x="159" y="27"/>
                    <a:pt x="152" y="21"/>
                  </a:cubicBezTo>
                  <a:cubicBezTo>
                    <a:pt x="142" y="9"/>
                    <a:pt x="129" y="0"/>
                    <a:pt x="111" y="4"/>
                  </a:cubicBezTo>
                  <a:cubicBezTo>
                    <a:pt x="93" y="2"/>
                    <a:pt x="80" y="11"/>
                    <a:pt x="71" y="25"/>
                  </a:cubicBezTo>
                  <a:cubicBezTo>
                    <a:pt x="66" y="31"/>
                    <a:pt x="63" y="39"/>
                    <a:pt x="61" y="47"/>
                  </a:cubicBezTo>
                  <a:cubicBezTo>
                    <a:pt x="53" y="69"/>
                    <a:pt x="48" y="92"/>
                    <a:pt x="39" y="105"/>
                  </a:cubicBezTo>
                  <a:cubicBezTo>
                    <a:pt x="9" y="152"/>
                    <a:pt x="0" y="203"/>
                    <a:pt x="50" y="219"/>
                  </a:cubicBezTo>
                  <a:cubicBezTo>
                    <a:pt x="70" y="225"/>
                    <a:pt x="97" y="224"/>
                    <a:pt x="121" y="223"/>
                  </a:cubicBezTo>
                  <a:cubicBezTo>
                    <a:pt x="145" y="222"/>
                    <a:pt x="172" y="221"/>
                    <a:pt x="191" y="213"/>
                  </a:cubicBezTo>
                  <a:cubicBezTo>
                    <a:pt x="239" y="193"/>
                    <a:pt x="226" y="143"/>
                    <a:pt x="191" y="9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25"/>
            <p:cNvSpPr/>
            <p:nvPr/>
          </p:nvSpPr>
          <p:spPr bwMode="auto">
            <a:xfrm>
              <a:off x="5924" y="2039"/>
              <a:ext cx="209" cy="237"/>
            </a:xfrm>
            <a:custGeom>
              <a:avLst/>
              <a:gdLst>
                <a:gd name="T0" fmla="*/ 200 w 70"/>
                <a:gd name="T1" fmla="*/ 114 h 79"/>
                <a:gd name="T2" fmla="*/ 203 w 70"/>
                <a:gd name="T3" fmla="*/ 69 h 79"/>
                <a:gd name="T4" fmla="*/ 185 w 70"/>
                <a:gd name="T5" fmla="*/ 78 h 79"/>
                <a:gd name="T6" fmla="*/ 113 w 70"/>
                <a:gd name="T7" fmla="*/ 87 h 79"/>
                <a:gd name="T8" fmla="*/ 78 w 70"/>
                <a:gd name="T9" fmla="*/ 51 h 79"/>
                <a:gd name="T10" fmla="*/ 39 w 70"/>
                <a:gd name="T11" fmla="*/ 6 h 79"/>
                <a:gd name="T12" fmla="*/ 18 w 70"/>
                <a:gd name="T13" fmla="*/ 102 h 79"/>
                <a:gd name="T14" fmla="*/ 45 w 70"/>
                <a:gd name="T15" fmla="*/ 126 h 79"/>
                <a:gd name="T16" fmla="*/ 36 w 70"/>
                <a:gd name="T17" fmla="*/ 141 h 79"/>
                <a:gd name="T18" fmla="*/ 42 w 70"/>
                <a:gd name="T19" fmla="*/ 174 h 79"/>
                <a:gd name="T20" fmla="*/ 149 w 70"/>
                <a:gd name="T21" fmla="*/ 177 h 79"/>
                <a:gd name="T22" fmla="*/ 209 w 70"/>
                <a:gd name="T23" fmla="*/ 168 h 79"/>
                <a:gd name="T24" fmla="*/ 200 w 70"/>
                <a:gd name="T25" fmla="*/ 114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79"/>
                <a:gd name="T41" fmla="*/ 70 w 70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79">
                  <a:moveTo>
                    <a:pt x="67" y="38"/>
                  </a:moveTo>
                  <a:cubicBezTo>
                    <a:pt x="67" y="33"/>
                    <a:pt x="67" y="28"/>
                    <a:pt x="68" y="23"/>
                  </a:cubicBezTo>
                  <a:cubicBezTo>
                    <a:pt x="65" y="24"/>
                    <a:pt x="62" y="26"/>
                    <a:pt x="62" y="26"/>
                  </a:cubicBezTo>
                  <a:cubicBezTo>
                    <a:pt x="53" y="30"/>
                    <a:pt x="48" y="32"/>
                    <a:pt x="38" y="29"/>
                  </a:cubicBezTo>
                  <a:cubicBezTo>
                    <a:pt x="29" y="26"/>
                    <a:pt x="29" y="25"/>
                    <a:pt x="26" y="17"/>
                  </a:cubicBezTo>
                  <a:cubicBezTo>
                    <a:pt x="24" y="12"/>
                    <a:pt x="20" y="2"/>
                    <a:pt x="13" y="2"/>
                  </a:cubicBezTo>
                  <a:cubicBezTo>
                    <a:pt x="0" y="0"/>
                    <a:pt x="4" y="28"/>
                    <a:pt x="6" y="34"/>
                  </a:cubicBezTo>
                  <a:cubicBezTo>
                    <a:pt x="8" y="39"/>
                    <a:pt x="14" y="35"/>
                    <a:pt x="15" y="42"/>
                  </a:cubicBezTo>
                  <a:cubicBezTo>
                    <a:pt x="15" y="46"/>
                    <a:pt x="13" y="44"/>
                    <a:pt x="12" y="47"/>
                  </a:cubicBezTo>
                  <a:cubicBezTo>
                    <a:pt x="10" y="49"/>
                    <a:pt x="13" y="56"/>
                    <a:pt x="14" y="58"/>
                  </a:cubicBezTo>
                  <a:cubicBezTo>
                    <a:pt x="25" y="79"/>
                    <a:pt x="35" y="59"/>
                    <a:pt x="50" y="59"/>
                  </a:cubicBezTo>
                  <a:cubicBezTo>
                    <a:pt x="57" y="58"/>
                    <a:pt x="63" y="57"/>
                    <a:pt x="70" y="56"/>
                  </a:cubicBezTo>
                  <a:cubicBezTo>
                    <a:pt x="68" y="50"/>
                    <a:pt x="67" y="44"/>
                    <a:pt x="67" y="3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26"/>
            <p:cNvSpPr/>
            <p:nvPr/>
          </p:nvSpPr>
          <p:spPr bwMode="auto">
            <a:xfrm>
              <a:off x="6041" y="2066"/>
              <a:ext cx="134" cy="177"/>
            </a:xfrm>
            <a:custGeom>
              <a:avLst/>
              <a:gdLst>
                <a:gd name="T0" fmla="*/ 21 w 45"/>
                <a:gd name="T1" fmla="*/ 87 h 59"/>
                <a:gd name="T2" fmla="*/ 12 w 45"/>
                <a:gd name="T3" fmla="*/ 57 h 59"/>
                <a:gd name="T4" fmla="*/ 74 w 45"/>
                <a:gd name="T5" fmla="*/ 15 h 59"/>
                <a:gd name="T6" fmla="*/ 113 w 45"/>
                <a:gd name="T7" fmla="*/ 75 h 59"/>
                <a:gd name="T8" fmla="*/ 116 w 45"/>
                <a:gd name="T9" fmla="*/ 162 h 59"/>
                <a:gd name="T10" fmla="*/ 51 w 45"/>
                <a:gd name="T11" fmla="*/ 159 h 59"/>
                <a:gd name="T12" fmla="*/ 21 w 45"/>
                <a:gd name="T13" fmla="*/ 8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9"/>
                <a:gd name="T23" fmla="*/ 45 w 45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9">
                  <a:moveTo>
                    <a:pt x="7" y="29"/>
                  </a:moveTo>
                  <a:cubicBezTo>
                    <a:pt x="6" y="26"/>
                    <a:pt x="5" y="23"/>
                    <a:pt x="4" y="19"/>
                  </a:cubicBezTo>
                  <a:cubicBezTo>
                    <a:pt x="0" y="6"/>
                    <a:pt x="14" y="0"/>
                    <a:pt x="25" y="5"/>
                  </a:cubicBezTo>
                  <a:cubicBezTo>
                    <a:pt x="33" y="10"/>
                    <a:pt x="37" y="16"/>
                    <a:pt x="38" y="25"/>
                  </a:cubicBezTo>
                  <a:cubicBezTo>
                    <a:pt x="39" y="33"/>
                    <a:pt x="45" y="49"/>
                    <a:pt x="39" y="54"/>
                  </a:cubicBezTo>
                  <a:cubicBezTo>
                    <a:pt x="34" y="58"/>
                    <a:pt x="22" y="59"/>
                    <a:pt x="17" y="53"/>
                  </a:cubicBezTo>
                  <a:cubicBezTo>
                    <a:pt x="13" y="46"/>
                    <a:pt x="9" y="37"/>
                    <a:pt x="7" y="29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27"/>
            <p:cNvSpPr/>
            <p:nvPr/>
          </p:nvSpPr>
          <p:spPr bwMode="auto">
            <a:xfrm>
              <a:off x="6674" y="1997"/>
              <a:ext cx="192" cy="243"/>
            </a:xfrm>
            <a:custGeom>
              <a:avLst/>
              <a:gdLst>
                <a:gd name="T0" fmla="*/ 153 w 64"/>
                <a:gd name="T1" fmla="*/ 9 h 81"/>
                <a:gd name="T2" fmla="*/ 120 w 64"/>
                <a:gd name="T3" fmla="*/ 57 h 81"/>
                <a:gd name="T4" fmla="*/ 84 w 64"/>
                <a:gd name="T5" fmla="*/ 96 h 81"/>
                <a:gd name="T6" fmla="*/ 15 w 64"/>
                <a:gd name="T7" fmla="*/ 93 h 81"/>
                <a:gd name="T8" fmla="*/ 0 w 64"/>
                <a:gd name="T9" fmla="*/ 87 h 81"/>
                <a:gd name="T10" fmla="*/ 12 w 64"/>
                <a:gd name="T11" fmla="*/ 153 h 81"/>
                <a:gd name="T12" fmla="*/ 9 w 64"/>
                <a:gd name="T13" fmla="*/ 189 h 81"/>
                <a:gd name="T14" fmla="*/ 60 w 64"/>
                <a:gd name="T15" fmla="*/ 189 h 81"/>
                <a:gd name="T16" fmla="*/ 165 w 64"/>
                <a:gd name="T17" fmla="*/ 177 h 81"/>
                <a:gd name="T18" fmla="*/ 168 w 64"/>
                <a:gd name="T19" fmla="*/ 141 h 81"/>
                <a:gd name="T20" fmla="*/ 159 w 64"/>
                <a:gd name="T21" fmla="*/ 129 h 81"/>
                <a:gd name="T22" fmla="*/ 183 w 64"/>
                <a:gd name="T23" fmla="*/ 105 h 81"/>
                <a:gd name="T24" fmla="*/ 153 w 64"/>
                <a:gd name="T25" fmla="*/ 9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1"/>
                <a:gd name="T41" fmla="*/ 64 w 64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1">
                  <a:moveTo>
                    <a:pt x="51" y="3"/>
                  </a:moveTo>
                  <a:cubicBezTo>
                    <a:pt x="44" y="4"/>
                    <a:pt x="41" y="14"/>
                    <a:pt x="40" y="19"/>
                  </a:cubicBezTo>
                  <a:cubicBezTo>
                    <a:pt x="37" y="27"/>
                    <a:pt x="37" y="28"/>
                    <a:pt x="28" y="32"/>
                  </a:cubicBezTo>
                  <a:cubicBezTo>
                    <a:pt x="19" y="36"/>
                    <a:pt x="14" y="34"/>
                    <a:pt x="5" y="31"/>
                  </a:cubicBezTo>
                  <a:cubicBezTo>
                    <a:pt x="4" y="31"/>
                    <a:pt x="2" y="30"/>
                    <a:pt x="0" y="29"/>
                  </a:cubicBezTo>
                  <a:cubicBezTo>
                    <a:pt x="2" y="36"/>
                    <a:pt x="3" y="43"/>
                    <a:pt x="4" y="51"/>
                  </a:cubicBezTo>
                  <a:cubicBezTo>
                    <a:pt x="4" y="55"/>
                    <a:pt x="4" y="59"/>
                    <a:pt x="3" y="63"/>
                  </a:cubicBezTo>
                  <a:cubicBezTo>
                    <a:pt x="9" y="63"/>
                    <a:pt x="14" y="63"/>
                    <a:pt x="20" y="63"/>
                  </a:cubicBezTo>
                  <a:cubicBezTo>
                    <a:pt x="34" y="62"/>
                    <a:pt x="47" y="81"/>
                    <a:pt x="55" y="59"/>
                  </a:cubicBezTo>
                  <a:cubicBezTo>
                    <a:pt x="56" y="57"/>
                    <a:pt x="58" y="50"/>
                    <a:pt x="56" y="47"/>
                  </a:cubicBezTo>
                  <a:cubicBezTo>
                    <a:pt x="55" y="45"/>
                    <a:pt x="53" y="47"/>
                    <a:pt x="53" y="43"/>
                  </a:cubicBezTo>
                  <a:cubicBezTo>
                    <a:pt x="54" y="37"/>
                    <a:pt x="60" y="40"/>
                    <a:pt x="61" y="35"/>
                  </a:cubicBezTo>
                  <a:cubicBezTo>
                    <a:pt x="62" y="28"/>
                    <a:pt x="64" y="0"/>
                    <a:pt x="51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6629" y="2036"/>
              <a:ext cx="126" cy="183"/>
            </a:xfrm>
            <a:custGeom>
              <a:avLst/>
              <a:gdLst>
                <a:gd name="T0" fmla="*/ 108 w 42"/>
                <a:gd name="T1" fmla="*/ 87 h 61"/>
                <a:gd name="T2" fmla="*/ 117 w 42"/>
                <a:gd name="T3" fmla="*/ 57 h 61"/>
                <a:gd name="T4" fmla="*/ 51 w 42"/>
                <a:gd name="T5" fmla="*/ 21 h 61"/>
                <a:gd name="T6" fmla="*/ 15 w 42"/>
                <a:gd name="T7" fmla="*/ 84 h 61"/>
                <a:gd name="T8" fmla="*/ 21 w 42"/>
                <a:gd name="T9" fmla="*/ 171 h 61"/>
                <a:gd name="T10" fmla="*/ 84 w 42"/>
                <a:gd name="T11" fmla="*/ 162 h 61"/>
                <a:gd name="T12" fmla="*/ 108 w 42"/>
                <a:gd name="T13" fmla="*/ 87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1"/>
                <a:gd name="T23" fmla="*/ 42 w 42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1">
                  <a:moveTo>
                    <a:pt x="36" y="29"/>
                  </a:moveTo>
                  <a:cubicBezTo>
                    <a:pt x="37" y="25"/>
                    <a:pt x="38" y="22"/>
                    <a:pt x="39" y="19"/>
                  </a:cubicBezTo>
                  <a:cubicBezTo>
                    <a:pt x="42" y="5"/>
                    <a:pt x="27" y="0"/>
                    <a:pt x="17" y="7"/>
                  </a:cubicBezTo>
                  <a:cubicBezTo>
                    <a:pt x="9" y="12"/>
                    <a:pt x="5" y="18"/>
                    <a:pt x="5" y="28"/>
                  </a:cubicBezTo>
                  <a:cubicBezTo>
                    <a:pt x="4" y="36"/>
                    <a:pt x="0" y="53"/>
                    <a:pt x="7" y="57"/>
                  </a:cubicBezTo>
                  <a:cubicBezTo>
                    <a:pt x="12" y="61"/>
                    <a:pt x="25" y="61"/>
                    <a:pt x="28" y="54"/>
                  </a:cubicBezTo>
                  <a:cubicBezTo>
                    <a:pt x="32" y="47"/>
                    <a:pt x="35" y="37"/>
                    <a:pt x="36" y="29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Oval 129"/>
            <p:cNvSpPr>
              <a:spLocks noChangeArrowheads="1"/>
            </p:cNvSpPr>
            <p:nvPr/>
          </p:nvSpPr>
          <p:spPr bwMode="auto">
            <a:xfrm>
              <a:off x="6369" y="2036"/>
              <a:ext cx="54" cy="5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9" name="Picture 13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35" y="1745"/>
              <a:ext cx="50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Oval 131"/>
            <p:cNvSpPr>
              <a:spLocks noChangeArrowheads="1"/>
            </p:cNvSpPr>
            <p:nvPr/>
          </p:nvSpPr>
          <p:spPr bwMode="auto">
            <a:xfrm>
              <a:off x="6065" y="1304"/>
              <a:ext cx="615" cy="6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132"/>
            <p:cNvSpPr>
              <a:spLocks noChangeArrowheads="1"/>
            </p:cNvSpPr>
            <p:nvPr/>
          </p:nvSpPr>
          <p:spPr bwMode="auto">
            <a:xfrm>
              <a:off x="6364" y="1775"/>
              <a:ext cx="38" cy="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6253" y="1739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Oval 134"/>
            <p:cNvSpPr>
              <a:spLocks noChangeArrowheads="1"/>
            </p:cNvSpPr>
            <p:nvPr/>
          </p:nvSpPr>
          <p:spPr bwMode="auto">
            <a:xfrm>
              <a:off x="6483" y="1727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Oval 135"/>
            <p:cNvSpPr>
              <a:spLocks noChangeArrowheads="1"/>
            </p:cNvSpPr>
            <p:nvPr/>
          </p:nvSpPr>
          <p:spPr bwMode="auto">
            <a:xfrm>
              <a:off x="6507" y="1709"/>
              <a:ext cx="18" cy="1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Oval 136"/>
            <p:cNvSpPr>
              <a:spLocks noChangeArrowheads="1"/>
            </p:cNvSpPr>
            <p:nvPr/>
          </p:nvSpPr>
          <p:spPr bwMode="auto">
            <a:xfrm>
              <a:off x="6232" y="1724"/>
              <a:ext cx="18" cy="1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Oval 137"/>
            <p:cNvSpPr>
              <a:spLocks noChangeArrowheads="1"/>
            </p:cNvSpPr>
            <p:nvPr/>
          </p:nvSpPr>
          <p:spPr bwMode="auto">
            <a:xfrm>
              <a:off x="6316" y="1772"/>
              <a:ext cx="36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Oval 138"/>
            <p:cNvSpPr>
              <a:spLocks noChangeArrowheads="1"/>
            </p:cNvSpPr>
            <p:nvPr/>
          </p:nvSpPr>
          <p:spPr bwMode="auto">
            <a:xfrm>
              <a:off x="6411" y="1766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Oval 139"/>
            <p:cNvSpPr>
              <a:spLocks noChangeArrowheads="1"/>
            </p:cNvSpPr>
            <p:nvPr/>
          </p:nvSpPr>
          <p:spPr bwMode="auto">
            <a:xfrm>
              <a:off x="6280" y="1757"/>
              <a:ext cx="30" cy="2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Oval 140"/>
            <p:cNvSpPr>
              <a:spLocks noChangeArrowheads="1"/>
            </p:cNvSpPr>
            <p:nvPr/>
          </p:nvSpPr>
          <p:spPr bwMode="auto">
            <a:xfrm>
              <a:off x="6453" y="1748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0" name="Picture 1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2" y="1615"/>
              <a:ext cx="10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14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324" y="1621"/>
              <a:ext cx="9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Freeform 143"/>
            <p:cNvSpPr/>
            <p:nvPr/>
          </p:nvSpPr>
          <p:spPr bwMode="auto">
            <a:xfrm>
              <a:off x="6280" y="1523"/>
              <a:ext cx="42" cy="96"/>
            </a:xfrm>
            <a:custGeom>
              <a:avLst/>
              <a:gdLst>
                <a:gd name="T0" fmla="*/ 21 w 14"/>
                <a:gd name="T1" fmla="*/ 0 h 32"/>
                <a:gd name="T2" fmla="*/ 42 w 14"/>
                <a:gd name="T3" fmla="*/ 45 h 32"/>
                <a:gd name="T4" fmla="*/ 24 w 14"/>
                <a:gd name="T5" fmla="*/ 96 h 32"/>
                <a:gd name="T6" fmla="*/ 3 w 14"/>
                <a:gd name="T7" fmla="*/ 48 h 32"/>
                <a:gd name="T8" fmla="*/ 21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7" y="0"/>
                  </a:moveTo>
                  <a:cubicBezTo>
                    <a:pt x="10" y="0"/>
                    <a:pt x="14" y="7"/>
                    <a:pt x="14" y="15"/>
                  </a:cubicBezTo>
                  <a:cubicBezTo>
                    <a:pt x="14" y="24"/>
                    <a:pt x="11" y="32"/>
                    <a:pt x="8" y="32"/>
                  </a:cubicBezTo>
                  <a:cubicBezTo>
                    <a:pt x="4" y="32"/>
                    <a:pt x="1" y="25"/>
                    <a:pt x="1" y="16"/>
                  </a:cubicBezTo>
                  <a:cubicBezTo>
                    <a:pt x="0" y="7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144"/>
            <p:cNvSpPr/>
            <p:nvPr/>
          </p:nvSpPr>
          <p:spPr bwMode="auto">
            <a:xfrm>
              <a:off x="6417" y="1517"/>
              <a:ext cx="42" cy="96"/>
            </a:xfrm>
            <a:custGeom>
              <a:avLst/>
              <a:gdLst>
                <a:gd name="T0" fmla="*/ 18 w 14"/>
                <a:gd name="T1" fmla="*/ 0 h 32"/>
                <a:gd name="T2" fmla="*/ 39 w 14"/>
                <a:gd name="T3" fmla="*/ 48 h 32"/>
                <a:gd name="T4" fmla="*/ 21 w 14"/>
                <a:gd name="T5" fmla="*/ 96 h 32"/>
                <a:gd name="T6" fmla="*/ 0 w 14"/>
                <a:gd name="T7" fmla="*/ 48 h 32"/>
                <a:gd name="T8" fmla="*/ 18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6" y="0"/>
                  </a:moveTo>
                  <a:cubicBezTo>
                    <a:pt x="10" y="0"/>
                    <a:pt x="13" y="7"/>
                    <a:pt x="13" y="16"/>
                  </a:cubicBezTo>
                  <a:cubicBezTo>
                    <a:pt x="14" y="25"/>
                    <a:pt x="11" y="32"/>
                    <a:pt x="7" y="32"/>
                  </a:cubicBezTo>
                  <a:cubicBezTo>
                    <a:pt x="3" y="32"/>
                    <a:pt x="0" y="25"/>
                    <a:pt x="0" y="16"/>
                  </a:cubicBezTo>
                  <a:cubicBezTo>
                    <a:pt x="0" y="7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6086" y="1027"/>
              <a:ext cx="523" cy="466"/>
            </a:xfrm>
            <a:custGeom>
              <a:avLst/>
              <a:gdLst>
                <a:gd name="T0" fmla="*/ 517 w 175"/>
                <a:gd name="T1" fmla="*/ 108 h 155"/>
                <a:gd name="T2" fmla="*/ 487 w 175"/>
                <a:gd name="T3" fmla="*/ 18 h 155"/>
                <a:gd name="T4" fmla="*/ 254 w 175"/>
                <a:gd name="T5" fmla="*/ 9 h 155"/>
                <a:gd name="T6" fmla="*/ 24 w 175"/>
                <a:gd name="T7" fmla="*/ 45 h 155"/>
                <a:gd name="T8" fmla="*/ 3 w 175"/>
                <a:gd name="T9" fmla="*/ 138 h 155"/>
                <a:gd name="T10" fmla="*/ 42 w 175"/>
                <a:gd name="T11" fmla="*/ 448 h 155"/>
                <a:gd name="T12" fmla="*/ 39 w 175"/>
                <a:gd name="T13" fmla="*/ 466 h 155"/>
                <a:gd name="T14" fmla="*/ 517 w 175"/>
                <a:gd name="T15" fmla="*/ 439 h 155"/>
                <a:gd name="T16" fmla="*/ 514 w 175"/>
                <a:gd name="T17" fmla="*/ 421 h 155"/>
                <a:gd name="T18" fmla="*/ 517 w 175"/>
                <a:gd name="T19" fmla="*/ 108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5"/>
                <a:gd name="T32" fmla="*/ 175 w 175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5">
                  <a:moveTo>
                    <a:pt x="173" y="36"/>
                  </a:moveTo>
                  <a:cubicBezTo>
                    <a:pt x="172" y="23"/>
                    <a:pt x="170" y="11"/>
                    <a:pt x="163" y="6"/>
                  </a:cubicBezTo>
                  <a:cubicBezTo>
                    <a:pt x="154" y="0"/>
                    <a:pt x="96" y="1"/>
                    <a:pt x="85" y="3"/>
                  </a:cubicBezTo>
                  <a:cubicBezTo>
                    <a:pt x="74" y="3"/>
                    <a:pt x="16" y="8"/>
                    <a:pt x="8" y="15"/>
                  </a:cubicBezTo>
                  <a:cubicBezTo>
                    <a:pt x="1" y="21"/>
                    <a:pt x="0" y="33"/>
                    <a:pt x="1" y="46"/>
                  </a:cubicBezTo>
                  <a:cubicBezTo>
                    <a:pt x="3" y="82"/>
                    <a:pt x="11" y="112"/>
                    <a:pt x="14" y="149"/>
                  </a:cubicBezTo>
                  <a:cubicBezTo>
                    <a:pt x="13" y="151"/>
                    <a:pt x="13" y="153"/>
                    <a:pt x="13" y="155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173" y="144"/>
                    <a:pt x="173" y="142"/>
                    <a:pt x="172" y="140"/>
                  </a:cubicBezTo>
                  <a:cubicBezTo>
                    <a:pt x="170" y="103"/>
                    <a:pt x="175" y="72"/>
                    <a:pt x="173" y="36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46"/>
            <p:cNvSpPr/>
            <p:nvPr/>
          </p:nvSpPr>
          <p:spPr bwMode="auto">
            <a:xfrm>
              <a:off x="6095" y="1039"/>
              <a:ext cx="505" cy="304"/>
            </a:xfrm>
            <a:custGeom>
              <a:avLst/>
              <a:gdLst>
                <a:gd name="T0" fmla="*/ 341 w 169"/>
                <a:gd name="T1" fmla="*/ 0 h 101"/>
                <a:gd name="T2" fmla="*/ 272 w 169"/>
                <a:gd name="T3" fmla="*/ 3 h 101"/>
                <a:gd name="T4" fmla="*/ 245 w 169"/>
                <a:gd name="T5" fmla="*/ 6 h 101"/>
                <a:gd name="T6" fmla="*/ 245 w 169"/>
                <a:gd name="T7" fmla="*/ 6 h 101"/>
                <a:gd name="T8" fmla="*/ 245 w 169"/>
                <a:gd name="T9" fmla="*/ 6 h 101"/>
                <a:gd name="T10" fmla="*/ 242 w 169"/>
                <a:gd name="T11" fmla="*/ 6 h 101"/>
                <a:gd name="T12" fmla="*/ 221 w 169"/>
                <a:gd name="T13" fmla="*/ 6 h 101"/>
                <a:gd name="T14" fmla="*/ 105 w 169"/>
                <a:gd name="T15" fmla="*/ 18 h 101"/>
                <a:gd name="T16" fmla="*/ 21 w 169"/>
                <a:gd name="T17" fmla="*/ 39 h 101"/>
                <a:gd name="T18" fmla="*/ 3 w 169"/>
                <a:gd name="T19" fmla="*/ 126 h 101"/>
                <a:gd name="T20" fmla="*/ 3 w 169"/>
                <a:gd name="T21" fmla="*/ 126 h 101"/>
                <a:gd name="T22" fmla="*/ 3 w 169"/>
                <a:gd name="T23" fmla="*/ 126 h 101"/>
                <a:gd name="T24" fmla="*/ 21 w 169"/>
                <a:gd name="T25" fmla="*/ 280 h 101"/>
                <a:gd name="T26" fmla="*/ 24 w 169"/>
                <a:gd name="T27" fmla="*/ 304 h 101"/>
                <a:gd name="T28" fmla="*/ 93 w 169"/>
                <a:gd name="T29" fmla="*/ 301 h 101"/>
                <a:gd name="T30" fmla="*/ 170 w 169"/>
                <a:gd name="T31" fmla="*/ 304 h 101"/>
                <a:gd name="T32" fmla="*/ 236 w 169"/>
                <a:gd name="T33" fmla="*/ 304 h 101"/>
                <a:gd name="T34" fmla="*/ 245 w 169"/>
                <a:gd name="T35" fmla="*/ 304 h 101"/>
                <a:gd name="T36" fmla="*/ 263 w 169"/>
                <a:gd name="T37" fmla="*/ 304 h 101"/>
                <a:gd name="T38" fmla="*/ 278 w 169"/>
                <a:gd name="T39" fmla="*/ 301 h 101"/>
                <a:gd name="T40" fmla="*/ 499 w 169"/>
                <a:gd name="T41" fmla="*/ 277 h 101"/>
                <a:gd name="T42" fmla="*/ 499 w 169"/>
                <a:gd name="T43" fmla="*/ 253 h 101"/>
                <a:gd name="T44" fmla="*/ 499 w 169"/>
                <a:gd name="T45" fmla="*/ 96 h 101"/>
                <a:gd name="T46" fmla="*/ 499 w 169"/>
                <a:gd name="T47" fmla="*/ 96 h 101"/>
                <a:gd name="T48" fmla="*/ 499 w 169"/>
                <a:gd name="T49" fmla="*/ 96 h 101"/>
                <a:gd name="T50" fmla="*/ 475 w 169"/>
                <a:gd name="T51" fmla="*/ 15 h 101"/>
                <a:gd name="T52" fmla="*/ 388 w 169"/>
                <a:gd name="T53" fmla="*/ 3 h 101"/>
                <a:gd name="T54" fmla="*/ 341 w 169"/>
                <a:gd name="T55" fmla="*/ 0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9"/>
                <a:gd name="T85" fmla="*/ 0 h 101"/>
                <a:gd name="T86" fmla="*/ 169 w 169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9" h="101">
                  <a:moveTo>
                    <a:pt x="114" y="0"/>
                  </a:moveTo>
                  <a:cubicBezTo>
                    <a:pt x="105" y="0"/>
                    <a:pt x="96" y="1"/>
                    <a:pt x="91" y="1"/>
                  </a:cubicBezTo>
                  <a:cubicBezTo>
                    <a:pt x="87" y="1"/>
                    <a:pt x="84" y="1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1" y="2"/>
                    <a:pt x="81" y="2"/>
                  </a:cubicBezTo>
                  <a:cubicBezTo>
                    <a:pt x="79" y="2"/>
                    <a:pt x="77" y="2"/>
                    <a:pt x="74" y="2"/>
                  </a:cubicBezTo>
                  <a:cubicBezTo>
                    <a:pt x="65" y="2"/>
                    <a:pt x="50" y="4"/>
                    <a:pt x="35" y="6"/>
                  </a:cubicBezTo>
                  <a:cubicBezTo>
                    <a:pt x="13" y="9"/>
                    <a:pt x="8" y="12"/>
                    <a:pt x="7" y="13"/>
                  </a:cubicBezTo>
                  <a:cubicBezTo>
                    <a:pt x="2" y="17"/>
                    <a:pt x="0" y="26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60"/>
                    <a:pt x="4" y="77"/>
                    <a:pt x="7" y="93"/>
                  </a:cubicBezTo>
                  <a:cubicBezTo>
                    <a:pt x="7" y="96"/>
                    <a:pt x="8" y="98"/>
                    <a:pt x="8" y="101"/>
                  </a:cubicBezTo>
                  <a:cubicBezTo>
                    <a:pt x="15" y="100"/>
                    <a:pt x="23" y="100"/>
                    <a:pt x="31" y="100"/>
                  </a:cubicBezTo>
                  <a:cubicBezTo>
                    <a:pt x="40" y="100"/>
                    <a:pt x="49" y="100"/>
                    <a:pt x="57" y="101"/>
                  </a:cubicBezTo>
                  <a:cubicBezTo>
                    <a:pt x="66" y="101"/>
                    <a:pt x="73" y="101"/>
                    <a:pt x="79" y="101"/>
                  </a:cubicBezTo>
                  <a:cubicBezTo>
                    <a:pt x="80" y="101"/>
                    <a:pt x="81" y="101"/>
                    <a:pt x="82" y="101"/>
                  </a:cubicBezTo>
                  <a:cubicBezTo>
                    <a:pt x="84" y="101"/>
                    <a:pt x="86" y="101"/>
                    <a:pt x="88" y="101"/>
                  </a:cubicBezTo>
                  <a:cubicBezTo>
                    <a:pt x="89" y="101"/>
                    <a:pt x="91" y="101"/>
                    <a:pt x="93" y="100"/>
                  </a:cubicBezTo>
                  <a:cubicBezTo>
                    <a:pt x="107" y="99"/>
                    <a:pt x="140" y="93"/>
                    <a:pt x="167" y="92"/>
                  </a:cubicBezTo>
                  <a:cubicBezTo>
                    <a:pt x="167" y="89"/>
                    <a:pt x="167" y="87"/>
                    <a:pt x="167" y="84"/>
                  </a:cubicBezTo>
                  <a:cubicBezTo>
                    <a:pt x="168" y="68"/>
                    <a:pt x="169" y="51"/>
                    <a:pt x="167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17"/>
                    <a:pt x="164" y="8"/>
                    <a:pt x="159" y="5"/>
                  </a:cubicBezTo>
                  <a:cubicBezTo>
                    <a:pt x="157" y="4"/>
                    <a:pt x="152" y="1"/>
                    <a:pt x="130" y="1"/>
                  </a:cubicBezTo>
                  <a:cubicBezTo>
                    <a:pt x="124" y="0"/>
                    <a:pt x="119" y="0"/>
                    <a:pt x="114" y="0"/>
                  </a:cubicBezTo>
                </a:path>
              </a:pathLst>
            </a:custGeom>
            <a:solidFill>
              <a:srgbClr val="670D0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147"/>
            <p:cNvSpPr/>
            <p:nvPr/>
          </p:nvSpPr>
          <p:spPr bwMode="auto">
            <a:xfrm>
              <a:off x="6113" y="1316"/>
              <a:ext cx="487" cy="138"/>
            </a:xfrm>
            <a:custGeom>
              <a:avLst/>
              <a:gdLst>
                <a:gd name="T0" fmla="*/ 260 w 163"/>
                <a:gd name="T1" fmla="*/ 24 h 46"/>
                <a:gd name="T2" fmla="*/ 245 w 163"/>
                <a:gd name="T3" fmla="*/ 27 h 46"/>
                <a:gd name="T4" fmla="*/ 227 w 163"/>
                <a:gd name="T5" fmla="*/ 27 h 46"/>
                <a:gd name="T6" fmla="*/ 152 w 163"/>
                <a:gd name="T7" fmla="*/ 27 h 46"/>
                <a:gd name="T8" fmla="*/ 0 w 163"/>
                <a:gd name="T9" fmla="*/ 27 h 46"/>
                <a:gd name="T10" fmla="*/ 12 w 163"/>
                <a:gd name="T11" fmla="*/ 132 h 46"/>
                <a:gd name="T12" fmla="*/ 248 w 163"/>
                <a:gd name="T13" fmla="*/ 132 h 46"/>
                <a:gd name="T14" fmla="*/ 487 w 163"/>
                <a:gd name="T15" fmla="*/ 108 h 46"/>
                <a:gd name="T16" fmla="*/ 487 w 163"/>
                <a:gd name="T17" fmla="*/ 0 h 46"/>
                <a:gd name="T18" fmla="*/ 260 w 163"/>
                <a:gd name="T19" fmla="*/ 24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"/>
                <a:gd name="T31" fmla="*/ 0 h 46"/>
                <a:gd name="T32" fmla="*/ 163 w 163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" h="46">
                  <a:moveTo>
                    <a:pt x="87" y="8"/>
                  </a:moveTo>
                  <a:cubicBezTo>
                    <a:pt x="85" y="9"/>
                    <a:pt x="83" y="9"/>
                    <a:pt x="82" y="9"/>
                  </a:cubicBezTo>
                  <a:cubicBezTo>
                    <a:pt x="80" y="9"/>
                    <a:pt x="78" y="9"/>
                    <a:pt x="76" y="9"/>
                  </a:cubicBezTo>
                  <a:cubicBezTo>
                    <a:pt x="70" y="9"/>
                    <a:pt x="62" y="9"/>
                    <a:pt x="51" y="9"/>
                  </a:cubicBezTo>
                  <a:cubicBezTo>
                    <a:pt x="35" y="8"/>
                    <a:pt x="16" y="8"/>
                    <a:pt x="0" y="9"/>
                  </a:cubicBezTo>
                  <a:cubicBezTo>
                    <a:pt x="1" y="20"/>
                    <a:pt x="3" y="32"/>
                    <a:pt x="4" y="44"/>
                  </a:cubicBezTo>
                  <a:cubicBezTo>
                    <a:pt x="25" y="46"/>
                    <a:pt x="54" y="46"/>
                    <a:pt x="83" y="44"/>
                  </a:cubicBezTo>
                  <a:cubicBezTo>
                    <a:pt x="113" y="43"/>
                    <a:pt x="142" y="40"/>
                    <a:pt x="163" y="36"/>
                  </a:cubicBezTo>
                  <a:cubicBezTo>
                    <a:pt x="163" y="23"/>
                    <a:pt x="163" y="11"/>
                    <a:pt x="163" y="0"/>
                  </a:cubicBezTo>
                  <a:cubicBezTo>
                    <a:pt x="137" y="0"/>
                    <a:pt x="102" y="7"/>
                    <a:pt x="87" y="8"/>
                  </a:cubicBezTo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148"/>
            <p:cNvSpPr/>
            <p:nvPr/>
          </p:nvSpPr>
          <p:spPr bwMode="auto">
            <a:xfrm>
              <a:off x="6008" y="1391"/>
              <a:ext cx="708" cy="120"/>
            </a:xfrm>
            <a:custGeom>
              <a:avLst/>
              <a:gdLst>
                <a:gd name="T0" fmla="*/ 708 w 237"/>
                <a:gd name="T1" fmla="*/ 51 h 40"/>
                <a:gd name="T2" fmla="*/ 681 w 237"/>
                <a:gd name="T3" fmla="*/ 84 h 40"/>
                <a:gd name="T4" fmla="*/ 33 w 237"/>
                <a:gd name="T5" fmla="*/ 120 h 40"/>
                <a:gd name="T6" fmla="*/ 3 w 237"/>
                <a:gd name="T7" fmla="*/ 90 h 40"/>
                <a:gd name="T8" fmla="*/ 0 w 237"/>
                <a:gd name="T9" fmla="*/ 69 h 40"/>
                <a:gd name="T10" fmla="*/ 30 w 237"/>
                <a:gd name="T11" fmla="*/ 39 h 40"/>
                <a:gd name="T12" fmla="*/ 675 w 237"/>
                <a:gd name="T13" fmla="*/ 3 h 40"/>
                <a:gd name="T14" fmla="*/ 708 w 237"/>
                <a:gd name="T15" fmla="*/ 30 h 40"/>
                <a:gd name="T16" fmla="*/ 708 w 237"/>
                <a:gd name="T17" fmla="*/ 5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40"/>
                <a:gd name="T29" fmla="*/ 237 w 237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40">
                  <a:moveTo>
                    <a:pt x="237" y="17"/>
                  </a:moveTo>
                  <a:cubicBezTo>
                    <a:pt x="237" y="23"/>
                    <a:pt x="233" y="27"/>
                    <a:pt x="228" y="28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6" y="40"/>
                    <a:pt x="1" y="36"/>
                    <a:pt x="1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3"/>
                    <a:pt x="10" y="13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2" y="0"/>
                    <a:pt x="236" y="4"/>
                    <a:pt x="237" y="10"/>
                  </a:cubicBezTo>
                  <a:cubicBezTo>
                    <a:pt x="237" y="17"/>
                    <a:pt x="237" y="17"/>
                    <a:pt x="237" y="17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49"/>
            <p:cNvSpPr/>
            <p:nvPr/>
          </p:nvSpPr>
          <p:spPr bwMode="auto">
            <a:xfrm>
              <a:off x="6017" y="1400"/>
              <a:ext cx="693" cy="102"/>
            </a:xfrm>
            <a:custGeom>
              <a:avLst/>
              <a:gdLst>
                <a:gd name="T0" fmla="*/ 669 w 232"/>
                <a:gd name="T1" fmla="*/ 0 h 34"/>
                <a:gd name="T2" fmla="*/ 666 w 232"/>
                <a:gd name="T3" fmla="*/ 0 h 34"/>
                <a:gd name="T4" fmla="*/ 21 w 232"/>
                <a:gd name="T5" fmla="*/ 36 h 34"/>
                <a:gd name="T6" fmla="*/ 0 w 232"/>
                <a:gd name="T7" fmla="*/ 60 h 34"/>
                <a:gd name="T8" fmla="*/ 3 w 232"/>
                <a:gd name="T9" fmla="*/ 81 h 34"/>
                <a:gd name="T10" fmla="*/ 24 w 232"/>
                <a:gd name="T11" fmla="*/ 102 h 34"/>
                <a:gd name="T12" fmla="*/ 24 w 232"/>
                <a:gd name="T13" fmla="*/ 102 h 34"/>
                <a:gd name="T14" fmla="*/ 672 w 232"/>
                <a:gd name="T15" fmla="*/ 66 h 34"/>
                <a:gd name="T16" fmla="*/ 690 w 232"/>
                <a:gd name="T17" fmla="*/ 42 h 34"/>
                <a:gd name="T18" fmla="*/ 690 w 232"/>
                <a:gd name="T19" fmla="*/ 21 h 34"/>
                <a:gd name="T20" fmla="*/ 669 w 232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"/>
                <a:gd name="T34" fmla="*/ 0 h 34"/>
                <a:gd name="T35" fmla="*/ 232 w 232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" h="34">
                  <a:moveTo>
                    <a:pt x="224" y="0"/>
                  </a:moveTo>
                  <a:cubicBezTo>
                    <a:pt x="224" y="0"/>
                    <a:pt x="224" y="0"/>
                    <a:pt x="22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3"/>
                    <a:pt x="0" y="16"/>
                    <a:pt x="0" y="2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1"/>
                    <a:pt x="4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225" y="22"/>
                    <a:pt x="225" y="22"/>
                    <a:pt x="225" y="22"/>
                  </a:cubicBezTo>
                  <a:cubicBezTo>
                    <a:pt x="229" y="22"/>
                    <a:pt x="232" y="18"/>
                    <a:pt x="231" y="14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3"/>
                    <a:pt x="228" y="0"/>
                    <a:pt x="224" y="0"/>
                  </a:cubicBezTo>
                </a:path>
              </a:pathLst>
            </a:custGeom>
            <a:solidFill>
              <a:srgbClr val="2E1D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150"/>
            <p:cNvSpPr/>
            <p:nvPr/>
          </p:nvSpPr>
          <p:spPr bwMode="auto">
            <a:xfrm>
              <a:off x="6211" y="2057"/>
              <a:ext cx="173" cy="132"/>
            </a:xfrm>
            <a:custGeom>
              <a:avLst/>
              <a:gdLst>
                <a:gd name="T0" fmla="*/ 66 w 58"/>
                <a:gd name="T1" fmla="*/ 84 h 44"/>
                <a:gd name="T2" fmla="*/ 30 w 58"/>
                <a:gd name="T3" fmla="*/ 63 h 44"/>
                <a:gd name="T4" fmla="*/ 18 w 58"/>
                <a:gd name="T5" fmla="*/ 54 h 44"/>
                <a:gd name="T6" fmla="*/ 3 w 58"/>
                <a:gd name="T7" fmla="*/ 45 h 44"/>
                <a:gd name="T8" fmla="*/ 9 w 58"/>
                <a:gd name="T9" fmla="*/ 15 h 44"/>
                <a:gd name="T10" fmla="*/ 33 w 58"/>
                <a:gd name="T11" fmla="*/ 6 h 44"/>
                <a:gd name="T12" fmla="*/ 60 w 58"/>
                <a:gd name="T13" fmla="*/ 6 h 44"/>
                <a:gd name="T14" fmla="*/ 92 w 58"/>
                <a:gd name="T15" fmla="*/ 3 h 44"/>
                <a:gd name="T16" fmla="*/ 128 w 58"/>
                <a:gd name="T17" fmla="*/ 6 h 44"/>
                <a:gd name="T18" fmla="*/ 143 w 58"/>
                <a:gd name="T19" fmla="*/ 27 h 44"/>
                <a:gd name="T20" fmla="*/ 119 w 58"/>
                <a:gd name="T21" fmla="*/ 33 h 44"/>
                <a:gd name="T22" fmla="*/ 164 w 58"/>
                <a:gd name="T23" fmla="*/ 57 h 44"/>
                <a:gd name="T24" fmla="*/ 161 w 58"/>
                <a:gd name="T25" fmla="*/ 99 h 44"/>
                <a:gd name="T26" fmla="*/ 66 w 58"/>
                <a:gd name="T27" fmla="*/ 84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4"/>
                <a:gd name="T44" fmla="*/ 58 w 58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4">
                  <a:moveTo>
                    <a:pt x="22" y="28"/>
                  </a:moveTo>
                  <a:cubicBezTo>
                    <a:pt x="18" y="26"/>
                    <a:pt x="13" y="24"/>
                    <a:pt x="10" y="21"/>
                  </a:cubicBezTo>
                  <a:cubicBezTo>
                    <a:pt x="8" y="20"/>
                    <a:pt x="8" y="19"/>
                    <a:pt x="6" y="18"/>
                  </a:cubicBezTo>
                  <a:cubicBezTo>
                    <a:pt x="4" y="17"/>
                    <a:pt x="2" y="17"/>
                    <a:pt x="1" y="15"/>
                  </a:cubicBezTo>
                  <a:cubicBezTo>
                    <a:pt x="0" y="12"/>
                    <a:pt x="2" y="8"/>
                    <a:pt x="3" y="5"/>
                  </a:cubicBezTo>
                  <a:cubicBezTo>
                    <a:pt x="6" y="1"/>
                    <a:pt x="7" y="2"/>
                    <a:pt x="11" y="2"/>
                  </a:cubicBezTo>
                  <a:cubicBezTo>
                    <a:pt x="14" y="3"/>
                    <a:pt x="17" y="2"/>
                    <a:pt x="20" y="2"/>
                  </a:cubicBezTo>
                  <a:cubicBezTo>
                    <a:pt x="24" y="2"/>
                    <a:pt x="27" y="1"/>
                    <a:pt x="31" y="1"/>
                  </a:cubicBezTo>
                  <a:cubicBezTo>
                    <a:pt x="35" y="0"/>
                    <a:pt x="40" y="1"/>
                    <a:pt x="43" y="2"/>
                  </a:cubicBezTo>
                  <a:cubicBezTo>
                    <a:pt x="46" y="3"/>
                    <a:pt x="50" y="6"/>
                    <a:pt x="48" y="9"/>
                  </a:cubicBezTo>
                  <a:cubicBezTo>
                    <a:pt x="47" y="12"/>
                    <a:pt x="43" y="11"/>
                    <a:pt x="40" y="11"/>
                  </a:cubicBezTo>
                  <a:cubicBezTo>
                    <a:pt x="45" y="14"/>
                    <a:pt x="52" y="14"/>
                    <a:pt x="55" y="19"/>
                  </a:cubicBezTo>
                  <a:cubicBezTo>
                    <a:pt x="58" y="23"/>
                    <a:pt x="57" y="29"/>
                    <a:pt x="54" y="33"/>
                  </a:cubicBezTo>
                  <a:cubicBezTo>
                    <a:pt x="45" y="44"/>
                    <a:pt x="30" y="33"/>
                    <a:pt x="22" y="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151"/>
            <p:cNvSpPr/>
            <p:nvPr/>
          </p:nvSpPr>
          <p:spPr bwMode="auto">
            <a:xfrm>
              <a:off x="6202" y="2021"/>
              <a:ext cx="93" cy="126"/>
            </a:xfrm>
            <a:custGeom>
              <a:avLst/>
              <a:gdLst>
                <a:gd name="T0" fmla="*/ 78 w 31"/>
                <a:gd name="T1" fmla="*/ 60 h 42"/>
                <a:gd name="T2" fmla="*/ 84 w 31"/>
                <a:gd name="T3" fmla="*/ 42 h 42"/>
                <a:gd name="T4" fmla="*/ 42 w 31"/>
                <a:gd name="T5" fmla="*/ 12 h 42"/>
                <a:gd name="T6" fmla="*/ 15 w 31"/>
                <a:gd name="T7" fmla="*/ 54 h 42"/>
                <a:gd name="T8" fmla="*/ 12 w 31"/>
                <a:gd name="T9" fmla="*/ 114 h 42"/>
                <a:gd name="T10" fmla="*/ 57 w 31"/>
                <a:gd name="T11" fmla="*/ 111 h 42"/>
                <a:gd name="T12" fmla="*/ 78 w 31"/>
                <a:gd name="T13" fmla="*/ 6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2"/>
                <a:gd name="T23" fmla="*/ 31 w 31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2">
                  <a:moveTo>
                    <a:pt x="26" y="20"/>
                  </a:moveTo>
                  <a:cubicBezTo>
                    <a:pt x="27" y="18"/>
                    <a:pt x="28" y="16"/>
                    <a:pt x="28" y="14"/>
                  </a:cubicBezTo>
                  <a:cubicBezTo>
                    <a:pt x="31" y="4"/>
                    <a:pt x="21" y="0"/>
                    <a:pt x="14" y="4"/>
                  </a:cubicBezTo>
                  <a:cubicBezTo>
                    <a:pt x="8" y="7"/>
                    <a:pt x="5" y="11"/>
                    <a:pt x="5" y="18"/>
                  </a:cubicBezTo>
                  <a:cubicBezTo>
                    <a:pt x="4" y="23"/>
                    <a:pt x="0" y="35"/>
                    <a:pt x="4" y="38"/>
                  </a:cubicBezTo>
                  <a:cubicBezTo>
                    <a:pt x="8" y="41"/>
                    <a:pt x="16" y="42"/>
                    <a:pt x="19" y="37"/>
                  </a:cubicBezTo>
                  <a:cubicBezTo>
                    <a:pt x="23" y="33"/>
                    <a:pt x="25" y="26"/>
                    <a:pt x="26" y="20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52"/>
            <p:cNvSpPr/>
            <p:nvPr/>
          </p:nvSpPr>
          <p:spPr bwMode="auto">
            <a:xfrm>
              <a:off x="6414" y="2045"/>
              <a:ext cx="174" cy="141"/>
            </a:xfrm>
            <a:custGeom>
              <a:avLst/>
              <a:gdLst>
                <a:gd name="T0" fmla="*/ 108 w 58"/>
                <a:gd name="T1" fmla="*/ 84 h 47"/>
                <a:gd name="T2" fmla="*/ 144 w 58"/>
                <a:gd name="T3" fmla="*/ 60 h 47"/>
                <a:gd name="T4" fmla="*/ 153 w 58"/>
                <a:gd name="T5" fmla="*/ 48 h 47"/>
                <a:gd name="T6" fmla="*/ 168 w 58"/>
                <a:gd name="T7" fmla="*/ 39 h 47"/>
                <a:gd name="T8" fmla="*/ 159 w 58"/>
                <a:gd name="T9" fmla="*/ 12 h 47"/>
                <a:gd name="T10" fmla="*/ 135 w 58"/>
                <a:gd name="T11" fmla="*/ 6 h 47"/>
                <a:gd name="T12" fmla="*/ 108 w 58"/>
                <a:gd name="T13" fmla="*/ 6 h 47"/>
                <a:gd name="T14" fmla="*/ 75 w 58"/>
                <a:gd name="T15" fmla="*/ 6 h 47"/>
                <a:gd name="T16" fmla="*/ 39 w 58"/>
                <a:gd name="T17" fmla="*/ 12 h 47"/>
                <a:gd name="T18" fmla="*/ 27 w 58"/>
                <a:gd name="T19" fmla="*/ 36 h 47"/>
                <a:gd name="T20" fmla="*/ 51 w 58"/>
                <a:gd name="T21" fmla="*/ 39 h 47"/>
                <a:gd name="T22" fmla="*/ 9 w 58"/>
                <a:gd name="T23" fmla="*/ 66 h 47"/>
                <a:gd name="T24" fmla="*/ 15 w 58"/>
                <a:gd name="T25" fmla="*/ 108 h 47"/>
                <a:gd name="T26" fmla="*/ 108 w 58"/>
                <a:gd name="T27" fmla="*/ 84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7"/>
                <a:gd name="T44" fmla="*/ 58 w 58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7">
                  <a:moveTo>
                    <a:pt x="36" y="28"/>
                  </a:moveTo>
                  <a:cubicBezTo>
                    <a:pt x="40" y="25"/>
                    <a:pt x="45" y="24"/>
                    <a:pt x="48" y="20"/>
                  </a:cubicBezTo>
                  <a:cubicBezTo>
                    <a:pt x="50" y="19"/>
                    <a:pt x="50" y="18"/>
                    <a:pt x="51" y="16"/>
                  </a:cubicBezTo>
                  <a:cubicBezTo>
                    <a:pt x="53" y="15"/>
                    <a:pt x="56" y="15"/>
                    <a:pt x="56" y="13"/>
                  </a:cubicBezTo>
                  <a:cubicBezTo>
                    <a:pt x="58" y="10"/>
                    <a:pt x="55" y="6"/>
                    <a:pt x="53" y="4"/>
                  </a:cubicBezTo>
                  <a:cubicBezTo>
                    <a:pt x="50" y="0"/>
                    <a:pt x="49" y="1"/>
                    <a:pt x="45" y="2"/>
                  </a:cubicBezTo>
                  <a:cubicBezTo>
                    <a:pt x="42" y="2"/>
                    <a:pt x="39" y="2"/>
                    <a:pt x="36" y="2"/>
                  </a:cubicBezTo>
                  <a:cubicBezTo>
                    <a:pt x="33" y="2"/>
                    <a:pt x="29" y="1"/>
                    <a:pt x="25" y="2"/>
                  </a:cubicBezTo>
                  <a:cubicBezTo>
                    <a:pt x="22" y="2"/>
                    <a:pt x="17" y="3"/>
                    <a:pt x="13" y="4"/>
                  </a:cubicBezTo>
                  <a:cubicBezTo>
                    <a:pt x="11" y="5"/>
                    <a:pt x="7" y="9"/>
                    <a:pt x="9" y="12"/>
                  </a:cubicBezTo>
                  <a:cubicBezTo>
                    <a:pt x="11" y="15"/>
                    <a:pt x="15" y="13"/>
                    <a:pt x="17" y="13"/>
                  </a:cubicBezTo>
                  <a:cubicBezTo>
                    <a:pt x="12" y="16"/>
                    <a:pt x="6" y="17"/>
                    <a:pt x="3" y="22"/>
                  </a:cubicBezTo>
                  <a:cubicBezTo>
                    <a:pt x="0" y="26"/>
                    <a:pt x="2" y="33"/>
                    <a:pt x="5" y="36"/>
                  </a:cubicBezTo>
                  <a:cubicBezTo>
                    <a:pt x="15" y="47"/>
                    <a:pt x="29" y="34"/>
                    <a:pt x="36" y="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6495" y="2009"/>
              <a:ext cx="102" cy="123"/>
            </a:xfrm>
            <a:custGeom>
              <a:avLst/>
              <a:gdLst>
                <a:gd name="T0" fmla="*/ 21 w 34"/>
                <a:gd name="T1" fmla="*/ 63 h 41"/>
                <a:gd name="T2" fmla="*/ 12 w 34"/>
                <a:gd name="T3" fmla="*/ 42 h 41"/>
                <a:gd name="T4" fmla="*/ 54 w 34"/>
                <a:gd name="T5" fmla="*/ 9 h 41"/>
                <a:gd name="T6" fmla="*/ 84 w 34"/>
                <a:gd name="T7" fmla="*/ 48 h 41"/>
                <a:gd name="T8" fmla="*/ 90 w 34"/>
                <a:gd name="T9" fmla="*/ 111 h 41"/>
                <a:gd name="T10" fmla="*/ 45 w 34"/>
                <a:gd name="T11" fmla="*/ 111 h 41"/>
                <a:gd name="T12" fmla="*/ 21 w 34"/>
                <a:gd name="T13" fmla="*/ 6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1"/>
                <a:gd name="T23" fmla="*/ 34 w 3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1">
                  <a:moveTo>
                    <a:pt x="7" y="21"/>
                  </a:moveTo>
                  <a:cubicBezTo>
                    <a:pt x="6" y="18"/>
                    <a:pt x="5" y="16"/>
                    <a:pt x="4" y="14"/>
                  </a:cubicBezTo>
                  <a:cubicBezTo>
                    <a:pt x="0" y="5"/>
                    <a:pt x="10" y="0"/>
                    <a:pt x="18" y="3"/>
                  </a:cubicBezTo>
                  <a:cubicBezTo>
                    <a:pt x="24" y="6"/>
                    <a:pt x="27" y="10"/>
                    <a:pt x="28" y="16"/>
                  </a:cubicBezTo>
                  <a:cubicBezTo>
                    <a:pt x="29" y="22"/>
                    <a:pt x="34" y="33"/>
                    <a:pt x="30" y="37"/>
                  </a:cubicBezTo>
                  <a:cubicBezTo>
                    <a:pt x="27" y="40"/>
                    <a:pt x="18" y="41"/>
                    <a:pt x="15" y="37"/>
                  </a:cubicBezTo>
                  <a:cubicBezTo>
                    <a:pt x="11" y="33"/>
                    <a:pt x="9" y="26"/>
                    <a:pt x="7" y="21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6325" y="1997"/>
              <a:ext cx="143" cy="147"/>
            </a:xfrm>
            <a:custGeom>
              <a:avLst/>
              <a:gdLst>
                <a:gd name="T0" fmla="*/ 131 w 48"/>
                <a:gd name="T1" fmla="*/ 15 h 49"/>
                <a:gd name="T2" fmla="*/ 77 w 48"/>
                <a:gd name="T3" fmla="*/ 9 h 49"/>
                <a:gd name="T4" fmla="*/ 21 w 48"/>
                <a:gd name="T5" fmla="*/ 12 h 49"/>
                <a:gd name="T6" fmla="*/ 21 w 48"/>
                <a:gd name="T7" fmla="*/ 135 h 49"/>
                <a:gd name="T8" fmla="*/ 72 w 48"/>
                <a:gd name="T9" fmla="*/ 141 h 49"/>
                <a:gd name="T10" fmla="*/ 131 w 48"/>
                <a:gd name="T11" fmla="*/ 135 h 49"/>
                <a:gd name="T12" fmla="*/ 131 w 48"/>
                <a:gd name="T13" fmla="*/ 78 h 49"/>
                <a:gd name="T14" fmla="*/ 131 w 48"/>
                <a:gd name="T15" fmla="*/ 1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49"/>
                <a:gd name="T26" fmla="*/ 48 w 48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49">
                  <a:moveTo>
                    <a:pt x="44" y="5"/>
                  </a:moveTo>
                  <a:cubicBezTo>
                    <a:pt x="40" y="0"/>
                    <a:pt x="31" y="3"/>
                    <a:pt x="26" y="3"/>
                  </a:cubicBezTo>
                  <a:cubicBezTo>
                    <a:pt x="20" y="4"/>
                    <a:pt x="13" y="0"/>
                    <a:pt x="7" y="4"/>
                  </a:cubicBezTo>
                  <a:cubicBezTo>
                    <a:pt x="0" y="9"/>
                    <a:pt x="3" y="39"/>
                    <a:pt x="7" y="45"/>
                  </a:cubicBezTo>
                  <a:cubicBezTo>
                    <a:pt x="11" y="49"/>
                    <a:pt x="19" y="47"/>
                    <a:pt x="24" y="47"/>
                  </a:cubicBezTo>
                  <a:cubicBezTo>
                    <a:pt x="28" y="46"/>
                    <a:pt x="40" y="48"/>
                    <a:pt x="44" y="45"/>
                  </a:cubicBezTo>
                  <a:cubicBezTo>
                    <a:pt x="48" y="41"/>
                    <a:pt x="45" y="31"/>
                    <a:pt x="44" y="26"/>
                  </a:cubicBezTo>
                  <a:cubicBezTo>
                    <a:pt x="43" y="21"/>
                    <a:pt x="47" y="9"/>
                    <a:pt x="44" y="5"/>
                  </a:cubicBezTo>
                </a:path>
              </a:pathLst>
            </a:cu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155"/>
            <p:cNvSpPr>
              <a:spLocks noEditPoints="1"/>
            </p:cNvSpPr>
            <p:nvPr/>
          </p:nvSpPr>
          <p:spPr bwMode="auto">
            <a:xfrm>
              <a:off x="6331" y="1952"/>
              <a:ext cx="128" cy="186"/>
            </a:xfrm>
            <a:custGeom>
              <a:avLst/>
              <a:gdLst>
                <a:gd name="T0" fmla="*/ 128 w 43"/>
                <a:gd name="T1" fmla="*/ 105 h 62"/>
                <a:gd name="T2" fmla="*/ 125 w 43"/>
                <a:gd name="T3" fmla="*/ 102 h 62"/>
                <a:gd name="T4" fmla="*/ 65 w 43"/>
                <a:gd name="T5" fmla="*/ 111 h 62"/>
                <a:gd name="T6" fmla="*/ 63 w 43"/>
                <a:gd name="T7" fmla="*/ 60 h 62"/>
                <a:gd name="T8" fmla="*/ 63 w 43"/>
                <a:gd name="T9" fmla="*/ 60 h 62"/>
                <a:gd name="T10" fmla="*/ 98 w 43"/>
                <a:gd name="T11" fmla="*/ 18 h 62"/>
                <a:gd name="T12" fmla="*/ 92 w 43"/>
                <a:gd name="T13" fmla="*/ 6 h 62"/>
                <a:gd name="T14" fmla="*/ 83 w 43"/>
                <a:gd name="T15" fmla="*/ 3 h 62"/>
                <a:gd name="T16" fmla="*/ 63 w 43"/>
                <a:gd name="T17" fmla="*/ 18 h 62"/>
                <a:gd name="T18" fmla="*/ 57 w 43"/>
                <a:gd name="T19" fmla="*/ 36 h 62"/>
                <a:gd name="T20" fmla="*/ 54 w 43"/>
                <a:gd name="T21" fmla="*/ 24 h 62"/>
                <a:gd name="T22" fmla="*/ 48 w 43"/>
                <a:gd name="T23" fmla="*/ 9 h 62"/>
                <a:gd name="T24" fmla="*/ 36 w 43"/>
                <a:gd name="T25" fmla="*/ 0 h 62"/>
                <a:gd name="T26" fmla="*/ 21 w 43"/>
                <a:gd name="T27" fmla="*/ 12 h 62"/>
                <a:gd name="T28" fmla="*/ 15 w 43"/>
                <a:gd name="T29" fmla="*/ 24 h 62"/>
                <a:gd name="T30" fmla="*/ 33 w 43"/>
                <a:gd name="T31" fmla="*/ 51 h 62"/>
                <a:gd name="T32" fmla="*/ 54 w 43"/>
                <a:gd name="T33" fmla="*/ 60 h 62"/>
                <a:gd name="T34" fmla="*/ 57 w 43"/>
                <a:gd name="T35" fmla="*/ 60 h 62"/>
                <a:gd name="T36" fmla="*/ 60 w 43"/>
                <a:gd name="T37" fmla="*/ 111 h 62"/>
                <a:gd name="T38" fmla="*/ 3 w 43"/>
                <a:gd name="T39" fmla="*/ 108 h 62"/>
                <a:gd name="T40" fmla="*/ 0 w 43"/>
                <a:gd name="T41" fmla="*/ 111 h 62"/>
                <a:gd name="T42" fmla="*/ 3 w 43"/>
                <a:gd name="T43" fmla="*/ 114 h 62"/>
                <a:gd name="T44" fmla="*/ 60 w 43"/>
                <a:gd name="T45" fmla="*/ 117 h 62"/>
                <a:gd name="T46" fmla="*/ 68 w 43"/>
                <a:gd name="T47" fmla="*/ 183 h 62"/>
                <a:gd name="T48" fmla="*/ 71 w 43"/>
                <a:gd name="T49" fmla="*/ 186 h 62"/>
                <a:gd name="T50" fmla="*/ 74 w 43"/>
                <a:gd name="T51" fmla="*/ 186 h 62"/>
                <a:gd name="T52" fmla="*/ 74 w 43"/>
                <a:gd name="T53" fmla="*/ 183 h 62"/>
                <a:gd name="T54" fmla="*/ 65 w 43"/>
                <a:gd name="T55" fmla="*/ 117 h 62"/>
                <a:gd name="T56" fmla="*/ 125 w 43"/>
                <a:gd name="T57" fmla="*/ 108 h 62"/>
                <a:gd name="T58" fmla="*/ 128 w 43"/>
                <a:gd name="T59" fmla="*/ 105 h 62"/>
                <a:gd name="T60" fmla="*/ 36 w 43"/>
                <a:gd name="T61" fmla="*/ 45 h 62"/>
                <a:gd name="T62" fmla="*/ 21 w 43"/>
                <a:gd name="T63" fmla="*/ 24 h 62"/>
                <a:gd name="T64" fmla="*/ 24 w 43"/>
                <a:gd name="T65" fmla="*/ 15 h 62"/>
                <a:gd name="T66" fmla="*/ 36 w 43"/>
                <a:gd name="T67" fmla="*/ 6 h 62"/>
                <a:gd name="T68" fmla="*/ 36 w 43"/>
                <a:gd name="T69" fmla="*/ 6 h 62"/>
                <a:gd name="T70" fmla="*/ 42 w 43"/>
                <a:gd name="T71" fmla="*/ 12 h 62"/>
                <a:gd name="T72" fmla="*/ 54 w 43"/>
                <a:gd name="T73" fmla="*/ 54 h 62"/>
                <a:gd name="T74" fmla="*/ 36 w 43"/>
                <a:gd name="T75" fmla="*/ 45 h 62"/>
                <a:gd name="T76" fmla="*/ 68 w 43"/>
                <a:gd name="T77" fmla="*/ 21 h 62"/>
                <a:gd name="T78" fmla="*/ 83 w 43"/>
                <a:gd name="T79" fmla="*/ 9 h 62"/>
                <a:gd name="T80" fmla="*/ 92 w 43"/>
                <a:gd name="T81" fmla="*/ 18 h 62"/>
                <a:gd name="T82" fmla="*/ 63 w 43"/>
                <a:gd name="T83" fmla="*/ 54 h 62"/>
                <a:gd name="T84" fmla="*/ 68 w 43"/>
                <a:gd name="T85" fmla="*/ 21 h 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62"/>
                <a:gd name="T131" fmla="*/ 43 w 43"/>
                <a:gd name="T132" fmla="*/ 62 h 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62">
                  <a:moveTo>
                    <a:pt x="43" y="35"/>
                  </a:moveTo>
                  <a:cubicBezTo>
                    <a:pt x="43" y="34"/>
                    <a:pt x="42" y="34"/>
                    <a:pt x="42" y="34"/>
                  </a:cubicBezTo>
                  <a:cubicBezTo>
                    <a:pt x="35" y="36"/>
                    <a:pt x="29" y="37"/>
                    <a:pt x="22" y="37"/>
                  </a:cubicBezTo>
                  <a:cubicBezTo>
                    <a:pt x="21" y="31"/>
                    <a:pt x="21" y="26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0" y="15"/>
                    <a:pt x="33" y="10"/>
                    <a:pt x="33" y="6"/>
                  </a:cubicBezTo>
                  <a:cubicBezTo>
                    <a:pt x="33" y="5"/>
                    <a:pt x="32" y="3"/>
                    <a:pt x="31" y="2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5" y="1"/>
                    <a:pt x="23" y="3"/>
                    <a:pt x="21" y="6"/>
                  </a:cubicBezTo>
                  <a:cubicBezTo>
                    <a:pt x="20" y="7"/>
                    <a:pt x="20" y="9"/>
                    <a:pt x="19" y="12"/>
                  </a:cubicBezTo>
                  <a:cubicBezTo>
                    <a:pt x="19" y="11"/>
                    <a:pt x="19" y="9"/>
                    <a:pt x="18" y="8"/>
                  </a:cubicBezTo>
                  <a:cubicBezTo>
                    <a:pt x="18" y="6"/>
                    <a:pt x="17" y="4"/>
                    <a:pt x="16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10" y="0"/>
                    <a:pt x="9" y="1"/>
                    <a:pt x="7" y="4"/>
                  </a:cubicBezTo>
                  <a:cubicBezTo>
                    <a:pt x="6" y="5"/>
                    <a:pt x="5" y="7"/>
                    <a:pt x="5" y="8"/>
                  </a:cubicBezTo>
                  <a:cubicBezTo>
                    <a:pt x="5" y="12"/>
                    <a:pt x="8" y="15"/>
                    <a:pt x="11" y="17"/>
                  </a:cubicBezTo>
                  <a:cubicBezTo>
                    <a:pt x="14" y="18"/>
                    <a:pt x="16" y="20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6"/>
                    <a:pt x="19" y="31"/>
                    <a:pt x="20" y="37"/>
                  </a:cubicBezTo>
                  <a:cubicBezTo>
                    <a:pt x="14" y="37"/>
                    <a:pt x="7" y="37"/>
                    <a:pt x="1" y="36"/>
                  </a:cubicBezTo>
                  <a:cubicBezTo>
                    <a:pt x="1" y="36"/>
                    <a:pt x="0" y="37"/>
                    <a:pt x="0" y="37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7" y="39"/>
                    <a:pt x="14" y="39"/>
                    <a:pt x="20" y="39"/>
                  </a:cubicBezTo>
                  <a:cubicBezTo>
                    <a:pt x="21" y="47"/>
                    <a:pt x="22" y="55"/>
                    <a:pt x="23" y="61"/>
                  </a:cubicBezTo>
                  <a:cubicBezTo>
                    <a:pt x="23" y="62"/>
                    <a:pt x="24" y="62"/>
                    <a:pt x="24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1"/>
                    <a:pt x="25" y="61"/>
                  </a:cubicBezTo>
                  <a:cubicBezTo>
                    <a:pt x="24" y="54"/>
                    <a:pt x="23" y="47"/>
                    <a:pt x="22" y="39"/>
                  </a:cubicBezTo>
                  <a:cubicBezTo>
                    <a:pt x="29" y="39"/>
                    <a:pt x="36" y="38"/>
                    <a:pt x="42" y="36"/>
                  </a:cubicBezTo>
                  <a:cubicBezTo>
                    <a:pt x="43" y="36"/>
                    <a:pt x="43" y="35"/>
                    <a:pt x="43" y="35"/>
                  </a:cubicBezTo>
                  <a:close/>
                  <a:moveTo>
                    <a:pt x="12" y="15"/>
                  </a:moveTo>
                  <a:cubicBezTo>
                    <a:pt x="10" y="13"/>
                    <a:pt x="7" y="10"/>
                    <a:pt x="7" y="8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7" y="7"/>
                    <a:pt x="18" y="15"/>
                    <a:pt x="18" y="18"/>
                  </a:cubicBezTo>
                  <a:cubicBezTo>
                    <a:pt x="16" y="17"/>
                    <a:pt x="14" y="16"/>
                    <a:pt x="12" y="15"/>
                  </a:cubicBezTo>
                  <a:close/>
                  <a:moveTo>
                    <a:pt x="23" y="7"/>
                  </a:moveTo>
                  <a:cubicBezTo>
                    <a:pt x="25" y="4"/>
                    <a:pt x="26" y="3"/>
                    <a:pt x="28" y="3"/>
                  </a:cubicBezTo>
                  <a:cubicBezTo>
                    <a:pt x="29" y="3"/>
                    <a:pt x="31" y="4"/>
                    <a:pt x="31" y="6"/>
                  </a:cubicBezTo>
                  <a:cubicBezTo>
                    <a:pt x="31" y="9"/>
                    <a:pt x="29" y="13"/>
                    <a:pt x="21" y="18"/>
                  </a:cubicBezTo>
                  <a:cubicBezTo>
                    <a:pt x="21" y="12"/>
                    <a:pt x="22" y="9"/>
                    <a:pt x="23" y="7"/>
                  </a:cubicBezTo>
                  <a:close/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156"/>
            <p:cNvSpPr/>
            <p:nvPr/>
          </p:nvSpPr>
          <p:spPr bwMode="auto">
            <a:xfrm>
              <a:off x="3635" y="1862"/>
              <a:ext cx="198" cy="225"/>
            </a:xfrm>
            <a:custGeom>
              <a:avLst/>
              <a:gdLst>
                <a:gd name="T0" fmla="*/ 186 w 66"/>
                <a:gd name="T1" fmla="*/ 198 h 75"/>
                <a:gd name="T2" fmla="*/ 174 w 66"/>
                <a:gd name="T3" fmla="*/ 195 h 75"/>
                <a:gd name="T4" fmla="*/ 159 w 66"/>
                <a:gd name="T5" fmla="*/ 162 h 75"/>
                <a:gd name="T6" fmla="*/ 126 w 66"/>
                <a:gd name="T7" fmla="*/ 126 h 75"/>
                <a:gd name="T8" fmla="*/ 75 w 66"/>
                <a:gd name="T9" fmla="*/ 48 h 75"/>
                <a:gd name="T10" fmla="*/ 51 w 66"/>
                <a:gd name="T11" fmla="*/ 0 h 75"/>
                <a:gd name="T12" fmla="*/ 0 w 66"/>
                <a:gd name="T13" fmla="*/ 126 h 75"/>
                <a:gd name="T14" fmla="*/ 18 w 66"/>
                <a:gd name="T15" fmla="*/ 138 h 75"/>
                <a:gd name="T16" fmla="*/ 90 w 66"/>
                <a:gd name="T17" fmla="*/ 180 h 75"/>
                <a:gd name="T18" fmla="*/ 129 w 66"/>
                <a:gd name="T19" fmla="*/ 195 h 75"/>
                <a:gd name="T20" fmla="*/ 129 w 66"/>
                <a:gd name="T21" fmla="*/ 195 h 75"/>
                <a:gd name="T22" fmla="*/ 183 w 66"/>
                <a:gd name="T23" fmla="*/ 222 h 75"/>
                <a:gd name="T24" fmla="*/ 189 w 66"/>
                <a:gd name="T25" fmla="*/ 225 h 75"/>
                <a:gd name="T26" fmla="*/ 198 w 66"/>
                <a:gd name="T27" fmla="*/ 216 h 75"/>
                <a:gd name="T28" fmla="*/ 198 w 66"/>
                <a:gd name="T29" fmla="*/ 216 h 75"/>
                <a:gd name="T30" fmla="*/ 198 w 66"/>
                <a:gd name="T31" fmla="*/ 213 h 75"/>
                <a:gd name="T32" fmla="*/ 186 w 66"/>
                <a:gd name="T33" fmla="*/ 19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5"/>
                <a:gd name="T53" fmla="*/ 66 w 66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5">
                  <a:moveTo>
                    <a:pt x="62" y="66"/>
                  </a:moveTo>
                  <a:cubicBezTo>
                    <a:pt x="60" y="65"/>
                    <a:pt x="59" y="65"/>
                    <a:pt x="58" y="65"/>
                  </a:cubicBezTo>
                  <a:cubicBezTo>
                    <a:pt x="56" y="63"/>
                    <a:pt x="55" y="56"/>
                    <a:pt x="53" y="54"/>
                  </a:cubicBezTo>
                  <a:cubicBezTo>
                    <a:pt x="49" y="50"/>
                    <a:pt x="45" y="46"/>
                    <a:pt x="42" y="42"/>
                  </a:cubicBezTo>
                  <a:cubicBezTo>
                    <a:pt x="35" y="34"/>
                    <a:pt x="29" y="25"/>
                    <a:pt x="25" y="16"/>
                  </a:cubicBezTo>
                  <a:cubicBezTo>
                    <a:pt x="22" y="10"/>
                    <a:pt x="21" y="5"/>
                    <a:pt x="17" y="0"/>
                  </a:cubicBezTo>
                  <a:cubicBezTo>
                    <a:pt x="8" y="14"/>
                    <a:pt x="2" y="28"/>
                    <a:pt x="0" y="42"/>
                  </a:cubicBezTo>
                  <a:cubicBezTo>
                    <a:pt x="2" y="44"/>
                    <a:pt x="4" y="45"/>
                    <a:pt x="6" y="46"/>
                  </a:cubicBezTo>
                  <a:cubicBezTo>
                    <a:pt x="13" y="52"/>
                    <a:pt x="22" y="56"/>
                    <a:pt x="30" y="60"/>
                  </a:cubicBezTo>
                  <a:cubicBezTo>
                    <a:pt x="34" y="62"/>
                    <a:pt x="39" y="64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55" y="74"/>
                    <a:pt x="61" y="74"/>
                  </a:cubicBezTo>
                  <a:cubicBezTo>
                    <a:pt x="61" y="74"/>
                    <a:pt x="62" y="75"/>
                    <a:pt x="63" y="75"/>
                  </a:cubicBezTo>
                  <a:cubicBezTo>
                    <a:pt x="63" y="74"/>
                    <a:pt x="65" y="75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69"/>
                    <a:pt x="64" y="67"/>
                    <a:pt x="62" y="6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57"/>
            <p:cNvSpPr/>
            <p:nvPr/>
          </p:nvSpPr>
          <p:spPr bwMode="auto">
            <a:xfrm>
              <a:off x="3593" y="1559"/>
              <a:ext cx="556" cy="615"/>
            </a:xfrm>
            <a:custGeom>
              <a:avLst/>
              <a:gdLst>
                <a:gd name="T0" fmla="*/ 466 w 186"/>
                <a:gd name="T1" fmla="*/ 285 h 205"/>
                <a:gd name="T2" fmla="*/ 418 w 186"/>
                <a:gd name="T3" fmla="*/ 129 h 205"/>
                <a:gd name="T4" fmla="*/ 395 w 186"/>
                <a:gd name="T5" fmla="*/ 69 h 205"/>
                <a:gd name="T6" fmla="*/ 302 w 186"/>
                <a:gd name="T7" fmla="*/ 9 h 205"/>
                <a:gd name="T8" fmla="*/ 206 w 186"/>
                <a:gd name="T9" fmla="*/ 60 h 205"/>
                <a:gd name="T10" fmla="*/ 176 w 186"/>
                <a:gd name="T11" fmla="*/ 117 h 205"/>
                <a:gd name="T12" fmla="*/ 114 w 186"/>
                <a:gd name="T13" fmla="*/ 270 h 205"/>
                <a:gd name="T14" fmla="*/ 111 w 186"/>
                <a:gd name="T15" fmla="*/ 582 h 205"/>
                <a:gd name="T16" fmla="*/ 275 w 186"/>
                <a:gd name="T17" fmla="*/ 609 h 205"/>
                <a:gd name="T18" fmla="*/ 439 w 186"/>
                <a:gd name="T19" fmla="*/ 597 h 205"/>
                <a:gd name="T20" fmla="*/ 466 w 186"/>
                <a:gd name="T21" fmla="*/ 285 h 2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"/>
                <a:gd name="T34" fmla="*/ 0 h 205"/>
                <a:gd name="T35" fmla="*/ 186 w 186"/>
                <a:gd name="T36" fmla="*/ 205 h 2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" h="205">
                  <a:moveTo>
                    <a:pt x="156" y="95"/>
                  </a:moveTo>
                  <a:cubicBezTo>
                    <a:pt x="150" y="84"/>
                    <a:pt x="146" y="62"/>
                    <a:pt x="140" y="43"/>
                  </a:cubicBezTo>
                  <a:cubicBezTo>
                    <a:pt x="139" y="35"/>
                    <a:pt x="136" y="28"/>
                    <a:pt x="132" y="23"/>
                  </a:cubicBezTo>
                  <a:cubicBezTo>
                    <a:pt x="125" y="10"/>
                    <a:pt x="115" y="2"/>
                    <a:pt x="101" y="3"/>
                  </a:cubicBezTo>
                  <a:cubicBezTo>
                    <a:pt x="87" y="0"/>
                    <a:pt x="77" y="8"/>
                    <a:pt x="69" y="20"/>
                  </a:cubicBezTo>
                  <a:cubicBezTo>
                    <a:pt x="64" y="25"/>
                    <a:pt x="61" y="32"/>
                    <a:pt x="59" y="39"/>
                  </a:cubicBezTo>
                  <a:cubicBezTo>
                    <a:pt x="51" y="58"/>
                    <a:pt x="45" y="79"/>
                    <a:pt x="38" y="90"/>
                  </a:cubicBezTo>
                  <a:cubicBezTo>
                    <a:pt x="10" y="130"/>
                    <a:pt x="0" y="176"/>
                    <a:pt x="37" y="194"/>
                  </a:cubicBezTo>
                  <a:cubicBezTo>
                    <a:pt x="52" y="201"/>
                    <a:pt x="73" y="203"/>
                    <a:pt x="92" y="203"/>
                  </a:cubicBezTo>
                  <a:cubicBezTo>
                    <a:pt x="110" y="204"/>
                    <a:pt x="132" y="205"/>
                    <a:pt x="147" y="199"/>
                  </a:cubicBezTo>
                  <a:cubicBezTo>
                    <a:pt x="186" y="185"/>
                    <a:pt x="180" y="138"/>
                    <a:pt x="156" y="95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58"/>
            <p:cNvSpPr/>
            <p:nvPr/>
          </p:nvSpPr>
          <p:spPr bwMode="auto">
            <a:xfrm>
              <a:off x="3647" y="1853"/>
              <a:ext cx="454" cy="303"/>
            </a:xfrm>
            <a:custGeom>
              <a:avLst/>
              <a:gdLst>
                <a:gd name="T0" fmla="*/ 60 w 152"/>
                <a:gd name="T1" fmla="*/ 0 h 101"/>
                <a:gd name="T2" fmla="*/ 48 w 152"/>
                <a:gd name="T3" fmla="*/ 21 h 101"/>
                <a:gd name="T4" fmla="*/ 63 w 152"/>
                <a:gd name="T5" fmla="*/ 57 h 101"/>
                <a:gd name="T6" fmla="*/ 114 w 152"/>
                <a:gd name="T7" fmla="*/ 135 h 101"/>
                <a:gd name="T8" fmla="*/ 146 w 152"/>
                <a:gd name="T9" fmla="*/ 171 h 101"/>
                <a:gd name="T10" fmla="*/ 161 w 152"/>
                <a:gd name="T11" fmla="*/ 204 h 101"/>
                <a:gd name="T12" fmla="*/ 173 w 152"/>
                <a:gd name="T13" fmla="*/ 207 h 101"/>
                <a:gd name="T14" fmla="*/ 185 w 152"/>
                <a:gd name="T15" fmla="*/ 222 h 101"/>
                <a:gd name="T16" fmla="*/ 185 w 152"/>
                <a:gd name="T17" fmla="*/ 225 h 101"/>
                <a:gd name="T18" fmla="*/ 185 w 152"/>
                <a:gd name="T19" fmla="*/ 225 h 101"/>
                <a:gd name="T20" fmla="*/ 176 w 152"/>
                <a:gd name="T21" fmla="*/ 234 h 101"/>
                <a:gd name="T22" fmla="*/ 173 w 152"/>
                <a:gd name="T23" fmla="*/ 234 h 101"/>
                <a:gd name="T24" fmla="*/ 170 w 152"/>
                <a:gd name="T25" fmla="*/ 231 h 101"/>
                <a:gd name="T26" fmla="*/ 116 w 152"/>
                <a:gd name="T27" fmla="*/ 204 h 101"/>
                <a:gd name="T28" fmla="*/ 116 w 152"/>
                <a:gd name="T29" fmla="*/ 204 h 101"/>
                <a:gd name="T30" fmla="*/ 78 w 152"/>
                <a:gd name="T31" fmla="*/ 189 h 101"/>
                <a:gd name="T32" fmla="*/ 6 w 152"/>
                <a:gd name="T33" fmla="*/ 147 h 101"/>
                <a:gd name="T34" fmla="*/ 3 w 152"/>
                <a:gd name="T35" fmla="*/ 147 h 101"/>
                <a:gd name="T36" fmla="*/ 3 w 152"/>
                <a:gd name="T37" fmla="*/ 207 h 101"/>
                <a:gd name="T38" fmla="*/ 63 w 152"/>
                <a:gd name="T39" fmla="*/ 273 h 101"/>
                <a:gd name="T40" fmla="*/ 63 w 152"/>
                <a:gd name="T41" fmla="*/ 273 h 101"/>
                <a:gd name="T42" fmla="*/ 188 w 152"/>
                <a:gd name="T43" fmla="*/ 297 h 101"/>
                <a:gd name="T44" fmla="*/ 221 w 152"/>
                <a:gd name="T45" fmla="*/ 300 h 101"/>
                <a:gd name="T46" fmla="*/ 221 w 152"/>
                <a:gd name="T47" fmla="*/ 300 h 101"/>
                <a:gd name="T48" fmla="*/ 221 w 152"/>
                <a:gd name="T49" fmla="*/ 300 h 101"/>
                <a:gd name="T50" fmla="*/ 254 w 152"/>
                <a:gd name="T51" fmla="*/ 300 h 101"/>
                <a:gd name="T52" fmla="*/ 284 w 152"/>
                <a:gd name="T53" fmla="*/ 303 h 101"/>
                <a:gd name="T54" fmla="*/ 379 w 152"/>
                <a:gd name="T55" fmla="*/ 288 h 101"/>
                <a:gd name="T56" fmla="*/ 379 w 152"/>
                <a:gd name="T57" fmla="*/ 288 h 101"/>
                <a:gd name="T58" fmla="*/ 445 w 152"/>
                <a:gd name="T59" fmla="*/ 225 h 101"/>
                <a:gd name="T60" fmla="*/ 454 w 152"/>
                <a:gd name="T61" fmla="*/ 168 h 101"/>
                <a:gd name="T62" fmla="*/ 385 w 152"/>
                <a:gd name="T63" fmla="*/ 198 h 101"/>
                <a:gd name="T64" fmla="*/ 346 w 152"/>
                <a:gd name="T65" fmla="*/ 210 h 101"/>
                <a:gd name="T66" fmla="*/ 346 w 152"/>
                <a:gd name="T67" fmla="*/ 210 h 101"/>
                <a:gd name="T68" fmla="*/ 290 w 152"/>
                <a:gd name="T69" fmla="*/ 237 h 101"/>
                <a:gd name="T70" fmla="*/ 287 w 152"/>
                <a:gd name="T71" fmla="*/ 237 h 101"/>
                <a:gd name="T72" fmla="*/ 284 w 152"/>
                <a:gd name="T73" fmla="*/ 237 h 101"/>
                <a:gd name="T74" fmla="*/ 275 w 152"/>
                <a:gd name="T75" fmla="*/ 228 h 101"/>
                <a:gd name="T76" fmla="*/ 275 w 152"/>
                <a:gd name="T77" fmla="*/ 228 h 101"/>
                <a:gd name="T78" fmla="*/ 275 w 152"/>
                <a:gd name="T79" fmla="*/ 225 h 101"/>
                <a:gd name="T80" fmla="*/ 287 w 152"/>
                <a:gd name="T81" fmla="*/ 210 h 101"/>
                <a:gd name="T82" fmla="*/ 299 w 152"/>
                <a:gd name="T83" fmla="*/ 207 h 101"/>
                <a:gd name="T84" fmla="*/ 317 w 152"/>
                <a:gd name="T85" fmla="*/ 177 h 101"/>
                <a:gd name="T86" fmla="*/ 352 w 152"/>
                <a:gd name="T87" fmla="*/ 141 h 101"/>
                <a:gd name="T88" fmla="*/ 409 w 152"/>
                <a:gd name="T89" fmla="*/ 69 h 101"/>
                <a:gd name="T90" fmla="*/ 421 w 152"/>
                <a:gd name="T91" fmla="*/ 42 h 101"/>
                <a:gd name="T92" fmla="*/ 409 w 152"/>
                <a:gd name="T93" fmla="*/ 15 h 101"/>
                <a:gd name="T94" fmla="*/ 254 w 152"/>
                <a:gd name="T95" fmla="*/ 42 h 101"/>
                <a:gd name="T96" fmla="*/ 233 w 152"/>
                <a:gd name="T97" fmla="*/ 42 h 101"/>
                <a:gd name="T98" fmla="*/ 60 w 152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101"/>
                <a:gd name="T152" fmla="*/ 152 w 152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101">
                  <a:moveTo>
                    <a:pt x="20" y="0"/>
                  </a:moveTo>
                  <a:cubicBezTo>
                    <a:pt x="19" y="2"/>
                    <a:pt x="17" y="5"/>
                    <a:pt x="16" y="7"/>
                  </a:cubicBezTo>
                  <a:cubicBezTo>
                    <a:pt x="18" y="11"/>
                    <a:pt x="19" y="15"/>
                    <a:pt x="21" y="19"/>
                  </a:cubicBezTo>
                  <a:cubicBezTo>
                    <a:pt x="25" y="28"/>
                    <a:pt x="31" y="37"/>
                    <a:pt x="38" y="45"/>
                  </a:cubicBezTo>
                  <a:cubicBezTo>
                    <a:pt x="41" y="49"/>
                    <a:pt x="45" y="53"/>
                    <a:pt x="49" y="57"/>
                  </a:cubicBezTo>
                  <a:cubicBezTo>
                    <a:pt x="51" y="59"/>
                    <a:pt x="52" y="66"/>
                    <a:pt x="54" y="68"/>
                  </a:cubicBezTo>
                  <a:cubicBezTo>
                    <a:pt x="55" y="68"/>
                    <a:pt x="56" y="68"/>
                    <a:pt x="58" y="69"/>
                  </a:cubicBezTo>
                  <a:cubicBezTo>
                    <a:pt x="60" y="70"/>
                    <a:pt x="61" y="72"/>
                    <a:pt x="62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8"/>
                    <a:pt x="59" y="77"/>
                    <a:pt x="59" y="78"/>
                  </a:cubicBezTo>
                  <a:cubicBezTo>
                    <a:pt x="59" y="78"/>
                    <a:pt x="59" y="78"/>
                    <a:pt x="58" y="78"/>
                  </a:cubicBezTo>
                  <a:cubicBezTo>
                    <a:pt x="58" y="78"/>
                    <a:pt x="57" y="77"/>
                    <a:pt x="57" y="77"/>
                  </a:cubicBezTo>
                  <a:cubicBezTo>
                    <a:pt x="51" y="77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5" y="67"/>
                    <a:pt x="30" y="65"/>
                    <a:pt x="26" y="63"/>
                  </a:cubicBezTo>
                  <a:cubicBezTo>
                    <a:pt x="18" y="59"/>
                    <a:pt x="9" y="55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6"/>
                    <a:pt x="0" y="63"/>
                    <a:pt x="1" y="69"/>
                  </a:cubicBezTo>
                  <a:cubicBezTo>
                    <a:pt x="4" y="79"/>
                    <a:pt x="11" y="86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34" y="97"/>
                    <a:pt x="51" y="99"/>
                    <a:pt x="63" y="99"/>
                  </a:cubicBezTo>
                  <a:cubicBezTo>
                    <a:pt x="66" y="100"/>
                    <a:pt x="70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8" y="100"/>
                    <a:pt x="82" y="100"/>
                    <a:pt x="85" y="100"/>
                  </a:cubicBezTo>
                  <a:cubicBezTo>
                    <a:pt x="88" y="101"/>
                    <a:pt x="92" y="101"/>
                    <a:pt x="95" y="101"/>
                  </a:cubicBezTo>
                  <a:cubicBezTo>
                    <a:pt x="106" y="101"/>
                    <a:pt x="118" y="100"/>
                    <a:pt x="127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38" y="92"/>
                    <a:pt x="145" y="85"/>
                    <a:pt x="149" y="75"/>
                  </a:cubicBezTo>
                  <a:cubicBezTo>
                    <a:pt x="151" y="70"/>
                    <a:pt x="152" y="63"/>
                    <a:pt x="152" y="56"/>
                  </a:cubicBezTo>
                  <a:cubicBezTo>
                    <a:pt x="144" y="60"/>
                    <a:pt x="136" y="63"/>
                    <a:pt x="129" y="66"/>
                  </a:cubicBezTo>
                  <a:cubicBezTo>
                    <a:pt x="125" y="68"/>
                    <a:pt x="120" y="69"/>
                    <a:pt x="116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5" y="70"/>
                    <a:pt x="103" y="78"/>
                    <a:pt x="97" y="79"/>
                  </a:cubicBezTo>
                  <a:cubicBezTo>
                    <a:pt x="97" y="79"/>
                    <a:pt x="96" y="79"/>
                    <a:pt x="96" y="79"/>
                  </a:cubicBezTo>
                  <a:cubicBezTo>
                    <a:pt x="96" y="79"/>
                    <a:pt x="95" y="79"/>
                    <a:pt x="95" y="79"/>
                  </a:cubicBezTo>
                  <a:cubicBezTo>
                    <a:pt x="95" y="78"/>
                    <a:pt x="93" y="79"/>
                    <a:pt x="9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3"/>
                    <a:pt x="95" y="71"/>
                    <a:pt x="96" y="70"/>
                  </a:cubicBezTo>
                  <a:cubicBezTo>
                    <a:pt x="98" y="70"/>
                    <a:pt x="99" y="70"/>
                    <a:pt x="100" y="69"/>
                  </a:cubicBezTo>
                  <a:cubicBezTo>
                    <a:pt x="102" y="68"/>
                    <a:pt x="104" y="61"/>
                    <a:pt x="106" y="59"/>
                  </a:cubicBezTo>
                  <a:cubicBezTo>
                    <a:pt x="111" y="55"/>
                    <a:pt x="115" y="51"/>
                    <a:pt x="118" y="47"/>
                  </a:cubicBezTo>
                  <a:cubicBezTo>
                    <a:pt x="125" y="40"/>
                    <a:pt x="132" y="31"/>
                    <a:pt x="137" y="23"/>
                  </a:cubicBezTo>
                  <a:cubicBezTo>
                    <a:pt x="138" y="20"/>
                    <a:pt x="139" y="17"/>
                    <a:pt x="141" y="14"/>
                  </a:cubicBezTo>
                  <a:cubicBezTo>
                    <a:pt x="140" y="11"/>
                    <a:pt x="138" y="8"/>
                    <a:pt x="137" y="5"/>
                  </a:cubicBezTo>
                  <a:cubicBezTo>
                    <a:pt x="122" y="11"/>
                    <a:pt x="104" y="14"/>
                    <a:pt x="85" y="14"/>
                  </a:cubicBezTo>
                  <a:cubicBezTo>
                    <a:pt x="83" y="14"/>
                    <a:pt x="80" y="14"/>
                    <a:pt x="78" y="14"/>
                  </a:cubicBezTo>
                  <a:cubicBezTo>
                    <a:pt x="56" y="13"/>
                    <a:pt x="37" y="8"/>
                    <a:pt x="20" y="0"/>
                  </a:cubicBezTo>
                </a:path>
              </a:pathLst>
            </a:custGeom>
            <a:solidFill>
              <a:srgbClr val="93776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59"/>
            <p:cNvSpPr/>
            <p:nvPr/>
          </p:nvSpPr>
          <p:spPr bwMode="auto">
            <a:xfrm>
              <a:off x="3922" y="1880"/>
              <a:ext cx="194" cy="210"/>
            </a:xfrm>
            <a:custGeom>
              <a:avLst/>
              <a:gdLst>
                <a:gd name="T0" fmla="*/ 194 w 65"/>
                <a:gd name="T1" fmla="*/ 129 h 70"/>
                <a:gd name="T2" fmla="*/ 155 w 65"/>
                <a:gd name="T3" fmla="*/ 0 h 70"/>
                <a:gd name="T4" fmla="*/ 134 w 65"/>
                <a:gd name="T5" fmla="*/ 42 h 70"/>
                <a:gd name="T6" fmla="*/ 78 w 65"/>
                <a:gd name="T7" fmla="*/ 114 h 70"/>
                <a:gd name="T8" fmla="*/ 42 w 65"/>
                <a:gd name="T9" fmla="*/ 150 h 70"/>
                <a:gd name="T10" fmla="*/ 24 w 65"/>
                <a:gd name="T11" fmla="*/ 180 h 70"/>
                <a:gd name="T12" fmla="*/ 12 w 65"/>
                <a:gd name="T13" fmla="*/ 183 h 70"/>
                <a:gd name="T14" fmla="*/ 0 w 65"/>
                <a:gd name="T15" fmla="*/ 198 h 70"/>
                <a:gd name="T16" fmla="*/ 0 w 65"/>
                <a:gd name="T17" fmla="*/ 201 h 70"/>
                <a:gd name="T18" fmla="*/ 0 w 65"/>
                <a:gd name="T19" fmla="*/ 201 h 70"/>
                <a:gd name="T20" fmla="*/ 9 w 65"/>
                <a:gd name="T21" fmla="*/ 210 h 70"/>
                <a:gd name="T22" fmla="*/ 15 w 65"/>
                <a:gd name="T23" fmla="*/ 210 h 70"/>
                <a:gd name="T24" fmla="*/ 72 w 65"/>
                <a:gd name="T25" fmla="*/ 183 h 70"/>
                <a:gd name="T26" fmla="*/ 72 w 65"/>
                <a:gd name="T27" fmla="*/ 183 h 70"/>
                <a:gd name="T28" fmla="*/ 110 w 65"/>
                <a:gd name="T29" fmla="*/ 171 h 70"/>
                <a:gd name="T30" fmla="*/ 185 w 65"/>
                <a:gd name="T31" fmla="*/ 135 h 70"/>
                <a:gd name="T32" fmla="*/ 194 w 65"/>
                <a:gd name="T33" fmla="*/ 12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0"/>
                <a:gd name="T53" fmla="*/ 65 w 65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0">
                  <a:moveTo>
                    <a:pt x="65" y="43"/>
                  </a:moveTo>
                  <a:cubicBezTo>
                    <a:pt x="64" y="30"/>
                    <a:pt x="59" y="15"/>
                    <a:pt x="52" y="0"/>
                  </a:cubicBezTo>
                  <a:cubicBezTo>
                    <a:pt x="49" y="4"/>
                    <a:pt x="47" y="9"/>
                    <a:pt x="45" y="14"/>
                  </a:cubicBezTo>
                  <a:cubicBezTo>
                    <a:pt x="40" y="22"/>
                    <a:pt x="33" y="31"/>
                    <a:pt x="26" y="38"/>
                  </a:cubicBezTo>
                  <a:cubicBezTo>
                    <a:pt x="23" y="42"/>
                    <a:pt x="19" y="46"/>
                    <a:pt x="14" y="50"/>
                  </a:cubicBezTo>
                  <a:cubicBezTo>
                    <a:pt x="12" y="52"/>
                    <a:pt x="10" y="59"/>
                    <a:pt x="8" y="60"/>
                  </a:cubicBezTo>
                  <a:cubicBezTo>
                    <a:pt x="7" y="61"/>
                    <a:pt x="6" y="61"/>
                    <a:pt x="4" y="61"/>
                  </a:cubicBezTo>
                  <a:cubicBezTo>
                    <a:pt x="3" y="62"/>
                    <a:pt x="1" y="64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0"/>
                    <a:pt x="3" y="69"/>
                    <a:pt x="3" y="70"/>
                  </a:cubicBezTo>
                  <a:cubicBezTo>
                    <a:pt x="4" y="70"/>
                    <a:pt x="4" y="70"/>
                    <a:pt x="5" y="70"/>
                  </a:cubicBezTo>
                  <a:cubicBezTo>
                    <a:pt x="11" y="69"/>
                    <a:pt x="23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60"/>
                    <a:pt x="33" y="59"/>
                    <a:pt x="37" y="57"/>
                  </a:cubicBezTo>
                  <a:cubicBezTo>
                    <a:pt x="45" y="54"/>
                    <a:pt x="54" y="50"/>
                    <a:pt x="62" y="45"/>
                  </a:cubicBezTo>
                  <a:cubicBezTo>
                    <a:pt x="63" y="45"/>
                    <a:pt x="64" y="44"/>
                    <a:pt x="65" y="43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160"/>
            <p:cNvSpPr/>
            <p:nvPr/>
          </p:nvSpPr>
          <p:spPr bwMode="auto">
            <a:xfrm>
              <a:off x="3922" y="1880"/>
              <a:ext cx="194" cy="210"/>
            </a:xfrm>
            <a:custGeom>
              <a:avLst/>
              <a:gdLst>
                <a:gd name="T0" fmla="*/ 155 w 65"/>
                <a:gd name="T1" fmla="*/ 0 h 70"/>
                <a:gd name="T2" fmla="*/ 146 w 65"/>
                <a:gd name="T3" fmla="*/ 15 h 70"/>
                <a:gd name="T4" fmla="*/ 134 w 65"/>
                <a:gd name="T5" fmla="*/ 42 h 70"/>
                <a:gd name="T6" fmla="*/ 78 w 65"/>
                <a:gd name="T7" fmla="*/ 114 h 70"/>
                <a:gd name="T8" fmla="*/ 42 w 65"/>
                <a:gd name="T9" fmla="*/ 150 h 70"/>
                <a:gd name="T10" fmla="*/ 24 w 65"/>
                <a:gd name="T11" fmla="*/ 180 h 70"/>
                <a:gd name="T12" fmla="*/ 12 w 65"/>
                <a:gd name="T13" fmla="*/ 183 h 70"/>
                <a:gd name="T14" fmla="*/ 0 w 65"/>
                <a:gd name="T15" fmla="*/ 198 h 70"/>
                <a:gd name="T16" fmla="*/ 0 w 65"/>
                <a:gd name="T17" fmla="*/ 201 h 70"/>
                <a:gd name="T18" fmla="*/ 0 w 65"/>
                <a:gd name="T19" fmla="*/ 201 h 70"/>
                <a:gd name="T20" fmla="*/ 9 w 65"/>
                <a:gd name="T21" fmla="*/ 210 h 70"/>
                <a:gd name="T22" fmla="*/ 12 w 65"/>
                <a:gd name="T23" fmla="*/ 210 h 70"/>
                <a:gd name="T24" fmla="*/ 15 w 65"/>
                <a:gd name="T25" fmla="*/ 210 h 70"/>
                <a:gd name="T26" fmla="*/ 72 w 65"/>
                <a:gd name="T27" fmla="*/ 183 h 70"/>
                <a:gd name="T28" fmla="*/ 72 w 65"/>
                <a:gd name="T29" fmla="*/ 183 h 70"/>
                <a:gd name="T30" fmla="*/ 110 w 65"/>
                <a:gd name="T31" fmla="*/ 171 h 70"/>
                <a:gd name="T32" fmla="*/ 185 w 65"/>
                <a:gd name="T33" fmla="*/ 135 h 70"/>
                <a:gd name="T34" fmla="*/ 194 w 65"/>
                <a:gd name="T35" fmla="*/ 129 h 70"/>
                <a:gd name="T36" fmla="*/ 155 w 65"/>
                <a:gd name="T37" fmla="*/ 0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70"/>
                <a:gd name="T59" fmla="*/ 65 w 65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70">
                  <a:moveTo>
                    <a:pt x="52" y="0"/>
                  </a:moveTo>
                  <a:cubicBezTo>
                    <a:pt x="51" y="2"/>
                    <a:pt x="50" y="3"/>
                    <a:pt x="49" y="5"/>
                  </a:cubicBezTo>
                  <a:cubicBezTo>
                    <a:pt x="47" y="8"/>
                    <a:pt x="46" y="11"/>
                    <a:pt x="45" y="14"/>
                  </a:cubicBezTo>
                  <a:cubicBezTo>
                    <a:pt x="40" y="22"/>
                    <a:pt x="33" y="31"/>
                    <a:pt x="26" y="38"/>
                  </a:cubicBezTo>
                  <a:cubicBezTo>
                    <a:pt x="23" y="42"/>
                    <a:pt x="19" y="46"/>
                    <a:pt x="14" y="50"/>
                  </a:cubicBezTo>
                  <a:cubicBezTo>
                    <a:pt x="12" y="52"/>
                    <a:pt x="10" y="59"/>
                    <a:pt x="8" y="60"/>
                  </a:cubicBezTo>
                  <a:cubicBezTo>
                    <a:pt x="7" y="61"/>
                    <a:pt x="6" y="61"/>
                    <a:pt x="4" y="61"/>
                  </a:cubicBezTo>
                  <a:cubicBezTo>
                    <a:pt x="3" y="62"/>
                    <a:pt x="1" y="64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0"/>
                    <a:pt x="3" y="69"/>
                    <a:pt x="3" y="70"/>
                  </a:cubicBezTo>
                  <a:cubicBezTo>
                    <a:pt x="3" y="70"/>
                    <a:pt x="4" y="70"/>
                    <a:pt x="4" y="70"/>
                  </a:cubicBezTo>
                  <a:cubicBezTo>
                    <a:pt x="4" y="70"/>
                    <a:pt x="5" y="70"/>
                    <a:pt x="5" y="70"/>
                  </a:cubicBezTo>
                  <a:cubicBezTo>
                    <a:pt x="11" y="69"/>
                    <a:pt x="23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60"/>
                    <a:pt x="33" y="59"/>
                    <a:pt x="37" y="57"/>
                  </a:cubicBezTo>
                  <a:cubicBezTo>
                    <a:pt x="45" y="54"/>
                    <a:pt x="54" y="50"/>
                    <a:pt x="62" y="45"/>
                  </a:cubicBezTo>
                  <a:cubicBezTo>
                    <a:pt x="63" y="45"/>
                    <a:pt x="64" y="44"/>
                    <a:pt x="65" y="43"/>
                  </a:cubicBezTo>
                  <a:cubicBezTo>
                    <a:pt x="64" y="30"/>
                    <a:pt x="59" y="15"/>
                    <a:pt x="52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161"/>
            <p:cNvSpPr/>
            <p:nvPr/>
          </p:nvSpPr>
          <p:spPr bwMode="auto">
            <a:xfrm>
              <a:off x="3635" y="1862"/>
              <a:ext cx="198" cy="225"/>
            </a:xfrm>
            <a:custGeom>
              <a:avLst/>
              <a:gdLst>
                <a:gd name="T0" fmla="*/ 186 w 66"/>
                <a:gd name="T1" fmla="*/ 198 h 75"/>
                <a:gd name="T2" fmla="*/ 174 w 66"/>
                <a:gd name="T3" fmla="*/ 195 h 75"/>
                <a:gd name="T4" fmla="*/ 159 w 66"/>
                <a:gd name="T5" fmla="*/ 162 h 75"/>
                <a:gd name="T6" fmla="*/ 126 w 66"/>
                <a:gd name="T7" fmla="*/ 126 h 75"/>
                <a:gd name="T8" fmla="*/ 75 w 66"/>
                <a:gd name="T9" fmla="*/ 48 h 75"/>
                <a:gd name="T10" fmla="*/ 51 w 66"/>
                <a:gd name="T11" fmla="*/ 0 h 75"/>
                <a:gd name="T12" fmla="*/ 0 w 66"/>
                <a:gd name="T13" fmla="*/ 126 h 75"/>
                <a:gd name="T14" fmla="*/ 18 w 66"/>
                <a:gd name="T15" fmla="*/ 138 h 75"/>
                <a:gd name="T16" fmla="*/ 90 w 66"/>
                <a:gd name="T17" fmla="*/ 180 h 75"/>
                <a:gd name="T18" fmla="*/ 129 w 66"/>
                <a:gd name="T19" fmla="*/ 195 h 75"/>
                <a:gd name="T20" fmla="*/ 129 w 66"/>
                <a:gd name="T21" fmla="*/ 195 h 75"/>
                <a:gd name="T22" fmla="*/ 183 w 66"/>
                <a:gd name="T23" fmla="*/ 222 h 75"/>
                <a:gd name="T24" fmla="*/ 189 w 66"/>
                <a:gd name="T25" fmla="*/ 225 h 75"/>
                <a:gd name="T26" fmla="*/ 198 w 66"/>
                <a:gd name="T27" fmla="*/ 216 h 75"/>
                <a:gd name="T28" fmla="*/ 198 w 66"/>
                <a:gd name="T29" fmla="*/ 216 h 75"/>
                <a:gd name="T30" fmla="*/ 198 w 66"/>
                <a:gd name="T31" fmla="*/ 213 h 75"/>
                <a:gd name="T32" fmla="*/ 186 w 66"/>
                <a:gd name="T33" fmla="*/ 19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5"/>
                <a:gd name="T53" fmla="*/ 66 w 66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5">
                  <a:moveTo>
                    <a:pt x="62" y="66"/>
                  </a:moveTo>
                  <a:cubicBezTo>
                    <a:pt x="60" y="65"/>
                    <a:pt x="59" y="65"/>
                    <a:pt x="58" y="65"/>
                  </a:cubicBezTo>
                  <a:cubicBezTo>
                    <a:pt x="56" y="63"/>
                    <a:pt x="55" y="56"/>
                    <a:pt x="53" y="54"/>
                  </a:cubicBezTo>
                  <a:cubicBezTo>
                    <a:pt x="49" y="50"/>
                    <a:pt x="45" y="46"/>
                    <a:pt x="42" y="42"/>
                  </a:cubicBezTo>
                  <a:cubicBezTo>
                    <a:pt x="35" y="34"/>
                    <a:pt x="29" y="25"/>
                    <a:pt x="25" y="16"/>
                  </a:cubicBezTo>
                  <a:cubicBezTo>
                    <a:pt x="22" y="10"/>
                    <a:pt x="21" y="5"/>
                    <a:pt x="17" y="0"/>
                  </a:cubicBezTo>
                  <a:cubicBezTo>
                    <a:pt x="8" y="14"/>
                    <a:pt x="2" y="28"/>
                    <a:pt x="0" y="42"/>
                  </a:cubicBezTo>
                  <a:cubicBezTo>
                    <a:pt x="2" y="44"/>
                    <a:pt x="4" y="45"/>
                    <a:pt x="6" y="46"/>
                  </a:cubicBezTo>
                  <a:cubicBezTo>
                    <a:pt x="13" y="52"/>
                    <a:pt x="22" y="56"/>
                    <a:pt x="30" y="60"/>
                  </a:cubicBezTo>
                  <a:cubicBezTo>
                    <a:pt x="34" y="62"/>
                    <a:pt x="39" y="64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55" y="74"/>
                    <a:pt x="61" y="74"/>
                  </a:cubicBezTo>
                  <a:cubicBezTo>
                    <a:pt x="61" y="74"/>
                    <a:pt x="62" y="75"/>
                    <a:pt x="63" y="75"/>
                  </a:cubicBezTo>
                  <a:cubicBezTo>
                    <a:pt x="63" y="74"/>
                    <a:pt x="65" y="75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69"/>
                    <a:pt x="64" y="67"/>
                    <a:pt x="62" y="6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162"/>
            <p:cNvSpPr/>
            <p:nvPr/>
          </p:nvSpPr>
          <p:spPr bwMode="auto">
            <a:xfrm>
              <a:off x="3635" y="1862"/>
              <a:ext cx="198" cy="225"/>
            </a:xfrm>
            <a:custGeom>
              <a:avLst/>
              <a:gdLst>
                <a:gd name="T0" fmla="*/ 51 w 66"/>
                <a:gd name="T1" fmla="*/ 0 h 75"/>
                <a:gd name="T2" fmla="*/ 0 w 66"/>
                <a:gd name="T3" fmla="*/ 126 h 75"/>
                <a:gd name="T4" fmla="*/ 18 w 66"/>
                <a:gd name="T5" fmla="*/ 138 h 75"/>
                <a:gd name="T6" fmla="*/ 90 w 66"/>
                <a:gd name="T7" fmla="*/ 180 h 75"/>
                <a:gd name="T8" fmla="*/ 129 w 66"/>
                <a:gd name="T9" fmla="*/ 195 h 75"/>
                <a:gd name="T10" fmla="*/ 129 w 66"/>
                <a:gd name="T11" fmla="*/ 195 h 75"/>
                <a:gd name="T12" fmla="*/ 183 w 66"/>
                <a:gd name="T13" fmla="*/ 222 h 75"/>
                <a:gd name="T14" fmla="*/ 186 w 66"/>
                <a:gd name="T15" fmla="*/ 225 h 75"/>
                <a:gd name="T16" fmla="*/ 189 w 66"/>
                <a:gd name="T17" fmla="*/ 225 h 75"/>
                <a:gd name="T18" fmla="*/ 198 w 66"/>
                <a:gd name="T19" fmla="*/ 216 h 75"/>
                <a:gd name="T20" fmla="*/ 198 w 66"/>
                <a:gd name="T21" fmla="*/ 216 h 75"/>
                <a:gd name="T22" fmla="*/ 198 w 66"/>
                <a:gd name="T23" fmla="*/ 213 h 75"/>
                <a:gd name="T24" fmla="*/ 186 w 66"/>
                <a:gd name="T25" fmla="*/ 198 h 75"/>
                <a:gd name="T26" fmla="*/ 174 w 66"/>
                <a:gd name="T27" fmla="*/ 195 h 75"/>
                <a:gd name="T28" fmla="*/ 159 w 66"/>
                <a:gd name="T29" fmla="*/ 162 h 75"/>
                <a:gd name="T30" fmla="*/ 126 w 66"/>
                <a:gd name="T31" fmla="*/ 126 h 75"/>
                <a:gd name="T32" fmla="*/ 75 w 66"/>
                <a:gd name="T33" fmla="*/ 48 h 75"/>
                <a:gd name="T34" fmla="*/ 60 w 66"/>
                <a:gd name="T35" fmla="*/ 12 h 75"/>
                <a:gd name="T36" fmla="*/ 51 w 66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75"/>
                <a:gd name="T59" fmla="*/ 66 w 66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75">
                  <a:moveTo>
                    <a:pt x="17" y="0"/>
                  </a:moveTo>
                  <a:cubicBezTo>
                    <a:pt x="8" y="14"/>
                    <a:pt x="2" y="28"/>
                    <a:pt x="0" y="42"/>
                  </a:cubicBezTo>
                  <a:cubicBezTo>
                    <a:pt x="2" y="44"/>
                    <a:pt x="4" y="45"/>
                    <a:pt x="6" y="46"/>
                  </a:cubicBezTo>
                  <a:cubicBezTo>
                    <a:pt x="13" y="52"/>
                    <a:pt x="22" y="56"/>
                    <a:pt x="30" y="60"/>
                  </a:cubicBezTo>
                  <a:cubicBezTo>
                    <a:pt x="34" y="62"/>
                    <a:pt x="39" y="64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55" y="74"/>
                    <a:pt x="61" y="74"/>
                  </a:cubicBezTo>
                  <a:cubicBezTo>
                    <a:pt x="61" y="74"/>
                    <a:pt x="62" y="75"/>
                    <a:pt x="62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4"/>
                    <a:pt x="65" y="75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69"/>
                    <a:pt x="64" y="67"/>
                    <a:pt x="62" y="66"/>
                  </a:cubicBezTo>
                  <a:cubicBezTo>
                    <a:pt x="60" y="65"/>
                    <a:pt x="59" y="65"/>
                    <a:pt x="58" y="65"/>
                  </a:cubicBezTo>
                  <a:cubicBezTo>
                    <a:pt x="56" y="63"/>
                    <a:pt x="55" y="56"/>
                    <a:pt x="53" y="54"/>
                  </a:cubicBezTo>
                  <a:cubicBezTo>
                    <a:pt x="49" y="50"/>
                    <a:pt x="45" y="46"/>
                    <a:pt x="42" y="42"/>
                  </a:cubicBezTo>
                  <a:cubicBezTo>
                    <a:pt x="35" y="34"/>
                    <a:pt x="29" y="25"/>
                    <a:pt x="25" y="16"/>
                  </a:cubicBezTo>
                  <a:cubicBezTo>
                    <a:pt x="23" y="12"/>
                    <a:pt x="22" y="8"/>
                    <a:pt x="20" y="4"/>
                  </a:cubicBezTo>
                  <a:cubicBezTo>
                    <a:pt x="19" y="3"/>
                    <a:pt x="18" y="1"/>
                    <a:pt x="17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163"/>
            <p:cNvSpPr/>
            <p:nvPr/>
          </p:nvSpPr>
          <p:spPr bwMode="auto">
            <a:xfrm>
              <a:off x="3901" y="2003"/>
              <a:ext cx="135" cy="117"/>
            </a:xfrm>
            <a:custGeom>
              <a:avLst/>
              <a:gdLst>
                <a:gd name="T0" fmla="*/ 87 w 45"/>
                <a:gd name="T1" fmla="*/ 72 h 39"/>
                <a:gd name="T2" fmla="*/ 114 w 45"/>
                <a:gd name="T3" fmla="*/ 51 h 39"/>
                <a:gd name="T4" fmla="*/ 120 w 45"/>
                <a:gd name="T5" fmla="*/ 42 h 39"/>
                <a:gd name="T6" fmla="*/ 132 w 45"/>
                <a:gd name="T7" fmla="*/ 33 h 39"/>
                <a:gd name="T8" fmla="*/ 123 w 45"/>
                <a:gd name="T9" fmla="*/ 12 h 39"/>
                <a:gd name="T10" fmla="*/ 102 w 45"/>
                <a:gd name="T11" fmla="*/ 6 h 39"/>
                <a:gd name="T12" fmla="*/ 81 w 45"/>
                <a:gd name="T13" fmla="*/ 9 h 39"/>
                <a:gd name="T14" fmla="*/ 57 w 45"/>
                <a:gd name="T15" fmla="*/ 9 h 39"/>
                <a:gd name="T16" fmla="*/ 27 w 45"/>
                <a:gd name="T17" fmla="*/ 18 h 39"/>
                <a:gd name="T18" fmla="*/ 18 w 45"/>
                <a:gd name="T19" fmla="*/ 36 h 39"/>
                <a:gd name="T20" fmla="*/ 39 w 45"/>
                <a:gd name="T21" fmla="*/ 39 h 39"/>
                <a:gd name="T22" fmla="*/ 6 w 45"/>
                <a:gd name="T23" fmla="*/ 60 h 39"/>
                <a:gd name="T24" fmla="*/ 15 w 45"/>
                <a:gd name="T25" fmla="*/ 93 h 39"/>
                <a:gd name="T26" fmla="*/ 87 w 45"/>
                <a:gd name="T27" fmla="*/ 72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39"/>
                <a:gd name="T44" fmla="*/ 45 w 4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39">
                  <a:moveTo>
                    <a:pt x="29" y="24"/>
                  </a:moveTo>
                  <a:cubicBezTo>
                    <a:pt x="31" y="21"/>
                    <a:pt x="35" y="20"/>
                    <a:pt x="38" y="17"/>
                  </a:cubicBezTo>
                  <a:cubicBezTo>
                    <a:pt x="39" y="15"/>
                    <a:pt x="39" y="15"/>
                    <a:pt x="40" y="14"/>
                  </a:cubicBezTo>
                  <a:cubicBezTo>
                    <a:pt x="41" y="13"/>
                    <a:pt x="43" y="12"/>
                    <a:pt x="44" y="11"/>
                  </a:cubicBezTo>
                  <a:cubicBezTo>
                    <a:pt x="45" y="8"/>
                    <a:pt x="42" y="5"/>
                    <a:pt x="41" y="4"/>
                  </a:cubicBezTo>
                  <a:cubicBezTo>
                    <a:pt x="38" y="0"/>
                    <a:pt x="38" y="1"/>
                    <a:pt x="34" y="2"/>
                  </a:cubicBezTo>
                  <a:cubicBezTo>
                    <a:pt x="32" y="3"/>
                    <a:pt x="29" y="3"/>
                    <a:pt x="27" y="3"/>
                  </a:cubicBezTo>
                  <a:cubicBezTo>
                    <a:pt x="25" y="3"/>
                    <a:pt x="22" y="3"/>
                    <a:pt x="19" y="3"/>
                  </a:cubicBezTo>
                  <a:cubicBezTo>
                    <a:pt x="16" y="3"/>
                    <a:pt x="12" y="5"/>
                    <a:pt x="9" y="6"/>
                  </a:cubicBezTo>
                  <a:cubicBezTo>
                    <a:pt x="7" y="7"/>
                    <a:pt x="5" y="9"/>
                    <a:pt x="6" y="12"/>
                  </a:cubicBezTo>
                  <a:cubicBezTo>
                    <a:pt x="8" y="14"/>
                    <a:pt x="11" y="13"/>
                    <a:pt x="13" y="13"/>
                  </a:cubicBezTo>
                  <a:cubicBezTo>
                    <a:pt x="9" y="15"/>
                    <a:pt x="4" y="16"/>
                    <a:pt x="2" y="20"/>
                  </a:cubicBezTo>
                  <a:cubicBezTo>
                    <a:pt x="0" y="24"/>
                    <a:pt x="2" y="29"/>
                    <a:pt x="5" y="31"/>
                  </a:cubicBezTo>
                  <a:cubicBezTo>
                    <a:pt x="13" y="39"/>
                    <a:pt x="23" y="28"/>
                    <a:pt x="29" y="2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164"/>
            <p:cNvSpPr/>
            <p:nvPr/>
          </p:nvSpPr>
          <p:spPr bwMode="auto">
            <a:xfrm>
              <a:off x="3961" y="1979"/>
              <a:ext cx="84" cy="96"/>
            </a:xfrm>
            <a:custGeom>
              <a:avLst/>
              <a:gdLst>
                <a:gd name="T0" fmla="*/ 18 w 28"/>
                <a:gd name="T1" fmla="*/ 48 h 32"/>
                <a:gd name="T2" fmla="*/ 9 w 28"/>
                <a:gd name="T3" fmla="*/ 33 h 32"/>
                <a:gd name="T4" fmla="*/ 42 w 28"/>
                <a:gd name="T5" fmla="*/ 6 h 32"/>
                <a:gd name="T6" fmla="*/ 66 w 28"/>
                <a:gd name="T7" fmla="*/ 36 h 32"/>
                <a:gd name="T8" fmla="*/ 75 w 28"/>
                <a:gd name="T9" fmla="*/ 84 h 32"/>
                <a:gd name="T10" fmla="*/ 39 w 28"/>
                <a:gd name="T11" fmla="*/ 87 h 32"/>
                <a:gd name="T12" fmla="*/ 18 w 28"/>
                <a:gd name="T13" fmla="*/ 4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2"/>
                <a:gd name="T23" fmla="*/ 28 w 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2">
                  <a:moveTo>
                    <a:pt x="6" y="16"/>
                  </a:moveTo>
                  <a:cubicBezTo>
                    <a:pt x="5" y="15"/>
                    <a:pt x="4" y="13"/>
                    <a:pt x="3" y="11"/>
                  </a:cubicBezTo>
                  <a:cubicBezTo>
                    <a:pt x="0" y="4"/>
                    <a:pt x="7" y="0"/>
                    <a:pt x="14" y="2"/>
                  </a:cubicBezTo>
                  <a:cubicBezTo>
                    <a:pt x="18" y="4"/>
                    <a:pt x="21" y="7"/>
                    <a:pt x="22" y="12"/>
                  </a:cubicBezTo>
                  <a:cubicBezTo>
                    <a:pt x="23" y="16"/>
                    <a:pt x="28" y="25"/>
                    <a:pt x="25" y="28"/>
                  </a:cubicBezTo>
                  <a:cubicBezTo>
                    <a:pt x="22" y="30"/>
                    <a:pt x="16" y="32"/>
                    <a:pt x="13" y="29"/>
                  </a:cubicBezTo>
                  <a:cubicBezTo>
                    <a:pt x="10" y="25"/>
                    <a:pt x="7" y="20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165"/>
            <p:cNvSpPr/>
            <p:nvPr/>
          </p:nvSpPr>
          <p:spPr bwMode="auto">
            <a:xfrm>
              <a:off x="3480" y="1946"/>
              <a:ext cx="191" cy="237"/>
            </a:xfrm>
            <a:custGeom>
              <a:avLst/>
              <a:gdLst>
                <a:gd name="T0" fmla="*/ 185 w 64"/>
                <a:gd name="T1" fmla="*/ 126 h 79"/>
                <a:gd name="T2" fmla="*/ 191 w 64"/>
                <a:gd name="T3" fmla="*/ 84 h 79"/>
                <a:gd name="T4" fmla="*/ 173 w 64"/>
                <a:gd name="T5" fmla="*/ 90 h 79"/>
                <a:gd name="T6" fmla="*/ 104 w 64"/>
                <a:gd name="T7" fmla="*/ 93 h 79"/>
                <a:gd name="T8" fmla="*/ 72 w 64"/>
                <a:gd name="T9" fmla="*/ 54 h 79"/>
                <a:gd name="T10" fmla="*/ 39 w 64"/>
                <a:gd name="T11" fmla="*/ 6 h 79"/>
                <a:gd name="T12" fmla="*/ 12 w 64"/>
                <a:gd name="T13" fmla="*/ 99 h 79"/>
                <a:gd name="T14" fmla="*/ 33 w 64"/>
                <a:gd name="T15" fmla="*/ 126 h 79"/>
                <a:gd name="T16" fmla="*/ 24 w 64"/>
                <a:gd name="T17" fmla="*/ 138 h 79"/>
                <a:gd name="T18" fmla="*/ 27 w 64"/>
                <a:gd name="T19" fmla="*/ 171 h 79"/>
                <a:gd name="T20" fmla="*/ 128 w 64"/>
                <a:gd name="T21" fmla="*/ 183 h 79"/>
                <a:gd name="T22" fmla="*/ 188 w 64"/>
                <a:gd name="T23" fmla="*/ 180 h 79"/>
                <a:gd name="T24" fmla="*/ 185 w 64"/>
                <a:gd name="T25" fmla="*/ 126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9"/>
                <a:gd name="T41" fmla="*/ 64 w 6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9">
                  <a:moveTo>
                    <a:pt x="62" y="42"/>
                  </a:moveTo>
                  <a:cubicBezTo>
                    <a:pt x="62" y="37"/>
                    <a:pt x="63" y="32"/>
                    <a:pt x="64" y="28"/>
                  </a:cubicBezTo>
                  <a:cubicBezTo>
                    <a:pt x="61" y="29"/>
                    <a:pt x="58" y="30"/>
                    <a:pt x="58" y="30"/>
                  </a:cubicBezTo>
                  <a:cubicBezTo>
                    <a:pt x="49" y="33"/>
                    <a:pt x="44" y="35"/>
                    <a:pt x="35" y="31"/>
                  </a:cubicBezTo>
                  <a:cubicBezTo>
                    <a:pt x="27" y="27"/>
                    <a:pt x="26" y="26"/>
                    <a:pt x="24" y="18"/>
                  </a:cubicBezTo>
                  <a:cubicBezTo>
                    <a:pt x="23" y="13"/>
                    <a:pt x="20" y="4"/>
                    <a:pt x="13" y="2"/>
                  </a:cubicBezTo>
                  <a:cubicBezTo>
                    <a:pt x="0" y="0"/>
                    <a:pt x="2" y="27"/>
                    <a:pt x="4" y="33"/>
                  </a:cubicBezTo>
                  <a:cubicBezTo>
                    <a:pt x="5" y="38"/>
                    <a:pt x="11" y="35"/>
                    <a:pt x="11" y="42"/>
                  </a:cubicBezTo>
                  <a:cubicBezTo>
                    <a:pt x="11" y="45"/>
                    <a:pt x="9" y="44"/>
                    <a:pt x="8" y="46"/>
                  </a:cubicBezTo>
                  <a:cubicBezTo>
                    <a:pt x="6" y="48"/>
                    <a:pt x="8" y="54"/>
                    <a:pt x="9" y="57"/>
                  </a:cubicBezTo>
                  <a:cubicBezTo>
                    <a:pt x="17" y="79"/>
                    <a:pt x="29" y="60"/>
                    <a:pt x="43" y="61"/>
                  </a:cubicBezTo>
                  <a:cubicBezTo>
                    <a:pt x="50" y="61"/>
                    <a:pt x="56" y="61"/>
                    <a:pt x="63" y="60"/>
                  </a:cubicBezTo>
                  <a:cubicBezTo>
                    <a:pt x="62" y="54"/>
                    <a:pt x="62" y="48"/>
                    <a:pt x="62" y="4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166"/>
            <p:cNvSpPr/>
            <p:nvPr/>
          </p:nvSpPr>
          <p:spPr bwMode="auto">
            <a:xfrm>
              <a:off x="3590" y="1985"/>
              <a:ext cx="120" cy="174"/>
            </a:xfrm>
            <a:custGeom>
              <a:avLst/>
              <a:gdLst>
                <a:gd name="T0" fmla="*/ 15 w 40"/>
                <a:gd name="T1" fmla="*/ 81 h 58"/>
                <a:gd name="T2" fmla="*/ 9 w 40"/>
                <a:gd name="T3" fmla="*/ 54 h 58"/>
                <a:gd name="T4" fmla="*/ 72 w 40"/>
                <a:gd name="T5" fmla="*/ 18 h 58"/>
                <a:gd name="T6" fmla="*/ 105 w 40"/>
                <a:gd name="T7" fmla="*/ 78 h 58"/>
                <a:gd name="T8" fmla="*/ 99 w 40"/>
                <a:gd name="T9" fmla="*/ 165 h 58"/>
                <a:gd name="T10" fmla="*/ 39 w 40"/>
                <a:gd name="T11" fmla="*/ 156 h 58"/>
                <a:gd name="T12" fmla="*/ 15 w 40"/>
                <a:gd name="T13" fmla="*/ 8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58"/>
                <a:gd name="T23" fmla="*/ 40 w 40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58">
                  <a:moveTo>
                    <a:pt x="5" y="27"/>
                  </a:moveTo>
                  <a:cubicBezTo>
                    <a:pt x="4" y="24"/>
                    <a:pt x="3" y="21"/>
                    <a:pt x="3" y="18"/>
                  </a:cubicBezTo>
                  <a:cubicBezTo>
                    <a:pt x="0" y="4"/>
                    <a:pt x="14" y="0"/>
                    <a:pt x="24" y="6"/>
                  </a:cubicBezTo>
                  <a:cubicBezTo>
                    <a:pt x="32" y="11"/>
                    <a:pt x="35" y="17"/>
                    <a:pt x="35" y="26"/>
                  </a:cubicBezTo>
                  <a:cubicBezTo>
                    <a:pt x="36" y="34"/>
                    <a:pt x="40" y="50"/>
                    <a:pt x="33" y="55"/>
                  </a:cubicBezTo>
                  <a:cubicBezTo>
                    <a:pt x="28" y="58"/>
                    <a:pt x="16" y="58"/>
                    <a:pt x="13" y="52"/>
                  </a:cubicBezTo>
                  <a:cubicBezTo>
                    <a:pt x="9" y="45"/>
                    <a:pt x="6" y="35"/>
                    <a:pt x="5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167"/>
            <p:cNvSpPr/>
            <p:nvPr/>
          </p:nvSpPr>
          <p:spPr bwMode="auto">
            <a:xfrm>
              <a:off x="4081" y="1979"/>
              <a:ext cx="197" cy="234"/>
            </a:xfrm>
            <a:custGeom>
              <a:avLst/>
              <a:gdLst>
                <a:gd name="T0" fmla="*/ 158 w 66"/>
                <a:gd name="T1" fmla="*/ 3 h 78"/>
                <a:gd name="T2" fmla="*/ 119 w 66"/>
                <a:gd name="T3" fmla="*/ 48 h 78"/>
                <a:gd name="T4" fmla="*/ 84 w 66"/>
                <a:gd name="T5" fmla="*/ 84 h 78"/>
                <a:gd name="T6" fmla="*/ 15 w 66"/>
                <a:gd name="T7" fmla="*/ 75 h 78"/>
                <a:gd name="T8" fmla="*/ 0 w 66"/>
                <a:gd name="T9" fmla="*/ 69 h 78"/>
                <a:gd name="T10" fmla="*/ 6 w 66"/>
                <a:gd name="T11" fmla="*/ 132 h 78"/>
                <a:gd name="T12" fmla="*/ 3 w 66"/>
                <a:gd name="T13" fmla="*/ 168 h 78"/>
                <a:gd name="T14" fmla="*/ 51 w 66"/>
                <a:gd name="T15" fmla="*/ 174 h 78"/>
                <a:gd name="T16" fmla="*/ 155 w 66"/>
                <a:gd name="T17" fmla="*/ 171 h 78"/>
                <a:gd name="T18" fmla="*/ 161 w 66"/>
                <a:gd name="T19" fmla="*/ 138 h 78"/>
                <a:gd name="T20" fmla="*/ 152 w 66"/>
                <a:gd name="T21" fmla="*/ 123 h 78"/>
                <a:gd name="T22" fmla="*/ 179 w 66"/>
                <a:gd name="T23" fmla="*/ 99 h 78"/>
                <a:gd name="T24" fmla="*/ 158 w 66"/>
                <a:gd name="T25" fmla="*/ 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78"/>
                <a:gd name="T41" fmla="*/ 66 w 66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78">
                  <a:moveTo>
                    <a:pt x="53" y="1"/>
                  </a:moveTo>
                  <a:cubicBezTo>
                    <a:pt x="46" y="2"/>
                    <a:pt x="42" y="11"/>
                    <a:pt x="40" y="16"/>
                  </a:cubicBezTo>
                  <a:cubicBezTo>
                    <a:pt x="37" y="24"/>
                    <a:pt x="37" y="25"/>
                    <a:pt x="28" y="28"/>
                  </a:cubicBezTo>
                  <a:cubicBezTo>
                    <a:pt x="18" y="31"/>
                    <a:pt x="13" y="29"/>
                    <a:pt x="5" y="25"/>
                  </a:cubicBezTo>
                  <a:cubicBezTo>
                    <a:pt x="5" y="25"/>
                    <a:pt x="3" y="24"/>
                    <a:pt x="0" y="23"/>
                  </a:cubicBezTo>
                  <a:cubicBezTo>
                    <a:pt x="2" y="29"/>
                    <a:pt x="2" y="37"/>
                    <a:pt x="2" y="44"/>
                  </a:cubicBezTo>
                  <a:cubicBezTo>
                    <a:pt x="2" y="48"/>
                    <a:pt x="1" y="52"/>
                    <a:pt x="1" y="56"/>
                  </a:cubicBezTo>
                  <a:cubicBezTo>
                    <a:pt x="6" y="57"/>
                    <a:pt x="11" y="57"/>
                    <a:pt x="17" y="58"/>
                  </a:cubicBezTo>
                  <a:cubicBezTo>
                    <a:pt x="31" y="58"/>
                    <a:pt x="42" y="78"/>
                    <a:pt x="52" y="57"/>
                  </a:cubicBezTo>
                  <a:cubicBezTo>
                    <a:pt x="53" y="55"/>
                    <a:pt x="56" y="48"/>
                    <a:pt x="54" y="46"/>
                  </a:cubicBezTo>
                  <a:cubicBezTo>
                    <a:pt x="53" y="44"/>
                    <a:pt x="51" y="45"/>
                    <a:pt x="51" y="41"/>
                  </a:cubicBezTo>
                  <a:cubicBezTo>
                    <a:pt x="53" y="35"/>
                    <a:pt x="58" y="39"/>
                    <a:pt x="60" y="33"/>
                  </a:cubicBezTo>
                  <a:cubicBezTo>
                    <a:pt x="62" y="27"/>
                    <a:pt x="66" y="0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168"/>
            <p:cNvSpPr/>
            <p:nvPr/>
          </p:nvSpPr>
          <p:spPr bwMode="auto">
            <a:xfrm>
              <a:off x="4027" y="2003"/>
              <a:ext cx="137" cy="177"/>
            </a:xfrm>
            <a:custGeom>
              <a:avLst/>
              <a:gdLst>
                <a:gd name="T0" fmla="*/ 113 w 46"/>
                <a:gd name="T1" fmla="*/ 87 h 59"/>
                <a:gd name="T2" fmla="*/ 122 w 46"/>
                <a:gd name="T3" fmla="*/ 60 h 59"/>
                <a:gd name="T4" fmla="*/ 63 w 46"/>
                <a:gd name="T5" fmla="*/ 15 h 59"/>
                <a:gd name="T6" fmla="*/ 21 w 46"/>
                <a:gd name="T7" fmla="*/ 75 h 59"/>
                <a:gd name="T8" fmla="*/ 21 w 46"/>
                <a:gd name="T9" fmla="*/ 162 h 59"/>
                <a:gd name="T10" fmla="*/ 83 w 46"/>
                <a:gd name="T11" fmla="*/ 159 h 59"/>
                <a:gd name="T12" fmla="*/ 113 w 46"/>
                <a:gd name="T13" fmla="*/ 8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9"/>
                <a:gd name="T23" fmla="*/ 46 w 4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9">
                  <a:moveTo>
                    <a:pt x="38" y="29"/>
                  </a:moveTo>
                  <a:cubicBezTo>
                    <a:pt x="39" y="26"/>
                    <a:pt x="40" y="23"/>
                    <a:pt x="41" y="20"/>
                  </a:cubicBezTo>
                  <a:cubicBezTo>
                    <a:pt x="46" y="6"/>
                    <a:pt x="31" y="0"/>
                    <a:pt x="21" y="5"/>
                  </a:cubicBezTo>
                  <a:cubicBezTo>
                    <a:pt x="12" y="10"/>
                    <a:pt x="9" y="16"/>
                    <a:pt x="7" y="25"/>
                  </a:cubicBezTo>
                  <a:cubicBezTo>
                    <a:pt x="6" y="33"/>
                    <a:pt x="0" y="49"/>
                    <a:pt x="7" y="54"/>
                  </a:cubicBezTo>
                  <a:cubicBezTo>
                    <a:pt x="11" y="58"/>
                    <a:pt x="24" y="59"/>
                    <a:pt x="28" y="53"/>
                  </a:cubicBezTo>
                  <a:cubicBezTo>
                    <a:pt x="33" y="46"/>
                    <a:pt x="36" y="37"/>
                    <a:pt x="38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8" name="Picture 16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668" y="1769"/>
              <a:ext cx="43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9" name="Freeform 170"/>
            <p:cNvSpPr/>
            <p:nvPr/>
          </p:nvSpPr>
          <p:spPr bwMode="auto">
            <a:xfrm>
              <a:off x="3262" y="733"/>
              <a:ext cx="582" cy="640"/>
            </a:xfrm>
            <a:custGeom>
              <a:avLst/>
              <a:gdLst>
                <a:gd name="T0" fmla="*/ 519 w 195"/>
                <a:gd name="T1" fmla="*/ 490 h 213"/>
                <a:gd name="T2" fmla="*/ 516 w 195"/>
                <a:gd name="T3" fmla="*/ 631 h 213"/>
                <a:gd name="T4" fmla="*/ 484 w 195"/>
                <a:gd name="T5" fmla="*/ 601 h 213"/>
                <a:gd name="T6" fmla="*/ 454 w 195"/>
                <a:gd name="T7" fmla="*/ 508 h 213"/>
                <a:gd name="T8" fmla="*/ 424 w 195"/>
                <a:gd name="T9" fmla="*/ 460 h 213"/>
                <a:gd name="T10" fmla="*/ 209 w 195"/>
                <a:gd name="T11" fmla="*/ 340 h 213"/>
                <a:gd name="T12" fmla="*/ 45 w 195"/>
                <a:gd name="T13" fmla="*/ 252 h 213"/>
                <a:gd name="T14" fmla="*/ 113 w 195"/>
                <a:gd name="T15" fmla="*/ 3 h 213"/>
                <a:gd name="T16" fmla="*/ 128 w 195"/>
                <a:gd name="T17" fmla="*/ 72 h 213"/>
                <a:gd name="T18" fmla="*/ 140 w 195"/>
                <a:gd name="T19" fmla="*/ 201 h 213"/>
                <a:gd name="T20" fmla="*/ 212 w 195"/>
                <a:gd name="T21" fmla="*/ 219 h 213"/>
                <a:gd name="T22" fmla="*/ 263 w 195"/>
                <a:gd name="T23" fmla="*/ 114 h 213"/>
                <a:gd name="T24" fmla="*/ 292 w 195"/>
                <a:gd name="T25" fmla="*/ 168 h 213"/>
                <a:gd name="T26" fmla="*/ 284 w 195"/>
                <a:gd name="T27" fmla="*/ 267 h 213"/>
                <a:gd name="T28" fmla="*/ 367 w 195"/>
                <a:gd name="T29" fmla="*/ 306 h 213"/>
                <a:gd name="T30" fmla="*/ 442 w 195"/>
                <a:gd name="T31" fmla="*/ 144 h 213"/>
                <a:gd name="T32" fmla="*/ 484 w 195"/>
                <a:gd name="T33" fmla="*/ 201 h 213"/>
                <a:gd name="T34" fmla="*/ 451 w 195"/>
                <a:gd name="T35" fmla="*/ 294 h 213"/>
                <a:gd name="T36" fmla="*/ 537 w 195"/>
                <a:gd name="T37" fmla="*/ 439 h 213"/>
                <a:gd name="T38" fmla="*/ 519 w 195"/>
                <a:gd name="T39" fmla="*/ 490 h 2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213"/>
                <a:gd name="T62" fmla="*/ 195 w 195"/>
                <a:gd name="T63" fmla="*/ 213 h 2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213">
                  <a:moveTo>
                    <a:pt x="174" y="163"/>
                  </a:moveTo>
                  <a:cubicBezTo>
                    <a:pt x="169" y="176"/>
                    <a:pt x="195" y="199"/>
                    <a:pt x="173" y="210"/>
                  </a:cubicBezTo>
                  <a:cubicBezTo>
                    <a:pt x="164" y="213"/>
                    <a:pt x="164" y="207"/>
                    <a:pt x="162" y="200"/>
                  </a:cubicBezTo>
                  <a:cubicBezTo>
                    <a:pt x="160" y="189"/>
                    <a:pt x="156" y="179"/>
                    <a:pt x="152" y="169"/>
                  </a:cubicBezTo>
                  <a:cubicBezTo>
                    <a:pt x="149" y="163"/>
                    <a:pt x="145" y="158"/>
                    <a:pt x="142" y="153"/>
                  </a:cubicBezTo>
                  <a:cubicBezTo>
                    <a:pt x="125" y="126"/>
                    <a:pt x="99" y="119"/>
                    <a:pt x="70" y="113"/>
                  </a:cubicBezTo>
                  <a:cubicBezTo>
                    <a:pt x="47" y="107"/>
                    <a:pt x="31" y="105"/>
                    <a:pt x="15" y="84"/>
                  </a:cubicBezTo>
                  <a:cubicBezTo>
                    <a:pt x="0" y="64"/>
                    <a:pt x="4" y="6"/>
                    <a:pt x="38" y="1"/>
                  </a:cubicBezTo>
                  <a:cubicBezTo>
                    <a:pt x="51" y="0"/>
                    <a:pt x="45" y="15"/>
                    <a:pt x="43" y="24"/>
                  </a:cubicBezTo>
                  <a:cubicBezTo>
                    <a:pt x="39" y="41"/>
                    <a:pt x="39" y="52"/>
                    <a:pt x="47" y="67"/>
                  </a:cubicBezTo>
                  <a:cubicBezTo>
                    <a:pt x="53" y="78"/>
                    <a:pt x="63" y="89"/>
                    <a:pt x="71" y="73"/>
                  </a:cubicBezTo>
                  <a:cubicBezTo>
                    <a:pt x="77" y="61"/>
                    <a:pt x="75" y="43"/>
                    <a:pt x="88" y="38"/>
                  </a:cubicBezTo>
                  <a:cubicBezTo>
                    <a:pt x="105" y="31"/>
                    <a:pt x="104" y="46"/>
                    <a:pt x="98" y="56"/>
                  </a:cubicBezTo>
                  <a:cubicBezTo>
                    <a:pt x="92" y="66"/>
                    <a:pt x="88" y="79"/>
                    <a:pt x="95" y="89"/>
                  </a:cubicBezTo>
                  <a:cubicBezTo>
                    <a:pt x="100" y="96"/>
                    <a:pt x="113" y="106"/>
                    <a:pt x="123" y="102"/>
                  </a:cubicBezTo>
                  <a:cubicBezTo>
                    <a:pt x="145" y="92"/>
                    <a:pt x="125" y="59"/>
                    <a:pt x="148" y="48"/>
                  </a:cubicBezTo>
                  <a:cubicBezTo>
                    <a:pt x="163" y="41"/>
                    <a:pt x="167" y="55"/>
                    <a:pt x="162" y="67"/>
                  </a:cubicBezTo>
                  <a:cubicBezTo>
                    <a:pt x="158" y="77"/>
                    <a:pt x="154" y="87"/>
                    <a:pt x="151" y="98"/>
                  </a:cubicBezTo>
                  <a:cubicBezTo>
                    <a:pt x="144" y="126"/>
                    <a:pt x="172" y="125"/>
                    <a:pt x="180" y="146"/>
                  </a:cubicBezTo>
                  <a:cubicBezTo>
                    <a:pt x="184" y="155"/>
                    <a:pt x="177" y="157"/>
                    <a:pt x="174" y="163"/>
                  </a:cubicBezTo>
                </a:path>
              </a:pathLst>
            </a:custGeom>
            <a:solidFill>
              <a:srgbClr val="2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171"/>
            <p:cNvSpPr/>
            <p:nvPr/>
          </p:nvSpPr>
          <p:spPr bwMode="auto">
            <a:xfrm>
              <a:off x="3280" y="742"/>
              <a:ext cx="469" cy="435"/>
            </a:xfrm>
            <a:custGeom>
              <a:avLst/>
              <a:gdLst>
                <a:gd name="T0" fmla="*/ 102 w 157"/>
                <a:gd name="T1" fmla="*/ 0 h 145"/>
                <a:gd name="T2" fmla="*/ 96 w 157"/>
                <a:gd name="T3" fmla="*/ 0 h 145"/>
                <a:gd name="T4" fmla="*/ 24 w 157"/>
                <a:gd name="T5" fmla="*/ 63 h 145"/>
                <a:gd name="T6" fmla="*/ 33 w 157"/>
                <a:gd name="T7" fmla="*/ 243 h 145"/>
                <a:gd name="T8" fmla="*/ 170 w 157"/>
                <a:gd name="T9" fmla="*/ 318 h 145"/>
                <a:gd name="T10" fmla="*/ 194 w 157"/>
                <a:gd name="T11" fmla="*/ 324 h 145"/>
                <a:gd name="T12" fmla="*/ 403 w 157"/>
                <a:gd name="T13" fmla="*/ 435 h 145"/>
                <a:gd name="T14" fmla="*/ 457 w 157"/>
                <a:gd name="T15" fmla="*/ 369 h 145"/>
                <a:gd name="T16" fmla="*/ 430 w 157"/>
                <a:gd name="T17" fmla="*/ 285 h 145"/>
                <a:gd name="T18" fmla="*/ 463 w 157"/>
                <a:gd name="T19" fmla="*/ 189 h 145"/>
                <a:gd name="T20" fmla="*/ 463 w 157"/>
                <a:gd name="T21" fmla="*/ 144 h 145"/>
                <a:gd name="T22" fmla="*/ 448 w 157"/>
                <a:gd name="T23" fmla="*/ 135 h 145"/>
                <a:gd name="T24" fmla="*/ 445 w 157"/>
                <a:gd name="T25" fmla="*/ 135 h 145"/>
                <a:gd name="T26" fmla="*/ 424 w 157"/>
                <a:gd name="T27" fmla="*/ 141 h 145"/>
                <a:gd name="T28" fmla="*/ 391 w 157"/>
                <a:gd name="T29" fmla="*/ 219 h 145"/>
                <a:gd name="T30" fmla="*/ 350 w 157"/>
                <a:gd name="T31" fmla="*/ 303 h 145"/>
                <a:gd name="T32" fmla="*/ 335 w 157"/>
                <a:gd name="T33" fmla="*/ 306 h 145"/>
                <a:gd name="T34" fmla="*/ 332 w 157"/>
                <a:gd name="T35" fmla="*/ 306 h 145"/>
                <a:gd name="T36" fmla="*/ 260 w 157"/>
                <a:gd name="T37" fmla="*/ 261 h 145"/>
                <a:gd name="T38" fmla="*/ 272 w 157"/>
                <a:gd name="T39" fmla="*/ 156 h 145"/>
                <a:gd name="T40" fmla="*/ 281 w 157"/>
                <a:gd name="T41" fmla="*/ 111 h 145"/>
                <a:gd name="T42" fmla="*/ 269 w 157"/>
                <a:gd name="T43" fmla="*/ 105 h 145"/>
                <a:gd name="T44" fmla="*/ 266 w 157"/>
                <a:gd name="T45" fmla="*/ 105 h 145"/>
                <a:gd name="T46" fmla="*/ 248 w 157"/>
                <a:gd name="T47" fmla="*/ 108 h 145"/>
                <a:gd name="T48" fmla="*/ 212 w 157"/>
                <a:gd name="T49" fmla="*/ 171 h 145"/>
                <a:gd name="T50" fmla="*/ 200 w 157"/>
                <a:gd name="T51" fmla="*/ 210 h 145"/>
                <a:gd name="T52" fmla="*/ 167 w 157"/>
                <a:gd name="T53" fmla="*/ 240 h 145"/>
                <a:gd name="T54" fmla="*/ 164 w 157"/>
                <a:gd name="T55" fmla="*/ 240 h 145"/>
                <a:gd name="T56" fmla="*/ 119 w 157"/>
                <a:gd name="T57" fmla="*/ 195 h 145"/>
                <a:gd name="T58" fmla="*/ 105 w 157"/>
                <a:gd name="T59" fmla="*/ 63 h 145"/>
                <a:gd name="T60" fmla="*/ 108 w 157"/>
                <a:gd name="T61" fmla="*/ 51 h 145"/>
                <a:gd name="T62" fmla="*/ 114 w 157"/>
                <a:gd name="T63" fmla="*/ 3 h 145"/>
                <a:gd name="T64" fmla="*/ 105 w 157"/>
                <a:gd name="T65" fmla="*/ 0 h 145"/>
                <a:gd name="T66" fmla="*/ 102 w 157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45"/>
                <a:gd name="T104" fmla="*/ 157 w 157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45">
                  <a:moveTo>
                    <a:pt x="34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19" y="2"/>
                    <a:pt x="11" y="13"/>
                    <a:pt x="8" y="21"/>
                  </a:cubicBezTo>
                  <a:cubicBezTo>
                    <a:pt x="0" y="40"/>
                    <a:pt x="1" y="68"/>
                    <a:pt x="11" y="81"/>
                  </a:cubicBezTo>
                  <a:cubicBezTo>
                    <a:pt x="24" y="99"/>
                    <a:pt x="37" y="102"/>
                    <a:pt x="57" y="106"/>
                  </a:cubicBezTo>
                  <a:cubicBezTo>
                    <a:pt x="60" y="107"/>
                    <a:pt x="62" y="107"/>
                    <a:pt x="65" y="108"/>
                  </a:cubicBezTo>
                  <a:cubicBezTo>
                    <a:pt x="92" y="114"/>
                    <a:pt x="118" y="121"/>
                    <a:pt x="135" y="145"/>
                  </a:cubicBezTo>
                  <a:cubicBezTo>
                    <a:pt x="139" y="137"/>
                    <a:pt x="145" y="130"/>
                    <a:pt x="153" y="123"/>
                  </a:cubicBezTo>
                  <a:cubicBezTo>
                    <a:pt x="145" y="117"/>
                    <a:pt x="140" y="110"/>
                    <a:pt x="144" y="95"/>
                  </a:cubicBezTo>
                  <a:cubicBezTo>
                    <a:pt x="147" y="83"/>
                    <a:pt x="151" y="72"/>
                    <a:pt x="155" y="63"/>
                  </a:cubicBezTo>
                  <a:cubicBezTo>
                    <a:pt x="157" y="57"/>
                    <a:pt x="157" y="51"/>
                    <a:pt x="155" y="48"/>
                  </a:cubicBezTo>
                  <a:cubicBezTo>
                    <a:pt x="154" y="46"/>
                    <a:pt x="152" y="45"/>
                    <a:pt x="150" y="45"/>
                  </a:cubicBezTo>
                  <a:cubicBezTo>
                    <a:pt x="150" y="45"/>
                    <a:pt x="149" y="45"/>
                    <a:pt x="149" y="45"/>
                  </a:cubicBezTo>
                  <a:cubicBezTo>
                    <a:pt x="147" y="45"/>
                    <a:pt x="145" y="46"/>
                    <a:pt x="142" y="47"/>
                  </a:cubicBezTo>
                  <a:cubicBezTo>
                    <a:pt x="132" y="52"/>
                    <a:pt x="131" y="62"/>
                    <a:pt x="131" y="73"/>
                  </a:cubicBezTo>
                  <a:cubicBezTo>
                    <a:pt x="130" y="84"/>
                    <a:pt x="129" y="95"/>
                    <a:pt x="117" y="101"/>
                  </a:cubicBezTo>
                  <a:cubicBezTo>
                    <a:pt x="116" y="101"/>
                    <a:pt x="114" y="102"/>
                    <a:pt x="112" y="102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02" y="101"/>
                    <a:pt x="92" y="94"/>
                    <a:pt x="87" y="87"/>
                  </a:cubicBezTo>
                  <a:cubicBezTo>
                    <a:pt x="79" y="75"/>
                    <a:pt x="86" y="60"/>
                    <a:pt x="91" y="52"/>
                  </a:cubicBezTo>
                  <a:cubicBezTo>
                    <a:pt x="94" y="47"/>
                    <a:pt x="95" y="40"/>
                    <a:pt x="94" y="37"/>
                  </a:cubicBezTo>
                  <a:cubicBezTo>
                    <a:pt x="93" y="35"/>
                    <a:pt x="92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88" y="35"/>
                    <a:pt x="85" y="35"/>
                    <a:pt x="83" y="36"/>
                  </a:cubicBezTo>
                  <a:cubicBezTo>
                    <a:pt x="75" y="40"/>
                    <a:pt x="73" y="48"/>
                    <a:pt x="71" y="57"/>
                  </a:cubicBezTo>
                  <a:cubicBezTo>
                    <a:pt x="70" y="62"/>
                    <a:pt x="69" y="66"/>
                    <a:pt x="67" y="70"/>
                  </a:cubicBezTo>
                  <a:cubicBezTo>
                    <a:pt x="64" y="77"/>
                    <a:pt x="60" y="80"/>
                    <a:pt x="56" y="80"/>
                  </a:cubicBezTo>
                  <a:cubicBezTo>
                    <a:pt x="56" y="80"/>
                    <a:pt x="56" y="80"/>
                    <a:pt x="55" y="80"/>
                  </a:cubicBezTo>
                  <a:cubicBezTo>
                    <a:pt x="50" y="79"/>
                    <a:pt x="45" y="74"/>
                    <a:pt x="40" y="65"/>
                  </a:cubicBezTo>
                  <a:cubicBezTo>
                    <a:pt x="31" y="49"/>
                    <a:pt x="31" y="37"/>
                    <a:pt x="35" y="21"/>
                  </a:cubicBezTo>
                  <a:cubicBezTo>
                    <a:pt x="35" y="20"/>
                    <a:pt x="36" y="18"/>
                    <a:pt x="36" y="17"/>
                  </a:cubicBezTo>
                  <a:cubicBezTo>
                    <a:pt x="38" y="11"/>
                    <a:pt x="40" y="4"/>
                    <a:pt x="38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33181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172"/>
            <p:cNvSpPr/>
            <p:nvPr/>
          </p:nvSpPr>
          <p:spPr bwMode="auto">
            <a:xfrm>
              <a:off x="3967" y="781"/>
              <a:ext cx="622" cy="607"/>
            </a:xfrm>
            <a:custGeom>
              <a:avLst/>
              <a:gdLst>
                <a:gd name="T0" fmla="*/ 72 w 208"/>
                <a:gd name="T1" fmla="*/ 454 h 202"/>
                <a:gd name="T2" fmla="*/ 63 w 208"/>
                <a:gd name="T3" fmla="*/ 592 h 202"/>
                <a:gd name="T4" fmla="*/ 99 w 208"/>
                <a:gd name="T5" fmla="*/ 568 h 202"/>
                <a:gd name="T6" fmla="*/ 138 w 208"/>
                <a:gd name="T7" fmla="*/ 478 h 202"/>
                <a:gd name="T8" fmla="*/ 170 w 208"/>
                <a:gd name="T9" fmla="*/ 433 h 202"/>
                <a:gd name="T10" fmla="*/ 395 w 208"/>
                <a:gd name="T11" fmla="*/ 331 h 202"/>
                <a:gd name="T12" fmla="*/ 568 w 208"/>
                <a:gd name="T13" fmla="*/ 261 h 202"/>
                <a:gd name="T14" fmla="*/ 523 w 208"/>
                <a:gd name="T15" fmla="*/ 9 h 202"/>
                <a:gd name="T16" fmla="*/ 502 w 208"/>
                <a:gd name="T17" fmla="*/ 75 h 202"/>
                <a:gd name="T18" fmla="*/ 478 w 208"/>
                <a:gd name="T19" fmla="*/ 201 h 202"/>
                <a:gd name="T20" fmla="*/ 404 w 208"/>
                <a:gd name="T21" fmla="*/ 213 h 202"/>
                <a:gd name="T22" fmla="*/ 362 w 208"/>
                <a:gd name="T23" fmla="*/ 102 h 202"/>
                <a:gd name="T24" fmla="*/ 329 w 208"/>
                <a:gd name="T25" fmla="*/ 156 h 202"/>
                <a:gd name="T26" fmla="*/ 329 w 208"/>
                <a:gd name="T27" fmla="*/ 252 h 202"/>
                <a:gd name="T28" fmla="*/ 242 w 208"/>
                <a:gd name="T29" fmla="*/ 285 h 202"/>
                <a:gd name="T30" fmla="*/ 182 w 208"/>
                <a:gd name="T31" fmla="*/ 117 h 202"/>
                <a:gd name="T32" fmla="*/ 135 w 208"/>
                <a:gd name="T33" fmla="*/ 168 h 202"/>
                <a:gd name="T34" fmla="*/ 158 w 208"/>
                <a:gd name="T35" fmla="*/ 264 h 202"/>
                <a:gd name="T36" fmla="*/ 60 w 208"/>
                <a:gd name="T37" fmla="*/ 403 h 202"/>
                <a:gd name="T38" fmla="*/ 72 w 208"/>
                <a:gd name="T39" fmla="*/ 454 h 2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8"/>
                <a:gd name="T61" fmla="*/ 0 h 202"/>
                <a:gd name="T62" fmla="*/ 208 w 208"/>
                <a:gd name="T63" fmla="*/ 202 h 2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8" h="202">
                  <a:moveTo>
                    <a:pt x="24" y="151"/>
                  </a:moveTo>
                  <a:cubicBezTo>
                    <a:pt x="28" y="165"/>
                    <a:pt x="0" y="185"/>
                    <a:pt x="21" y="197"/>
                  </a:cubicBezTo>
                  <a:cubicBezTo>
                    <a:pt x="29" y="202"/>
                    <a:pt x="30" y="196"/>
                    <a:pt x="33" y="189"/>
                  </a:cubicBezTo>
                  <a:cubicBezTo>
                    <a:pt x="36" y="178"/>
                    <a:pt x="41" y="168"/>
                    <a:pt x="46" y="159"/>
                  </a:cubicBezTo>
                  <a:cubicBezTo>
                    <a:pt x="49" y="153"/>
                    <a:pt x="53" y="148"/>
                    <a:pt x="57" y="144"/>
                  </a:cubicBezTo>
                  <a:cubicBezTo>
                    <a:pt x="76" y="119"/>
                    <a:pt x="103" y="115"/>
                    <a:pt x="132" y="110"/>
                  </a:cubicBezTo>
                  <a:cubicBezTo>
                    <a:pt x="156" y="107"/>
                    <a:pt x="172" y="107"/>
                    <a:pt x="190" y="87"/>
                  </a:cubicBezTo>
                  <a:cubicBezTo>
                    <a:pt x="207" y="69"/>
                    <a:pt x="208" y="10"/>
                    <a:pt x="175" y="3"/>
                  </a:cubicBezTo>
                  <a:cubicBezTo>
                    <a:pt x="162" y="0"/>
                    <a:pt x="166" y="16"/>
                    <a:pt x="168" y="25"/>
                  </a:cubicBezTo>
                  <a:cubicBezTo>
                    <a:pt x="170" y="42"/>
                    <a:pt x="170" y="53"/>
                    <a:pt x="160" y="67"/>
                  </a:cubicBezTo>
                  <a:cubicBezTo>
                    <a:pt x="152" y="78"/>
                    <a:pt x="142" y="87"/>
                    <a:pt x="135" y="71"/>
                  </a:cubicBezTo>
                  <a:cubicBezTo>
                    <a:pt x="131" y="59"/>
                    <a:pt x="134" y="41"/>
                    <a:pt x="121" y="34"/>
                  </a:cubicBezTo>
                  <a:cubicBezTo>
                    <a:pt x="106" y="26"/>
                    <a:pt x="105" y="41"/>
                    <a:pt x="110" y="52"/>
                  </a:cubicBezTo>
                  <a:cubicBezTo>
                    <a:pt x="115" y="62"/>
                    <a:pt x="118" y="75"/>
                    <a:pt x="110" y="84"/>
                  </a:cubicBezTo>
                  <a:cubicBezTo>
                    <a:pt x="105" y="92"/>
                    <a:pt x="90" y="100"/>
                    <a:pt x="81" y="95"/>
                  </a:cubicBezTo>
                  <a:cubicBezTo>
                    <a:pt x="60" y="83"/>
                    <a:pt x="83" y="52"/>
                    <a:pt x="61" y="39"/>
                  </a:cubicBezTo>
                  <a:cubicBezTo>
                    <a:pt x="46" y="31"/>
                    <a:pt x="41" y="44"/>
                    <a:pt x="45" y="56"/>
                  </a:cubicBezTo>
                  <a:cubicBezTo>
                    <a:pt x="48" y="67"/>
                    <a:pt x="51" y="77"/>
                    <a:pt x="53" y="88"/>
                  </a:cubicBezTo>
                  <a:cubicBezTo>
                    <a:pt x="58" y="117"/>
                    <a:pt x="30" y="114"/>
                    <a:pt x="20" y="134"/>
                  </a:cubicBezTo>
                  <a:cubicBezTo>
                    <a:pt x="16" y="142"/>
                    <a:pt x="22" y="145"/>
                    <a:pt x="24" y="151"/>
                  </a:cubicBezTo>
                </a:path>
              </a:pathLst>
            </a:custGeom>
            <a:solidFill>
              <a:srgbClr val="2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173"/>
            <p:cNvSpPr/>
            <p:nvPr/>
          </p:nvSpPr>
          <p:spPr bwMode="auto">
            <a:xfrm>
              <a:off x="4101" y="793"/>
              <a:ext cx="473" cy="387"/>
            </a:xfrm>
            <a:custGeom>
              <a:avLst/>
              <a:gdLst>
                <a:gd name="T0" fmla="*/ 380 w 158"/>
                <a:gd name="T1" fmla="*/ 0 h 129"/>
                <a:gd name="T2" fmla="*/ 371 w 158"/>
                <a:gd name="T3" fmla="*/ 3 h 129"/>
                <a:gd name="T4" fmla="*/ 371 w 158"/>
                <a:gd name="T5" fmla="*/ 51 h 129"/>
                <a:gd name="T6" fmla="*/ 374 w 158"/>
                <a:gd name="T7" fmla="*/ 63 h 129"/>
                <a:gd name="T8" fmla="*/ 347 w 158"/>
                <a:gd name="T9" fmla="*/ 192 h 129"/>
                <a:gd name="T10" fmla="*/ 296 w 158"/>
                <a:gd name="T11" fmla="*/ 231 h 129"/>
                <a:gd name="T12" fmla="*/ 296 w 158"/>
                <a:gd name="T13" fmla="*/ 231 h 129"/>
                <a:gd name="T14" fmla="*/ 266 w 158"/>
                <a:gd name="T15" fmla="*/ 201 h 129"/>
                <a:gd name="T16" fmla="*/ 257 w 158"/>
                <a:gd name="T17" fmla="*/ 162 h 129"/>
                <a:gd name="T18" fmla="*/ 228 w 158"/>
                <a:gd name="T19" fmla="*/ 96 h 129"/>
                <a:gd name="T20" fmla="*/ 207 w 158"/>
                <a:gd name="T21" fmla="*/ 87 h 129"/>
                <a:gd name="T22" fmla="*/ 207 w 158"/>
                <a:gd name="T23" fmla="*/ 87 h 129"/>
                <a:gd name="T24" fmla="*/ 195 w 158"/>
                <a:gd name="T25" fmla="*/ 93 h 129"/>
                <a:gd name="T26" fmla="*/ 198 w 158"/>
                <a:gd name="T27" fmla="*/ 141 h 129"/>
                <a:gd name="T28" fmla="*/ 201 w 158"/>
                <a:gd name="T29" fmla="*/ 243 h 129"/>
                <a:gd name="T30" fmla="*/ 129 w 158"/>
                <a:gd name="T31" fmla="*/ 282 h 129"/>
                <a:gd name="T32" fmla="*/ 126 w 158"/>
                <a:gd name="T33" fmla="*/ 282 h 129"/>
                <a:gd name="T34" fmla="*/ 105 w 158"/>
                <a:gd name="T35" fmla="*/ 276 h 129"/>
                <a:gd name="T36" fmla="*/ 75 w 158"/>
                <a:gd name="T37" fmla="*/ 189 h 129"/>
                <a:gd name="T38" fmla="*/ 45 w 158"/>
                <a:gd name="T39" fmla="*/ 111 h 129"/>
                <a:gd name="T40" fmla="*/ 24 w 158"/>
                <a:gd name="T41" fmla="*/ 102 h 129"/>
                <a:gd name="T42" fmla="*/ 24 w 158"/>
                <a:gd name="T43" fmla="*/ 102 h 129"/>
                <a:gd name="T44" fmla="*/ 9 w 158"/>
                <a:gd name="T45" fmla="*/ 111 h 129"/>
                <a:gd name="T46" fmla="*/ 6 w 158"/>
                <a:gd name="T47" fmla="*/ 156 h 129"/>
                <a:gd name="T48" fmla="*/ 30 w 158"/>
                <a:gd name="T49" fmla="*/ 252 h 129"/>
                <a:gd name="T50" fmla="*/ 12 w 158"/>
                <a:gd name="T51" fmla="*/ 321 h 129"/>
                <a:gd name="T52" fmla="*/ 57 w 158"/>
                <a:gd name="T53" fmla="*/ 387 h 129"/>
                <a:gd name="T54" fmla="*/ 260 w 158"/>
                <a:gd name="T55" fmla="*/ 315 h 129"/>
                <a:gd name="T56" fmla="*/ 284 w 158"/>
                <a:gd name="T57" fmla="*/ 312 h 129"/>
                <a:gd name="T58" fmla="*/ 431 w 158"/>
                <a:gd name="T59" fmla="*/ 246 h 129"/>
                <a:gd name="T60" fmla="*/ 455 w 158"/>
                <a:gd name="T61" fmla="*/ 72 h 129"/>
                <a:gd name="T62" fmla="*/ 386 w 158"/>
                <a:gd name="T63" fmla="*/ 0 h 129"/>
                <a:gd name="T64" fmla="*/ 380 w 158"/>
                <a:gd name="T65" fmla="*/ 0 h 129"/>
                <a:gd name="T66" fmla="*/ 380 w 158"/>
                <a:gd name="T67" fmla="*/ 0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29"/>
                <a:gd name="T104" fmla="*/ 158 w 158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29">
                  <a:moveTo>
                    <a:pt x="127" y="0"/>
                  </a:moveTo>
                  <a:cubicBezTo>
                    <a:pt x="125" y="0"/>
                    <a:pt x="124" y="0"/>
                    <a:pt x="124" y="1"/>
                  </a:cubicBezTo>
                  <a:cubicBezTo>
                    <a:pt x="121" y="4"/>
                    <a:pt x="123" y="11"/>
                    <a:pt x="124" y="17"/>
                  </a:cubicBezTo>
                  <a:cubicBezTo>
                    <a:pt x="124" y="18"/>
                    <a:pt x="124" y="20"/>
                    <a:pt x="125" y="21"/>
                  </a:cubicBezTo>
                  <a:cubicBezTo>
                    <a:pt x="127" y="37"/>
                    <a:pt x="126" y="49"/>
                    <a:pt x="116" y="64"/>
                  </a:cubicBezTo>
                  <a:cubicBezTo>
                    <a:pt x="110" y="73"/>
                    <a:pt x="104" y="77"/>
                    <a:pt x="99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5" y="77"/>
                    <a:pt x="91" y="74"/>
                    <a:pt x="89" y="67"/>
                  </a:cubicBezTo>
                  <a:cubicBezTo>
                    <a:pt x="87" y="63"/>
                    <a:pt x="86" y="58"/>
                    <a:pt x="86" y="54"/>
                  </a:cubicBezTo>
                  <a:cubicBezTo>
                    <a:pt x="85" y="44"/>
                    <a:pt x="84" y="36"/>
                    <a:pt x="76" y="32"/>
                  </a:cubicBezTo>
                  <a:cubicBezTo>
                    <a:pt x="73" y="30"/>
                    <a:pt x="71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29"/>
                    <a:pt x="66" y="30"/>
                    <a:pt x="65" y="31"/>
                  </a:cubicBezTo>
                  <a:cubicBezTo>
                    <a:pt x="63" y="34"/>
                    <a:pt x="63" y="41"/>
                    <a:pt x="66" y="47"/>
                  </a:cubicBezTo>
                  <a:cubicBezTo>
                    <a:pt x="70" y="55"/>
                    <a:pt x="76" y="70"/>
                    <a:pt x="67" y="81"/>
                  </a:cubicBezTo>
                  <a:cubicBezTo>
                    <a:pt x="62" y="88"/>
                    <a:pt x="51" y="94"/>
                    <a:pt x="43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39" y="94"/>
                    <a:pt x="37" y="93"/>
                    <a:pt x="35" y="92"/>
                  </a:cubicBezTo>
                  <a:cubicBezTo>
                    <a:pt x="24" y="86"/>
                    <a:pt x="24" y="75"/>
                    <a:pt x="25" y="63"/>
                  </a:cubicBezTo>
                  <a:cubicBezTo>
                    <a:pt x="25" y="53"/>
                    <a:pt x="26" y="42"/>
                    <a:pt x="15" y="37"/>
                  </a:cubicBezTo>
                  <a:cubicBezTo>
                    <a:pt x="13" y="35"/>
                    <a:pt x="10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4" y="35"/>
                    <a:pt x="3" y="37"/>
                  </a:cubicBezTo>
                  <a:cubicBezTo>
                    <a:pt x="0" y="40"/>
                    <a:pt x="0" y="46"/>
                    <a:pt x="2" y="52"/>
                  </a:cubicBezTo>
                  <a:cubicBezTo>
                    <a:pt x="5" y="61"/>
                    <a:pt x="8" y="72"/>
                    <a:pt x="10" y="84"/>
                  </a:cubicBezTo>
                  <a:cubicBezTo>
                    <a:pt x="12" y="95"/>
                    <a:pt x="9" y="102"/>
                    <a:pt x="4" y="107"/>
                  </a:cubicBezTo>
                  <a:cubicBezTo>
                    <a:pt x="10" y="113"/>
                    <a:pt x="15" y="121"/>
                    <a:pt x="19" y="129"/>
                  </a:cubicBezTo>
                  <a:cubicBezTo>
                    <a:pt x="38" y="112"/>
                    <a:pt x="62" y="108"/>
                    <a:pt x="87" y="105"/>
                  </a:cubicBezTo>
                  <a:cubicBezTo>
                    <a:pt x="90" y="104"/>
                    <a:pt x="92" y="104"/>
                    <a:pt x="95" y="104"/>
                  </a:cubicBezTo>
                  <a:cubicBezTo>
                    <a:pt x="115" y="101"/>
                    <a:pt x="128" y="99"/>
                    <a:pt x="144" y="82"/>
                  </a:cubicBezTo>
                  <a:cubicBezTo>
                    <a:pt x="154" y="71"/>
                    <a:pt x="158" y="43"/>
                    <a:pt x="152" y="24"/>
                  </a:cubicBezTo>
                  <a:cubicBezTo>
                    <a:pt x="149" y="15"/>
                    <a:pt x="143" y="3"/>
                    <a:pt x="129" y="0"/>
                  </a:cubicBezTo>
                  <a:cubicBezTo>
                    <a:pt x="128" y="0"/>
                    <a:pt x="128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solidFill>
              <a:srgbClr val="3919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74"/>
            <p:cNvSpPr/>
            <p:nvPr/>
          </p:nvSpPr>
          <p:spPr bwMode="auto">
            <a:xfrm>
              <a:off x="3354" y="1147"/>
              <a:ext cx="428" cy="220"/>
            </a:xfrm>
            <a:custGeom>
              <a:avLst/>
              <a:gdLst>
                <a:gd name="T0" fmla="*/ 0 w 143"/>
                <a:gd name="T1" fmla="*/ 90 h 73"/>
                <a:gd name="T2" fmla="*/ 254 w 143"/>
                <a:gd name="T3" fmla="*/ 184 h 73"/>
                <a:gd name="T4" fmla="*/ 317 w 143"/>
                <a:gd name="T5" fmla="*/ 139 h 73"/>
                <a:gd name="T6" fmla="*/ 428 w 143"/>
                <a:gd name="T7" fmla="*/ 112 h 73"/>
                <a:gd name="T8" fmla="*/ 242 w 143"/>
                <a:gd name="T9" fmla="*/ 3 h 73"/>
                <a:gd name="T10" fmla="*/ 126 w 143"/>
                <a:gd name="T11" fmla="*/ 21 h 73"/>
                <a:gd name="T12" fmla="*/ 0 w 143"/>
                <a:gd name="T13" fmla="*/ 9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73"/>
                <a:gd name="T23" fmla="*/ 143 w 143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73">
                  <a:moveTo>
                    <a:pt x="0" y="30"/>
                  </a:moveTo>
                  <a:cubicBezTo>
                    <a:pt x="21" y="47"/>
                    <a:pt x="55" y="73"/>
                    <a:pt x="85" y="61"/>
                  </a:cubicBezTo>
                  <a:cubicBezTo>
                    <a:pt x="93" y="58"/>
                    <a:pt x="99" y="52"/>
                    <a:pt x="106" y="46"/>
                  </a:cubicBezTo>
                  <a:cubicBezTo>
                    <a:pt x="118" y="35"/>
                    <a:pt x="125" y="32"/>
                    <a:pt x="143" y="37"/>
                  </a:cubicBezTo>
                  <a:cubicBezTo>
                    <a:pt x="126" y="21"/>
                    <a:pt x="105" y="4"/>
                    <a:pt x="81" y="1"/>
                  </a:cubicBezTo>
                  <a:cubicBezTo>
                    <a:pt x="67" y="0"/>
                    <a:pt x="54" y="3"/>
                    <a:pt x="42" y="7"/>
                  </a:cubicBezTo>
                  <a:cubicBezTo>
                    <a:pt x="18" y="15"/>
                    <a:pt x="0" y="30"/>
                    <a:pt x="0" y="30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75"/>
            <p:cNvSpPr/>
            <p:nvPr/>
          </p:nvSpPr>
          <p:spPr bwMode="auto">
            <a:xfrm>
              <a:off x="3414" y="1183"/>
              <a:ext cx="260" cy="121"/>
            </a:xfrm>
            <a:custGeom>
              <a:avLst/>
              <a:gdLst>
                <a:gd name="T0" fmla="*/ 167 w 87"/>
                <a:gd name="T1" fmla="*/ 0 h 40"/>
                <a:gd name="T2" fmla="*/ 152 w 87"/>
                <a:gd name="T3" fmla="*/ 0 h 40"/>
                <a:gd name="T4" fmla="*/ 0 w 87"/>
                <a:gd name="T5" fmla="*/ 57 h 40"/>
                <a:gd name="T6" fmla="*/ 146 w 87"/>
                <a:gd name="T7" fmla="*/ 121 h 40"/>
                <a:gd name="T8" fmla="*/ 161 w 87"/>
                <a:gd name="T9" fmla="*/ 121 h 40"/>
                <a:gd name="T10" fmla="*/ 239 w 87"/>
                <a:gd name="T11" fmla="*/ 79 h 40"/>
                <a:gd name="T12" fmla="*/ 251 w 87"/>
                <a:gd name="T13" fmla="*/ 73 h 40"/>
                <a:gd name="T14" fmla="*/ 260 w 87"/>
                <a:gd name="T15" fmla="*/ 18 h 40"/>
                <a:gd name="T16" fmla="*/ 167 w 87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40"/>
                <a:gd name="T29" fmla="*/ 87 w 87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40">
                  <a:moveTo>
                    <a:pt x="56" y="0"/>
                  </a:moveTo>
                  <a:cubicBezTo>
                    <a:pt x="54" y="0"/>
                    <a:pt x="53" y="0"/>
                    <a:pt x="51" y="0"/>
                  </a:cubicBezTo>
                  <a:cubicBezTo>
                    <a:pt x="21" y="2"/>
                    <a:pt x="9" y="12"/>
                    <a:pt x="0" y="19"/>
                  </a:cubicBezTo>
                  <a:cubicBezTo>
                    <a:pt x="14" y="27"/>
                    <a:pt x="30" y="40"/>
                    <a:pt x="49" y="40"/>
                  </a:cubicBezTo>
                  <a:cubicBezTo>
                    <a:pt x="51" y="40"/>
                    <a:pt x="52" y="40"/>
                    <a:pt x="54" y="40"/>
                  </a:cubicBezTo>
                  <a:cubicBezTo>
                    <a:pt x="65" y="38"/>
                    <a:pt x="72" y="31"/>
                    <a:pt x="80" y="26"/>
                  </a:cubicBezTo>
                  <a:cubicBezTo>
                    <a:pt x="82" y="25"/>
                    <a:pt x="83" y="25"/>
                    <a:pt x="84" y="24"/>
                  </a:cubicBezTo>
                  <a:cubicBezTo>
                    <a:pt x="83" y="19"/>
                    <a:pt x="85" y="12"/>
                    <a:pt x="87" y="6"/>
                  </a:cubicBezTo>
                  <a:cubicBezTo>
                    <a:pt x="77" y="2"/>
                    <a:pt x="67" y="0"/>
                    <a:pt x="56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76"/>
            <p:cNvSpPr/>
            <p:nvPr/>
          </p:nvSpPr>
          <p:spPr bwMode="auto">
            <a:xfrm>
              <a:off x="4036" y="1180"/>
              <a:ext cx="430" cy="223"/>
            </a:xfrm>
            <a:custGeom>
              <a:avLst/>
              <a:gdLst>
                <a:gd name="T0" fmla="*/ 427 w 144"/>
                <a:gd name="T1" fmla="*/ 108 h 74"/>
                <a:gd name="T2" fmla="*/ 167 w 144"/>
                <a:gd name="T3" fmla="*/ 181 h 74"/>
                <a:gd name="T4" fmla="*/ 110 w 144"/>
                <a:gd name="T5" fmla="*/ 130 h 74"/>
                <a:gd name="T6" fmla="*/ 0 w 144"/>
                <a:gd name="T7" fmla="*/ 90 h 74"/>
                <a:gd name="T8" fmla="*/ 197 w 144"/>
                <a:gd name="T9" fmla="*/ 0 h 74"/>
                <a:gd name="T10" fmla="*/ 311 w 144"/>
                <a:gd name="T11" fmla="*/ 27 h 74"/>
                <a:gd name="T12" fmla="*/ 427 w 144"/>
                <a:gd name="T13" fmla="*/ 108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74"/>
                <a:gd name="T23" fmla="*/ 144 w 14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74">
                  <a:moveTo>
                    <a:pt x="143" y="36"/>
                  </a:moveTo>
                  <a:cubicBezTo>
                    <a:pt x="121" y="52"/>
                    <a:pt x="84" y="74"/>
                    <a:pt x="56" y="60"/>
                  </a:cubicBezTo>
                  <a:cubicBezTo>
                    <a:pt x="48" y="56"/>
                    <a:pt x="42" y="49"/>
                    <a:pt x="37" y="43"/>
                  </a:cubicBezTo>
                  <a:cubicBezTo>
                    <a:pt x="25" y="30"/>
                    <a:pt x="19" y="26"/>
                    <a:pt x="0" y="30"/>
                  </a:cubicBezTo>
                  <a:cubicBezTo>
                    <a:pt x="19" y="16"/>
                    <a:pt x="41" y="0"/>
                    <a:pt x="66" y="0"/>
                  </a:cubicBezTo>
                  <a:cubicBezTo>
                    <a:pt x="79" y="0"/>
                    <a:pt x="92" y="4"/>
                    <a:pt x="104" y="9"/>
                  </a:cubicBezTo>
                  <a:cubicBezTo>
                    <a:pt x="126" y="19"/>
                    <a:pt x="144" y="36"/>
                    <a:pt x="143" y="3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77"/>
            <p:cNvSpPr/>
            <p:nvPr/>
          </p:nvSpPr>
          <p:spPr bwMode="auto">
            <a:xfrm>
              <a:off x="4173" y="1210"/>
              <a:ext cx="230" cy="127"/>
            </a:xfrm>
            <a:custGeom>
              <a:avLst/>
              <a:gdLst>
                <a:gd name="T0" fmla="*/ 51 w 77"/>
                <a:gd name="T1" fmla="*/ 0 h 42"/>
                <a:gd name="T2" fmla="*/ 0 w 77"/>
                <a:gd name="T3" fmla="*/ 6 h 42"/>
                <a:gd name="T4" fmla="*/ 39 w 77"/>
                <a:gd name="T5" fmla="*/ 112 h 42"/>
                <a:gd name="T6" fmla="*/ 63 w 77"/>
                <a:gd name="T7" fmla="*/ 124 h 42"/>
                <a:gd name="T8" fmla="*/ 93 w 77"/>
                <a:gd name="T9" fmla="*/ 127 h 42"/>
                <a:gd name="T10" fmla="*/ 230 w 77"/>
                <a:gd name="T11" fmla="*/ 76 h 42"/>
                <a:gd name="T12" fmla="*/ 84 w 77"/>
                <a:gd name="T13" fmla="*/ 3 h 42"/>
                <a:gd name="T14" fmla="*/ 51 w 77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2"/>
                <a:gd name="T26" fmla="*/ 77 w 77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2">
                  <a:moveTo>
                    <a:pt x="17" y="0"/>
                  </a:moveTo>
                  <a:cubicBezTo>
                    <a:pt x="11" y="0"/>
                    <a:pt x="6" y="1"/>
                    <a:pt x="0" y="2"/>
                  </a:cubicBezTo>
                  <a:cubicBezTo>
                    <a:pt x="5" y="14"/>
                    <a:pt x="9" y="26"/>
                    <a:pt x="13" y="37"/>
                  </a:cubicBezTo>
                  <a:cubicBezTo>
                    <a:pt x="15" y="39"/>
                    <a:pt x="18" y="40"/>
                    <a:pt x="21" y="41"/>
                  </a:cubicBezTo>
                  <a:cubicBezTo>
                    <a:pt x="24" y="42"/>
                    <a:pt x="27" y="42"/>
                    <a:pt x="31" y="42"/>
                  </a:cubicBezTo>
                  <a:cubicBezTo>
                    <a:pt x="47" y="42"/>
                    <a:pt x="64" y="31"/>
                    <a:pt x="77" y="25"/>
                  </a:cubicBezTo>
                  <a:cubicBezTo>
                    <a:pt x="69" y="18"/>
                    <a:pt x="58" y="6"/>
                    <a:pt x="28" y="1"/>
                  </a:cubicBezTo>
                  <a:cubicBezTo>
                    <a:pt x="24" y="1"/>
                    <a:pt x="20" y="0"/>
                    <a:pt x="17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78"/>
            <p:cNvSpPr/>
            <p:nvPr/>
          </p:nvSpPr>
          <p:spPr bwMode="auto">
            <a:xfrm>
              <a:off x="3641" y="1114"/>
              <a:ext cx="526" cy="601"/>
            </a:xfrm>
            <a:custGeom>
              <a:avLst/>
              <a:gdLst>
                <a:gd name="T0" fmla="*/ 275 w 176"/>
                <a:gd name="T1" fmla="*/ 18 h 200"/>
                <a:gd name="T2" fmla="*/ 6 w 176"/>
                <a:gd name="T3" fmla="*/ 337 h 200"/>
                <a:gd name="T4" fmla="*/ 57 w 176"/>
                <a:gd name="T5" fmla="*/ 553 h 200"/>
                <a:gd name="T6" fmla="*/ 63 w 176"/>
                <a:gd name="T7" fmla="*/ 553 h 200"/>
                <a:gd name="T8" fmla="*/ 72 w 176"/>
                <a:gd name="T9" fmla="*/ 586 h 200"/>
                <a:gd name="T10" fmla="*/ 248 w 176"/>
                <a:gd name="T11" fmla="*/ 577 h 200"/>
                <a:gd name="T12" fmla="*/ 424 w 176"/>
                <a:gd name="T13" fmla="*/ 601 h 200"/>
                <a:gd name="T14" fmla="*/ 433 w 176"/>
                <a:gd name="T15" fmla="*/ 571 h 200"/>
                <a:gd name="T16" fmla="*/ 442 w 176"/>
                <a:gd name="T17" fmla="*/ 571 h 200"/>
                <a:gd name="T18" fmla="*/ 511 w 176"/>
                <a:gd name="T19" fmla="*/ 361 h 200"/>
                <a:gd name="T20" fmla="*/ 275 w 176"/>
                <a:gd name="T21" fmla="*/ 18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200"/>
                <a:gd name="T35" fmla="*/ 176 w 176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200">
                  <a:moveTo>
                    <a:pt x="92" y="6"/>
                  </a:moveTo>
                  <a:cubicBezTo>
                    <a:pt x="42" y="0"/>
                    <a:pt x="3" y="60"/>
                    <a:pt x="2" y="112"/>
                  </a:cubicBezTo>
                  <a:cubicBezTo>
                    <a:pt x="0" y="138"/>
                    <a:pt x="5" y="165"/>
                    <a:pt x="19" y="184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2" y="188"/>
                    <a:pt x="23" y="191"/>
                    <a:pt x="24" y="195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3" y="197"/>
                    <a:pt x="144" y="193"/>
                    <a:pt x="145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63" y="172"/>
                    <a:pt x="171" y="146"/>
                    <a:pt x="171" y="120"/>
                  </a:cubicBezTo>
                  <a:cubicBezTo>
                    <a:pt x="176" y="68"/>
                    <a:pt x="142" y="5"/>
                    <a:pt x="92" y="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179"/>
            <p:cNvSpPr/>
            <p:nvPr/>
          </p:nvSpPr>
          <p:spPr bwMode="auto">
            <a:xfrm>
              <a:off x="3662" y="1267"/>
              <a:ext cx="475" cy="313"/>
            </a:xfrm>
            <a:custGeom>
              <a:avLst/>
              <a:gdLst>
                <a:gd name="T0" fmla="*/ 278 w 159"/>
                <a:gd name="T1" fmla="*/ 0 h 104"/>
                <a:gd name="T2" fmla="*/ 63 w 159"/>
                <a:gd name="T3" fmla="*/ 21 h 104"/>
                <a:gd name="T4" fmla="*/ 57 w 159"/>
                <a:gd name="T5" fmla="*/ 21 h 104"/>
                <a:gd name="T6" fmla="*/ 45 w 159"/>
                <a:gd name="T7" fmla="*/ 21 h 104"/>
                <a:gd name="T8" fmla="*/ 3 w 159"/>
                <a:gd name="T9" fmla="*/ 181 h 104"/>
                <a:gd name="T10" fmla="*/ 12 w 159"/>
                <a:gd name="T11" fmla="*/ 292 h 104"/>
                <a:gd name="T12" fmla="*/ 87 w 159"/>
                <a:gd name="T13" fmla="*/ 259 h 104"/>
                <a:gd name="T14" fmla="*/ 224 w 159"/>
                <a:gd name="T15" fmla="*/ 214 h 104"/>
                <a:gd name="T16" fmla="*/ 236 w 159"/>
                <a:gd name="T17" fmla="*/ 214 h 104"/>
                <a:gd name="T18" fmla="*/ 382 w 159"/>
                <a:gd name="T19" fmla="*/ 274 h 104"/>
                <a:gd name="T20" fmla="*/ 454 w 159"/>
                <a:gd name="T21" fmla="*/ 313 h 104"/>
                <a:gd name="T22" fmla="*/ 472 w 159"/>
                <a:gd name="T23" fmla="*/ 205 h 104"/>
                <a:gd name="T24" fmla="*/ 454 w 159"/>
                <a:gd name="T25" fmla="*/ 63 h 104"/>
                <a:gd name="T26" fmla="*/ 278 w 159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104"/>
                <a:gd name="T44" fmla="*/ 159 w 15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104">
                  <a:moveTo>
                    <a:pt x="93" y="0"/>
                  </a:moveTo>
                  <a:cubicBezTo>
                    <a:pt x="71" y="0"/>
                    <a:pt x="49" y="5"/>
                    <a:pt x="21" y="7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7" y="23"/>
                    <a:pt x="2" y="42"/>
                    <a:pt x="1" y="60"/>
                  </a:cubicBezTo>
                  <a:cubicBezTo>
                    <a:pt x="0" y="73"/>
                    <a:pt x="1" y="86"/>
                    <a:pt x="4" y="97"/>
                  </a:cubicBezTo>
                  <a:cubicBezTo>
                    <a:pt x="11" y="93"/>
                    <a:pt x="20" y="89"/>
                    <a:pt x="29" y="86"/>
                  </a:cubicBezTo>
                  <a:cubicBezTo>
                    <a:pt x="39" y="77"/>
                    <a:pt x="56" y="71"/>
                    <a:pt x="75" y="71"/>
                  </a:cubicBezTo>
                  <a:cubicBezTo>
                    <a:pt x="76" y="71"/>
                    <a:pt x="78" y="71"/>
                    <a:pt x="79" y="71"/>
                  </a:cubicBezTo>
                  <a:cubicBezTo>
                    <a:pt x="100" y="72"/>
                    <a:pt x="118" y="80"/>
                    <a:pt x="128" y="91"/>
                  </a:cubicBezTo>
                  <a:cubicBezTo>
                    <a:pt x="137" y="94"/>
                    <a:pt x="145" y="99"/>
                    <a:pt x="152" y="104"/>
                  </a:cubicBezTo>
                  <a:cubicBezTo>
                    <a:pt x="156" y="93"/>
                    <a:pt x="158" y="80"/>
                    <a:pt x="158" y="68"/>
                  </a:cubicBezTo>
                  <a:cubicBezTo>
                    <a:pt x="159" y="52"/>
                    <a:pt x="157" y="36"/>
                    <a:pt x="152" y="21"/>
                  </a:cubicBezTo>
                  <a:cubicBezTo>
                    <a:pt x="131" y="4"/>
                    <a:pt x="112" y="0"/>
                    <a:pt x="93" y="0"/>
                  </a:cubicBezTo>
                </a:path>
              </a:pathLst>
            </a:custGeom>
            <a:solidFill>
              <a:srgbClr val="93776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80"/>
            <p:cNvSpPr/>
            <p:nvPr/>
          </p:nvSpPr>
          <p:spPr bwMode="auto">
            <a:xfrm>
              <a:off x="3579" y="1502"/>
              <a:ext cx="618" cy="399"/>
            </a:xfrm>
            <a:custGeom>
              <a:avLst/>
              <a:gdLst>
                <a:gd name="T0" fmla="*/ 319 w 207"/>
                <a:gd name="T1" fmla="*/ 9 h 133"/>
                <a:gd name="T2" fmla="*/ 615 w 207"/>
                <a:gd name="T3" fmla="*/ 213 h 133"/>
                <a:gd name="T4" fmla="*/ 302 w 207"/>
                <a:gd name="T5" fmla="*/ 393 h 133"/>
                <a:gd name="T6" fmla="*/ 6 w 207"/>
                <a:gd name="T7" fmla="*/ 186 h 133"/>
                <a:gd name="T8" fmla="*/ 319 w 207"/>
                <a:gd name="T9" fmla="*/ 9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33"/>
                <a:gd name="T17" fmla="*/ 207 w 207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33">
                  <a:moveTo>
                    <a:pt x="107" y="3"/>
                  </a:moveTo>
                  <a:cubicBezTo>
                    <a:pt x="163" y="5"/>
                    <a:pt x="207" y="36"/>
                    <a:pt x="206" y="71"/>
                  </a:cubicBezTo>
                  <a:cubicBezTo>
                    <a:pt x="204" y="107"/>
                    <a:pt x="157" y="133"/>
                    <a:pt x="101" y="131"/>
                  </a:cubicBezTo>
                  <a:cubicBezTo>
                    <a:pt x="45" y="128"/>
                    <a:pt x="0" y="97"/>
                    <a:pt x="2" y="62"/>
                  </a:cubicBezTo>
                  <a:cubicBezTo>
                    <a:pt x="4" y="27"/>
                    <a:pt x="51" y="0"/>
                    <a:pt x="107" y="3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81"/>
            <p:cNvSpPr/>
            <p:nvPr/>
          </p:nvSpPr>
          <p:spPr bwMode="auto">
            <a:xfrm>
              <a:off x="3710" y="1727"/>
              <a:ext cx="353" cy="93"/>
            </a:xfrm>
            <a:custGeom>
              <a:avLst/>
              <a:gdLst>
                <a:gd name="T0" fmla="*/ 174 w 118"/>
                <a:gd name="T1" fmla="*/ 90 h 31"/>
                <a:gd name="T2" fmla="*/ 3 w 118"/>
                <a:gd name="T3" fmla="*/ 9 h 31"/>
                <a:gd name="T4" fmla="*/ 3 w 118"/>
                <a:gd name="T5" fmla="*/ 0 h 31"/>
                <a:gd name="T6" fmla="*/ 12 w 118"/>
                <a:gd name="T7" fmla="*/ 0 h 31"/>
                <a:gd name="T8" fmla="*/ 174 w 118"/>
                <a:gd name="T9" fmla="*/ 78 h 31"/>
                <a:gd name="T10" fmla="*/ 344 w 118"/>
                <a:gd name="T11" fmla="*/ 18 h 31"/>
                <a:gd name="T12" fmla="*/ 344 w 118"/>
                <a:gd name="T13" fmla="*/ 18 h 31"/>
                <a:gd name="T14" fmla="*/ 353 w 118"/>
                <a:gd name="T15" fmla="*/ 18 h 31"/>
                <a:gd name="T16" fmla="*/ 350 w 118"/>
                <a:gd name="T17" fmla="*/ 24 h 31"/>
                <a:gd name="T18" fmla="*/ 174 w 118"/>
                <a:gd name="T19" fmla="*/ 9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31"/>
                <a:gd name="T32" fmla="*/ 118 w 118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31">
                  <a:moveTo>
                    <a:pt x="58" y="30"/>
                  </a:moveTo>
                  <a:cubicBezTo>
                    <a:pt x="37" y="29"/>
                    <a:pt x="17" y="20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9" y="17"/>
                    <a:pt x="38" y="25"/>
                    <a:pt x="58" y="26"/>
                  </a:cubicBezTo>
                  <a:cubicBezTo>
                    <a:pt x="79" y="27"/>
                    <a:pt x="99" y="20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5"/>
                    <a:pt x="117" y="5"/>
                    <a:pt x="118" y="6"/>
                  </a:cubicBezTo>
                  <a:cubicBezTo>
                    <a:pt x="118" y="6"/>
                    <a:pt x="118" y="8"/>
                    <a:pt x="117" y="8"/>
                  </a:cubicBezTo>
                  <a:cubicBezTo>
                    <a:pt x="101" y="24"/>
                    <a:pt x="79" y="31"/>
                    <a:pt x="58" y="30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182"/>
            <p:cNvSpPr/>
            <p:nvPr/>
          </p:nvSpPr>
          <p:spPr bwMode="auto">
            <a:xfrm>
              <a:off x="4042" y="1724"/>
              <a:ext cx="42" cy="27"/>
            </a:xfrm>
            <a:custGeom>
              <a:avLst/>
              <a:gdLst>
                <a:gd name="T0" fmla="*/ 0 w 14"/>
                <a:gd name="T1" fmla="*/ 9 h 9"/>
                <a:gd name="T2" fmla="*/ 3 w 14"/>
                <a:gd name="T3" fmla="*/ 0 h 9"/>
                <a:gd name="T4" fmla="*/ 12 w 14"/>
                <a:gd name="T5" fmla="*/ 6 h 9"/>
                <a:gd name="T6" fmla="*/ 27 w 14"/>
                <a:gd name="T7" fmla="*/ 18 h 9"/>
                <a:gd name="T8" fmla="*/ 33 w 14"/>
                <a:gd name="T9" fmla="*/ 15 h 9"/>
                <a:gd name="T10" fmla="*/ 42 w 14"/>
                <a:gd name="T11" fmla="*/ 21 h 9"/>
                <a:gd name="T12" fmla="*/ 36 w 14"/>
                <a:gd name="T13" fmla="*/ 27 h 9"/>
                <a:gd name="T14" fmla="*/ 27 w 14"/>
                <a:gd name="T15" fmla="*/ 27 h 9"/>
                <a:gd name="T16" fmla="*/ 0 w 14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9"/>
                <a:gd name="T29" fmla="*/ 14 w 1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9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4"/>
                    <a:pt x="7" y="6"/>
                    <a:pt x="9" y="6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2" y="5"/>
                    <a:pt x="13" y="6"/>
                    <a:pt x="14" y="7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5" y="9"/>
                    <a:pt x="1" y="7"/>
                    <a:pt x="0" y="3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183"/>
            <p:cNvSpPr/>
            <p:nvPr/>
          </p:nvSpPr>
          <p:spPr bwMode="auto">
            <a:xfrm>
              <a:off x="3692" y="1709"/>
              <a:ext cx="42" cy="27"/>
            </a:xfrm>
            <a:custGeom>
              <a:avLst/>
              <a:gdLst>
                <a:gd name="T0" fmla="*/ 15 w 14"/>
                <a:gd name="T1" fmla="*/ 27 h 9"/>
                <a:gd name="T2" fmla="*/ 3 w 14"/>
                <a:gd name="T3" fmla="*/ 24 h 9"/>
                <a:gd name="T4" fmla="*/ 0 w 14"/>
                <a:gd name="T5" fmla="*/ 18 h 9"/>
                <a:gd name="T6" fmla="*/ 9 w 14"/>
                <a:gd name="T7" fmla="*/ 15 h 9"/>
                <a:gd name="T8" fmla="*/ 15 w 14"/>
                <a:gd name="T9" fmla="*/ 15 h 9"/>
                <a:gd name="T10" fmla="*/ 33 w 14"/>
                <a:gd name="T11" fmla="*/ 3 h 9"/>
                <a:gd name="T12" fmla="*/ 39 w 14"/>
                <a:gd name="T13" fmla="*/ 0 h 9"/>
                <a:gd name="T14" fmla="*/ 42 w 14"/>
                <a:gd name="T15" fmla="*/ 9 h 9"/>
                <a:gd name="T16" fmla="*/ 15 w 14"/>
                <a:gd name="T17" fmla="*/ 2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9"/>
                <a:gd name="T29" fmla="*/ 14 w 1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2" y="4"/>
                    <a:pt x="3" y="5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7" y="5"/>
                    <a:pt x="10" y="4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2" y="7"/>
                    <a:pt x="9" y="9"/>
                    <a:pt x="5" y="9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3" name="Picture 18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05" y="1472"/>
              <a:ext cx="3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" name="Picture 1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17" y="1474"/>
              <a:ext cx="35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" name="Freeform 187"/>
            <p:cNvSpPr/>
            <p:nvPr/>
          </p:nvSpPr>
          <p:spPr bwMode="auto">
            <a:xfrm>
              <a:off x="3668" y="1042"/>
              <a:ext cx="607" cy="418"/>
            </a:xfrm>
            <a:custGeom>
              <a:avLst/>
              <a:gdLst>
                <a:gd name="T0" fmla="*/ 263 w 203"/>
                <a:gd name="T1" fmla="*/ 0 h 139"/>
                <a:gd name="T2" fmla="*/ 150 w 203"/>
                <a:gd name="T3" fmla="*/ 21 h 139"/>
                <a:gd name="T4" fmla="*/ 66 w 203"/>
                <a:gd name="T5" fmla="*/ 78 h 139"/>
                <a:gd name="T6" fmla="*/ 15 w 203"/>
                <a:gd name="T7" fmla="*/ 153 h 139"/>
                <a:gd name="T8" fmla="*/ 9 w 203"/>
                <a:gd name="T9" fmla="*/ 226 h 139"/>
                <a:gd name="T10" fmla="*/ 45 w 203"/>
                <a:gd name="T11" fmla="*/ 241 h 139"/>
                <a:gd name="T12" fmla="*/ 57 w 203"/>
                <a:gd name="T13" fmla="*/ 241 h 139"/>
                <a:gd name="T14" fmla="*/ 161 w 203"/>
                <a:gd name="T15" fmla="*/ 229 h 139"/>
                <a:gd name="T16" fmla="*/ 287 w 203"/>
                <a:gd name="T17" fmla="*/ 220 h 139"/>
                <a:gd name="T18" fmla="*/ 478 w 203"/>
                <a:gd name="T19" fmla="*/ 304 h 139"/>
                <a:gd name="T20" fmla="*/ 514 w 203"/>
                <a:gd name="T21" fmla="*/ 343 h 139"/>
                <a:gd name="T22" fmla="*/ 598 w 203"/>
                <a:gd name="T23" fmla="*/ 418 h 139"/>
                <a:gd name="T24" fmla="*/ 607 w 203"/>
                <a:gd name="T25" fmla="*/ 406 h 139"/>
                <a:gd name="T26" fmla="*/ 523 w 203"/>
                <a:gd name="T27" fmla="*/ 241 h 139"/>
                <a:gd name="T28" fmla="*/ 425 w 203"/>
                <a:gd name="T29" fmla="*/ 63 h 139"/>
                <a:gd name="T30" fmla="*/ 350 w 203"/>
                <a:gd name="T31" fmla="*/ 18 h 139"/>
                <a:gd name="T32" fmla="*/ 263 w 203"/>
                <a:gd name="T33" fmla="*/ 0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139"/>
                <a:gd name="T53" fmla="*/ 203 w 203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139">
                  <a:moveTo>
                    <a:pt x="88" y="0"/>
                  </a:moveTo>
                  <a:cubicBezTo>
                    <a:pt x="75" y="0"/>
                    <a:pt x="61" y="2"/>
                    <a:pt x="50" y="7"/>
                  </a:cubicBezTo>
                  <a:cubicBezTo>
                    <a:pt x="40" y="12"/>
                    <a:pt x="30" y="19"/>
                    <a:pt x="22" y="26"/>
                  </a:cubicBezTo>
                  <a:cubicBezTo>
                    <a:pt x="14" y="34"/>
                    <a:pt x="8" y="43"/>
                    <a:pt x="5" y="51"/>
                  </a:cubicBezTo>
                  <a:cubicBezTo>
                    <a:pt x="1" y="62"/>
                    <a:pt x="0" y="70"/>
                    <a:pt x="3" y="75"/>
                  </a:cubicBezTo>
                  <a:cubicBezTo>
                    <a:pt x="5" y="78"/>
                    <a:pt x="9" y="80"/>
                    <a:pt x="15" y="80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32" y="79"/>
                    <a:pt x="43" y="78"/>
                    <a:pt x="54" y="76"/>
                  </a:cubicBezTo>
                  <a:cubicBezTo>
                    <a:pt x="69" y="74"/>
                    <a:pt x="83" y="72"/>
                    <a:pt x="96" y="73"/>
                  </a:cubicBezTo>
                  <a:cubicBezTo>
                    <a:pt x="120" y="74"/>
                    <a:pt x="139" y="83"/>
                    <a:pt x="160" y="101"/>
                  </a:cubicBezTo>
                  <a:cubicBezTo>
                    <a:pt x="165" y="106"/>
                    <a:pt x="168" y="110"/>
                    <a:pt x="172" y="114"/>
                  </a:cubicBezTo>
                  <a:cubicBezTo>
                    <a:pt x="178" y="122"/>
                    <a:pt x="184" y="129"/>
                    <a:pt x="200" y="139"/>
                  </a:cubicBezTo>
                  <a:cubicBezTo>
                    <a:pt x="201" y="137"/>
                    <a:pt x="202" y="136"/>
                    <a:pt x="203" y="135"/>
                  </a:cubicBezTo>
                  <a:cubicBezTo>
                    <a:pt x="189" y="121"/>
                    <a:pt x="182" y="101"/>
                    <a:pt x="175" y="80"/>
                  </a:cubicBezTo>
                  <a:cubicBezTo>
                    <a:pt x="168" y="58"/>
                    <a:pt x="160" y="35"/>
                    <a:pt x="142" y="21"/>
                  </a:cubicBezTo>
                  <a:cubicBezTo>
                    <a:pt x="135" y="15"/>
                    <a:pt x="126" y="10"/>
                    <a:pt x="117" y="6"/>
                  </a:cubicBezTo>
                  <a:cubicBezTo>
                    <a:pt x="108" y="3"/>
                    <a:pt x="98" y="1"/>
                    <a:pt x="88" y="0"/>
                  </a:cubicBezTo>
                </a:path>
              </a:pathLst>
            </a:custGeom>
            <a:solidFill>
              <a:srgbClr val="6D131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6" name="Picture 18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215" y="1408"/>
              <a:ext cx="1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7" name="Picture 18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250" y="1408"/>
              <a:ext cx="9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" name="Picture 19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27" y="1092"/>
              <a:ext cx="56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" name="Freeform 191"/>
            <p:cNvSpPr/>
            <p:nvPr/>
          </p:nvSpPr>
          <p:spPr bwMode="auto">
            <a:xfrm>
              <a:off x="3818" y="1355"/>
              <a:ext cx="41" cy="93"/>
            </a:xfrm>
            <a:custGeom>
              <a:avLst/>
              <a:gdLst>
                <a:gd name="T0" fmla="*/ 23 w 14"/>
                <a:gd name="T1" fmla="*/ 0 h 31"/>
                <a:gd name="T2" fmla="*/ 38 w 14"/>
                <a:gd name="T3" fmla="*/ 48 h 31"/>
                <a:gd name="T4" fmla="*/ 18 w 14"/>
                <a:gd name="T5" fmla="*/ 93 h 31"/>
                <a:gd name="T6" fmla="*/ 0 w 14"/>
                <a:gd name="T7" fmla="*/ 45 h 31"/>
                <a:gd name="T8" fmla="*/ 23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8" y="0"/>
                  </a:moveTo>
                  <a:cubicBezTo>
                    <a:pt x="11" y="1"/>
                    <a:pt x="14" y="8"/>
                    <a:pt x="13" y="16"/>
                  </a:cubicBezTo>
                  <a:cubicBezTo>
                    <a:pt x="13" y="24"/>
                    <a:pt x="10" y="31"/>
                    <a:pt x="6" y="31"/>
                  </a:cubicBezTo>
                  <a:cubicBezTo>
                    <a:pt x="3" y="31"/>
                    <a:pt x="0" y="24"/>
                    <a:pt x="0" y="15"/>
                  </a:cubicBezTo>
                  <a:cubicBezTo>
                    <a:pt x="1" y="7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92"/>
            <p:cNvSpPr/>
            <p:nvPr/>
          </p:nvSpPr>
          <p:spPr bwMode="auto">
            <a:xfrm>
              <a:off x="3946" y="1361"/>
              <a:ext cx="42" cy="93"/>
            </a:xfrm>
            <a:custGeom>
              <a:avLst/>
              <a:gdLst>
                <a:gd name="T0" fmla="*/ 24 w 14"/>
                <a:gd name="T1" fmla="*/ 0 h 31"/>
                <a:gd name="T2" fmla="*/ 39 w 14"/>
                <a:gd name="T3" fmla="*/ 48 h 31"/>
                <a:gd name="T4" fmla="*/ 18 w 14"/>
                <a:gd name="T5" fmla="*/ 93 h 31"/>
                <a:gd name="T6" fmla="*/ 3 w 14"/>
                <a:gd name="T7" fmla="*/ 45 h 31"/>
                <a:gd name="T8" fmla="*/ 24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8" y="0"/>
                  </a:moveTo>
                  <a:cubicBezTo>
                    <a:pt x="11" y="1"/>
                    <a:pt x="14" y="8"/>
                    <a:pt x="13" y="16"/>
                  </a:cubicBezTo>
                  <a:cubicBezTo>
                    <a:pt x="13" y="24"/>
                    <a:pt x="10" y="31"/>
                    <a:pt x="6" y="31"/>
                  </a:cubicBezTo>
                  <a:cubicBezTo>
                    <a:pt x="3" y="31"/>
                    <a:pt x="0" y="24"/>
                    <a:pt x="1" y="15"/>
                  </a:cubicBezTo>
                  <a:cubicBezTo>
                    <a:pt x="1" y="7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93"/>
            <p:cNvSpPr/>
            <p:nvPr/>
          </p:nvSpPr>
          <p:spPr bwMode="auto">
            <a:xfrm>
              <a:off x="3725" y="1997"/>
              <a:ext cx="128" cy="120"/>
            </a:xfrm>
            <a:custGeom>
              <a:avLst/>
              <a:gdLst>
                <a:gd name="T0" fmla="*/ 45 w 43"/>
                <a:gd name="T1" fmla="*/ 69 h 40"/>
                <a:gd name="T2" fmla="*/ 18 w 43"/>
                <a:gd name="T3" fmla="*/ 48 h 40"/>
                <a:gd name="T4" fmla="*/ 12 w 43"/>
                <a:gd name="T5" fmla="*/ 39 h 40"/>
                <a:gd name="T6" fmla="*/ 0 w 43"/>
                <a:gd name="T7" fmla="*/ 27 h 40"/>
                <a:gd name="T8" fmla="*/ 12 w 43"/>
                <a:gd name="T9" fmla="*/ 9 h 40"/>
                <a:gd name="T10" fmla="*/ 30 w 43"/>
                <a:gd name="T11" fmla="*/ 6 h 40"/>
                <a:gd name="T12" fmla="*/ 51 w 43"/>
                <a:gd name="T13" fmla="*/ 9 h 40"/>
                <a:gd name="T14" fmla="*/ 77 w 43"/>
                <a:gd name="T15" fmla="*/ 9 h 40"/>
                <a:gd name="T16" fmla="*/ 104 w 43"/>
                <a:gd name="T17" fmla="*/ 21 h 40"/>
                <a:gd name="T18" fmla="*/ 113 w 43"/>
                <a:gd name="T19" fmla="*/ 39 h 40"/>
                <a:gd name="T20" fmla="*/ 92 w 43"/>
                <a:gd name="T21" fmla="*/ 39 h 40"/>
                <a:gd name="T22" fmla="*/ 125 w 43"/>
                <a:gd name="T23" fmla="*/ 66 h 40"/>
                <a:gd name="T24" fmla="*/ 113 w 43"/>
                <a:gd name="T25" fmla="*/ 99 h 40"/>
                <a:gd name="T26" fmla="*/ 45 w 43"/>
                <a:gd name="T27" fmla="*/ 69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0"/>
                <a:gd name="T44" fmla="*/ 43 w 4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0">
                  <a:moveTo>
                    <a:pt x="15" y="23"/>
                  </a:moveTo>
                  <a:cubicBezTo>
                    <a:pt x="12" y="21"/>
                    <a:pt x="8" y="19"/>
                    <a:pt x="6" y="16"/>
                  </a:cubicBezTo>
                  <a:cubicBezTo>
                    <a:pt x="5" y="14"/>
                    <a:pt x="5" y="14"/>
                    <a:pt x="4" y="13"/>
                  </a:cubicBezTo>
                  <a:cubicBezTo>
                    <a:pt x="3" y="12"/>
                    <a:pt x="1" y="11"/>
                    <a:pt x="0" y="9"/>
                  </a:cubicBezTo>
                  <a:cubicBezTo>
                    <a:pt x="0" y="7"/>
                    <a:pt x="2" y="4"/>
                    <a:pt x="4" y="3"/>
                  </a:cubicBezTo>
                  <a:cubicBezTo>
                    <a:pt x="7" y="0"/>
                    <a:pt x="7" y="1"/>
                    <a:pt x="10" y="2"/>
                  </a:cubicBezTo>
                  <a:cubicBezTo>
                    <a:pt x="12" y="2"/>
                    <a:pt x="15" y="2"/>
                    <a:pt x="17" y="3"/>
                  </a:cubicBezTo>
                  <a:cubicBezTo>
                    <a:pt x="20" y="3"/>
                    <a:pt x="23" y="3"/>
                    <a:pt x="26" y="3"/>
                  </a:cubicBezTo>
                  <a:cubicBezTo>
                    <a:pt x="29" y="4"/>
                    <a:pt x="32" y="5"/>
                    <a:pt x="35" y="7"/>
                  </a:cubicBezTo>
                  <a:cubicBezTo>
                    <a:pt x="37" y="8"/>
                    <a:pt x="39" y="11"/>
                    <a:pt x="38" y="13"/>
                  </a:cubicBezTo>
                  <a:cubicBezTo>
                    <a:pt x="36" y="15"/>
                    <a:pt x="33" y="14"/>
                    <a:pt x="31" y="13"/>
                  </a:cubicBezTo>
                  <a:cubicBezTo>
                    <a:pt x="35" y="16"/>
                    <a:pt x="40" y="18"/>
                    <a:pt x="42" y="22"/>
                  </a:cubicBezTo>
                  <a:cubicBezTo>
                    <a:pt x="43" y="25"/>
                    <a:pt x="41" y="30"/>
                    <a:pt x="38" y="33"/>
                  </a:cubicBezTo>
                  <a:cubicBezTo>
                    <a:pt x="30" y="40"/>
                    <a:pt x="20" y="29"/>
                    <a:pt x="15" y="2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94"/>
            <p:cNvSpPr/>
            <p:nvPr/>
          </p:nvSpPr>
          <p:spPr bwMode="auto">
            <a:xfrm>
              <a:off x="3713" y="1973"/>
              <a:ext cx="87" cy="93"/>
            </a:xfrm>
            <a:custGeom>
              <a:avLst/>
              <a:gdLst>
                <a:gd name="T0" fmla="*/ 69 w 29"/>
                <a:gd name="T1" fmla="*/ 48 h 31"/>
                <a:gd name="T2" fmla="*/ 75 w 29"/>
                <a:gd name="T3" fmla="*/ 33 h 31"/>
                <a:gd name="T4" fmla="*/ 48 w 29"/>
                <a:gd name="T5" fmla="*/ 6 h 31"/>
                <a:gd name="T6" fmla="*/ 18 w 29"/>
                <a:gd name="T7" fmla="*/ 33 h 31"/>
                <a:gd name="T8" fmla="*/ 9 w 29"/>
                <a:gd name="T9" fmla="*/ 81 h 31"/>
                <a:gd name="T10" fmla="*/ 42 w 29"/>
                <a:gd name="T11" fmla="*/ 84 h 31"/>
                <a:gd name="T12" fmla="*/ 69 w 29"/>
                <a:gd name="T13" fmla="*/ 48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1"/>
                <a:gd name="T23" fmla="*/ 29 w 29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1">
                  <a:moveTo>
                    <a:pt x="23" y="16"/>
                  </a:moveTo>
                  <a:cubicBezTo>
                    <a:pt x="23" y="14"/>
                    <a:pt x="24" y="13"/>
                    <a:pt x="25" y="11"/>
                  </a:cubicBezTo>
                  <a:cubicBezTo>
                    <a:pt x="29" y="5"/>
                    <a:pt x="22" y="0"/>
                    <a:pt x="16" y="2"/>
                  </a:cubicBezTo>
                  <a:cubicBezTo>
                    <a:pt x="11" y="3"/>
                    <a:pt x="8" y="6"/>
                    <a:pt x="6" y="11"/>
                  </a:cubicBezTo>
                  <a:cubicBezTo>
                    <a:pt x="5" y="15"/>
                    <a:pt x="0" y="23"/>
                    <a:pt x="3" y="27"/>
                  </a:cubicBezTo>
                  <a:cubicBezTo>
                    <a:pt x="5" y="29"/>
                    <a:pt x="12" y="31"/>
                    <a:pt x="14" y="28"/>
                  </a:cubicBezTo>
                  <a:cubicBezTo>
                    <a:pt x="18" y="25"/>
                    <a:pt x="21" y="20"/>
                    <a:pt x="23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95"/>
            <p:cNvSpPr/>
            <p:nvPr/>
          </p:nvSpPr>
          <p:spPr bwMode="auto">
            <a:xfrm>
              <a:off x="3815" y="1946"/>
              <a:ext cx="134" cy="147"/>
            </a:xfrm>
            <a:custGeom>
              <a:avLst/>
              <a:gdLst>
                <a:gd name="T0" fmla="*/ 125 w 45"/>
                <a:gd name="T1" fmla="*/ 21 h 49"/>
                <a:gd name="T2" fmla="*/ 74 w 45"/>
                <a:gd name="T3" fmla="*/ 15 h 49"/>
                <a:gd name="T4" fmla="*/ 18 w 45"/>
                <a:gd name="T5" fmla="*/ 12 h 49"/>
                <a:gd name="T6" fmla="*/ 12 w 45"/>
                <a:gd name="T7" fmla="*/ 129 h 49"/>
                <a:gd name="T8" fmla="*/ 60 w 45"/>
                <a:gd name="T9" fmla="*/ 141 h 49"/>
                <a:gd name="T10" fmla="*/ 119 w 45"/>
                <a:gd name="T11" fmla="*/ 138 h 49"/>
                <a:gd name="T12" fmla="*/ 125 w 45"/>
                <a:gd name="T13" fmla="*/ 84 h 49"/>
                <a:gd name="T14" fmla="*/ 125 w 45"/>
                <a:gd name="T15" fmla="*/ 2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49"/>
                <a:gd name="T26" fmla="*/ 45 w 45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49">
                  <a:moveTo>
                    <a:pt x="42" y="7"/>
                  </a:moveTo>
                  <a:cubicBezTo>
                    <a:pt x="40" y="2"/>
                    <a:pt x="30" y="5"/>
                    <a:pt x="25" y="5"/>
                  </a:cubicBezTo>
                  <a:cubicBezTo>
                    <a:pt x="19" y="4"/>
                    <a:pt x="13" y="0"/>
                    <a:pt x="6" y="4"/>
                  </a:cubicBezTo>
                  <a:cubicBezTo>
                    <a:pt x="0" y="8"/>
                    <a:pt x="0" y="38"/>
                    <a:pt x="4" y="43"/>
                  </a:cubicBezTo>
                  <a:cubicBezTo>
                    <a:pt x="7" y="48"/>
                    <a:pt x="15" y="47"/>
                    <a:pt x="20" y="47"/>
                  </a:cubicBezTo>
                  <a:cubicBezTo>
                    <a:pt x="24" y="47"/>
                    <a:pt x="36" y="49"/>
                    <a:pt x="40" y="46"/>
                  </a:cubicBezTo>
                  <a:cubicBezTo>
                    <a:pt x="44" y="43"/>
                    <a:pt x="42" y="33"/>
                    <a:pt x="42" y="28"/>
                  </a:cubicBezTo>
                  <a:cubicBezTo>
                    <a:pt x="41" y="23"/>
                    <a:pt x="45" y="11"/>
                    <a:pt x="42" y="7"/>
                  </a:cubicBezTo>
                </a:path>
              </a:pathLst>
            </a:cu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96"/>
            <p:cNvSpPr>
              <a:spLocks noEditPoints="1"/>
            </p:cNvSpPr>
            <p:nvPr/>
          </p:nvSpPr>
          <p:spPr bwMode="auto">
            <a:xfrm>
              <a:off x="3815" y="1904"/>
              <a:ext cx="128" cy="183"/>
            </a:xfrm>
            <a:custGeom>
              <a:avLst/>
              <a:gdLst>
                <a:gd name="T0" fmla="*/ 128 w 43"/>
                <a:gd name="T1" fmla="*/ 108 h 61"/>
                <a:gd name="T2" fmla="*/ 122 w 43"/>
                <a:gd name="T3" fmla="*/ 105 h 61"/>
                <a:gd name="T4" fmla="*/ 65 w 43"/>
                <a:gd name="T5" fmla="*/ 111 h 61"/>
                <a:gd name="T6" fmla="*/ 65 w 43"/>
                <a:gd name="T7" fmla="*/ 60 h 61"/>
                <a:gd name="T8" fmla="*/ 65 w 43"/>
                <a:gd name="T9" fmla="*/ 60 h 61"/>
                <a:gd name="T10" fmla="*/ 104 w 43"/>
                <a:gd name="T11" fmla="*/ 21 h 61"/>
                <a:gd name="T12" fmla="*/ 101 w 43"/>
                <a:gd name="T13" fmla="*/ 9 h 61"/>
                <a:gd name="T14" fmla="*/ 89 w 43"/>
                <a:gd name="T15" fmla="*/ 6 h 61"/>
                <a:gd name="T16" fmla="*/ 71 w 43"/>
                <a:gd name="T17" fmla="*/ 18 h 61"/>
                <a:gd name="T18" fmla="*/ 63 w 43"/>
                <a:gd name="T19" fmla="*/ 36 h 61"/>
                <a:gd name="T20" fmla="*/ 63 w 43"/>
                <a:gd name="T21" fmla="*/ 24 h 61"/>
                <a:gd name="T22" fmla="*/ 57 w 43"/>
                <a:gd name="T23" fmla="*/ 6 h 61"/>
                <a:gd name="T24" fmla="*/ 45 w 43"/>
                <a:gd name="T25" fmla="*/ 0 h 61"/>
                <a:gd name="T26" fmla="*/ 30 w 43"/>
                <a:gd name="T27" fmla="*/ 9 h 61"/>
                <a:gd name="T28" fmla="*/ 24 w 43"/>
                <a:gd name="T29" fmla="*/ 21 h 61"/>
                <a:gd name="T30" fmla="*/ 39 w 43"/>
                <a:gd name="T31" fmla="*/ 48 h 61"/>
                <a:gd name="T32" fmla="*/ 60 w 43"/>
                <a:gd name="T33" fmla="*/ 60 h 61"/>
                <a:gd name="T34" fmla="*/ 60 w 43"/>
                <a:gd name="T35" fmla="*/ 60 h 61"/>
                <a:gd name="T36" fmla="*/ 60 w 43"/>
                <a:gd name="T37" fmla="*/ 111 h 61"/>
                <a:gd name="T38" fmla="*/ 6 w 43"/>
                <a:gd name="T39" fmla="*/ 102 h 61"/>
                <a:gd name="T40" fmla="*/ 3 w 43"/>
                <a:gd name="T41" fmla="*/ 105 h 61"/>
                <a:gd name="T42" fmla="*/ 3 w 43"/>
                <a:gd name="T43" fmla="*/ 108 h 61"/>
                <a:gd name="T44" fmla="*/ 60 w 43"/>
                <a:gd name="T45" fmla="*/ 117 h 61"/>
                <a:gd name="T46" fmla="*/ 63 w 43"/>
                <a:gd name="T47" fmla="*/ 180 h 61"/>
                <a:gd name="T48" fmla="*/ 65 w 43"/>
                <a:gd name="T49" fmla="*/ 183 h 61"/>
                <a:gd name="T50" fmla="*/ 68 w 43"/>
                <a:gd name="T51" fmla="*/ 183 h 61"/>
                <a:gd name="T52" fmla="*/ 68 w 43"/>
                <a:gd name="T53" fmla="*/ 180 h 61"/>
                <a:gd name="T54" fmla="*/ 65 w 43"/>
                <a:gd name="T55" fmla="*/ 117 h 61"/>
                <a:gd name="T56" fmla="*/ 125 w 43"/>
                <a:gd name="T57" fmla="*/ 111 h 61"/>
                <a:gd name="T58" fmla="*/ 128 w 43"/>
                <a:gd name="T59" fmla="*/ 108 h 61"/>
                <a:gd name="T60" fmla="*/ 42 w 43"/>
                <a:gd name="T61" fmla="*/ 42 h 61"/>
                <a:gd name="T62" fmla="*/ 30 w 43"/>
                <a:gd name="T63" fmla="*/ 21 h 61"/>
                <a:gd name="T64" fmla="*/ 33 w 43"/>
                <a:gd name="T65" fmla="*/ 12 h 61"/>
                <a:gd name="T66" fmla="*/ 45 w 43"/>
                <a:gd name="T67" fmla="*/ 6 h 61"/>
                <a:gd name="T68" fmla="*/ 45 w 43"/>
                <a:gd name="T69" fmla="*/ 6 h 61"/>
                <a:gd name="T70" fmla="*/ 51 w 43"/>
                <a:gd name="T71" fmla="*/ 9 h 61"/>
                <a:gd name="T72" fmla="*/ 60 w 43"/>
                <a:gd name="T73" fmla="*/ 54 h 61"/>
                <a:gd name="T74" fmla="*/ 42 w 43"/>
                <a:gd name="T75" fmla="*/ 42 h 61"/>
                <a:gd name="T76" fmla="*/ 74 w 43"/>
                <a:gd name="T77" fmla="*/ 21 h 61"/>
                <a:gd name="T78" fmla="*/ 89 w 43"/>
                <a:gd name="T79" fmla="*/ 12 h 61"/>
                <a:gd name="T80" fmla="*/ 98 w 43"/>
                <a:gd name="T81" fmla="*/ 21 h 61"/>
                <a:gd name="T82" fmla="*/ 68 w 43"/>
                <a:gd name="T83" fmla="*/ 51 h 61"/>
                <a:gd name="T84" fmla="*/ 74 w 43"/>
                <a:gd name="T85" fmla="*/ 21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61"/>
                <a:gd name="T131" fmla="*/ 43 w 43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61">
                  <a:moveTo>
                    <a:pt x="43" y="36"/>
                  </a:moveTo>
                  <a:cubicBezTo>
                    <a:pt x="42" y="35"/>
                    <a:pt x="42" y="35"/>
                    <a:pt x="41" y="35"/>
                  </a:cubicBezTo>
                  <a:cubicBezTo>
                    <a:pt x="35" y="36"/>
                    <a:pt x="29" y="37"/>
                    <a:pt x="22" y="37"/>
                  </a:cubicBezTo>
                  <a:cubicBezTo>
                    <a:pt x="22" y="31"/>
                    <a:pt x="22" y="25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32" y="16"/>
                    <a:pt x="35" y="11"/>
                    <a:pt x="35" y="7"/>
                  </a:cubicBezTo>
                  <a:cubicBezTo>
                    <a:pt x="35" y="6"/>
                    <a:pt x="35" y="4"/>
                    <a:pt x="34" y="3"/>
                  </a:cubicBezTo>
                  <a:cubicBezTo>
                    <a:pt x="33" y="2"/>
                    <a:pt x="32" y="2"/>
                    <a:pt x="30" y="2"/>
                  </a:cubicBezTo>
                  <a:cubicBezTo>
                    <a:pt x="28" y="2"/>
                    <a:pt x="26" y="3"/>
                    <a:pt x="24" y="6"/>
                  </a:cubicBezTo>
                  <a:cubicBezTo>
                    <a:pt x="23" y="7"/>
                    <a:pt x="22" y="9"/>
                    <a:pt x="21" y="12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20" y="6"/>
                    <a:pt x="20" y="4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0" y="3"/>
                  </a:cubicBezTo>
                  <a:cubicBezTo>
                    <a:pt x="8" y="4"/>
                    <a:pt x="8" y="6"/>
                    <a:pt x="8" y="7"/>
                  </a:cubicBezTo>
                  <a:cubicBezTo>
                    <a:pt x="8" y="11"/>
                    <a:pt x="10" y="14"/>
                    <a:pt x="13" y="16"/>
                  </a:cubicBezTo>
                  <a:cubicBezTo>
                    <a:pt x="15" y="18"/>
                    <a:pt x="18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5"/>
                    <a:pt x="20" y="31"/>
                    <a:pt x="20" y="37"/>
                  </a:cubicBezTo>
                  <a:cubicBezTo>
                    <a:pt x="14" y="36"/>
                    <a:pt x="8" y="35"/>
                    <a:pt x="2" y="34"/>
                  </a:cubicBezTo>
                  <a:cubicBezTo>
                    <a:pt x="1" y="34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7" y="37"/>
                    <a:pt x="14" y="38"/>
                    <a:pt x="20" y="39"/>
                  </a:cubicBezTo>
                  <a:cubicBezTo>
                    <a:pt x="20" y="46"/>
                    <a:pt x="20" y="54"/>
                    <a:pt x="21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2" y="54"/>
                    <a:pt x="22" y="46"/>
                    <a:pt x="22" y="39"/>
                  </a:cubicBezTo>
                  <a:cubicBezTo>
                    <a:pt x="29" y="39"/>
                    <a:pt x="35" y="38"/>
                    <a:pt x="42" y="37"/>
                  </a:cubicBezTo>
                  <a:cubicBezTo>
                    <a:pt x="42" y="37"/>
                    <a:pt x="43" y="36"/>
                    <a:pt x="43" y="36"/>
                  </a:cubicBezTo>
                  <a:close/>
                  <a:moveTo>
                    <a:pt x="14" y="14"/>
                  </a:moveTo>
                  <a:cubicBezTo>
                    <a:pt x="12" y="12"/>
                    <a:pt x="10" y="10"/>
                    <a:pt x="10" y="7"/>
                  </a:cubicBezTo>
                  <a:cubicBezTo>
                    <a:pt x="10" y="6"/>
                    <a:pt x="10" y="5"/>
                    <a:pt x="11" y="4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3"/>
                  </a:cubicBezTo>
                  <a:cubicBezTo>
                    <a:pt x="19" y="7"/>
                    <a:pt x="20" y="14"/>
                    <a:pt x="20" y="18"/>
                  </a:cubicBezTo>
                  <a:cubicBezTo>
                    <a:pt x="18" y="17"/>
                    <a:pt x="16" y="16"/>
                    <a:pt x="14" y="14"/>
                  </a:cubicBezTo>
                  <a:close/>
                  <a:moveTo>
                    <a:pt x="25" y="7"/>
                  </a:moveTo>
                  <a:cubicBezTo>
                    <a:pt x="27" y="5"/>
                    <a:pt x="29" y="4"/>
                    <a:pt x="30" y="4"/>
                  </a:cubicBezTo>
                  <a:cubicBezTo>
                    <a:pt x="32" y="4"/>
                    <a:pt x="33" y="5"/>
                    <a:pt x="33" y="7"/>
                  </a:cubicBezTo>
                  <a:cubicBezTo>
                    <a:pt x="33" y="10"/>
                    <a:pt x="31" y="14"/>
                    <a:pt x="23" y="17"/>
                  </a:cubicBezTo>
                  <a:cubicBezTo>
                    <a:pt x="23" y="12"/>
                    <a:pt x="24" y="9"/>
                    <a:pt x="25" y="7"/>
                  </a:cubicBezTo>
                  <a:close/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6" name="矩形 195"/>
          <p:cNvSpPr/>
          <p:nvPr/>
        </p:nvSpPr>
        <p:spPr>
          <a:xfrm>
            <a:off x="1767930" y="2776378"/>
            <a:ext cx="560814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zh-CN" altLang="en-US" sz="4400" cap="all" spc="6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圣诞活</a:t>
            </a:r>
            <a:r>
              <a:rPr lang="zh-CN" altLang="en-US" sz="4400" cap="all" spc="600" dirty="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动策划模板</a:t>
            </a:r>
            <a:endParaRPr lang="en-US" altLang="zh-CN" sz="4400" cap="all" spc="6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3122147" y="2221629"/>
            <a:ext cx="2615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Merry Christmas</a:t>
            </a:r>
          </a:p>
        </p:txBody>
      </p:sp>
      <p:sp>
        <p:nvSpPr>
          <p:cNvPr id="198" name="文本框 197"/>
          <p:cNvSpPr txBox="1"/>
          <p:nvPr/>
        </p:nvSpPr>
        <p:spPr>
          <a:xfrm>
            <a:off x="2807062" y="3599706"/>
            <a:ext cx="3529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  <a:cs typeface="+mn-ea"/>
                <a:sym typeface="+mn-lt"/>
              </a:rPr>
              <a:t>汇报人： </a:t>
            </a:r>
            <a:r>
              <a:rPr lang="en-US" altLang="zh-CN" sz="1200" smtClean="0">
                <a:solidFill>
                  <a:schemeClr val="bg1"/>
                </a:solidFill>
                <a:cs typeface="+mn-ea"/>
                <a:sym typeface="+mn-lt"/>
              </a:rPr>
              <a:t>www.PPT818.com   </a:t>
            </a:r>
            <a:r>
              <a:rPr lang="zh-CN" altLang="en-US" sz="1200" smtClean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200" smtClean="0">
                <a:solidFill>
                  <a:schemeClr val="bg1"/>
                </a:solidFill>
                <a:cs typeface="+mn-ea"/>
                <a:sym typeface="+mn-lt"/>
              </a:rPr>
              <a:t>2030.12.12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9" name="图片 198"/>
          <p:cNvPicPr>
            <a:picLocks noChangeAspect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6051753" y="3450822"/>
            <a:ext cx="3092247" cy="1804109"/>
          </a:xfrm>
          <a:prstGeom prst="rect">
            <a:avLst/>
          </a:prstGeom>
        </p:spPr>
      </p:pic>
      <p:pic>
        <p:nvPicPr>
          <p:cNvPr id="200" name="图片 199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-36056" y="2170381"/>
            <a:ext cx="2800280" cy="280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23" name="图片 22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88620" y="1415032"/>
            <a:ext cx="4911760" cy="3094793"/>
            <a:chOff x="759305" y="787716"/>
            <a:chExt cx="7396834" cy="4660584"/>
          </a:xfrm>
        </p:grpSpPr>
        <p:grpSp>
          <p:nvGrpSpPr>
            <p:cNvPr id="8" name="组合 7"/>
            <p:cNvGrpSpPr/>
            <p:nvPr/>
          </p:nvGrpSpPr>
          <p:grpSpPr>
            <a:xfrm>
              <a:off x="759305" y="836604"/>
              <a:ext cx="2448997" cy="2086383"/>
              <a:chOff x="2483099" y="1733024"/>
              <a:chExt cx="1807664" cy="1540009"/>
            </a:xfrm>
            <a:effectLst>
              <a:outerShdw blurRad="1524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grpSpPr>
          <p:grpSp>
            <p:nvGrpSpPr>
              <p:cNvPr id="39" name="组合 38"/>
              <p:cNvGrpSpPr/>
              <p:nvPr/>
            </p:nvGrpSpPr>
            <p:grpSpPr>
              <a:xfrm>
                <a:off x="2483099" y="1870821"/>
                <a:ext cx="1807664" cy="1402212"/>
                <a:chOff x="2483099" y="1870821"/>
                <a:chExt cx="1807664" cy="1402212"/>
              </a:xfrm>
            </p:grpSpPr>
            <p:sp>
              <p:nvSpPr>
                <p:cNvPr id="41" name="矩形 40"/>
                <p:cNvSpPr/>
                <p:nvPr/>
              </p:nvSpPr>
              <p:spPr>
                <a:xfrm rot="20211173">
                  <a:off x="2483099" y="1870821"/>
                  <a:ext cx="1807664" cy="1402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42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 bwMode="auto">
                <a:xfrm rot="20219980">
                  <a:off x="2572570" y="2107059"/>
                  <a:ext cx="1668353" cy="9988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0" name="Picture 2" descr="C:\Users\jsj\Downloads\44MRedocn_2011011912540106_322215\9.png"/>
              <p:cNvPicPr>
                <a:picLocks noChangeAspect="1" noChangeArrowheads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 bwMode="auto">
              <a:xfrm>
                <a:off x="2627784" y="1733024"/>
                <a:ext cx="734402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3173879" y="787716"/>
              <a:ext cx="2448997" cy="2086383"/>
              <a:chOff x="2483099" y="1733024"/>
              <a:chExt cx="1807664" cy="1540009"/>
            </a:xfrm>
            <a:effectLst>
              <a:outerShdw blurRad="1524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grpSpPr>
          <p:grpSp>
            <p:nvGrpSpPr>
              <p:cNvPr id="35" name="组合 34"/>
              <p:cNvGrpSpPr/>
              <p:nvPr/>
            </p:nvGrpSpPr>
            <p:grpSpPr>
              <a:xfrm>
                <a:off x="2483099" y="1870821"/>
                <a:ext cx="1807664" cy="1402212"/>
                <a:chOff x="2483099" y="1870821"/>
                <a:chExt cx="1807664" cy="1402212"/>
              </a:xfrm>
            </p:grpSpPr>
            <p:sp>
              <p:nvSpPr>
                <p:cNvPr id="37" name="矩形 36"/>
                <p:cNvSpPr/>
                <p:nvPr/>
              </p:nvSpPr>
              <p:spPr>
                <a:xfrm rot="20211173">
                  <a:off x="2483099" y="1870821"/>
                  <a:ext cx="1807664" cy="1402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38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 bwMode="auto">
                <a:xfrm rot="20219980">
                  <a:off x="2572570" y="2090339"/>
                  <a:ext cx="1668353" cy="10322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6" name="Picture 2" descr="C:\Users\jsj\Downloads\44MRedocn_2011011912540106_322215\9.png"/>
              <p:cNvPicPr>
                <a:picLocks noChangeAspect="1" noChangeArrowheads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 bwMode="auto">
              <a:xfrm>
                <a:off x="2627784" y="1733024"/>
                <a:ext cx="734402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955322" y="3345335"/>
              <a:ext cx="2448997" cy="2086383"/>
              <a:chOff x="2483099" y="1733024"/>
              <a:chExt cx="1807664" cy="1540009"/>
            </a:xfrm>
            <a:effectLst>
              <a:outerShdw blurRad="1524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grpSpPr>
          <p:grpSp>
            <p:nvGrpSpPr>
              <p:cNvPr id="27" name="组合 26"/>
              <p:cNvGrpSpPr/>
              <p:nvPr/>
            </p:nvGrpSpPr>
            <p:grpSpPr>
              <a:xfrm>
                <a:off x="2483099" y="1870821"/>
                <a:ext cx="1807664" cy="1402212"/>
                <a:chOff x="2483099" y="1870821"/>
                <a:chExt cx="1807664" cy="1402212"/>
              </a:xfrm>
            </p:grpSpPr>
            <p:sp>
              <p:nvSpPr>
                <p:cNvPr id="29" name="矩形 28"/>
                <p:cNvSpPr/>
                <p:nvPr/>
              </p:nvSpPr>
              <p:spPr>
                <a:xfrm rot="20211173">
                  <a:off x="2483099" y="1870821"/>
                  <a:ext cx="1807664" cy="1402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30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 bwMode="auto">
                <a:xfrm rot="20219980">
                  <a:off x="2572570" y="2062255"/>
                  <a:ext cx="1668353" cy="10884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8" name="Picture 2" descr="C:\Users\jsj\Downloads\44MRedocn_2011011912540106_322215\9.png"/>
              <p:cNvPicPr>
                <a:picLocks noChangeAspect="1" noChangeArrowheads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 bwMode="auto">
              <a:xfrm>
                <a:off x="2627784" y="1733024"/>
                <a:ext cx="734402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3287883" y="3361917"/>
              <a:ext cx="2448997" cy="2086383"/>
              <a:chOff x="2483099" y="1733024"/>
              <a:chExt cx="1807664" cy="1540009"/>
            </a:xfrm>
            <a:effectLst>
              <a:outerShdw blurRad="1524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grpSpPr>
          <p:grpSp>
            <p:nvGrpSpPr>
              <p:cNvPr id="18" name="组合 17"/>
              <p:cNvGrpSpPr/>
              <p:nvPr/>
            </p:nvGrpSpPr>
            <p:grpSpPr>
              <a:xfrm>
                <a:off x="2483099" y="1870821"/>
                <a:ext cx="1807664" cy="1402212"/>
                <a:chOff x="2483099" y="1870821"/>
                <a:chExt cx="1807664" cy="1402212"/>
              </a:xfrm>
            </p:grpSpPr>
            <p:sp>
              <p:nvSpPr>
                <p:cNvPr id="25" name="矩形 24"/>
                <p:cNvSpPr/>
                <p:nvPr/>
              </p:nvSpPr>
              <p:spPr>
                <a:xfrm rot="20211173">
                  <a:off x="2483099" y="1870821"/>
                  <a:ext cx="1807664" cy="1402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26" name="Picture 6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 bwMode="auto">
                <a:xfrm rot="20219980">
                  <a:off x="2572570" y="2092685"/>
                  <a:ext cx="1668353" cy="10275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" name="Picture 2" descr="C:\Users\jsj\Downloads\44MRedocn_2011011912540106_322215\9.png"/>
              <p:cNvPicPr>
                <a:picLocks noChangeAspect="1" noChangeArrowheads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 bwMode="auto">
              <a:xfrm>
                <a:off x="2627784" y="1733024"/>
                <a:ext cx="734402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5707142" y="3320362"/>
              <a:ext cx="2448997" cy="2086383"/>
              <a:chOff x="2483099" y="1733024"/>
              <a:chExt cx="1807664" cy="1540009"/>
            </a:xfrm>
            <a:effectLst>
              <a:outerShdw blurRad="1524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grpSpPr>
          <p:grpSp>
            <p:nvGrpSpPr>
              <p:cNvPr id="14" name="组合 13"/>
              <p:cNvGrpSpPr/>
              <p:nvPr/>
            </p:nvGrpSpPr>
            <p:grpSpPr>
              <a:xfrm>
                <a:off x="2483099" y="1870821"/>
                <a:ext cx="1807664" cy="1402212"/>
                <a:chOff x="2483099" y="1870821"/>
                <a:chExt cx="1807664" cy="1402212"/>
              </a:xfrm>
            </p:grpSpPr>
            <p:sp>
              <p:nvSpPr>
                <p:cNvPr id="16" name="矩形 15"/>
                <p:cNvSpPr/>
                <p:nvPr/>
              </p:nvSpPr>
              <p:spPr>
                <a:xfrm rot="20211173">
                  <a:off x="2483099" y="1870821"/>
                  <a:ext cx="1807664" cy="1402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17" name="Picture 6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 bwMode="auto">
                <a:xfrm rot="20219980">
                  <a:off x="2572570" y="2012484"/>
                  <a:ext cx="1668353" cy="11879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2" descr="C:\Users\jsj\Downloads\44MRedocn_2011011912540106_322215\9.png"/>
              <p:cNvPicPr>
                <a:picLocks noChangeAspect="1" noChangeArrowheads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 bwMode="auto">
              <a:xfrm>
                <a:off x="2627784" y="1733024"/>
                <a:ext cx="734402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5729636" y="796958"/>
              <a:ext cx="994957" cy="92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 rot="19954368">
            <a:off x="5358938" y="1425223"/>
            <a:ext cx="1557766" cy="134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 rot="19734331">
            <a:off x="5427574" y="1589188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矩形 43"/>
          <p:cNvSpPr/>
          <p:nvPr/>
        </p:nvSpPr>
        <p:spPr>
          <a:xfrm rot="19845949">
            <a:off x="5448766" y="1882797"/>
            <a:ext cx="14923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dirty="0" err="1">
                <a:cs typeface="+mn-ea"/>
                <a:sym typeface="+mn-lt"/>
              </a:rPr>
              <a:t>点击此处更换文本</a:t>
            </a:r>
            <a:r>
              <a:rPr lang="zh-CN" altLang="en-US" sz="800" dirty="0">
                <a:cs typeface="+mn-ea"/>
                <a:sym typeface="+mn-lt"/>
              </a:rPr>
              <a:t>点击此处更换文本</a:t>
            </a:r>
            <a:endParaRPr sz="800" dirty="0">
              <a:cs typeface="+mn-ea"/>
              <a:sym typeface="+mn-lt"/>
            </a:endParaRPr>
          </a:p>
        </p:txBody>
      </p:sp>
      <p:pic>
        <p:nvPicPr>
          <p:cNvPr id="45" name="图片 44" descr="094bb3466db9a239aab45b54ac49b687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46" name="直接连接符 45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1777" y="1963921"/>
            <a:ext cx="5008262" cy="3255779"/>
            <a:chOff x="-1475736" y="1585033"/>
            <a:chExt cx="8111240" cy="527296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1475736" y="1585033"/>
              <a:ext cx="8111240" cy="52729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464709" y="4310460"/>
              <a:ext cx="1938532" cy="235610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5366195" y="2057706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824018" y="2407380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44688" y="2052427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6902511" y="2402101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2571" y="3337984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4850394" y="3687658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71064" y="3332705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928887" y="3682379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片 17" descr="094bb3466db9a239aab45b54ac49b68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54166" y="551157"/>
            <a:ext cx="5594741" cy="4432768"/>
            <a:chOff x="1859683" y="72525"/>
            <a:chExt cx="8472633" cy="6712950"/>
          </a:xfrm>
        </p:grpSpPr>
        <p:grpSp>
          <p:nvGrpSpPr>
            <p:cNvPr id="8" name="965dac8f-637b-409b-8bb4-465b4b1cba2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859683" y="72525"/>
              <a:ext cx="8472633" cy="6712950"/>
              <a:chOff x="1667663" y="-612885"/>
              <a:chExt cx="8472633" cy="6712950"/>
            </a:xfrm>
          </p:grpSpPr>
          <p:sp>
            <p:nvSpPr>
              <p:cNvPr id="10" name="ísľïďê"/>
              <p:cNvSpPr/>
              <p:nvPr/>
            </p:nvSpPr>
            <p:spPr>
              <a:xfrm rot="8722178">
                <a:off x="1667663" y="-612885"/>
                <a:ext cx="8472633" cy="6712950"/>
              </a:xfrm>
              <a:custGeom>
                <a:avLst/>
                <a:gdLst>
                  <a:gd name="connsiteX0" fmla="*/ 6289217 w 8472633"/>
                  <a:gd name="connsiteY0" fmla="*/ 6466183 h 6712950"/>
                  <a:gd name="connsiteX1" fmla="*/ 601148 w 8472633"/>
                  <a:gd name="connsiteY1" fmla="*/ 2537796 h 6712950"/>
                  <a:gd name="connsiteX2" fmla="*/ 246768 w 8472633"/>
                  <a:gd name="connsiteY2" fmla="*/ 601148 h 6712950"/>
                  <a:gd name="connsiteX3" fmla="*/ 2183416 w 8472633"/>
                  <a:gd name="connsiteY3" fmla="*/ 246767 h 6712950"/>
                  <a:gd name="connsiteX4" fmla="*/ 2790732 w 8472633"/>
                  <a:gd name="connsiteY4" fmla="*/ 666202 h 6712950"/>
                  <a:gd name="connsiteX5" fmla="*/ 2902792 w 8472633"/>
                  <a:gd name="connsiteY5" fmla="*/ 330022 h 6712950"/>
                  <a:gd name="connsiteX6" fmla="*/ 3081877 w 8472633"/>
                  <a:gd name="connsiteY6" fmla="*/ 867277 h 6712950"/>
                  <a:gd name="connsiteX7" fmla="*/ 7871485 w 8472633"/>
                  <a:gd name="connsiteY7" fmla="*/ 4175154 h 6712950"/>
                  <a:gd name="connsiteX8" fmla="*/ 8225865 w 8472633"/>
                  <a:gd name="connsiteY8" fmla="*/ 6111802 h 6712950"/>
                  <a:gd name="connsiteX9" fmla="*/ 6289217 w 8472633"/>
                  <a:gd name="connsiteY9" fmla="*/ 6466183 h 671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72633" h="6712950">
                    <a:moveTo>
                      <a:pt x="6289217" y="6466183"/>
                    </a:moveTo>
                    <a:lnTo>
                      <a:pt x="601148" y="2537796"/>
                    </a:lnTo>
                    <a:cubicBezTo>
                      <a:pt x="-31502" y="2100865"/>
                      <a:pt x="-190163" y="1233798"/>
                      <a:pt x="246768" y="601148"/>
                    </a:cubicBezTo>
                    <a:cubicBezTo>
                      <a:pt x="683699" y="-31502"/>
                      <a:pt x="1550766" y="-190164"/>
                      <a:pt x="2183416" y="246767"/>
                    </a:cubicBezTo>
                    <a:lnTo>
                      <a:pt x="2790732" y="666202"/>
                    </a:lnTo>
                    <a:lnTo>
                      <a:pt x="2902792" y="330022"/>
                    </a:lnTo>
                    <a:lnTo>
                      <a:pt x="3081877" y="867277"/>
                    </a:lnTo>
                    <a:lnTo>
                      <a:pt x="7871485" y="4175154"/>
                    </a:lnTo>
                    <a:cubicBezTo>
                      <a:pt x="8504135" y="4612085"/>
                      <a:pt x="8662796" y="5479152"/>
                      <a:pt x="8225865" y="6111802"/>
                    </a:cubicBezTo>
                    <a:cubicBezTo>
                      <a:pt x="7788934" y="6744452"/>
                      <a:pt x="6921867" y="6903114"/>
                      <a:pt x="6289217" y="6466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3" name="Straight Connector 11"/>
              <p:cNvCxnSpPr/>
              <p:nvPr/>
            </p:nvCxnSpPr>
            <p:spPr>
              <a:xfrm>
                <a:off x="3146098" y="3559096"/>
                <a:ext cx="5568619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îṡlíḋé"/>
              <p:cNvSpPr txBox="1"/>
              <p:nvPr/>
            </p:nvSpPr>
            <p:spPr>
              <a:xfrm>
                <a:off x="2089981" y="1803332"/>
                <a:ext cx="1056117" cy="601563"/>
              </a:xfrm>
              <a:prstGeom prst="rect">
                <a:avLst/>
              </a:prstGeom>
            </p:spPr>
            <p:txBody>
              <a:bodyPr vert="horz" lIns="121917" tIns="60958" rIns="121917" bIns="60958" rtlCol="0" anchor="ctr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400" kern="1200">
                    <a:solidFill>
                      <a:srgbClr val="4FAF3C"/>
                    </a:solidFill>
                  </a:defRPr>
                </a:lvl1pPr>
              </a:lstStyle>
              <a:p>
                <a:r>
                  <a:rPr lang="en-US" sz="4800" dirty="0">
                    <a:solidFill>
                      <a:srgbClr val="000000"/>
                    </a:solidFill>
                    <a:cs typeface="+mn-ea"/>
                    <a:sym typeface="+mn-lt"/>
                  </a:rPr>
                  <a:t>“</a:t>
                </a:r>
              </a:p>
            </p:txBody>
          </p:sp>
          <p:sp>
            <p:nvSpPr>
              <p:cNvPr id="24" name="îṡlíḋé"/>
              <p:cNvSpPr txBox="1"/>
              <p:nvPr/>
            </p:nvSpPr>
            <p:spPr>
              <a:xfrm>
                <a:off x="8412209" y="3141896"/>
                <a:ext cx="1056118" cy="601564"/>
              </a:xfrm>
              <a:prstGeom prst="rect">
                <a:avLst/>
              </a:prstGeom>
            </p:spPr>
            <p:txBody>
              <a:bodyPr vert="horz" lIns="121917" tIns="60958" rIns="121917" bIns="60958" rtlCol="0" anchor="ctr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400" kern="1200">
                    <a:solidFill>
                      <a:srgbClr val="4FAF3C"/>
                    </a:solidFill>
                  </a:defRPr>
                </a:lvl1pPr>
              </a:lstStyle>
              <a:p>
                <a:r>
                  <a:rPr lang="en-US" sz="4800" dirty="0">
                    <a:solidFill>
                      <a:srgbClr val="000000"/>
                    </a:solidFill>
                    <a:cs typeface="+mn-ea"/>
                    <a:sym typeface="+mn-lt"/>
                  </a:rPr>
                  <a:t>“</a:t>
                </a: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18705" y="5093886"/>
              <a:ext cx="1589514" cy="1589514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153271" y="226538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2611094" y="261505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cs typeface="+mn-ea"/>
                <a:sym typeface="+mn-lt"/>
              </a:rPr>
              <a:t>点击此处更换文本</a:t>
            </a:r>
            <a:endParaRPr sz="800" spc="3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41526" y="226538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4899349" y="261505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cs typeface="+mn-ea"/>
                <a:sym typeface="+mn-lt"/>
              </a:rPr>
              <a:t>点击此处更换文本</a:t>
            </a:r>
            <a:endParaRPr sz="800" spc="300" dirty="0">
              <a:cs typeface="+mn-ea"/>
              <a:sym typeface="+mn-lt"/>
            </a:endParaRPr>
          </a:p>
        </p:txBody>
      </p:sp>
      <p:pic>
        <p:nvPicPr>
          <p:cNvPr id="22" name="图片 21" descr="094bb3466db9a239aab45b54ac49b68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63" y="171382"/>
            <a:ext cx="8356970" cy="483772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52702" y="1512494"/>
            <a:ext cx="2398716" cy="2939896"/>
            <a:chOff x="1295" y="2328"/>
            <a:chExt cx="4326" cy="5302"/>
          </a:xfrm>
        </p:grpSpPr>
        <p:grpSp>
          <p:nvGrpSpPr>
            <p:cNvPr id="4" name="组合 3"/>
            <p:cNvGrpSpPr/>
            <p:nvPr/>
          </p:nvGrpSpPr>
          <p:grpSpPr>
            <a:xfrm>
              <a:off x="1295" y="2328"/>
              <a:ext cx="4327" cy="5302"/>
              <a:chOff x="822583" y="1478326"/>
              <a:chExt cx="2747931" cy="33665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984460" y="1813637"/>
                <a:ext cx="2586054" cy="3031269"/>
                <a:chOff x="7359328" y="2726608"/>
                <a:chExt cx="1725140" cy="2022140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7359328" y="3199505"/>
                  <a:ext cx="1725140" cy="1549243"/>
                  <a:chOff x="1147214" y="1757012"/>
                  <a:chExt cx="1725140" cy="1549243"/>
                </a:xfrm>
              </p:grpSpPr>
              <p:sp>
                <p:nvSpPr>
                  <p:cNvPr id="17" name="流程图: 手动操作 16"/>
                  <p:cNvSpPr/>
                  <p:nvPr/>
                </p:nvSpPr>
                <p:spPr>
                  <a:xfrm rot="14368325">
                    <a:off x="2425075" y="1887383"/>
                    <a:ext cx="129055" cy="765502"/>
                  </a:xfrm>
                  <a:prstGeom prst="flowChartManualOperation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流程图: 手动操作 17"/>
                  <p:cNvSpPr/>
                  <p:nvPr/>
                </p:nvSpPr>
                <p:spPr>
                  <a:xfrm rot="18336569">
                    <a:off x="2540192" y="2195658"/>
                    <a:ext cx="129055" cy="300983"/>
                  </a:xfrm>
                  <a:prstGeom prst="flowChartManualOperation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9" name="组合 18"/>
                  <p:cNvGrpSpPr/>
                  <p:nvPr/>
                </p:nvGrpSpPr>
                <p:grpSpPr>
                  <a:xfrm rot="14284164">
                    <a:off x="929167" y="2333900"/>
                    <a:ext cx="551728" cy="115633"/>
                    <a:chOff x="3256807" y="3033089"/>
                    <a:chExt cx="765502" cy="160436"/>
                  </a:xfrm>
                </p:grpSpPr>
                <p:sp>
                  <p:nvSpPr>
                    <p:cNvPr id="24" name="流程图: 手动操作 23"/>
                    <p:cNvSpPr/>
                    <p:nvPr/>
                  </p:nvSpPr>
                  <p:spPr>
                    <a:xfrm rot="14368325">
                      <a:off x="3575030" y="2714866"/>
                      <a:ext cx="129055" cy="765502"/>
                    </a:xfrm>
                    <a:prstGeom prst="flowChartManualOperati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" name="流程图: 手动操作 24"/>
                    <p:cNvSpPr/>
                    <p:nvPr/>
                  </p:nvSpPr>
                  <p:spPr>
                    <a:xfrm rot="18336569">
                      <a:off x="3749930" y="2978505"/>
                      <a:ext cx="129056" cy="300984"/>
                    </a:xfrm>
                    <a:prstGeom prst="flowChartManualOperati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0" name="任意多边形 24"/>
                  <p:cNvSpPr/>
                  <p:nvPr/>
                </p:nvSpPr>
                <p:spPr>
                  <a:xfrm>
                    <a:off x="1168357" y="1757012"/>
                    <a:ext cx="1238592" cy="1549243"/>
                  </a:xfrm>
                  <a:custGeom>
                    <a:avLst/>
                    <a:gdLst>
                      <a:gd name="connsiteX0" fmla="*/ 619296 w 1238592"/>
                      <a:gd name="connsiteY0" fmla="*/ 0 h 1549243"/>
                      <a:gd name="connsiteX1" fmla="*/ 1110363 w 1238592"/>
                      <a:gd name="connsiteY1" fmla="*/ 491067 h 1549243"/>
                      <a:gd name="connsiteX2" fmla="*/ 1100387 w 1238592"/>
                      <a:gd name="connsiteY2" fmla="*/ 590034 h 1549243"/>
                      <a:gd name="connsiteX3" fmla="*/ 1095872 w 1238592"/>
                      <a:gd name="connsiteY3" fmla="*/ 604579 h 1549243"/>
                      <a:gd name="connsiteX4" fmla="*/ 1132826 w 1238592"/>
                      <a:gd name="connsiteY4" fmla="*/ 646456 h 1549243"/>
                      <a:gd name="connsiteX5" fmla="*/ 1238592 w 1238592"/>
                      <a:gd name="connsiteY5" fmla="*/ 970203 h 1549243"/>
                      <a:gd name="connsiteX6" fmla="*/ 619296 w 1238592"/>
                      <a:gd name="connsiteY6" fmla="*/ 1549243 h 1549243"/>
                      <a:gd name="connsiteX7" fmla="*/ 0 w 1238592"/>
                      <a:gd name="connsiteY7" fmla="*/ 970203 h 1549243"/>
                      <a:gd name="connsiteX8" fmla="*/ 105766 w 1238592"/>
                      <a:gd name="connsiteY8" fmla="*/ 646456 h 1549243"/>
                      <a:gd name="connsiteX9" fmla="*/ 142721 w 1238592"/>
                      <a:gd name="connsiteY9" fmla="*/ 604579 h 1549243"/>
                      <a:gd name="connsiteX10" fmla="*/ 138206 w 1238592"/>
                      <a:gd name="connsiteY10" fmla="*/ 590034 h 1549243"/>
                      <a:gd name="connsiteX11" fmla="*/ 128229 w 1238592"/>
                      <a:gd name="connsiteY11" fmla="*/ 491067 h 1549243"/>
                      <a:gd name="connsiteX12" fmla="*/ 619296 w 1238592"/>
                      <a:gd name="connsiteY12" fmla="*/ 0 h 154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8592" h="1549243">
                        <a:moveTo>
                          <a:pt x="619296" y="0"/>
                        </a:moveTo>
                        <a:cubicBezTo>
                          <a:pt x="890505" y="0"/>
                          <a:pt x="1110363" y="219858"/>
                          <a:pt x="1110363" y="491067"/>
                        </a:cubicBezTo>
                        <a:cubicBezTo>
                          <a:pt x="1110363" y="524968"/>
                          <a:pt x="1106928" y="558067"/>
                          <a:pt x="1100387" y="590034"/>
                        </a:cubicBezTo>
                        <a:lnTo>
                          <a:pt x="1095872" y="604579"/>
                        </a:lnTo>
                        <a:lnTo>
                          <a:pt x="1132826" y="646456"/>
                        </a:lnTo>
                        <a:cubicBezTo>
                          <a:pt x="1199601" y="738872"/>
                          <a:pt x="1238592" y="850280"/>
                          <a:pt x="1238592" y="970203"/>
                        </a:cubicBezTo>
                        <a:cubicBezTo>
                          <a:pt x="1238592" y="1289998"/>
                          <a:pt x="961324" y="1549243"/>
                          <a:pt x="619296" y="1549243"/>
                        </a:cubicBezTo>
                        <a:cubicBezTo>
                          <a:pt x="277268" y="1549243"/>
                          <a:pt x="0" y="1289998"/>
                          <a:pt x="0" y="970203"/>
                        </a:cubicBezTo>
                        <a:cubicBezTo>
                          <a:pt x="0" y="850280"/>
                          <a:pt x="38991" y="738872"/>
                          <a:pt x="105766" y="646456"/>
                        </a:cubicBezTo>
                        <a:lnTo>
                          <a:pt x="142721" y="604579"/>
                        </a:lnTo>
                        <a:lnTo>
                          <a:pt x="138206" y="590034"/>
                        </a:lnTo>
                        <a:cubicBezTo>
                          <a:pt x="131664" y="558067"/>
                          <a:pt x="128229" y="524968"/>
                          <a:pt x="128229" y="491067"/>
                        </a:cubicBezTo>
                        <a:cubicBezTo>
                          <a:pt x="128229" y="219858"/>
                          <a:pt x="348087" y="0"/>
                          <a:pt x="61929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椭圆 20"/>
                  <p:cNvSpPr/>
                  <p:nvPr/>
                </p:nvSpPr>
                <p:spPr>
                  <a:xfrm>
                    <a:off x="1697548" y="2295297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椭圆 21"/>
                  <p:cNvSpPr/>
                  <p:nvPr/>
                </p:nvSpPr>
                <p:spPr>
                  <a:xfrm>
                    <a:off x="1697548" y="2566502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椭圆 22"/>
                  <p:cNvSpPr/>
                  <p:nvPr/>
                </p:nvSpPr>
                <p:spPr>
                  <a:xfrm>
                    <a:off x="1697548" y="2804297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" name="椭圆 14"/>
                <p:cNvSpPr/>
                <p:nvPr/>
              </p:nvSpPr>
              <p:spPr>
                <a:xfrm>
                  <a:off x="7572870" y="2726608"/>
                  <a:ext cx="853793" cy="8537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等腰三角形 30"/>
                <p:cNvSpPr/>
                <p:nvPr/>
              </p:nvSpPr>
              <p:spPr>
                <a:xfrm rot="4663928">
                  <a:off x="8221748" y="2963732"/>
                  <a:ext cx="165260" cy="471547"/>
                </a:xfrm>
                <a:custGeom>
                  <a:avLst/>
                  <a:gdLst>
                    <a:gd name="connsiteX0" fmla="*/ 0 w 165260"/>
                    <a:gd name="connsiteY0" fmla="*/ 783771 h 783771"/>
                    <a:gd name="connsiteX1" fmla="*/ 82630 w 165260"/>
                    <a:gd name="connsiteY1" fmla="*/ 0 h 783771"/>
                    <a:gd name="connsiteX2" fmla="*/ 165260 w 165260"/>
                    <a:gd name="connsiteY2" fmla="*/ 783771 h 783771"/>
                    <a:gd name="connsiteX3" fmla="*/ 0 w 165260"/>
                    <a:gd name="connsiteY3" fmla="*/ 783771 h 783771"/>
                    <a:gd name="connsiteX0-1" fmla="*/ 0 w 165260"/>
                    <a:gd name="connsiteY0-2" fmla="*/ 783771 h 783771"/>
                    <a:gd name="connsiteX1-3" fmla="*/ 82630 w 165260"/>
                    <a:gd name="connsiteY1-4" fmla="*/ 0 h 783771"/>
                    <a:gd name="connsiteX2-5" fmla="*/ 165260 w 165260"/>
                    <a:gd name="connsiteY2-6" fmla="*/ 783771 h 783771"/>
                    <a:gd name="connsiteX3-7" fmla="*/ 80849 w 165260"/>
                    <a:gd name="connsiteY3-8" fmla="*/ 783336 h 783771"/>
                    <a:gd name="connsiteX4" fmla="*/ 0 w 165260"/>
                    <a:gd name="connsiteY4" fmla="*/ 783771 h 783771"/>
                    <a:gd name="connsiteX0-9" fmla="*/ 0 w 165260"/>
                    <a:gd name="connsiteY0-10" fmla="*/ 783771 h 802386"/>
                    <a:gd name="connsiteX1-11" fmla="*/ 82630 w 165260"/>
                    <a:gd name="connsiteY1-12" fmla="*/ 0 h 802386"/>
                    <a:gd name="connsiteX2-13" fmla="*/ 165260 w 165260"/>
                    <a:gd name="connsiteY2-14" fmla="*/ 783771 h 802386"/>
                    <a:gd name="connsiteX3-15" fmla="*/ 80849 w 165260"/>
                    <a:gd name="connsiteY3-16" fmla="*/ 802386 h 802386"/>
                    <a:gd name="connsiteX4-17" fmla="*/ 0 w 165260"/>
                    <a:gd name="connsiteY4-18" fmla="*/ 783771 h 802386"/>
                    <a:gd name="connsiteX0-19" fmla="*/ 1 w 165261"/>
                    <a:gd name="connsiteY0-20" fmla="*/ 783771 h 848449"/>
                    <a:gd name="connsiteX1-21" fmla="*/ 82631 w 165261"/>
                    <a:gd name="connsiteY1-22" fmla="*/ 0 h 848449"/>
                    <a:gd name="connsiteX2-23" fmla="*/ 165261 w 165261"/>
                    <a:gd name="connsiteY2-24" fmla="*/ 783771 h 848449"/>
                    <a:gd name="connsiteX3-25" fmla="*/ 80850 w 165261"/>
                    <a:gd name="connsiteY3-26" fmla="*/ 802386 h 848449"/>
                    <a:gd name="connsiteX4-27" fmla="*/ 1 w 165261"/>
                    <a:gd name="connsiteY4-28" fmla="*/ 783771 h 848449"/>
                    <a:gd name="connsiteX0-29" fmla="*/ 0 w 165260"/>
                    <a:gd name="connsiteY0-30" fmla="*/ 783771 h 848449"/>
                    <a:gd name="connsiteX1-31" fmla="*/ 82630 w 165260"/>
                    <a:gd name="connsiteY1-32" fmla="*/ 0 h 848449"/>
                    <a:gd name="connsiteX2-33" fmla="*/ 165260 w 165260"/>
                    <a:gd name="connsiteY2-34" fmla="*/ 783771 h 848449"/>
                    <a:gd name="connsiteX3-35" fmla="*/ 80849 w 165260"/>
                    <a:gd name="connsiteY3-36" fmla="*/ 802386 h 848449"/>
                    <a:gd name="connsiteX4-37" fmla="*/ 0 w 165260"/>
                    <a:gd name="connsiteY4-38" fmla="*/ 783771 h 848449"/>
                    <a:gd name="connsiteX0-39" fmla="*/ 0 w 165260"/>
                    <a:gd name="connsiteY0-40" fmla="*/ 783771 h 804181"/>
                    <a:gd name="connsiteX1-41" fmla="*/ 82630 w 165260"/>
                    <a:gd name="connsiteY1-42" fmla="*/ 0 h 804181"/>
                    <a:gd name="connsiteX2-43" fmla="*/ 165260 w 165260"/>
                    <a:gd name="connsiteY2-44" fmla="*/ 783771 h 804181"/>
                    <a:gd name="connsiteX3-45" fmla="*/ 80849 w 165260"/>
                    <a:gd name="connsiteY3-46" fmla="*/ 802386 h 804181"/>
                    <a:gd name="connsiteX4-47" fmla="*/ 0 w 165260"/>
                    <a:gd name="connsiteY4-48" fmla="*/ 783771 h 804181"/>
                    <a:gd name="connsiteX0-49" fmla="*/ 0 w 165260"/>
                    <a:gd name="connsiteY0-50" fmla="*/ 783771 h 816673"/>
                    <a:gd name="connsiteX1-51" fmla="*/ 82630 w 165260"/>
                    <a:gd name="connsiteY1-52" fmla="*/ 0 h 816673"/>
                    <a:gd name="connsiteX2-53" fmla="*/ 165260 w 165260"/>
                    <a:gd name="connsiteY2-54" fmla="*/ 783771 h 816673"/>
                    <a:gd name="connsiteX3-55" fmla="*/ 83231 w 165260"/>
                    <a:gd name="connsiteY3-56" fmla="*/ 816673 h 816673"/>
                    <a:gd name="connsiteX4-57" fmla="*/ 0 w 165260"/>
                    <a:gd name="connsiteY4-58" fmla="*/ 783771 h 816673"/>
                    <a:gd name="connsiteX0-59" fmla="*/ 0 w 165260"/>
                    <a:gd name="connsiteY0-60" fmla="*/ 783771 h 814291"/>
                    <a:gd name="connsiteX1-61" fmla="*/ 82630 w 165260"/>
                    <a:gd name="connsiteY1-62" fmla="*/ 0 h 814291"/>
                    <a:gd name="connsiteX2-63" fmla="*/ 165260 w 165260"/>
                    <a:gd name="connsiteY2-64" fmla="*/ 783771 h 814291"/>
                    <a:gd name="connsiteX3-65" fmla="*/ 95137 w 165260"/>
                    <a:gd name="connsiteY3-66" fmla="*/ 814291 h 814291"/>
                    <a:gd name="connsiteX4-67" fmla="*/ 0 w 165260"/>
                    <a:gd name="connsiteY4-68" fmla="*/ 783771 h 814291"/>
                    <a:gd name="connsiteX0-69" fmla="*/ 0 w 165260"/>
                    <a:gd name="connsiteY0-70" fmla="*/ 783771 h 814291"/>
                    <a:gd name="connsiteX1-71" fmla="*/ 82630 w 165260"/>
                    <a:gd name="connsiteY1-72" fmla="*/ 0 h 814291"/>
                    <a:gd name="connsiteX2-73" fmla="*/ 165260 w 165260"/>
                    <a:gd name="connsiteY2-74" fmla="*/ 783771 h 814291"/>
                    <a:gd name="connsiteX3-75" fmla="*/ 95137 w 165260"/>
                    <a:gd name="connsiteY3-76" fmla="*/ 814291 h 814291"/>
                    <a:gd name="connsiteX4-77" fmla="*/ 0 w 165260"/>
                    <a:gd name="connsiteY4-78" fmla="*/ 783771 h 814291"/>
                    <a:gd name="connsiteX0-79" fmla="*/ 0 w 165260"/>
                    <a:gd name="connsiteY0-80" fmla="*/ 783771 h 814291"/>
                    <a:gd name="connsiteX1-81" fmla="*/ 82630 w 165260"/>
                    <a:gd name="connsiteY1-82" fmla="*/ 0 h 814291"/>
                    <a:gd name="connsiteX2-83" fmla="*/ 165260 w 165260"/>
                    <a:gd name="connsiteY2-84" fmla="*/ 783771 h 814291"/>
                    <a:gd name="connsiteX3-85" fmla="*/ 95137 w 165260"/>
                    <a:gd name="connsiteY3-86" fmla="*/ 814291 h 814291"/>
                    <a:gd name="connsiteX4-87" fmla="*/ 0 w 165260"/>
                    <a:gd name="connsiteY4-88" fmla="*/ 783771 h 814291"/>
                    <a:gd name="connsiteX0-89" fmla="*/ 0 w 165260"/>
                    <a:gd name="connsiteY0-90" fmla="*/ 783771 h 814291"/>
                    <a:gd name="connsiteX1-91" fmla="*/ 82630 w 165260"/>
                    <a:gd name="connsiteY1-92" fmla="*/ 0 h 814291"/>
                    <a:gd name="connsiteX2-93" fmla="*/ 165260 w 165260"/>
                    <a:gd name="connsiteY2-94" fmla="*/ 783771 h 814291"/>
                    <a:gd name="connsiteX3-95" fmla="*/ 95137 w 165260"/>
                    <a:gd name="connsiteY3-96" fmla="*/ 814291 h 814291"/>
                    <a:gd name="connsiteX4-97" fmla="*/ 0 w 165260"/>
                    <a:gd name="connsiteY4-98" fmla="*/ 783771 h 814291"/>
                    <a:gd name="connsiteX0-99" fmla="*/ 0 w 165260"/>
                    <a:gd name="connsiteY0-100" fmla="*/ 783771 h 814291"/>
                    <a:gd name="connsiteX1-101" fmla="*/ 82630 w 165260"/>
                    <a:gd name="connsiteY1-102" fmla="*/ 0 h 814291"/>
                    <a:gd name="connsiteX2-103" fmla="*/ 165260 w 165260"/>
                    <a:gd name="connsiteY2-104" fmla="*/ 783771 h 814291"/>
                    <a:gd name="connsiteX3-105" fmla="*/ 95137 w 165260"/>
                    <a:gd name="connsiteY3-106" fmla="*/ 814291 h 814291"/>
                    <a:gd name="connsiteX4-107" fmla="*/ 0 w 165260"/>
                    <a:gd name="connsiteY4-108" fmla="*/ 783771 h 81429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165260" h="814291">
                      <a:moveTo>
                        <a:pt x="0" y="783771"/>
                      </a:moveTo>
                      <a:lnTo>
                        <a:pt x="82630" y="0"/>
                      </a:lnTo>
                      <a:lnTo>
                        <a:pt x="165260" y="783771"/>
                      </a:lnTo>
                      <a:cubicBezTo>
                        <a:pt x="138769" y="805583"/>
                        <a:pt x="134586" y="814291"/>
                        <a:pt x="95137" y="814291"/>
                      </a:cubicBezTo>
                      <a:cubicBezTo>
                        <a:pt x="55688" y="814291"/>
                        <a:pt x="59234" y="812727"/>
                        <a:pt x="0" y="783771"/>
                      </a:cubicBezTo>
                      <a:close/>
                    </a:path>
                  </a:pathLst>
                </a:custGeom>
                <a:solidFill>
                  <a:srgbClr val="D1323D"/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2107000">
                <a:off x="822583" y="1478326"/>
                <a:ext cx="1935286" cy="1012136"/>
                <a:chOff x="2792399" y="1567893"/>
                <a:chExt cx="2385230" cy="1247451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831441" y="1567893"/>
                  <a:ext cx="2346188" cy="967821"/>
                  <a:chOff x="2972971" y="1563251"/>
                  <a:chExt cx="2069515" cy="853691"/>
                </a:xfrm>
              </p:grpSpPr>
              <p:sp>
                <p:nvSpPr>
                  <p:cNvPr id="11" name="Freeform 14"/>
                  <p:cNvSpPr/>
                  <p:nvPr/>
                </p:nvSpPr>
                <p:spPr bwMode="auto">
                  <a:xfrm rot="19454570">
                    <a:off x="2972971" y="1563251"/>
                    <a:ext cx="1814591" cy="788725"/>
                  </a:xfrm>
                  <a:custGeom>
                    <a:avLst/>
                    <a:gdLst>
                      <a:gd name="T0" fmla="*/ 18 w 597"/>
                      <a:gd name="T1" fmla="*/ 269 h 430"/>
                      <a:gd name="T2" fmla="*/ 8 w 597"/>
                      <a:gd name="T3" fmla="*/ 209 h 430"/>
                      <a:gd name="T4" fmla="*/ 596 w 597"/>
                      <a:gd name="T5" fmla="*/ 413 h 430"/>
                      <a:gd name="T6" fmla="*/ 260 w 597"/>
                      <a:gd name="T7" fmla="*/ 430 h 430"/>
                      <a:gd name="T8" fmla="*/ 18 w 597"/>
                      <a:gd name="T9" fmla="*/ 269 h 430"/>
                      <a:gd name="connsiteX0" fmla="*/ 194 w 10346"/>
                      <a:gd name="connsiteY0" fmla="*/ 3062 h 6806"/>
                      <a:gd name="connsiteX1" fmla="*/ 26 w 10346"/>
                      <a:gd name="connsiteY1" fmla="*/ 1666 h 6806"/>
                      <a:gd name="connsiteX2" fmla="*/ 9875 w 10346"/>
                      <a:gd name="connsiteY2" fmla="*/ 6411 h 6806"/>
                      <a:gd name="connsiteX3" fmla="*/ 4247 w 10346"/>
                      <a:gd name="connsiteY3" fmla="*/ 6806 h 6806"/>
                      <a:gd name="connsiteX4" fmla="*/ 194 w 10346"/>
                      <a:gd name="connsiteY4" fmla="*/ 3062 h 6806"/>
                      <a:gd name="connsiteX0-1" fmla="*/ 188 w 12038"/>
                      <a:gd name="connsiteY0-2" fmla="*/ 3941 h 9442"/>
                      <a:gd name="connsiteX1-3" fmla="*/ 25 w 12038"/>
                      <a:gd name="connsiteY1-4" fmla="*/ 1890 h 9442"/>
                      <a:gd name="connsiteX2-5" fmla="*/ 9545 w 12038"/>
                      <a:gd name="connsiteY2-6" fmla="*/ 8862 h 9442"/>
                      <a:gd name="connsiteX3-7" fmla="*/ 4105 w 12038"/>
                      <a:gd name="connsiteY3-8" fmla="*/ 9442 h 9442"/>
                      <a:gd name="connsiteX4-9" fmla="*/ 188 w 12038"/>
                      <a:gd name="connsiteY4-10" fmla="*/ 3941 h 9442"/>
                      <a:gd name="connsiteX0-11" fmla="*/ 1240 w 9664"/>
                      <a:gd name="connsiteY0-12" fmla="*/ 1931 h 8212"/>
                      <a:gd name="connsiteX1-13" fmla="*/ 346 w 9664"/>
                      <a:gd name="connsiteY1-14" fmla="*/ 214 h 8212"/>
                      <a:gd name="connsiteX2-15" fmla="*/ 8254 w 9664"/>
                      <a:gd name="connsiteY2-16" fmla="*/ 7598 h 8212"/>
                      <a:gd name="connsiteX3-17" fmla="*/ 3735 w 9664"/>
                      <a:gd name="connsiteY3-18" fmla="*/ 8212 h 8212"/>
                      <a:gd name="connsiteX4-19" fmla="*/ 1240 w 9664"/>
                      <a:gd name="connsiteY4-20" fmla="*/ 1931 h 8212"/>
                      <a:gd name="connsiteX0-21" fmla="*/ 0 w 9092"/>
                      <a:gd name="connsiteY0-22" fmla="*/ 3449 h 11098"/>
                      <a:gd name="connsiteX1-23" fmla="*/ 2511 w 9092"/>
                      <a:gd name="connsiteY1-24" fmla="*/ 199 h 11098"/>
                      <a:gd name="connsiteX2-25" fmla="*/ 7258 w 9092"/>
                      <a:gd name="connsiteY2-26" fmla="*/ 10350 h 11098"/>
                      <a:gd name="connsiteX3-27" fmla="*/ 2582 w 9092"/>
                      <a:gd name="connsiteY3-28" fmla="*/ 11098 h 11098"/>
                      <a:gd name="connsiteX4-29" fmla="*/ 0 w 9092"/>
                      <a:gd name="connsiteY4-30" fmla="*/ 3449 h 11098"/>
                      <a:gd name="connsiteX0-31" fmla="*/ 0 w 10295"/>
                      <a:gd name="connsiteY0-32" fmla="*/ 4009 h 10901"/>
                      <a:gd name="connsiteX1-33" fmla="*/ 4652 w 10295"/>
                      <a:gd name="connsiteY1-34" fmla="*/ 149 h 10901"/>
                      <a:gd name="connsiteX2-35" fmla="*/ 7983 w 10295"/>
                      <a:gd name="connsiteY2-36" fmla="*/ 10227 h 10901"/>
                      <a:gd name="connsiteX3-37" fmla="*/ 2840 w 10295"/>
                      <a:gd name="connsiteY3-38" fmla="*/ 10901 h 10901"/>
                      <a:gd name="connsiteX4-39" fmla="*/ 0 w 10295"/>
                      <a:gd name="connsiteY4-40" fmla="*/ 4009 h 10901"/>
                      <a:gd name="connsiteX0-41" fmla="*/ 0 w 10344"/>
                      <a:gd name="connsiteY0-42" fmla="*/ 4008 h 10900"/>
                      <a:gd name="connsiteX1-43" fmla="*/ 4652 w 10344"/>
                      <a:gd name="connsiteY1-44" fmla="*/ 148 h 10900"/>
                      <a:gd name="connsiteX2-45" fmla="*/ 7983 w 10344"/>
                      <a:gd name="connsiteY2-46" fmla="*/ 10226 h 10900"/>
                      <a:gd name="connsiteX3-47" fmla="*/ 2840 w 10344"/>
                      <a:gd name="connsiteY3-48" fmla="*/ 10900 h 10900"/>
                      <a:gd name="connsiteX4-49" fmla="*/ 0 w 10344"/>
                      <a:gd name="connsiteY4-50" fmla="*/ 4008 h 10900"/>
                      <a:gd name="connsiteX0-51" fmla="*/ 0 w 10344"/>
                      <a:gd name="connsiteY0-52" fmla="*/ 4008 h 10709"/>
                      <a:gd name="connsiteX1-53" fmla="*/ 4652 w 10344"/>
                      <a:gd name="connsiteY1-54" fmla="*/ 148 h 10709"/>
                      <a:gd name="connsiteX2-55" fmla="*/ 7983 w 10344"/>
                      <a:gd name="connsiteY2-56" fmla="*/ 10226 h 10709"/>
                      <a:gd name="connsiteX3-57" fmla="*/ 2486 w 10344"/>
                      <a:gd name="connsiteY3-58" fmla="*/ 10709 h 10709"/>
                      <a:gd name="connsiteX4-59" fmla="*/ 0 w 10344"/>
                      <a:gd name="connsiteY4-60" fmla="*/ 4008 h 10709"/>
                      <a:gd name="connsiteX0-61" fmla="*/ 0 w 10513"/>
                      <a:gd name="connsiteY0-62" fmla="*/ 4624 h 11325"/>
                      <a:gd name="connsiteX1-63" fmla="*/ 5508 w 10513"/>
                      <a:gd name="connsiteY1-64" fmla="*/ 132 h 11325"/>
                      <a:gd name="connsiteX2-65" fmla="*/ 7983 w 10513"/>
                      <a:gd name="connsiteY2-66" fmla="*/ 10842 h 11325"/>
                      <a:gd name="connsiteX3-67" fmla="*/ 2486 w 10513"/>
                      <a:gd name="connsiteY3-68" fmla="*/ 11325 h 11325"/>
                      <a:gd name="connsiteX4-69" fmla="*/ 0 w 10513"/>
                      <a:gd name="connsiteY4-70" fmla="*/ 4624 h 11325"/>
                      <a:gd name="connsiteX0-71" fmla="*/ 0 w 10712"/>
                      <a:gd name="connsiteY0-72" fmla="*/ 4902 h 11603"/>
                      <a:gd name="connsiteX1-73" fmla="*/ 5508 w 10712"/>
                      <a:gd name="connsiteY1-74" fmla="*/ 410 h 11603"/>
                      <a:gd name="connsiteX2-75" fmla="*/ 7983 w 10712"/>
                      <a:gd name="connsiteY2-76" fmla="*/ 11120 h 11603"/>
                      <a:gd name="connsiteX3-77" fmla="*/ 2486 w 10712"/>
                      <a:gd name="connsiteY3-78" fmla="*/ 11603 h 11603"/>
                      <a:gd name="connsiteX4-79" fmla="*/ 0 w 10712"/>
                      <a:gd name="connsiteY4-80" fmla="*/ 4902 h 11603"/>
                      <a:gd name="connsiteX0-81" fmla="*/ 0 w 10504"/>
                      <a:gd name="connsiteY0-82" fmla="*/ 4902 h 11805"/>
                      <a:gd name="connsiteX1-83" fmla="*/ 5508 w 10504"/>
                      <a:gd name="connsiteY1-84" fmla="*/ 410 h 11805"/>
                      <a:gd name="connsiteX2-85" fmla="*/ 7983 w 10504"/>
                      <a:gd name="connsiteY2-86" fmla="*/ 11120 h 11805"/>
                      <a:gd name="connsiteX3-87" fmla="*/ 2486 w 10504"/>
                      <a:gd name="connsiteY3-88" fmla="*/ 11603 h 11805"/>
                      <a:gd name="connsiteX4-89" fmla="*/ 0 w 10504"/>
                      <a:gd name="connsiteY4-90" fmla="*/ 4902 h 1180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504" h="11805">
                        <a:moveTo>
                          <a:pt x="0" y="4902"/>
                        </a:moveTo>
                        <a:cubicBezTo>
                          <a:pt x="122" y="4704"/>
                          <a:pt x="1821" y="-1651"/>
                          <a:pt x="5508" y="410"/>
                        </a:cubicBezTo>
                        <a:cubicBezTo>
                          <a:pt x="8159" y="1892"/>
                          <a:pt x="13762" y="14898"/>
                          <a:pt x="7983" y="11120"/>
                        </a:cubicBezTo>
                        <a:cubicBezTo>
                          <a:pt x="7997" y="11397"/>
                          <a:pt x="2486" y="11364"/>
                          <a:pt x="2486" y="11603"/>
                        </a:cubicBezTo>
                        <a:cubicBezTo>
                          <a:pt x="2424" y="10569"/>
                          <a:pt x="3703" y="4546"/>
                          <a:pt x="0" y="4902"/>
                        </a:cubicBezTo>
                        <a:close/>
                      </a:path>
                    </a:pathLst>
                  </a:custGeom>
                  <a:solidFill>
                    <a:srgbClr val="D1323D"/>
                  </a:solidFill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Freeform 15"/>
                  <p:cNvSpPr/>
                  <p:nvPr/>
                </p:nvSpPr>
                <p:spPr bwMode="auto">
                  <a:xfrm rot="19454570">
                    <a:off x="3067133" y="1953485"/>
                    <a:ext cx="1439269" cy="463458"/>
                  </a:xfrm>
                  <a:custGeom>
                    <a:avLst/>
                    <a:gdLst>
                      <a:gd name="T0" fmla="*/ 513 w 517"/>
                      <a:gd name="T1" fmla="*/ 139 h 191"/>
                      <a:gd name="T2" fmla="*/ 516 w 517"/>
                      <a:gd name="T3" fmla="*/ 160 h 191"/>
                      <a:gd name="T4" fmla="*/ 166 w 517"/>
                      <a:gd name="T5" fmla="*/ 191 h 191"/>
                      <a:gd name="T6" fmla="*/ 0 w 517"/>
                      <a:gd name="T7" fmla="*/ 18 h 191"/>
                      <a:gd name="T8" fmla="*/ 513 w 517"/>
                      <a:gd name="T9" fmla="*/ 139 h 191"/>
                      <a:gd name="connsiteX0" fmla="*/ 10526 w 10529"/>
                      <a:gd name="connsiteY0" fmla="*/ 7591 h 9143"/>
                      <a:gd name="connsiteX1" fmla="*/ 9981 w 10529"/>
                      <a:gd name="connsiteY1" fmla="*/ 7520 h 9143"/>
                      <a:gd name="connsiteX2" fmla="*/ 3211 w 10529"/>
                      <a:gd name="connsiteY2" fmla="*/ 9143 h 9143"/>
                      <a:gd name="connsiteX3" fmla="*/ 0 w 10529"/>
                      <a:gd name="connsiteY3" fmla="*/ 85 h 9143"/>
                      <a:gd name="connsiteX4" fmla="*/ 10526 w 10529"/>
                      <a:gd name="connsiteY4" fmla="*/ 7591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9" h="9143">
                        <a:moveTo>
                          <a:pt x="10526" y="7591"/>
                        </a:moveTo>
                        <a:cubicBezTo>
                          <a:pt x="10584" y="8534"/>
                          <a:pt x="9981" y="6892"/>
                          <a:pt x="9981" y="7520"/>
                        </a:cubicBezTo>
                        <a:cubicBezTo>
                          <a:pt x="10000" y="7886"/>
                          <a:pt x="3211" y="8829"/>
                          <a:pt x="3211" y="9143"/>
                        </a:cubicBezTo>
                        <a:cubicBezTo>
                          <a:pt x="3172" y="8672"/>
                          <a:pt x="4487" y="1708"/>
                          <a:pt x="0" y="85"/>
                        </a:cubicBezTo>
                        <a:cubicBezTo>
                          <a:pt x="4662" y="-857"/>
                          <a:pt x="4143" y="6387"/>
                          <a:pt x="10526" y="7591"/>
                        </a:cubicBezTo>
                        <a:close/>
                      </a:path>
                    </a:pathLst>
                  </a:custGeom>
                  <a:solidFill>
                    <a:srgbClr val="B01C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Freeform 16"/>
                  <p:cNvSpPr/>
                  <p:nvPr/>
                </p:nvSpPr>
                <p:spPr bwMode="auto">
                  <a:xfrm rot="19454570">
                    <a:off x="3499767" y="2016989"/>
                    <a:ext cx="1542719" cy="327190"/>
                  </a:xfrm>
                  <a:custGeom>
                    <a:avLst/>
                    <a:gdLst>
                      <a:gd name="T0" fmla="*/ 428 w 481"/>
                      <a:gd name="T1" fmla="*/ 13 h 141"/>
                      <a:gd name="T2" fmla="*/ 53 w 481"/>
                      <a:gd name="T3" fmla="*/ 13 h 141"/>
                      <a:gd name="T4" fmla="*/ 53 w 481"/>
                      <a:gd name="T5" fmla="*/ 134 h 141"/>
                      <a:gd name="T6" fmla="*/ 428 w 481"/>
                      <a:gd name="T7" fmla="*/ 134 h 141"/>
                      <a:gd name="T8" fmla="*/ 428 w 481"/>
                      <a:gd name="T9" fmla="*/ 13 h 141"/>
                      <a:gd name="connsiteX0" fmla="*/ 8640 w 9466"/>
                      <a:gd name="connsiteY0" fmla="*/ 822 h 9424"/>
                      <a:gd name="connsiteX1" fmla="*/ 844 w 9466"/>
                      <a:gd name="connsiteY1" fmla="*/ 822 h 9424"/>
                      <a:gd name="connsiteX2" fmla="*/ 957 w 9466"/>
                      <a:gd name="connsiteY2" fmla="*/ 8716 h 9424"/>
                      <a:gd name="connsiteX3" fmla="*/ 8640 w 9466"/>
                      <a:gd name="connsiteY3" fmla="*/ 9404 h 9424"/>
                      <a:gd name="connsiteX4" fmla="*/ 8640 w 9466"/>
                      <a:gd name="connsiteY4" fmla="*/ 822 h 9424"/>
                      <a:gd name="connsiteX0-1" fmla="*/ 9127 w 9899"/>
                      <a:gd name="connsiteY0-2" fmla="*/ 872 h 9275"/>
                      <a:gd name="connsiteX1-3" fmla="*/ 892 w 9899"/>
                      <a:gd name="connsiteY1-4" fmla="*/ 872 h 9275"/>
                      <a:gd name="connsiteX2-5" fmla="*/ 1011 w 9899"/>
                      <a:gd name="connsiteY2-6" fmla="*/ 9249 h 9275"/>
                      <a:gd name="connsiteX3-7" fmla="*/ 8910 w 9899"/>
                      <a:gd name="connsiteY3-8" fmla="*/ 8845 h 9275"/>
                      <a:gd name="connsiteX4-9" fmla="*/ 9127 w 9899"/>
                      <a:gd name="connsiteY4-10" fmla="*/ 872 h 9275"/>
                      <a:gd name="connsiteX0-11" fmla="*/ 9220 w 10000"/>
                      <a:gd name="connsiteY0-12" fmla="*/ 940 h 10000"/>
                      <a:gd name="connsiteX1-13" fmla="*/ 901 w 10000"/>
                      <a:gd name="connsiteY1-14" fmla="*/ 940 h 10000"/>
                      <a:gd name="connsiteX2-15" fmla="*/ 1021 w 10000"/>
                      <a:gd name="connsiteY2-16" fmla="*/ 9972 h 10000"/>
                      <a:gd name="connsiteX3-17" fmla="*/ 9001 w 10000"/>
                      <a:gd name="connsiteY3-18" fmla="*/ 9536 h 10000"/>
                      <a:gd name="connsiteX4-19" fmla="*/ 9220 w 10000"/>
                      <a:gd name="connsiteY4-20" fmla="*/ 940 h 100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000" h="10000">
                        <a:moveTo>
                          <a:pt x="9220" y="940"/>
                        </a:moveTo>
                        <a:cubicBezTo>
                          <a:pt x="6447" y="-33"/>
                          <a:pt x="2267" y="-565"/>
                          <a:pt x="901" y="940"/>
                        </a:cubicBezTo>
                        <a:cubicBezTo>
                          <a:pt x="-466" y="2446"/>
                          <a:pt x="-155" y="10539"/>
                          <a:pt x="1021" y="9972"/>
                        </a:cubicBezTo>
                        <a:cubicBezTo>
                          <a:pt x="3861" y="8755"/>
                          <a:pt x="3996" y="5691"/>
                          <a:pt x="9001" y="9536"/>
                        </a:cubicBezTo>
                        <a:cubicBezTo>
                          <a:pt x="10178" y="10104"/>
                          <a:pt x="10397" y="1427"/>
                          <a:pt x="9220" y="9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" name="Oval 17"/>
                <p:cNvSpPr>
                  <a:spLocks noChangeArrowheads="1"/>
                </p:cNvSpPr>
                <p:nvPr/>
              </p:nvSpPr>
              <p:spPr bwMode="auto">
                <a:xfrm rot="19454570">
                  <a:off x="2792399" y="2277266"/>
                  <a:ext cx="538079" cy="538078"/>
                </a:xfrm>
                <a:prstGeom prst="ellipse">
                  <a:avLst/>
                </a:prstGeom>
                <a:solidFill>
                  <a:schemeClr val="bg1"/>
                </a:solidFill>
                <a:ln w="55563" cap="rnd">
                  <a:noFill/>
                  <a:prstDash val="solid"/>
                  <a:round/>
                </a:ln>
                <a:effectLst>
                  <a:outerShdw blurRad="63500" sx="101000" sy="101000" algn="c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椭圆 4"/>
            <p:cNvSpPr/>
            <p:nvPr/>
          </p:nvSpPr>
          <p:spPr>
            <a:xfrm>
              <a:off x="2850" y="3664"/>
              <a:ext cx="156" cy="1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408" y="3664"/>
              <a:ext cx="156" cy="1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969774" y="2347406"/>
            <a:ext cx="3187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Part  03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76927" y="3303949"/>
            <a:ext cx="1928733" cy="523220"/>
            <a:chOff x="6652314" y="2064997"/>
            <a:chExt cx="2123990" cy="523220"/>
          </a:xfrm>
        </p:grpSpPr>
        <p:sp>
          <p:nvSpPr>
            <p:cNvPr id="28" name="文本框 27"/>
            <p:cNvSpPr txBox="1"/>
            <p:nvPr/>
          </p:nvSpPr>
          <p:spPr>
            <a:xfrm>
              <a:off x="6652314" y="2064997"/>
              <a:ext cx="2123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 spc="60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添加标题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444959" y="2095774"/>
              <a:ext cx="2034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354090" y="1612062"/>
            <a:ext cx="4158855" cy="2740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7ECDA"/>
              </a:clrFrom>
              <a:clrTo>
                <a:srgbClr val="F7ECD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56655" y="526545"/>
            <a:ext cx="3200139" cy="1594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sp>
        <p:nvSpPr>
          <p:cNvPr id="12" name="íṣļíḍê"/>
          <p:cNvSpPr/>
          <p:nvPr/>
        </p:nvSpPr>
        <p:spPr>
          <a:xfrm>
            <a:off x="6204390" y="1704867"/>
            <a:ext cx="1693324" cy="1327009"/>
          </a:xfrm>
          <a:prstGeom prst="rect">
            <a:avLst/>
          </a:prstGeom>
          <a:blipFill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dirty="0">
              <a:cs typeface="+mn-ea"/>
              <a:sym typeface="+mn-lt"/>
            </a:endParaRPr>
          </a:p>
        </p:txBody>
      </p:sp>
      <p:sp>
        <p:nvSpPr>
          <p:cNvPr id="14" name="iṧḷïḑe"/>
          <p:cNvSpPr/>
          <p:nvPr/>
        </p:nvSpPr>
        <p:spPr>
          <a:xfrm>
            <a:off x="3649126" y="1688748"/>
            <a:ext cx="1693324" cy="1327009"/>
          </a:xfrm>
          <a:prstGeom prst="rect">
            <a:avLst/>
          </a:prstGeom>
          <a:blipFill>
            <a:blip r:embed="rId6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>
              <a:cs typeface="+mn-ea"/>
              <a:sym typeface="+mn-lt"/>
            </a:endParaRPr>
          </a:p>
        </p:txBody>
      </p:sp>
      <p:sp>
        <p:nvSpPr>
          <p:cNvPr id="20" name="íṥļiḑê"/>
          <p:cNvSpPr/>
          <p:nvPr/>
        </p:nvSpPr>
        <p:spPr>
          <a:xfrm>
            <a:off x="1093862" y="1688748"/>
            <a:ext cx="1693324" cy="1327009"/>
          </a:xfrm>
          <a:prstGeom prst="rect">
            <a:avLst/>
          </a:prstGeom>
          <a:blipFill>
            <a:blip r:embed="rId7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550334" y="3200706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1008157" y="3550380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088846" y="3200706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3546669" y="3550380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627359" y="3200706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6085182" y="3550380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 descr="094bb3466db9a239aab45b54ac49b68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59" y="1128602"/>
            <a:ext cx="8879081" cy="40603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36039" y="1724485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1093862" y="2074159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22492" y="1724485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480315" y="2074159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57887" y="1724485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915710" y="2074159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 descr="094bb3466db9a239aab45b54ac49b68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1591886" y="1649339"/>
            <a:ext cx="6222151" cy="1632133"/>
            <a:chOff x="1591886" y="1649339"/>
            <a:chExt cx="6222151" cy="1632133"/>
          </a:xfrm>
        </p:grpSpPr>
        <p:grpSp>
          <p:nvGrpSpPr>
            <p:cNvPr id="8" name="ïşļíde"/>
            <p:cNvGrpSpPr/>
            <p:nvPr/>
          </p:nvGrpSpPr>
          <p:grpSpPr>
            <a:xfrm>
              <a:off x="1591886" y="1649339"/>
              <a:ext cx="6222151" cy="1632133"/>
              <a:chOff x="1680369" y="2726531"/>
              <a:chExt cx="6996113" cy="1835151"/>
            </a:xfrm>
          </p:grpSpPr>
          <p:sp>
            <p:nvSpPr>
              <p:cNvPr id="56" name="îśļîḋê"/>
              <p:cNvSpPr/>
              <p:nvPr/>
            </p:nvSpPr>
            <p:spPr bwMode="auto">
              <a:xfrm rot="5400000">
                <a:off x="7106444" y="2729706"/>
                <a:ext cx="1309688" cy="1830388"/>
              </a:xfrm>
              <a:custGeom>
                <a:avLst/>
                <a:gdLst>
                  <a:gd name="T0" fmla="*/ 339 w 522"/>
                  <a:gd name="T1" fmla="*/ 637 h 731"/>
                  <a:gd name="T2" fmla="*/ 365 w 522"/>
                  <a:gd name="T3" fmla="*/ 626 h 731"/>
                  <a:gd name="T4" fmla="*/ 522 w 522"/>
                  <a:gd name="T5" fmla="*/ 626 h 731"/>
                  <a:gd name="T6" fmla="*/ 522 w 522"/>
                  <a:gd name="T7" fmla="*/ 470 h 731"/>
                  <a:gd name="T8" fmla="*/ 511 w 522"/>
                  <a:gd name="T9" fmla="*/ 444 h 731"/>
                  <a:gd name="T10" fmla="*/ 418 w 522"/>
                  <a:gd name="T11" fmla="*/ 365 h 731"/>
                  <a:gd name="T12" fmla="*/ 511 w 522"/>
                  <a:gd name="T13" fmla="*/ 287 h 731"/>
                  <a:gd name="T14" fmla="*/ 522 w 522"/>
                  <a:gd name="T15" fmla="*/ 261 h 731"/>
                  <a:gd name="T16" fmla="*/ 522 w 522"/>
                  <a:gd name="T17" fmla="*/ 105 h 731"/>
                  <a:gd name="T18" fmla="*/ 365 w 522"/>
                  <a:gd name="T19" fmla="*/ 105 h 731"/>
                  <a:gd name="T20" fmla="*/ 339 w 522"/>
                  <a:gd name="T21" fmla="*/ 94 h 731"/>
                  <a:gd name="T22" fmla="*/ 261 w 522"/>
                  <a:gd name="T23" fmla="*/ 0 h 731"/>
                  <a:gd name="T24" fmla="*/ 183 w 522"/>
                  <a:gd name="T25" fmla="*/ 94 h 731"/>
                  <a:gd name="T26" fmla="*/ 157 w 522"/>
                  <a:gd name="T27" fmla="*/ 105 h 731"/>
                  <a:gd name="T28" fmla="*/ 0 w 522"/>
                  <a:gd name="T29" fmla="*/ 105 h 731"/>
                  <a:gd name="T30" fmla="*/ 0 w 522"/>
                  <a:gd name="T31" fmla="*/ 261 h 731"/>
                  <a:gd name="T32" fmla="*/ 10 w 522"/>
                  <a:gd name="T33" fmla="*/ 287 h 731"/>
                  <a:gd name="T34" fmla="*/ 104 w 522"/>
                  <a:gd name="T35" fmla="*/ 365 h 731"/>
                  <a:gd name="T36" fmla="*/ 10 w 522"/>
                  <a:gd name="T37" fmla="*/ 444 h 731"/>
                  <a:gd name="T38" fmla="*/ 0 w 522"/>
                  <a:gd name="T39" fmla="*/ 470 h 731"/>
                  <a:gd name="T40" fmla="*/ 0 w 522"/>
                  <a:gd name="T41" fmla="*/ 626 h 731"/>
                  <a:gd name="T42" fmla="*/ 156 w 522"/>
                  <a:gd name="T43" fmla="*/ 626 h 731"/>
                  <a:gd name="T44" fmla="*/ 183 w 522"/>
                  <a:gd name="T45" fmla="*/ 637 h 731"/>
                  <a:gd name="T46" fmla="*/ 261 w 522"/>
                  <a:gd name="T47" fmla="*/ 731 h 731"/>
                  <a:gd name="T48" fmla="*/ 339 w 522"/>
                  <a:gd name="T49" fmla="*/ 63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2" h="731">
                    <a:moveTo>
                      <a:pt x="339" y="637"/>
                    </a:moveTo>
                    <a:cubicBezTo>
                      <a:pt x="339" y="626"/>
                      <a:pt x="365" y="626"/>
                      <a:pt x="365" y="626"/>
                    </a:cubicBezTo>
                    <a:cubicBezTo>
                      <a:pt x="522" y="626"/>
                      <a:pt x="522" y="626"/>
                      <a:pt x="522" y="626"/>
                    </a:cubicBezTo>
                    <a:cubicBezTo>
                      <a:pt x="522" y="470"/>
                      <a:pt x="522" y="470"/>
                      <a:pt x="522" y="470"/>
                    </a:cubicBezTo>
                    <a:cubicBezTo>
                      <a:pt x="522" y="470"/>
                      <a:pt x="522" y="444"/>
                      <a:pt x="511" y="444"/>
                    </a:cubicBezTo>
                    <a:cubicBezTo>
                      <a:pt x="501" y="444"/>
                      <a:pt x="418" y="524"/>
                      <a:pt x="418" y="365"/>
                    </a:cubicBezTo>
                    <a:cubicBezTo>
                      <a:pt x="418" y="207"/>
                      <a:pt x="501" y="287"/>
                      <a:pt x="511" y="287"/>
                    </a:cubicBezTo>
                    <a:cubicBezTo>
                      <a:pt x="521" y="287"/>
                      <a:pt x="522" y="261"/>
                      <a:pt x="522" y="261"/>
                    </a:cubicBezTo>
                    <a:cubicBezTo>
                      <a:pt x="522" y="105"/>
                      <a:pt x="522" y="105"/>
                      <a:pt x="522" y="105"/>
                    </a:cubicBezTo>
                    <a:cubicBezTo>
                      <a:pt x="365" y="105"/>
                      <a:pt x="365" y="105"/>
                      <a:pt x="365" y="105"/>
                    </a:cubicBezTo>
                    <a:cubicBezTo>
                      <a:pt x="364" y="105"/>
                      <a:pt x="339" y="104"/>
                      <a:pt x="339" y="94"/>
                    </a:cubicBezTo>
                    <a:cubicBezTo>
                      <a:pt x="339" y="84"/>
                      <a:pt x="420" y="0"/>
                      <a:pt x="261" y="0"/>
                    </a:cubicBezTo>
                    <a:cubicBezTo>
                      <a:pt x="102" y="0"/>
                      <a:pt x="183" y="84"/>
                      <a:pt x="183" y="94"/>
                    </a:cubicBezTo>
                    <a:cubicBezTo>
                      <a:pt x="183" y="104"/>
                      <a:pt x="158" y="105"/>
                      <a:pt x="157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61"/>
                      <a:pt x="0" y="287"/>
                      <a:pt x="10" y="287"/>
                    </a:cubicBezTo>
                    <a:cubicBezTo>
                      <a:pt x="21" y="287"/>
                      <a:pt x="104" y="205"/>
                      <a:pt x="104" y="365"/>
                    </a:cubicBezTo>
                    <a:cubicBezTo>
                      <a:pt x="104" y="526"/>
                      <a:pt x="21" y="444"/>
                      <a:pt x="10" y="444"/>
                    </a:cubicBezTo>
                    <a:cubicBezTo>
                      <a:pt x="0" y="444"/>
                      <a:pt x="0" y="470"/>
                      <a:pt x="0" y="470"/>
                    </a:cubicBezTo>
                    <a:cubicBezTo>
                      <a:pt x="0" y="626"/>
                      <a:pt x="0" y="626"/>
                      <a:pt x="0" y="626"/>
                    </a:cubicBezTo>
                    <a:cubicBezTo>
                      <a:pt x="156" y="626"/>
                      <a:pt x="156" y="626"/>
                      <a:pt x="156" y="626"/>
                    </a:cubicBezTo>
                    <a:cubicBezTo>
                      <a:pt x="156" y="626"/>
                      <a:pt x="183" y="627"/>
                      <a:pt x="183" y="637"/>
                    </a:cubicBezTo>
                    <a:cubicBezTo>
                      <a:pt x="183" y="647"/>
                      <a:pt x="102" y="731"/>
                      <a:pt x="261" y="731"/>
                    </a:cubicBezTo>
                    <a:cubicBezTo>
                      <a:pt x="420" y="731"/>
                      <a:pt x="339" y="647"/>
                      <a:pt x="339" y="6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iṧḻidè"/>
              <p:cNvSpPr/>
              <p:nvPr/>
            </p:nvSpPr>
            <p:spPr bwMode="auto">
              <a:xfrm rot="5400000">
                <a:off x="7119144" y="2753519"/>
                <a:ext cx="1282701" cy="1755775"/>
              </a:xfrm>
              <a:custGeom>
                <a:avLst/>
                <a:gdLst>
                  <a:gd name="connsiteX0" fmla="*/ 269179 w 1282701"/>
                  <a:gd name="connsiteY0" fmla="*/ 687038 h 1755775"/>
                  <a:gd name="connsiteX1" fmla="*/ 281687 w 1282701"/>
                  <a:gd name="connsiteY1" fmla="*/ 735886 h 1755775"/>
                  <a:gd name="connsiteX2" fmla="*/ 290482 w 1282701"/>
                  <a:gd name="connsiteY2" fmla="*/ 802489 h 1755775"/>
                  <a:gd name="connsiteX3" fmla="*/ 292848 w 1282701"/>
                  <a:gd name="connsiteY3" fmla="*/ 864287 h 1755775"/>
                  <a:gd name="connsiteX4" fmla="*/ 290602 w 1282701"/>
                  <a:gd name="connsiteY4" fmla="*/ 801234 h 1755775"/>
                  <a:gd name="connsiteX5" fmla="*/ 271810 w 1282701"/>
                  <a:gd name="connsiteY5" fmla="*/ 693596 h 1755775"/>
                  <a:gd name="connsiteX6" fmla="*/ 256096 w 1282701"/>
                  <a:gd name="connsiteY6" fmla="*/ 655490 h 1755775"/>
                  <a:gd name="connsiteX7" fmla="*/ 262792 w 1282701"/>
                  <a:gd name="connsiteY7" fmla="*/ 671121 h 1755775"/>
                  <a:gd name="connsiteX8" fmla="*/ 256940 w 1282701"/>
                  <a:gd name="connsiteY8" fmla="*/ 656537 h 1755775"/>
                  <a:gd name="connsiteX9" fmla="*/ 227617 w 1282701"/>
                  <a:gd name="connsiteY9" fmla="*/ 1135095 h 1755775"/>
                  <a:gd name="connsiteX10" fmla="*/ 230138 w 1282701"/>
                  <a:gd name="connsiteY10" fmla="*/ 1133473 h 1755775"/>
                  <a:gd name="connsiteX11" fmla="*/ 233141 w 1282701"/>
                  <a:gd name="connsiteY11" fmla="*/ 1128871 h 1755775"/>
                  <a:gd name="connsiteX12" fmla="*/ 46174 w 1282701"/>
                  <a:gd name="connsiteY12" fmla="*/ 628113 h 1755775"/>
                  <a:gd name="connsiteX13" fmla="*/ 47693 w 1282701"/>
                  <a:gd name="connsiteY13" fmla="*/ 630915 h 1755775"/>
                  <a:gd name="connsiteX14" fmla="*/ 49804 w 1282701"/>
                  <a:gd name="connsiteY14" fmla="*/ 629990 h 1755775"/>
                  <a:gd name="connsiteX15" fmla="*/ 0 w 1282701"/>
                  <a:gd name="connsiteY15" fmla="*/ 605885 h 1755775"/>
                  <a:gd name="connsiteX16" fmla="*/ 0 w 1282701"/>
                  <a:gd name="connsiteY16" fmla="*/ 225426 h 1755775"/>
                  <a:gd name="connsiteX17" fmla="*/ 32632 w 1282701"/>
                  <a:gd name="connsiteY17" fmla="*/ 250455 h 1755775"/>
                  <a:gd name="connsiteX18" fmla="*/ 32632 w 1282701"/>
                  <a:gd name="connsiteY18" fmla="*/ 250467 h 1755775"/>
                  <a:gd name="connsiteX19" fmla="*/ 32810 w 1282701"/>
                  <a:gd name="connsiteY19" fmla="*/ 250467 h 1755775"/>
                  <a:gd name="connsiteX20" fmla="*/ 441373 w 1282701"/>
                  <a:gd name="connsiteY20" fmla="*/ 250467 h 1755775"/>
                  <a:gd name="connsiteX21" fmla="*/ 494113 w 1282701"/>
                  <a:gd name="connsiteY21" fmla="*/ 215402 h 1755775"/>
                  <a:gd name="connsiteX22" fmla="*/ 657356 w 1282701"/>
                  <a:gd name="connsiteY22" fmla="*/ 0 h 1755775"/>
                  <a:gd name="connsiteX23" fmla="*/ 810553 w 1282701"/>
                  <a:gd name="connsiteY23" fmla="*/ 215402 h 1755775"/>
                  <a:gd name="connsiteX24" fmla="*/ 870827 w 1282701"/>
                  <a:gd name="connsiteY24" fmla="*/ 250467 h 1755775"/>
                  <a:gd name="connsiteX25" fmla="*/ 1282701 w 1282701"/>
                  <a:gd name="connsiteY25" fmla="*/ 250467 h 1755775"/>
                  <a:gd name="connsiteX26" fmla="*/ 1282701 w 1282701"/>
                  <a:gd name="connsiteY26" fmla="*/ 573570 h 1755775"/>
                  <a:gd name="connsiteX27" fmla="*/ 1257587 w 1282701"/>
                  <a:gd name="connsiteY27" fmla="*/ 633682 h 1755775"/>
                  <a:gd name="connsiteX28" fmla="*/ 1013979 w 1282701"/>
                  <a:gd name="connsiteY28" fmla="*/ 874131 h 1755775"/>
                  <a:gd name="connsiteX29" fmla="*/ 1257587 w 1282701"/>
                  <a:gd name="connsiteY29" fmla="*/ 1122093 h 1755775"/>
                  <a:gd name="connsiteX30" fmla="*/ 1282701 w 1282701"/>
                  <a:gd name="connsiteY30" fmla="*/ 1184710 h 1755775"/>
                  <a:gd name="connsiteX31" fmla="*/ 1282701 w 1282701"/>
                  <a:gd name="connsiteY31" fmla="*/ 1497794 h 1755775"/>
                  <a:gd name="connsiteX32" fmla="*/ 865804 w 1282701"/>
                  <a:gd name="connsiteY32" fmla="*/ 1497794 h 1755775"/>
                  <a:gd name="connsiteX33" fmla="*/ 803019 w 1282701"/>
                  <a:gd name="connsiteY33" fmla="*/ 1535364 h 1755775"/>
                  <a:gd name="connsiteX34" fmla="*/ 657356 w 1282701"/>
                  <a:gd name="connsiteY34" fmla="*/ 1755775 h 1755775"/>
                  <a:gd name="connsiteX35" fmla="*/ 504159 w 1282701"/>
                  <a:gd name="connsiteY35" fmla="*/ 1535364 h 1755775"/>
                  <a:gd name="connsiteX36" fmla="*/ 441373 w 1282701"/>
                  <a:gd name="connsiteY36" fmla="*/ 1497794 h 1755775"/>
                  <a:gd name="connsiteX37" fmla="*/ 32011 w 1282701"/>
                  <a:gd name="connsiteY37" fmla="*/ 1497794 h 1755775"/>
                  <a:gd name="connsiteX38" fmla="*/ 32011 w 1282701"/>
                  <a:gd name="connsiteY38" fmla="*/ 1214766 h 1755775"/>
                  <a:gd name="connsiteX39" fmla="*/ 49591 w 1282701"/>
                  <a:gd name="connsiteY39" fmla="*/ 1127103 h 1755775"/>
                  <a:gd name="connsiteX40" fmla="*/ 154933 w 1282701"/>
                  <a:gd name="connsiteY40" fmla="*/ 1162549 h 1755775"/>
                  <a:gd name="connsiteX41" fmla="*/ 155441 w 1282701"/>
                  <a:gd name="connsiteY41" fmla="*/ 1162476 h 1755775"/>
                  <a:gd name="connsiteX42" fmla="*/ 102094 w 1282701"/>
                  <a:gd name="connsiteY42" fmla="*/ 1148257 h 1755775"/>
                  <a:gd name="connsiteX43" fmla="*/ 46354 w 1282701"/>
                  <a:gd name="connsiteY43" fmla="*/ 1110421 h 1755775"/>
                  <a:gd name="connsiteX44" fmla="*/ 29238 w 1282701"/>
                  <a:gd name="connsiteY44" fmla="*/ 1107796 h 1755775"/>
                  <a:gd name="connsiteX45" fmla="*/ 26633 w 1282701"/>
                  <a:gd name="connsiteY45" fmla="*/ 1122237 h 1755775"/>
                  <a:gd name="connsiteX46" fmla="*/ 25067 w 1282701"/>
                  <a:gd name="connsiteY46" fmla="*/ 1152237 h 1755775"/>
                  <a:gd name="connsiteX47" fmla="*/ 25067 w 1282701"/>
                  <a:gd name="connsiteY47" fmla="*/ 1502229 h 1755775"/>
                  <a:gd name="connsiteX48" fmla="*/ 411080 w 1282701"/>
                  <a:gd name="connsiteY48" fmla="*/ 1502229 h 1755775"/>
                  <a:gd name="connsiteX49" fmla="*/ 476251 w 1282701"/>
                  <a:gd name="connsiteY49" fmla="*/ 1547228 h 1755775"/>
                  <a:gd name="connsiteX50" fmla="*/ 428626 w 1282701"/>
                  <a:gd name="connsiteY50" fmla="*/ 1609726 h 1755775"/>
                  <a:gd name="connsiteX51" fmla="*/ 458705 w 1282701"/>
                  <a:gd name="connsiteY51" fmla="*/ 1557227 h 1755775"/>
                  <a:gd name="connsiteX52" fmla="*/ 396040 w 1282701"/>
                  <a:gd name="connsiteY52" fmla="*/ 1532228 h 1755775"/>
                  <a:gd name="connsiteX53" fmla="*/ 1 w 1282701"/>
                  <a:gd name="connsiteY53" fmla="*/ 1532228 h 1755775"/>
                  <a:gd name="connsiteX54" fmla="*/ 1 w 1282701"/>
                  <a:gd name="connsiteY54" fmla="*/ 1152237 h 1755775"/>
                  <a:gd name="connsiteX55" fmla="*/ 25067 w 1282701"/>
                  <a:gd name="connsiteY55" fmla="*/ 1074738 h 1755775"/>
                  <a:gd name="connsiteX56" fmla="*/ 57652 w 1282701"/>
                  <a:gd name="connsiteY56" fmla="*/ 1092238 h 1755775"/>
                  <a:gd name="connsiteX57" fmla="*/ 49506 w 1282701"/>
                  <a:gd name="connsiteY57" fmla="*/ 1092238 h 1755775"/>
                  <a:gd name="connsiteX58" fmla="*/ 43960 w 1282701"/>
                  <a:gd name="connsiteY58" fmla="*/ 1092238 h 1755775"/>
                  <a:gd name="connsiteX59" fmla="*/ 49661 w 1282701"/>
                  <a:gd name="connsiteY59" fmla="*/ 1092442 h 1755775"/>
                  <a:gd name="connsiteX60" fmla="*/ 160510 w 1282701"/>
                  <a:gd name="connsiteY60" fmla="*/ 1142472 h 1755775"/>
                  <a:gd name="connsiteX61" fmla="*/ 222862 w 1282701"/>
                  <a:gd name="connsiteY61" fmla="*/ 1129026 h 1755775"/>
                  <a:gd name="connsiteX62" fmla="*/ 249614 w 1282701"/>
                  <a:gd name="connsiteY62" fmla="*/ 1103628 h 1755775"/>
                  <a:gd name="connsiteX63" fmla="*/ 261228 w 1282701"/>
                  <a:gd name="connsiteY63" fmla="*/ 1085833 h 1755775"/>
                  <a:gd name="connsiteX64" fmla="*/ 281793 w 1282701"/>
                  <a:gd name="connsiteY64" fmla="*/ 1013449 h 1755775"/>
                  <a:gd name="connsiteX65" fmla="*/ 281961 w 1282701"/>
                  <a:gd name="connsiteY65" fmla="*/ 1012978 h 1755775"/>
                  <a:gd name="connsiteX66" fmla="*/ 282004 w 1282701"/>
                  <a:gd name="connsiteY66" fmla="*/ 1012705 h 1755775"/>
                  <a:gd name="connsiteX67" fmla="*/ 283350 w 1282701"/>
                  <a:gd name="connsiteY67" fmla="*/ 1007969 h 1755775"/>
                  <a:gd name="connsiteX68" fmla="*/ 285350 w 1282701"/>
                  <a:gd name="connsiteY68" fmla="*/ 991370 h 1755775"/>
                  <a:gd name="connsiteX69" fmla="*/ 282004 w 1282701"/>
                  <a:gd name="connsiteY69" fmla="*/ 1012705 h 1755775"/>
                  <a:gd name="connsiteX70" fmla="*/ 281793 w 1282701"/>
                  <a:gd name="connsiteY70" fmla="*/ 1013449 h 1755775"/>
                  <a:gd name="connsiteX71" fmla="*/ 263269 w 1282701"/>
                  <a:gd name="connsiteY71" fmla="*/ 1065220 h 1755775"/>
                  <a:gd name="connsiteX72" fmla="*/ 220894 w 1282701"/>
                  <a:gd name="connsiteY72" fmla="*/ 1091471 h 1755775"/>
                  <a:gd name="connsiteX73" fmla="*/ 263567 w 1282701"/>
                  <a:gd name="connsiteY73" fmla="*/ 891229 h 1755775"/>
                  <a:gd name="connsiteX74" fmla="*/ 165671 w 1282701"/>
                  <a:gd name="connsiteY74" fmla="*/ 630915 h 1755775"/>
                  <a:gd name="connsiteX75" fmla="*/ 22592 w 1282701"/>
                  <a:gd name="connsiteY75" fmla="*/ 680975 h 1755775"/>
                  <a:gd name="connsiteX76" fmla="*/ 0 w 1282701"/>
                  <a:gd name="connsiteY76" fmla="*/ 605885 h 175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282701" h="1755775">
                    <a:moveTo>
                      <a:pt x="269179" y="687038"/>
                    </a:moveTo>
                    <a:lnTo>
                      <a:pt x="281687" y="735886"/>
                    </a:lnTo>
                    <a:cubicBezTo>
                      <a:pt x="285413" y="755440"/>
                      <a:pt x="288413" y="777537"/>
                      <a:pt x="290482" y="802489"/>
                    </a:cubicBezTo>
                    <a:lnTo>
                      <a:pt x="292848" y="864287"/>
                    </a:lnTo>
                    <a:lnTo>
                      <a:pt x="290602" y="801234"/>
                    </a:lnTo>
                    <a:cubicBezTo>
                      <a:pt x="287212" y="757133"/>
                      <a:pt x="280654" y="721769"/>
                      <a:pt x="271810" y="693596"/>
                    </a:cubicBezTo>
                    <a:close/>
                    <a:moveTo>
                      <a:pt x="256096" y="655490"/>
                    </a:moveTo>
                    <a:lnTo>
                      <a:pt x="262792" y="671121"/>
                    </a:lnTo>
                    <a:lnTo>
                      <a:pt x="256940" y="656537"/>
                    </a:lnTo>
                    <a:close/>
                    <a:moveTo>
                      <a:pt x="227617" y="1135095"/>
                    </a:moveTo>
                    <a:lnTo>
                      <a:pt x="230138" y="1133473"/>
                    </a:lnTo>
                    <a:lnTo>
                      <a:pt x="233141" y="1128871"/>
                    </a:lnTo>
                    <a:close/>
                    <a:moveTo>
                      <a:pt x="46174" y="628113"/>
                    </a:moveTo>
                    <a:lnTo>
                      <a:pt x="47693" y="630915"/>
                    </a:lnTo>
                    <a:lnTo>
                      <a:pt x="49804" y="629990"/>
                    </a:lnTo>
                    <a:close/>
                    <a:moveTo>
                      <a:pt x="0" y="605885"/>
                    </a:moveTo>
                    <a:cubicBezTo>
                      <a:pt x="0" y="570842"/>
                      <a:pt x="0" y="225426"/>
                      <a:pt x="0" y="225426"/>
                    </a:cubicBezTo>
                    <a:cubicBezTo>
                      <a:pt x="32632" y="250455"/>
                      <a:pt x="32632" y="250455"/>
                      <a:pt x="32632" y="250455"/>
                    </a:cubicBezTo>
                    <a:lnTo>
                      <a:pt x="32632" y="250467"/>
                    </a:lnTo>
                    <a:lnTo>
                      <a:pt x="32810" y="250467"/>
                    </a:lnTo>
                    <a:cubicBezTo>
                      <a:pt x="38407" y="250467"/>
                      <a:pt x="83181" y="250467"/>
                      <a:pt x="441373" y="250467"/>
                    </a:cubicBezTo>
                    <a:cubicBezTo>
                      <a:pt x="446396" y="250467"/>
                      <a:pt x="494113" y="237944"/>
                      <a:pt x="494113" y="215402"/>
                    </a:cubicBezTo>
                    <a:cubicBezTo>
                      <a:pt x="494113" y="170318"/>
                      <a:pt x="293199" y="0"/>
                      <a:pt x="657356" y="0"/>
                    </a:cubicBezTo>
                    <a:cubicBezTo>
                      <a:pt x="1021513" y="0"/>
                      <a:pt x="810553" y="175327"/>
                      <a:pt x="810553" y="215402"/>
                    </a:cubicBezTo>
                    <a:cubicBezTo>
                      <a:pt x="810553" y="237944"/>
                      <a:pt x="868316" y="250467"/>
                      <a:pt x="870827" y="250467"/>
                    </a:cubicBezTo>
                    <a:cubicBezTo>
                      <a:pt x="870827" y="250467"/>
                      <a:pt x="870827" y="250467"/>
                      <a:pt x="1282701" y="250467"/>
                    </a:cubicBezTo>
                    <a:cubicBezTo>
                      <a:pt x="1282701" y="250467"/>
                      <a:pt x="1282701" y="250467"/>
                      <a:pt x="1282701" y="573570"/>
                    </a:cubicBezTo>
                    <a:cubicBezTo>
                      <a:pt x="1282701" y="573570"/>
                      <a:pt x="1280190" y="633682"/>
                      <a:pt x="1257587" y="633682"/>
                    </a:cubicBezTo>
                    <a:cubicBezTo>
                      <a:pt x="1247541" y="633682"/>
                      <a:pt x="1013979" y="475887"/>
                      <a:pt x="1013979" y="874131"/>
                    </a:cubicBezTo>
                    <a:cubicBezTo>
                      <a:pt x="1013979" y="1274878"/>
                      <a:pt x="1242518" y="1122093"/>
                      <a:pt x="1257587" y="1122093"/>
                    </a:cubicBezTo>
                    <a:cubicBezTo>
                      <a:pt x="1282701" y="1122093"/>
                      <a:pt x="1282701" y="1184710"/>
                      <a:pt x="1282701" y="1184710"/>
                    </a:cubicBezTo>
                    <a:cubicBezTo>
                      <a:pt x="1282701" y="1184710"/>
                      <a:pt x="1282701" y="1184710"/>
                      <a:pt x="1282701" y="1497794"/>
                    </a:cubicBezTo>
                    <a:cubicBezTo>
                      <a:pt x="1282701" y="1497794"/>
                      <a:pt x="1282701" y="1497794"/>
                      <a:pt x="865804" y="1497794"/>
                    </a:cubicBezTo>
                    <a:cubicBezTo>
                      <a:pt x="865804" y="1497794"/>
                      <a:pt x="803019" y="1502803"/>
                      <a:pt x="803019" y="1535364"/>
                    </a:cubicBezTo>
                    <a:cubicBezTo>
                      <a:pt x="803019" y="1592972"/>
                      <a:pt x="1021513" y="1755775"/>
                      <a:pt x="657356" y="1755775"/>
                    </a:cubicBezTo>
                    <a:cubicBezTo>
                      <a:pt x="290688" y="1755775"/>
                      <a:pt x="504159" y="1592972"/>
                      <a:pt x="504159" y="1535364"/>
                    </a:cubicBezTo>
                    <a:cubicBezTo>
                      <a:pt x="504159" y="1500299"/>
                      <a:pt x="441373" y="1497794"/>
                      <a:pt x="441373" y="1497794"/>
                    </a:cubicBezTo>
                    <a:cubicBezTo>
                      <a:pt x="441373" y="1497794"/>
                      <a:pt x="441373" y="1497794"/>
                      <a:pt x="32011" y="1497794"/>
                    </a:cubicBezTo>
                    <a:cubicBezTo>
                      <a:pt x="32011" y="1497794"/>
                      <a:pt x="32011" y="1497794"/>
                      <a:pt x="32011" y="1214766"/>
                    </a:cubicBezTo>
                    <a:cubicBezTo>
                      <a:pt x="32011" y="1214766"/>
                      <a:pt x="29499" y="1127103"/>
                      <a:pt x="49591" y="1127103"/>
                    </a:cubicBezTo>
                    <a:cubicBezTo>
                      <a:pt x="56183" y="1127103"/>
                      <a:pt x="103636" y="1160661"/>
                      <a:pt x="154933" y="1162549"/>
                    </a:cubicBezTo>
                    <a:lnTo>
                      <a:pt x="155441" y="1162476"/>
                    </a:lnTo>
                    <a:lnTo>
                      <a:pt x="102094" y="1148257"/>
                    </a:lnTo>
                    <a:cubicBezTo>
                      <a:pt x="74067" y="1135437"/>
                      <a:pt x="59266" y="1118239"/>
                      <a:pt x="46354" y="1110421"/>
                    </a:cubicBezTo>
                    <a:lnTo>
                      <a:pt x="29238" y="1107796"/>
                    </a:lnTo>
                    <a:lnTo>
                      <a:pt x="26633" y="1122237"/>
                    </a:lnTo>
                    <a:cubicBezTo>
                      <a:pt x="25067" y="1137237"/>
                      <a:pt x="25067" y="1152237"/>
                      <a:pt x="25067" y="1152237"/>
                    </a:cubicBezTo>
                    <a:cubicBezTo>
                      <a:pt x="25067" y="1152237"/>
                      <a:pt x="25067" y="1152237"/>
                      <a:pt x="25067" y="1502229"/>
                    </a:cubicBezTo>
                    <a:cubicBezTo>
                      <a:pt x="25067" y="1502229"/>
                      <a:pt x="378494" y="1502229"/>
                      <a:pt x="411080" y="1502229"/>
                    </a:cubicBezTo>
                    <a:cubicBezTo>
                      <a:pt x="443665" y="1502229"/>
                      <a:pt x="476251" y="1519728"/>
                      <a:pt x="476251" y="1547228"/>
                    </a:cubicBezTo>
                    <a:cubicBezTo>
                      <a:pt x="476251" y="1574727"/>
                      <a:pt x="443665" y="1592227"/>
                      <a:pt x="428626" y="1609726"/>
                    </a:cubicBezTo>
                    <a:cubicBezTo>
                      <a:pt x="443665" y="1582227"/>
                      <a:pt x="456198" y="1564727"/>
                      <a:pt x="458705" y="1557227"/>
                    </a:cubicBezTo>
                    <a:cubicBezTo>
                      <a:pt x="458705" y="1539728"/>
                      <a:pt x="416093" y="1532228"/>
                      <a:pt x="396040" y="1532228"/>
                    </a:cubicBezTo>
                    <a:cubicBezTo>
                      <a:pt x="381001" y="1532228"/>
                      <a:pt x="1" y="1532228"/>
                      <a:pt x="1" y="1532228"/>
                    </a:cubicBezTo>
                    <a:cubicBezTo>
                      <a:pt x="1" y="1532228"/>
                      <a:pt x="1" y="1212235"/>
                      <a:pt x="1" y="1152237"/>
                    </a:cubicBezTo>
                    <a:cubicBezTo>
                      <a:pt x="1" y="1089738"/>
                      <a:pt x="15040" y="1074738"/>
                      <a:pt x="25067" y="1074738"/>
                    </a:cubicBezTo>
                    <a:cubicBezTo>
                      <a:pt x="32586" y="1074738"/>
                      <a:pt x="57652" y="1092238"/>
                      <a:pt x="57652" y="1092238"/>
                    </a:cubicBezTo>
                    <a:cubicBezTo>
                      <a:pt x="57652" y="1092238"/>
                      <a:pt x="53892" y="1092238"/>
                      <a:pt x="49506" y="1092238"/>
                    </a:cubicBezTo>
                    <a:lnTo>
                      <a:pt x="43960" y="1092238"/>
                    </a:lnTo>
                    <a:lnTo>
                      <a:pt x="49661" y="1092442"/>
                    </a:lnTo>
                    <a:cubicBezTo>
                      <a:pt x="69815" y="1099946"/>
                      <a:pt x="97528" y="1134968"/>
                      <a:pt x="160510" y="1142472"/>
                    </a:cubicBezTo>
                    <a:cubicBezTo>
                      <a:pt x="190741" y="1144974"/>
                      <a:pt x="209006" y="1138720"/>
                      <a:pt x="222862" y="1129026"/>
                    </a:cubicBezTo>
                    <a:lnTo>
                      <a:pt x="249614" y="1103628"/>
                    </a:lnTo>
                    <a:lnTo>
                      <a:pt x="261228" y="1085833"/>
                    </a:lnTo>
                    <a:lnTo>
                      <a:pt x="281793" y="1013449"/>
                    </a:lnTo>
                    <a:lnTo>
                      <a:pt x="281961" y="1012978"/>
                    </a:lnTo>
                    <a:lnTo>
                      <a:pt x="282004" y="1012705"/>
                    </a:lnTo>
                    <a:lnTo>
                      <a:pt x="283350" y="1007969"/>
                    </a:lnTo>
                    <a:lnTo>
                      <a:pt x="285350" y="991370"/>
                    </a:lnTo>
                    <a:lnTo>
                      <a:pt x="282004" y="1012705"/>
                    </a:lnTo>
                    <a:lnTo>
                      <a:pt x="281793" y="1013449"/>
                    </a:lnTo>
                    <a:lnTo>
                      <a:pt x="263269" y="1065220"/>
                    </a:lnTo>
                    <a:cubicBezTo>
                      <a:pt x="242691" y="1102382"/>
                      <a:pt x="219482" y="1098510"/>
                      <a:pt x="220894" y="1091471"/>
                    </a:cubicBezTo>
                    <a:cubicBezTo>
                      <a:pt x="220894" y="1091471"/>
                      <a:pt x="263567" y="1031398"/>
                      <a:pt x="263567" y="891229"/>
                    </a:cubicBezTo>
                    <a:cubicBezTo>
                      <a:pt x="263567" y="678472"/>
                      <a:pt x="213363" y="635921"/>
                      <a:pt x="165671" y="630915"/>
                    </a:cubicBezTo>
                    <a:cubicBezTo>
                      <a:pt x="102917" y="620903"/>
                      <a:pt x="42673" y="683478"/>
                      <a:pt x="22592" y="680975"/>
                    </a:cubicBezTo>
                    <a:cubicBezTo>
                      <a:pt x="12551" y="680975"/>
                      <a:pt x="0" y="660951"/>
                      <a:pt x="0" y="605885"/>
                    </a:cubicBezTo>
                    <a:close/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íŝḻïďe"/>
              <p:cNvSpPr/>
              <p:nvPr/>
            </p:nvSpPr>
            <p:spPr bwMode="auto">
              <a:xfrm rot="5400000">
                <a:off x="5553303" y="2974747"/>
                <a:ext cx="1835150" cy="1338719"/>
              </a:xfrm>
              <a:custGeom>
                <a:avLst/>
                <a:gdLst>
                  <a:gd name="connsiteX0" fmla="*/ 1157603 w 1835150"/>
                  <a:gd name="connsiteY0" fmla="*/ 143077 h 1338719"/>
                  <a:gd name="connsiteX1" fmla="*/ 1160072 w 1835150"/>
                  <a:gd name="connsiteY1" fmla="*/ 152164 h 1338719"/>
                  <a:gd name="connsiteX2" fmla="*/ 1158599 w 1835150"/>
                  <a:gd name="connsiteY2" fmla="*/ 145178 h 1338719"/>
                  <a:gd name="connsiteX3" fmla="*/ 1139906 w 1835150"/>
                  <a:gd name="connsiteY3" fmla="*/ 105997 h 1338719"/>
                  <a:gd name="connsiteX4" fmla="*/ 1142684 w 1835150"/>
                  <a:gd name="connsiteY4" fmla="*/ 111592 h 1338719"/>
                  <a:gd name="connsiteX5" fmla="*/ 1140536 w 1835150"/>
                  <a:gd name="connsiteY5" fmla="*/ 107058 h 1338719"/>
                  <a:gd name="connsiteX6" fmla="*/ 1079307 w 1835150"/>
                  <a:gd name="connsiteY6" fmla="*/ 256799 h 1338719"/>
                  <a:gd name="connsiteX7" fmla="*/ 1084465 w 1835150"/>
                  <a:gd name="connsiteY7" fmla="*/ 256487 h 1338719"/>
                  <a:gd name="connsiteX8" fmla="*/ 1134360 w 1835150"/>
                  <a:gd name="connsiteY8" fmla="*/ 245896 h 1338719"/>
                  <a:gd name="connsiteX9" fmla="*/ 1137933 w 1835150"/>
                  <a:gd name="connsiteY9" fmla="*/ 244613 h 1338719"/>
                  <a:gd name="connsiteX10" fmla="*/ 1157305 w 1835150"/>
                  <a:gd name="connsiteY10" fmla="*/ 227168 h 1338719"/>
                  <a:gd name="connsiteX11" fmla="*/ 1167366 w 1835150"/>
                  <a:gd name="connsiteY11" fmla="*/ 186760 h 1338719"/>
                  <a:gd name="connsiteX12" fmla="*/ 1163171 w 1835150"/>
                  <a:gd name="connsiteY12" fmla="*/ 166862 h 1338719"/>
                  <a:gd name="connsiteX13" fmla="*/ 1151607 w 1835150"/>
                  <a:gd name="connsiteY13" fmla="*/ 151443 h 1338719"/>
                  <a:gd name="connsiteX14" fmla="*/ 1159018 w 1835150"/>
                  <a:gd name="connsiteY14" fmla="*/ 200071 h 1338719"/>
                  <a:gd name="connsiteX15" fmla="*/ 1129389 w 1835150"/>
                  <a:gd name="connsiteY15" fmla="*/ 239514 h 1338719"/>
                  <a:gd name="connsiteX16" fmla="*/ 699131 w 1835150"/>
                  <a:gd name="connsiteY16" fmla="*/ 245572 h 1338719"/>
                  <a:gd name="connsiteX17" fmla="*/ 717326 w 1835150"/>
                  <a:gd name="connsiteY17" fmla="*/ 261769 h 1338719"/>
                  <a:gd name="connsiteX18" fmla="*/ 918830 w 1835150"/>
                  <a:gd name="connsiteY18" fmla="*/ 295010 h 1338719"/>
                  <a:gd name="connsiteX19" fmla="*/ 1118883 w 1835150"/>
                  <a:gd name="connsiteY19" fmla="*/ 261769 h 1338719"/>
                  <a:gd name="connsiteX20" fmla="*/ 1132532 w 1835150"/>
                  <a:gd name="connsiteY20" fmla="*/ 249477 h 1338719"/>
                  <a:gd name="connsiteX21" fmla="*/ 1122211 w 1835150"/>
                  <a:gd name="connsiteY21" fmla="*/ 256487 h 1338719"/>
                  <a:gd name="connsiteX22" fmla="*/ 1074400 w 1835150"/>
                  <a:gd name="connsiteY22" fmla="*/ 276570 h 1338719"/>
                  <a:gd name="connsiteX23" fmla="*/ 913353 w 1835150"/>
                  <a:gd name="connsiteY23" fmla="*/ 294144 h 1338719"/>
                  <a:gd name="connsiteX24" fmla="*/ 715897 w 1835150"/>
                  <a:gd name="connsiteY24" fmla="*/ 258134 h 1338719"/>
                  <a:gd name="connsiteX25" fmla="*/ 0 w 1835150"/>
                  <a:gd name="connsiteY25" fmla="*/ 685463 h 1338719"/>
                  <a:gd name="connsiteX26" fmla="*/ 2374 w 1835150"/>
                  <a:gd name="connsiteY26" fmla="*/ 617688 h 1338719"/>
                  <a:gd name="connsiteX27" fmla="*/ 5948 w 1835150"/>
                  <a:gd name="connsiteY27" fmla="*/ 588580 h 1338719"/>
                  <a:gd name="connsiteX28" fmla="*/ 6336 w 1835150"/>
                  <a:gd name="connsiteY28" fmla="*/ 583503 h 1338719"/>
                  <a:gd name="connsiteX29" fmla="*/ 7611 w 1835150"/>
                  <a:gd name="connsiteY29" fmla="*/ 575029 h 1338719"/>
                  <a:gd name="connsiteX30" fmla="*/ 9110 w 1835150"/>
                  <a:gd name="connsiteY30" fmla="*/ 562816 h 1338719"/>
                  <a:gd name="connsiteX31" fmla="*/ 9995 w 1835150"/>
                  <a:gd name="connsiteY31" fmla="*/ 559185 h 1338719"/>
                  <a:gd name="connsiteX32" fmla="*/ 11203 w 1835150"/>
                  <a:gd name="connsiteY32" fmla="*/ 551159 h 1338719"/>
                  <a:gd name="connsiteX33" fmla="*/ 16782 w 1835150"/>
                  <a:gd name="connsiteY33" fmla="*/ 527498 h 1338719"/>
                  <a:gd name="connsiteX34" fmla="*/ 18913 w 1835150"/>
                  <a:gd name="connsiteY34" fmla="*/ 522594 h 1338719"/>
                  <a:gd name="connsiteX35" fmla="*/ 19626 w 1835150"/>
                  <a:gd name="connsiteY35" fmla="*/ 519668 h 1338719"/>
                  <a:gd name="connsiteX36" fmla="*/ 33342 w 1835150"/>
                  <a:gd name="connsiteY36" fmla="*/ 487069 h 1338719"/>
                  <a:gd name="connsiteX37" fmla="*/ 35985 w 1835150"/>
                  <a:gd name="connsiteY37" fmla="*/ 483310 h 1338719"/>
                  <a:gd name="connsiteX38" fmla="*/ 37042 w 1835150"/>
                  <a:gd name="connsiteY38" fmla="*/ 480879 h 1338719"/>
                  <a:gd name="connsiteX39" fmla="*/ 49704 w 1835150"/>
                  <a:gd name="connsiteY39" fmla="*/ 462419 h 1338719"/>
                  <a:gd name="connsiteX40" fmla="*/ 48797 w 1835150"/>
                  <a:gd name="connsiteY40" fmla="*/ 465091 h 1338719"/>
                  <a:gd name="connsiteX41" fmla="*/ 49676 w 1835150"/>
                  <a:gd name="connsiteY41" fmla="*/ 463841 h 1338719"/>
                  <a:gd name="connsiteX42" fmla="*/ 160351 w 1835150"/>
                  <a:gd name="connsiteY42" fmla="*/ 451003 h 1338719"/>
                  <a:gd name="connsiteX43" fmla="*/ 174759 w 1835150"/>
                  <a:gd name="connsiteY43" fmla="*/ 458574 h 1338719"/>
                  <a:gd name="connsiteX44" fmla="*/ 190209 w 1835150"/>
                  <a:gd name="connsiteY44" fmla="*/ 465677 h 1338719"/>
                  <a:gd name="connsiteX45" fmla="*/ 221551 w 1835150"/>
                  <a:gd name="connsiteY45" fmla="*/ 482029 h 1338719"/>
                  <a:gd name="connsiteX46" fmla="*/ 237510 w 1835150"/>
                  <a:gd name="connsiteY46" fmla="*/ 489196 h 1338719"/>
                  <a:gd name="connsiteX47" fmla="*/ 250890 w 1835150"/>
                  <a:gd name="connsiteY47" fmla="*/ 480069 h 1338719"/>
                  <a:gd name="connsiteX48" fmla="*/ 262814 w 1835150"/>
                  <a:gd name="connsiteY48" fmla="*/ 435329 h 1338719"/>
                  <a:gd name="connsiteX49" fmla="*/ 263145 w 1835150"/>
                  <a:gd name="connsiteY49" fmla="*/ 431042 h 1338719"/>
                  <a:gd name="connsiteX50" fmla="*/ 263145 w 1835150"/>
                  <a:gd name="connsiteY50" fmla="*/ 425657 h 1338719"/>
                  <a:gd name="connsiteX51" fmla="*/ 263145 w 1835150"/>
                  <a:gd name="connsiteY51" fmla="*/ 33793 h 1338719"/>
                  <a:gd name="connsiteX52" fmla="*/ 263599 w 1835150"/>
                  <a:gd name="connsiteY52" fmla="*/ 34247 h 1338719"/>
                  <a:gd name="connsiteX53" fmla="*/ 263599 w 1835150"/>
                  <a:gd name="connsiteY53" fmla="*/ 32206 h 1338719"/>
                  <a:gd name="connsiteX54" fmla="*/ 655231 w 1835150"/>
                  <a:gd name="connsiteY54" fmla="*/ 32206 h 1338719"/>
                  <a:gd name="connsiteX55" fmla="*/ 720503 w 1835150"/>
                  <a:gd name="connsiteY55" fmla="*/ 59738 h 1338719"/>
                  <a:gd name="connsiteX56" fmla="*/ 678458 w 1835150"/>
                  <a:gd name="connsiteY56" fmla="*/ 227168 h 1338719"/>
                  <a:gd name="connsiteX57" fmla="*/ 696063 w 1835150"/>
                  <a:gd name="connsiteY57" fmla="*/ 242840 h 1338719"/>
                  <a:gd name="connsiteX58" fmla="*/ 677444 w 1835150"/>
                  <a:gd name="connsiteY58" fmla="*/ 219771 h 1338719"/>
                  <a:gd name="connsiteX59" fmla="*/ 669266 w 1835150"/>
                  <a:gd name="connsiteY59" fmla="*/ 186194 h 1338719"/>
                  <a:gd name="connsiteX60" fmla="*/ 732175 w 1835150"/>
                  <a:gd name="connsiteY60" fmla="*/ 236403 h 1338719"/>
                  <a:gd name="connsiteX61" fmla="*/ 915869 w 1835150"/>
                  <a:gd name="connsiteY61" fmla="*/ 264018 h 1338719"/>
                  <a:gd name="connsiteX62" fmla="*/ 1002055 w 1835150"/>
                  <a:gd name="connsiteY62" fmla="*/ 261194 h 1338719"/>
                  <a:gd name="connsiteX63" fmla="*/ 1015751 w 1835150"/>
                  <a:gd name="connsiteY63" fmla="*/ 260449 h 1338719"/>
                  <a:gd name="connsiteX64" fmla="*/ 1021549 w 1835150"/>
                  <a:gd name="connsiteY64" fmla="*/ 259353 h 1338719"/>
                  <a:gd name="connsiteX65" fmla="*/ 1131391 w 1835150"/>
                  <a:gd name="connsiteY65" fmla="*/ 200071 h 1338719"/>
                  <a:gd name="connsiteX66" fmla="*/ 1066090 w 1835150"/>
                  <a:gd name="connsiteY66" fmla="*/ 36968 h 1338719"/>
                  <a:gd name="connsiteX67" fmla="*/ 1069583 w 1835150"/>
                  <a:gd name="connsiteY67" fmla="*/ 43048 h 1338719"/>
                  <a:gd name="connsiteX68" fmla="*/ 1066800 w 1835150"/>
                  <a:gd name="connsiteY68" fmla="*/ 36007 h 1338719"/>
                  <a:gd name="connsiteX69" fmla="*/ 1182122 w 1835150"/>
                  <a:gd name="connsiteY69" fmla="*/ 948 h 1338719"/>
                  <a:gd name="connsiteX70" fmla="*/ 1545636 w 1835150"/>
                  <a:gd name="connsiteY70" fmla="*/ 948 h 1338719"/>
                  <a:gd name="connsiteX71" fmla="*/ 1573213 w 1835150"/>
                  <a:gd name="connsiteY71" fmla="*/ 30998 h 1338719"/>
                  <a:gd name="connsiteX72" fmla="*/ 1174601 w 1835150"/>
                  <a:gd name="connsiteY72" fmla="*/ 30998 h 1338719"/>
                  <a:gd name="connsiteX73" fmla="*/ 1114433 w 1835150"/>
                  <a:gd name="connsiteY73" fmla="*/ 58545 h 1338719"/>
                  <a:gd name="connsiteX74" fmla="*/ 1114854 w 1835150"/>
                  <a:gd name="connsiteY74" fmla="*/ 59414 h 1338719"/>
                  <a:gd name="connsiteX75" fmla="*/ 1124845 w 1835150"/>
                  <a:gd name="connsiteY75" fmla="*/ 43821 h 1338719"/>
                  <a:gd name="connsiteX76" fmla="*/ 1179919 w 1835150"/>
                  <a:gd name="connsiteY76" fmla="*/ 32206 h 1338719"/>
                  <a:gd name="connsiteX77" fmla="*/ 1574062 w 1835150"/>
                  <a:gd name="connsiteY77" fmla="*/ 32206 h 1338719"/>
                  <a:gd name="connsiteX78" fmla="*/ 1574062 w 1835150"/>
                  <a:gd name="connsiteY78" fmla="*/ 425161 h 1338719"/>
                  <a:gd name="connsiteX79" fmla="*/ 1599167 w 1835150"/>
                  <a:gd name="connsiteY79" fmla="*/ 490237 h 1338719"/>
                  <a:gd name="connsiteX80" fmla="*/ 1835150 w 1835150"/>
                  <a:gd name="connsiteY80" fmla="*/ 685463 h 1338719"/>
                  <a:gd name="connsiteX81" fmla="*/ 1826040 w 1835150"/>
                  <a:gd name="connsiteY81" fmla="*/ 808217 h 1338719"/>
                  <a:gd name="connsiteX82" fmla="*/ 1816560 w 1835150"/>
                  <a:gd name="connsiteY82" fmla="*/ 847223 h 1338719"/>
                  <a:gd name="connsiteX83" fmla="*/ 1817688 w 1835150"/>
                  <a:gd name="connsiteY83" fmla="*/ 846107 h 1338719"/>
                  <a:gd name="connsiteX84" fmla="*/ 1813529 w 1835150"/>
                  <a:gd name="connsiteY84" fmla="*/ 859341 h 1338719"/>
                  <a:gd name="connsiteX85" fmla="*/ 1803323 w 1835150"/>
                  <a:gd name="connsiteY85" fmla="*/ 880630 h 1338719"/>
                  <a:gd name="connsiteX86" fmla="*/ 1801808 w 1835150"/>
                  <a:gd name="connsiteY86" fmla="*/ 884248 h 1338719"/>
                  <a:gd name="connsiteX87" fmla="*/ 1801105 w 1835150"/>
                  <a:gd name="connsiteY87" fmla="*/ 885255 h 1338719"/>
                  <a:gd name="connsiteX88" fmla="*/ 1799483 w 1835150"/>
                  <a:gd name="connsiteY88" fmla="*/ 888640 h 1338719"/>
                  <a:gd name="connsiteX89" fmla="*/ 1795971 w 1835150"/>
                  <a:gd name="connsiteY89" fmla="*/ 892616 h 1338719"/>
                  <a:gd name="connsiteX90" fmla="*/ 1785474 w 1835150"/>
                  <a:gd name="connsiteY90" fmla="*/ 907665 h 1338719"/>
                  <a:gd name="connsiteX91" fmla="*/ 1775011 w 1835150"/>
                  <a:gd name="connsiteY91" fmla="*/ 916348 h 1338719"/>
                  <a:gd name="connsiteX92" fmla="*/ 1773194 w 1835150"/>
                  <a:gd name="connsiteY92" fmla="*/ 918405 h 1338719"/>
                  <a:gd name="connsiteX93" fmla="*/ 1771221 w 1835150"/>
                  <a:gd name="connsiteY93" fmla="*/ 919493 h 1338719"/>
                  <a:gd name="connsiteX94" fmla="*/ 1767103 w 1835150"/>
                  <a:gd name="connsiteY94" fmla="*/ 922911 h 1338719"/>
                  <a:gd name="connsiteX95" fmla="*/ 1763125 w 1835150"/>
                  <a:gd name="connsiteY95" fmla="*/ 923956 h 1338719"/>
                  <a:gd name="connsiteX96" fmla="*/ 1754724 w 1835150"/>
                  <a:gd name="connsiteY96" fmla="*/ 928587 h 1338719"/>
                  <a:gd name="connsiteX97" fmla="*/ 1732310 w 1835150"/>
                  <a:gd name="connsiteY97" fmla="*/ 933036 h 1338719"/>
                  <a:gd name="connsiteX98" fmla="*/ 1730060 w 1835150"/>
                  <a:gd name="connsiteY98" fmla="*/ 932646 h 1338719"/>
                  <a:gd name="connsiteX99" fmla="*/ 1726573 w 1835150"/>
                  <a:gd name="connsiteY99" fmla="*/ 933563 h 1338719"/>
                  <a:gd name="connsiteX100" fmla="*/ 1616514 w 1835150"/>
                  <a:gd name="connsiteY100" fmla="*/ 891018 h 1338719"/>
                  <a:gd name="connsiteX101" fmla="*/ 1602114 w 1835150"/>
                  <a:gd name="connsiteY101" fmla="*/ 884521 h 1338719"/>
                  <a:gd name="connsiteX102" fmla="*/ 1599219 w 1835150"/>
                  <a:gd name="connsiteY102" fmla="*/ 883362 h 1338719"/>
                  <a:gd name="connsiteX103" fmla="*/ 1597467 w 1835150"/>
                  <a:gd name="connsiteY103" fmla="*/ 884342 h 1338719"/>
                  <a:gd name="connsiteX104" fmla="*/ 1584653 w 1835150"/>
                  <a:gd name="connsiteY104" fmla="*/ 893008 h 1338719"/>
                  <a:gd name="connsiteX105" fmla="*/ 1574062 w 1835150"/>
                  <a:gd name="connsiteY105" fmla="*/ 948267 h 1338719"/>
                  <a:gd name="connsiteX106" fmla="*/ 1574062 w 1835150"/>
                  <a:gd name="connsiteY106" fmla="*/ 1338719 h 1338719"/>
                  <a:gd name="connsiteX107" fmla="*/ 1179919 w 1835150"/>
                  <a:gd name="connsiteY107" fmla="*/ 1338719 h 1338719"/>
                  <a:gd name="connsiteX108" fmla="*/ 1114647 w 1835150"/>
                  <a:gd name="connsiteY108" fmla="*/ 1313690 h 1338719"/>
                  <a:gd name="connsiteX109" fmla="*/ 918830 w 1835150"/>
                  <a:gd name="connsiteY109" fmla="*/ 1078418 h 1338719"/>
                  <a:gd name="connsiteX110" fmla="*/ 720503 w 1835150"/>
                  <a:gd name="connsiteY110" fmla="*/ 1313690 h 1338719"/>
                  <a:gd name="connsiteX111" fmla="*/ 655231 w 1835150"/>
                  <a:gd name="connsiteY111" fmla="*/ 1338719 h 1338719"/>
                  <a:gd name="connsiteX112" fmla="*/ 263599 w 1835150"/>
                  <a:gd name="connsiteY112" fmla="*/ 1338719 h 1338719"/>
                  <a:gd name="connsiteX113" fmla="*/ 263599 w 1835150"/>
                  <a:gd name="connsiteY113" fmla="*/ 1338335 h 1338719"/>
                  <a:gd name="connsiteX114" fmla="*/ 263145 w 1835150"/>
                  <a:gd name="connsiteY114" fmla="*/ 1338719 h 1338719"/>
                  <a:gd name="connsiteX115" fmla="*/ 263145 w 1835150"/>
                  <a:gd name="connsiteY115" fmla="*/ 940635 h 1338719"/>
                  <a:gd name="connsiteX116" fmla="*/ 262485 w 1835150"/>
                  <a:gd name="connsiteY116" fmla="*/ 933045 h 1338719"/>
                  <a:gd name="connsiteX117" fmla="*/ 262100 w 1835150"/>
                  <a:gd name="connsiteY117" fmla="*/ 930193 h 1338719"/>
                  <a:gd name="connsiteX118" fmla="*/ 258802 w 1835150"/>
                  <a:gd name="connsiteY118" fmla="*/ 912060 h 1338719"/>
                  <a:gd name="connsiteX119" fmla="*/ 258443 w 1835150"/>
                  <a:gd name="connsiteY119" fmla="*/ 911080 h 1338719"/>
                  <a:gd name="connsiteX120" fmla="*/ 250678 w 1835150"/>
                  <a:gd name="connsiteY120" fmla="*/ 892550 h 1338719"/>
                  <a:gd name="connsiteX121" fmla="*/ 238883 w 1835150"/>
                  <a:gd name="connsiteY121" fmla="*/ 885038 h 1338719"/>
                  <a:gd name="connsiteX122" fmla="*/ 235896 w 1835150"/>
                  <a:gd name="connsiteY122" fmla="*/ 883231 h 1338719"/>
                  <a:gd name="connsiteX123" fmla="*/ 218636 w 1835150"/>
                  <a:gd name="connsiteY123" fmla="*/ 891018 h 1338719"/>
                  <a:gd name="connsiteX124" fmla="*/ 150285 w 1835150"/>
                  <a:gd name="connsiteY124" fmla="*/ 925560 h 1338719"/>
                  <a:gd name="connsiteX125" fmla="*/ 129780 w 1835150"/>
                  <a:gd name="connsiteY125" fmla="*/ 929494 h 1338719"/>
                  <a:gd name="connsiteX126" fmla="*/ 125412 w 1835150"/>
                  <a:gd name="connsiteY126" fmla="*/ 930620 h 1338719"/>
                  <a:gd name="connsiteX127" fmla="*/ 125940 w 1835150"/>
                  <a:gd name="connsiteY127" fmla="*/ 930231 h 1338719"/>
                  <a:gd name="connsiteX128" fmla="*/ 108577 w 1835150"/>
                  <a:gd name="connsiteY128" fmla="*/ 933563 h 1338719"/>
                  <a:gd name="connsiteX129" fmla="*/ 105692 w 1835150"/>
                  <a:gd name="connsiteY129" fmla="*/ 932804 h 1338719"/>
                  <a:gd name="connsiteX130" fmla="*/ 89946 w 1835150"/>
                  <a:gd name="connsiteY130" fmla="*/ 931504 h 1338719"/>
                  <a:gd name="connsiteX131" fmla="*/ 74079 w 1835150"/>
                  <a:gd name="connsiteY131" fmla="*/ 924856 h 1338719"/>
                  <a:gd name="connsiteX132" fmla="*/ 73404 w 1835150"/>
                  <a:gd name="connsiteY132" fmla="*/ 924318 h 1338719"/>
                  <a:gd name="connsiteX133" fmla="*/ 68047 w 1835150"/>
                  <a:gd name="connsiteY133" fmla="*/ 922911 h 1338719"/>
                  <a:gd name="connsiteX134" fmla="*/ 0 w 1835150"/>
                  <a:gd name="connsiteY134" fmla="*/ 685463 h 13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835150" h="1338719">
                    <a:moveTo>
                      <a:pt x="1157603" y="143077"/>
                    </a:moveTo>
                    <a:lnTo>
                      <a:pt x="1160072" y="152164"/>
                    </a:lnTo>
                    <a:lnTo>
                      <a:pt x="1158599" y="145178"/>
                    </a:lnTo>
                    <a:close/>
                    <a:moveTo>
                      <a:pt x="1139906" y="105997"/>
                    </a:moveTo>
                    <a:lnTo>
                      <a:pt x="1142684" y="111592"/>
                    </a:lnTo>
                    <a:lnTo>
                      <a:pt x="1140536" y="107058"/>
                    </a:lnTo>
                    <a:close/>
                    <a:moveTo>
                      <a:pt x="1079307" y="256799"/>
                    </a:moveTo>
                    <a:lnTo>
                      <a:pt x="1084465" y="256487"/>
                    </a:lnTo>
                    <a:cubicBezTo>
                      <a:pt x="1101451" y="256487"/>
                      <a:pt x="1124098" y="249426"/>
                      <a:pt x="1134360" y="245896"/>
                    </a:cubicBezTo>
                    <a:lnTo>
                      <a:pt x="1137933" y="244613"/>
                    </a:lnTo>
                    <a:lnTo>
                      <a:pt x="1157305" y="227168"/>
                    </a:lnTo>
                    <a:cubicBezTo>
                      <a:pt x="1164856" y="214409"/>
                      <a:pt x="1167680" y="200682"/>
                      <a:pt x="1167366" y="186760"/>
                    </a:cubicBezTo>
                    <a:lnTo>
                      <a:pt x="1163171" y="166862"/>
                    </a:lnTo>
                    <a:lnTo>
                      <a:pt x="1151607" y="151443"/>
                    </a:lnTo>
                    <a:lnTo>
                      <a:pt x="1159018" y="200071"/>
                    </a:lnTo>
                    <a:cubicBezTo>
                      <a:pt x="1155878" y="217636"/>
                      <a:pt x="1144576" y="230340"/>
                      <a:pt x="1129389" y="239514"/>
                    </a:cubicBezTo>
                    <a:close/>
                    <a:moveTo>
                      <a:pt x="699131" y="245572"/>
                    </a:moveTo>
                    <a:lnTo>
                      <a:pt x="717326" y="261769"/>
                    </a:lnTo>
                    <a:cubicBezTo>
                      <a:pt x="754865" y="281870"/>
                      <a:pt x="817784" y="295010"/>
                      <a:pt x="918830" y="295010"/>
                    </a:cubicBezTo>
                    <a:cubicBezTo>
                      <a:pt x="1019249" y="295010"/>
                      <a:pt x="1081697" y="281870"/>
                      <a:pt x="1118883" y="261769"/>
                    </a:cubicBezTo>
                    <a:lnTo>
                      <a:pt x="1132532" y="249477"/>
                    </a:lnTo>
                    <a:lnTo>
                      <a:pt x="1122211" y="256487"/>
                    </a:lnTo>
                    <a:cubicBezTo>
                      <a:pt x="1110887" y="263391"/>
                      <a:pt x="1094531" y="271550"/>
                      <a:pt x="1074400" y="276570"/>
                    </a:cubicBezTo>
                    <a:cubicBezTo>
                      <a:pt x="1046720" y="284102"/>
                      <a:pt x="1008975" y="294144"/>
                      <a:pt x="913353" y="294144"/>
                    </a:cubicBezTo>
                    <a:cubicBezTo>
                      <a:pt x="805779" y="294144"/>
                      <a:pt x="744914" y="274374"/>
                      <a:pt x="715897" y="258134"/>
                    </a:cubicBezTo>
                    <a:close/>
                    <a:moveTo>
                      <a:pt x="0" y="685463"/>
                    </a:moveTo>
                    <a:cubicBezTo>
                      <a:pt x="0" y="660590"/>
                      <a:pt x="824" y="638064"/>
                      <a:pt x="2374" y="617688"/>
                    </a:cubicBezTo>
                    <a:lnTo>
                      <a:pt x="5948" y="588580"/>
                    </a:lnTo>
                    <a:lnTo>
                      <a:pt x="6336" y="583503"/>
                    </a:lnTo>
                    <a:lnTo>
                      <a:pt x="7611" y="575029"/>
                    </a:lnTo>
                    <a:lnTo>
                      <a:pt x="9110" y="562816"/>
                    </a:lnTo>
                    <a:lnTo>
                      <a:pt x="9995" y="559185"/>
                    </a:lnTo>
                    <a:lnTo>
                      <a:pt x="11203" y="551159"/>
                    </a:lnTo>
                    <a:cubicBezTo>
                      <a:pt x="12983" y="542047"/>
                      <a:pt x="14883" y="534381"/>
                      <a:pt x="16782" y="527498"/>
                    </a:cubicBezTo>
                    <a:lnTo>
                      <a:pt x="18913" y="522594"/>
                    </a:lnTo>
                    <a:lnTo>
                      <a:pt x="19626" y="519668"/>
                    </a:lnTo>
                    <a:cubicBezTo>
                      <a:pt x="23697" y="507109"/>
                      <a:pt x="28301" y="496308"/>
                      <a:pt x="33342" y="487069"/>
                    </a:cubicBezTo>
                    <a:lnTo>
                      <a:pt x="35985" y="483310"/>
                    </a:lnTo>
                    <a:lnTo>
                      <a:pt x="37042" y="480879"/>
                    </a:lnTo>
                    <a:cubicBezTo>
                      <a:pt x="44006" y="469302"/>
                      <a:pt x="49704" y="462419"/>
                      <a:pt x="49704" y="462419"/>
                    </a:cubicBezTo>
                    <a:lnTo>
                      <a:pt x="48797" y="465091"/>
                    </a:lnTo>
                    <a:lnTo>
                      <a:pt x="49676" y="463841"/>
                    </a:lnTo>
                    <a:cubicBezTo>
                      <a:pt x="81667" y="429126"/>
                      <a:pt x="123929" y="435725"/>
                      <a:pt x="160351" y="451003"/>
                    </a:cubicBezTo>
                    <a:lnTo>
                      <a:pt x="174759" y="458574"/>
                    </a:lnTo>
                    <a:lnTo>
                      <a:pt x="190209" y="465677"/>
                    </a:lnTo>
                    <a:cubicBezTo>
                      <a:pt x="201948" y="471623"/>
                      <a:pt x="212982" y="477569"/>
                      <a:pt x="221551" y="482029"/>
                    </a:cubicBezTo>
                    <a:lnTo>
                      <a:pt x="237510" y="489196"/>
                    </a:lnTo>
                    <a:lnTo>
                      <a:pt x="250890" y="480069"/>
                    </a:lnTo>
                    <a:cubicBezTo>
                      <a:pt x="258421" y="467867"/>
                      <a:pt x="261559" y="447530"/>
                      <a:pt x="262814" y="435329"/>
                    </a:cubicBezTo>
                    <a:lnTo>
                      <a:pt x="263145" y="431042"/>
                    </a:lnTo>
                    <a:lnTo>
                      <a:pt x="263145" y="425657"/>
                    </a:lnTo>
                    <a:cubicBezTo>
                      <a:pt x="263145" y="406997"/>
                      <a:pt x="263145" y="332356"/>
                      <a:pt x="263145" y="33793"/>
                    </a:cubicBezTo>
                    <a:lnTo>
                      <a:pt x="263599" y="34247"/>
                    </a:lnTo>
                    <a:lnTo>
                      <a:pt x="263599" y="32206"/>
                    </a:lnTo>
                    <a:cubicBezTo>
                      <a:pt x="263599" y="32206"/>
                      <a:pt x="263599" y="32206"/>
                      <a:pt x="655231" y="32206"/>
                    </a:cubicBezTo>
                    <a:cubicBezTo>
                      <a:pt x="655231" y="32206"/>
                      <a:pt x="720503" y="34709"/>
                      <a:pt x="720503" y="59738"/>
                    </a:cubicBezTo>
                    <a:cubicBezTo>
                      <a:pt x="720503" y="75381"/>
                      <a:pt x="640090" y="163373"/>
                      <a:pt x="678458" y="227168"/>
                    </a:cubicBezTo>
                    <a:lnTo>
                      <a:pt x="696063" y="242840"/>
                    </a:lnTo>
                    <a:lnTo>
                      <a:pt x="677444" y="219771"/>
                    </a:lnTo>
                    <a:cubicBezTo>
                      <a:pt x="671783" y="210043"/>
                      <a:pt x="668008" y="198746"/>
                      <a:pt x="669266" y="186194"/>
                    </a:cubicBezTo>
                    <a:cubicBezTo>
                      <a:pt x="676815" y="203767"/>
                      <a:pt x="696946" y="221340"/>
                      <a:pt x="732175" y="236403"/>
                    </a:cubicBezTo>
                    <a:cubicBezTo>
                      <a:pt x="767404" y="251466"/>
                      <a:pt x="845411" y="264018"/>
                      <a:pt x="915869" y="264018"/>
                    </a:cubicBezTo>
                    <a:cubicBezTo>
                      <a:pt x="938517" y="264018"/>
                      <a:pt x="970600" y="262763"/>
                      <a:pt x="1002055" y="261194"/>
                    </a:cubicBezTo>
                    <a:lnTo>
                      <a:pt x="1015751" y="260449"/>
                    </a:lnTo>
                    <a:lnTo>
                      <a:pt x="1021549" y="259353"/>
                    </a:lnTo>
                    <a:cubicBezTo>
                      <a:pt x="1054631" y="252296"/>
                      <a:pt x="1121972" y="233947"/>
                      <a:pt x="1131391" y="200071"/>
                    </a:cubicBezTo>
                    <a:cubicBezTo>
                      <a:pt x="1146460" y="137339"/>
                      <a:pt x="1053532" y="97191"/>
                      <a:pt x="1066090" y="36968"/>
                    </a:cubicBezTo>
                    <a:lnTo>
                      <a:pt x="1069583" y="43048"/>
                    </a:lnTo>
                    <a:lnTo>
                      <a:pt x="1066800" y="36007"/>
                    </a:lnTo>
                    <a:cubicBezTo>
                      <a:pt x="1066800" y="-9069"/>
                      <a:pt x="1182122" y="948"/>
                      <a:pt x="1182122" y="948"/>
                    </a:cubicBezTo>
                    <a:cubicBezTo>
                      <a:pt x="1545636" y="948"/>
                      <a:pt x="1545636" y="948"/>
                      <a:pt x="1545636" y="948"/>
                    </a:cubicBezTo>
                    <a:lnTo>
                      <a:pt x="1573213" y="30998"/>
                    </a:lnTo>
                    <a:cubicBezTo>
                      <a:pt x="1174601" y="30998"/>
                      <a:pt x="1174601" y="30998"/>
                      <a:pt x="1174601" y="30998"/>
                    </a:cubicBezTo>
                    <a:cubicBezTo>
                      <a:pt x="1174601" y="30998"/>
                      <a:pt x="1114433" y="33503"/>
                      <a:pt x="1114433" y="58545"/>
                    </a:cubicBezTo>
                    <a:lnTo>
                      <a:pt x="1114854" y="59414"/>
                    </a:lnTo>
                    <a:lnTo>
                      <a:pt x="1124845" y="43821"/>
                    </a:lnTo>
                    <a:cubicBezTo>
                      <a:pt x="1143203" y="32206"/>
                      <a:pt x="1179919" y="32206"/>
                      <a:pt x="1179919" y="32206"/>
                    </a:cubicBezTo>
                    <a:cubicBezTo>
                      <a:pt x="1179919" y="32206"/>
                      <a:pt x="1179919" y="32206"/>
                      <a:pt x="1574062" y="32206"/>
                    </a:cubicBezTo>
                    <a:cubicBezTo>
                      <a:pt x="1574062" y="32206"/>
                      <a:pt x="1574062" y="32206"/>
                      <a:pt x="1574062" y="425161"/>
                    </a:cubicBezTo>
                    <a:cubicBezTo>
                      <a:pt x="1574062" y="430167"/>
                      <a:pt x="1574062" y="490237"/>
                      <a:pt x="1599167" y="490237"/>
                    </a:cubicBezTo>
                    <a:cubicBezTo>
                      <a:pt x="1626782" y="490237"/>
                      <a:pt x="1835150" y="287501"/>
                      <a:pt x="1835150" y="685463"/>
                    </a:cubicBezTo>
                    <a:cubicBezTo>
                      <a:pt x="1835150" y="735208"/>
                      <a:pt x="1831855" y="775606"/>
                      <a:pt x="1826040" y="808217"/>
                    </a:cubicBezTo>
                    <a:lnTo>
                      <a:pt x="1816560" y="847223"/>
                    </a:lnTo>
                    <a:lnTo>
                      <a:pt x="1817688" y="846107"/>
                    </a:lnTo>
                    <a:cubicBezTo>
                      <a:pt x="1817688" y="846107"/>
                      <a:pt x="1816433" y="851385"/>
                      <a:pt x="1813529" y="859341"/>
                    </a:cubicBezTo>
                    <a:lnTo>
                      <a:pt x="1803323" y="880630"/>
                    </a:lnTo>
                    <a:lnTo>
                      <a:pt x="1801808" y="884248"/>
                    </a:lnTo>
                    <a:lnTo>
                      <a:pt x="1801105" y="885255"/>
                    </a:lnTo>
                    <a:lnTo>
                      <a:pt x="1799483" y="888640"/>
                    </a:lnTo>
                    <a:lnTo>
                      <a:pt x="1795971" y="892616"/>
                    </a:lnTo>
                    <a:lnTo>
                      <a:pt x="1785474" y="907665"/>
                    </a:lnTo>
                    <a:lnTo>
                      <a:pt x="1775011" y="916348"/>
                    </a:lnTo>
                    <a:lnTo>
                      <a:pt x="1773194" y="918405"/>
                    </a:lnTo>
                    <a:lnTo>
                      <a:pt x="1771221" y="919493"/>
                    </a:lnTo>
                    <a:lnTo>
                      <a:pt x="1767103" y="922911"/>
                    </a:lnTo>
                    <a:lnTo>
                      <a:pt x="1763125" y="923956"/>
                    </a:lnTo>
                    <a:lnTo>
                      <a:pt x="1754724" y="928587"/>
                    </a:lnTo>
                    <a:cubicBezTo>
                      <a:pt x="1747926" y="931134"/>
                      <a:pt x="1740471" y="932725"/>
                      <a:pt x="1732310" y="933036"/>
                    </a:cubicBezTo>
                    <a:lnTo>
                      <a:pt x="1730060" y="932646"/>
                    </a:lnTo>
                    <a:lnTo>
                      <a:pt x="1726573" y="933563"/>
                    </a:lnTo>
                    <a:cubicBezTo>
                      <a:pt x="1684679" y="933328"/>
                      <a:pt x="1641021" y="905112"/>
                      <a:pt x="1616514" y="891018"/>
                    </a:cubicBezTo>
                    <a:lnTo>
                      <a:pt x="1602114" y="884521"/>
                    </a:lnTo>
                    <a:lnTo>
                      <a:pt x="1599219" y="883362"/>
                    </a:lnTo>
                    <a:lnTo>
                      <a:pt x="1597467" y="884342"/>
                    </a:lnTo>
                    <a:lnTo>
                      <a:pt x="1584653" y="893008"/>
                    </a:lnTo>
                    <a:cubicBezTo>
                      <a:pt x="1574062" y="910724"/>
                      <a:pt x="1574062" y="946390"/>
                      <a:pt x="1574062" y="948267"/>
                    </a:cubicBezTo>
                    <a:cubicBezTo>
                      <a:pt x="1574062" y="948267"/>
                      <a:pt x="1574062" y="948267"/>
                      <a:pt x="1574062" y="1338719"/>
                    </a:cubicBezTo>
                    <a:cubicBezTo>
                      <a:pt x="1574062" y="1338719"/>
                      <a:pt x="1574062" y="1338719"/>
                      <a:pt x="1179919" y="1338719"/>
                    </a:cubicBezTo>
                    <a:cubicBezTo>
                      <a:pt x="1179919" y="1338719"/>
                      <a:pt x="1114647" y="1338719"/>
                      <a:pt x="1114647" y="1313690"/>
                    </a:cubicBezTo>
                    <a:cubicBezTo>
                      <a:pt x="1114647" y="1288661"/>
                      <a:pt x="1317994" y="1078418"/>
                      <a:pt x="918830" y="1078418"/>
                    </a:cubicBezTo>
                    <a:cubicBezTo>
                      <a:pt x="519666" y="1078418"/>
                      <a:pt x="720503" y="1286158"/>
                      <a:pt x="720503" y="1313690"/>
                    </a:cubicBezTo>
                    <a:cubicBezTo>
                      <a:pt x="720503" y="1338719"/>
                      <a:pt x="655231" y="1338719"/>
                      <a:pt x="655231" y="1338719"/>
                    </a:cubicBezTo>
                    <a:cubicBezTo>
                      <a:pt x="655231" y="1338719"/>
                      <a:pt x="655231" y="1338719"/>
                      <a:pt x="263599" y="1338719"/>
                    </a:cubicBezTo>
                    <a:lnTo>
                      <a:pt x="263599" y="1338335"/>
                    </a:lnTo>
                    <a:lnTo>
                      <a:pt x="263145" y="1338719"/>
                    </a:lnTo>
                    <a:cubicBezTo>
                      <a:pt x="263145" y="940635"/>
                      <a:pt x="263145" y="940635"/>
                      <a:pt x="263145" y="940635"/>
                    </a:cubicBezTo>
                    <a:lnTo>
                      <a:pt x="262485" y="933045"/>
                    </a:lnTo>
                    <a:lnTo>
                      <a:pt x="262100" y="930193"/>
                    </a:lnTo>
                    <a:lnTo>
                      <a:pt x="258802" y="912060"/>
                    </a:lnTo>
                    <a:lnTo>
                      <a:pt x="258443" y="911080"/>
                    </a:lnTo>
                    <a:lnTo>
                      <a:pt x="250678" y="892550"/>
                    </a:lnTo>
                    <a:lnTo>
                      <a:pt x="238883" y="885038"/>
                    </a:lnTo>
                    <a:lnTo>
                      <a:pt x="235896" y="883231"/>
                    </a:lnTo>
                    <a:lnTo>
                      <a:pt x="218636" y="891018"/>
                    </a:lnTo>
                    <a:cubicBezTo>
                      <a:pt x="202298" y="900414"/>
                      <a:pt x="177449" y="916086"/>
                      <a:pt x="150285" y="925560"/>
                    </a:cubicBezTo>
                    <a:lnTo>
                      <a:pt x="129780" y="929494"/>
                    </a:lnTo>
                    <a:lnTo>
                      <a:pt x="125412" y="930620"/>
                    </a:lnTo>
                    <a:lnTo>
                      <a:pt x="125940" y="930231"/>
                    </a:lnTo>
                    <a:lnTo>
                      <a:pt x="108577" y="933563"/>
                    </a:lnTo>
                    <a:lnTo>
                      <a:pt x="105692" y="932804"/>
                    </a:lnTo>
                    <a:lnTo>
                      <a:pt x="89946" y="931504"/>
                    </a:lnTo>
                    <a:cubicBezTo>
                      <a:pt x="84288" y="930018"/>
                      <a:pt x="78985" y="927672"/>
                      <a:pt x="74079" y="924856"/>
                    </a:cubicBezTo>
                    <a:lnTo>
                      <a:pt x="73404" y="924318"/>
                    </a:lnTo>
                    <a:lnTo>
                      <a:pt x="68047" y="922911"/>
                    </a:lnTo>
                    <a:cubicBezTo>
                      <a:pt x="29655" y="899813"/>
                      <a:pt x="0" y="834698"/>
                      <a:pt x="0" y="685463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ísliḍe"/>
              <p:cNvSpPr/>
              <p:nvPr/>
            </p:nvSpPr>
            <p:spPr bwMode="auto">
              <a:xfrm rot="5400000">
                <a:off x="4510087" y="2714625"/>
                <a:ext cx="1309688" cy="1860550"/>
              </a:xfrm>
              <a:custGeom>
                <a:avLst/>
                <a:gdLst>
                  <a:gd name="connsiteX0" fmla="*/ 902104 w 1309688"/>
                  <a:gd name="connsiteY0" fmla="*/ 292548 h 1860550"/>
                  <a:gd name="connsiteX1" fmla="*/ 904527 w 1309688"/>
                  <a:gd name="connsiteY1" fmla="*/ 292909 h 1860550"/>
                  <a:gd name="connsiteX2" fmla="*/ 915778 w 1309688"/>
                  <a:gd name="connsiteY2" fmla="*/ 293652 h 1860550"/>
                  <a:gd name="connsiteX3" fmla="*/ 916547 w 1309688"/>
                  <a:gd name="connsiteY3" fmla="*/ 293652 h 1860550"/>
                  <a:gd name="connsiteX4" fmla="*/ 921564 w 1309688"/>
                  <a:gd name="connsiteY4" fmla="*/ 293652 h 1860550"/>
                  <a:gd name="connsiteX5" fmla="*/ 896338 w 1309688"/>
                  <a:gd name="connsiteY5" fmla="*/ 117266 h 1860550"/>
                  <a:gd name="connsiteX6" fmla="*/ 899623 w 1309688"/>
                  <a:gd name="connsiteY6" fmla="*/ 130170 h 1860550"/>
                  <a:gd name="connsiteX7" fmla="*/ 899719 w 1309688"/>
                  <a:gd name="connsiteY7" fmla="*/ 127991 h 1860550"/>
                  <a:gd name="connsiteX8" fmla="*/ 894350 w 1309688"/>
                  <a:gd name="connsiteY8" fmla="*/ 179438 h 1860550"/>
                  <a:gd name="connsiteX9" fmla="*/ 897835 w 1309688"/>
                  <a:gd name="connsiteY9" fmla="*/ 171073 h 1860550"/>
                  <a:gd name="connsiteX10" fmla="*/ 898316 w 1309688"/>
                  <a:gd name="connsiteY10" fmla="*/ 160071 h 1860550"/>
                  <a:gd name="connsiteX11" fmla="*/ 883776 w 1309688"/>
                  <a:gd name="connsiteY11" fmla="*/ 203659 h 1860550"/>
                  <a:gd name="connsiteX12" fmla="*/ 886142 w 1309688"/>
                  <a:gd name="connsiteY12" fmla="*/ 199140 h 1860550"/>
                  <a:gd name="connsiteX13" fmla="*/ 888430 w 1309688"/>
                  <a:gd name="connsiteY13" fmla="*/ 193648 h 1860550"/>
                  <a:gd name="connsiteX14" fmla="*/ 877920 w 1309688"/>
                  <a:gd name="connsiteY14" fmla="*/ 288098 h 1860550"/>
                  <a:gd name="connsiteX15" fmla="*/ 882220 w 1309688"/>
                  <a:gd name="connsiteY15" fmla="*/ 289585 h 1860550"/>
                  <a:gd name="connsiteX16" fmla="*/ 887553 w 1309688"/>
                  <a:gd name="connsiteY16" fmla="*/ 290379 h 1860550"/>
                  <a:gd name="connsiteX17" fmla="*/ 857591 w 1309688"/>
                  <a:gd name="connsiteY17" fmla="*/ 252660 h 1860550"/>
                  <a:gd name="connsiteX18" fmla="*/ 862376 w 1309688"/>
                  <a:gd name="connsiteY18" fmla="*/ 243905 h 1860550"/>
                  <a:gd name="connsiteX19" fmla="*/ 858498 w 1309688"/>
                  <a:gd name="connsiteY19" fmla="*/ 250607 h 1860550"/>
                  <a:gd name="connsiteX20" fmla="*/ 854962 w 1309688"/>
                  <a:gd name="connsiteY20" fmla="*/ 274644 h 1860550"/>
                  <a:gd name="connsiteX21" fmla="*/ 860385 w 1309688"/>
                  <a:gd name="connsiteY21" fmla="*/ 282037 h 1860550"/>
                  <a:gd name="connsiteX22" fmla="*/ 862028 w 1309688"/>
                  <a:gd name="connsiteY22" fmla="*/ 282605 h 1860550"/>
                  <a:gd name="connsiteX23" fmla="*/ 834090 w 1309688"/>
                  <a:gd name="connsiteY23" fmla="*/ 58096 h 1860550"/>
                  <a:gd name="connsiteX24" fmla="*/ 853720 w 1309688"/>
                  <a:gd name="connsiteY24" fmla="*/ 66228 h 1860550"/>
                  <a:gd name="connsiteX25" fmla="*/ 877005 w 1309688"/>
                  <a:gd name="connsiteY25" fmla="*/ 82362 h 1860550"/>
                  <a:gd name="connsiteX26" fmla="*/ 890438 w 1309688"/>
                  <a:gd name="connsiteY26" fmla="*/ 98550 h 1860550"/>
                  <a:gd name="connsiteX27" fmla="*/ 890301 w 1309688"/>
                  <a:gd name="connsiteY27" fmla="*/ 98115 h 1860550"/>
                  <a:gd name="connsiteX28" fmla="*/ 852318 w 1309688"/>
                  <a:gd name="connsiteY28" fmla="*/ 64152 h 1860550"/>
                  <a:gd name="connsiteX29" fmla="*/ 447737 w 1309688"/>
                  <a:gd name="connsiteY29" fmla="*/ 281216 h 1860550"/>
                  <a:gd name="connsiteX30" fmla="*/ 451178 w 1309688"/>
                  <a:gd name="connsiteY30" fmla="*/ 280336 h 1860550"/>
                  <a:gd name="connsiteX31" fmla="*/ 453273 w 1309688"/>
                  <a:gd name="connsiteY31" fmla="*/ 277254 h 1860550"/>
                  <a:gd name="connsiteX32" fmla="*/ 398607 w 1309688"/>
                  <a:gd name="connsiteY32" fmla="*/ 293138 h 1860550"/>
                  <a:gd name="connsiteX33" fmla="*/ 400336 w 1309688"/>
                  <a:gd name="connsiteY33" fmla="*/ 293138 h 1860550"/>
                  <a:gd name="connsiteX34" fmla="*/ 401119 w 1309688"/>
                  <a:gd name="connsiteY34" fmla="*/ 293138 h 1860550"/>
                  <a:gd name="connsiteX35" fmla="*/ 402300 w 1309688"/>
                  <a:gd name="connsiteY35" fmla="*/ 292836 h 1860550"/>
                  <a:gd name="connsiteX36" fmla="*/ 0 w 1309688"/>
                  <a:gd name="connsiteY36" fmla="*/ 1601065 h 1860550"/>
                  <a:gd name="connsiteX37" fmla="*/ 0 w 1309688"/>
                  <a:gd name="connsiteY37" fmla="*/ 1600235 h 1860550"/>
                  <a:gd name="connsiteX38" fmla="*/ 0 w 1309688"/>
                  <a:gd name="connsiteY38" fmla="*/ 1594094 h 1860550"/>
                  <a:gd name="connsiteX39" fmla="*/ 0 w 1309688"/>
                  <a:gd name="connsiteY39" fmla="*/ 1587283 h 1860550"/>
                  <a:gd name="connsiteX40" fmla="*/ 0 w 1309688"/>
                  <a:gd name="connsiteY40" fmla="*/ 1579511 h 1860550"/>
                  <a:gd name="connsiteX41" fmla="*/ 0 w 1309688"/>
                  <a:gd name="connsiteY41" fmla="*/ 1551113 h 1860550"/>
                  <a:gd name="connsiteX42" fmla="*/ 0 w 1309688"/>
                  <a:gd name="connsiteY42" fmla="*/ 1550416 h 1860550"/>
                  <a:gd name="connsiteX43" fmla="*/ 0 w 1309688"/>
                  <a:gd name="connsiteY43" fmla="*/ 1504293 h 1860550"/>
                  <a:gd name="connsiteX44" fmla="*/ 0 w 1309688"/>
                  <a:gd name="connsiteY44" fmla="*/ 1497182 h 1860550"/>
                  <a:gd name="connsiteX45" fmla="*/ 0 w 1309688"/>
                  <a:gd name="connsiteY45" fmla="*/ 1434448 h 1860550"/>
                  <a:gd name="connsiteX46" fmla="*/ 0 w 1309688"/>
                  <a:gd name="connsiteY46" fmla="*/ 1434297 h 1860550"/>
                  <a:gd name="connsiteX47" fmla="*/ 0 w 1309688"/>
                  <a:gd name="connsiteY47" fmla="*/ 1336971 h 1860550"/>
                  <a:gd name="connsiteX48" fmla="*/ 0 w 1309688"/>
                  <a:gd name="connsiteY48" fmla="*/ 1306444 h 1860550"/>
                  <a:gd name="connsiteX49" fmla="*/ 0 w 1309688"/>
                  <a:gd name="connsiteY49" fmla="*/ 1254910 h 1860550"/>
                  <a:gd name="connsiteX50" fmla="*/ 0 w 1309688"/>
                  <a:gd name="connsiteY50" fmla="*/ 1220596 h 1860550"/>
                  <a:gd name="connsiteX51" fmla="*/ 0 w 1309688"/>
                  <a:gd name="connsiteY51" fmla="*/ 1207259 h 1860550"/>
                  <a:gd name="connsiteX52" fmla="*/ 10585 w 1309688"/>
                  <a:gd name="connsiteY52" fmla="*/ 1152349 h 1860550"/>
                  <a:gd name="connsiteX53" fmla="*/ 15462 w 1309688"/>
                  <a:gd name="connsiteY53" fmla="*/ 1148930 h 1860550"/>
                  <a:gd name="connsiteX54" fmla="*/ 16919 w 1309688"/>
                  <a:gd name="connsiteY54" fmla="*/ 1146677 h 1860550"/>
                  <a:gd name="connsiteX55" fmla="*/ 21850 w 1309688"/>
                  <a:gd name="connsiteY55" fmla="*/ 1144452 h 1860550"/>
                  <a:gd name="connsiteX56" fmla="*/ 25090 w 1309688"/>
                  <a:gd name="connsiteY56" fmla="*/ 1142180 h 1860550"/>
                  <a:gd name="connsiteX57" fmla="*/ 260934 w 1309688"/>
                  <a:gd name="connsiteY57" fmla="*/ 946944 h 1860550"/>
                  <a:gd name="connsiteX58" fmla="*/ 241534 w 1309688"/>
                  <a:gd name="connsiteY58" fmla="*/ 779282 h 1860550"/>
                  <a:gd name="connsiteX59" fmla="*/ 229182 w 1309688"/>
                  <a:gd name="connsiteY59" fmla="*/ 749375 h 1860550"/>
                  <a:gd name="connsiteX60" fmla="*/ 219346 w 1309688"/>
                  <a:gd name="connsiteY60" fmla="*/ 736812 h 1860550"/>
                  <a:gd name="connsiteX61" fmla="*/ 196940 w 1309688"/>
                  <a:gd name="connsiteY61" fmla="*/ 711814 h 1860550"/>
                  <a:gd name="connsiteX62" fmla="*/ 178572 w 1309688"/>
                  <a:gd name="connsiteY62" fmla="*/ 704390 h 1860550"/>
                  <a:gd name="connsiteX63" fmla="*/ 160021 w 1309688"/>
                  <a:gd name="connsiteY63" fmla="*/ 699839 h 1860550"/>
                  <a:gd name="connsiteX64" fmla="*/ 129190 w 1309688"/>
                  <a:gd name="connsiteY64" fmla="*/ 703455 h 1860550"/>
                  <a:gd name="connsiteX65" fmla="*/ 115704 w 1309688"/>
                  <a:gd name="connsiteY65" fmla="*/ 706385 h 1860550"/>
                  <a:gd name="connsiteX66" fmla="*/ 78128 w 1309688"/>
                  <a:gd name="connsiteY66" fmla="*/ 723581 h 1860550"/>
                  <a:gd name="connsiteX67" fmla="*/ 44594 w 1309688"/>
                  <a:gd name="connsiteY67" fmla="*/ 743527 h 1860550"/>
                  <a:gd name="connsiteX68" fmla="*/ 36704 w 1309688"/>
                  <a:gd name="connsiteY68" fmla="*/ 746472 h 1860550"/>
                  <a:gd name="connsiteX69" fmla="*/ 25090 w 1309688"/>
                  <a:gd name="connsiteY69" fmla="*/ 751707 h 1860550"/>
                  <a:gd name="connsiteX70" fmla="*/ 24252 w 1309688"/>
                  <a:gd name="connsiteY70" fmla="*/ 751120 h 1860550"/>
                  <a:gd name="connsiteX71" fmla="*/ 22591 w 1309688"/>
                  <a:gd name="connsiteY71" fmla="*/ 751740 h 1860550"/>
                  <a:gd name="connsiteX72" fmla="*/ 18899 w 1309688"/>
                  <a:gd name="connsiteY72" fmla="*/ 747367 h 1860550"/>
                  <a:gd name="connsiteX73" fmla="*/ 10585 w 1309688"/>
                  <a:gd name="connsiteY73" fmla="*/ 741539 h 1860550"/>
                  <a:gd name="connsiteX74" fmla="*/ 8377 w 1309688"/>
                  <a:gd name="connsiteY74" fmla="*/ 734908 h 1860550"/>
                  <a:gd name="connsiteX75" fmla="*/ 7530 w 1309688"/>
                  <a:gd name="connsiteY75" fmla="*/ 733906 h 1860550"/>
                  <a:gd name="connsiteX76" fmla="*/ 6225 w 1309688"/>
                  <a:gd name="connsiteY76" fmla="*/ 728447 h 1860550"/>
                  <a:gd name="connsiteX77" fmla="*/ 3136 w 1309688"/>
                  <a:gd name="connsiteY77" fmla="*/ 719168 h 1860550"/>
                  <a:gd name="connsiteX78" fmla="*/ 2217 w 1309688"/>
                  <a:gd name="connsiteY78" fmla="*/ 711677 h 1860550"/>
                  <a:gd name="connsiteX79" fmla="*/ 2118 w 1309688"/>
                  <a:gd name="connsiteY79" fmla="*/ 711261 h 1860550"/>
                  <a:gd name="connsiteX80" fmla="*/ 2070 w 1309688"/>
                  <a:gd name="connsiteY80" fmla="*/ 710474 h 1860550"/>
                  <a:gd name="connsiteX81" fmla="*/ 392 w 1309688"/>
                  <a:gd name="connsiteY81" fmla="*/ 696797 h 1860550"/>
                  <a:gd name="connsiteX82" fmla="*/ 0 w 1309688"/>
                  <a:gd name="connsiteY82" fmla="*/ 686628 h 1860550"/>
                  <a:gd name="connsiteX83" fmla="*/ 0 w 1309688"/>
                  <a:gd name="connsiteY83" fmla="*/ 680488 h 1860550"/>
                  <a:gd name="connsiteX84" fmla="*/ 0 w 1309688"/>
                  <a:gd name="connsiteY84" fmla="*/ 676649 h 1860550"/>
                  <a:gd name="connsiteX85" fmla="*/ 0 w 1309688"/>
                  <a:gd name="connsiteY85" fmla="*/ 665905 h 1860550"/>
                  <a:gd name="connsiteX86" fmla="*/ 0 w 1309688"/>
                  <a:gd name="connsiteY86" fmla="*/ 649414 h 1860550"/>
                  <a:gd name="connsiteX87" fmla="*/ 0 w 1309688"/>
                  <a:gd name="connsiteY87" fmla="*/ 637506 h 1860550"/>
                  <a:gd name="connsiteX88" fmla="*/ 0 w 1309688"/>
                  <a:gd name="connsiteY88" fmla="*/ 600971 h 1860550"/>
                  <a:gd name="connsiteX89" fmla="*/ 0 w 1309688"/>
                  <a:gd name="connsiteY89" fmla="*/ 590687 h 1860550"/>
                  <a:gd name="connsiteX90" fmla="*/ 0 w 1309688"/>
                  <a:gd name="connsiteY90" fmla="*/ 538978 h 1860550"/>
                  <a:gd name="connsiteX91" fmla="*/ 0 w 1309688"/>
                  <a:gd name="connsiteY91" fmla="*/ 520842 h 1860550"/>
                  <a:gd name="connsiteX92" fmla="*/ 0 w 1309688"/>
                  <a:gd name="connsiteY92" fmla="*/ 471088 h 1860550"/>
                  <a:gd name="connsiteX93" fmla="*/ 0 w 1309688"/>
                  <a:gd name="connsiteY93" fmla="*/ 423365 h 1860550"/>
                  <a:gd name="connsiteX94" fmla="*/ 0 w 1309688"/>
                  <a:gd name="connsiteY94" fmla="*/ 404959 h 1860550"/>
                  <a:gd name="connsiteX95" fmla="*/ 0 w 1309688"/>
                  <a:gd name="connsiteY95" fmla="*/ 348245 h 1860550"/>
                  <a:gd name="connsiteX96" fmla="*/ 0 w 1309688"/>
                  <a:gd name="connsiteY96" fmla="*/ 308602 h 1860550"/>
                  <a:gd name="connsiteX97" fmla="*/ 0 w 1309688"/>
                  <a:gd name="connsiteY97" fmla="*/ 293687 h 1860550"/>
                  <a:gd name="connsiteX98" fmla="*/ 0 w 1309688"/>
                  <a:gd name="connsiteY98" fmla="*/ 293652 h 1860550"/>
                  <a:gd name="connsiteX99" fmla="*/ 42 w 1309688"/>
                  <a:gd name="connsiteY99" fmla="*/ 293652 h 1860550"/>
                  <a:gd name="connsiteX100" fmla="*/ 327 w 1309688"/>
                  <a:gd name="connsiteY100" fmla="*/ 293414 h 1860550"/>
                  <a:gd name="connsiteX101" fmla="*/ 0 w 1309688"/>
                  <a:gd name="connsiteY101" fmla="*/ 293138 h 1860550"/>
                  <a:gd name="connsiteX102" fmla="*/ 658 w 1309688"/>
                  <a:gd name="connsiteY102" fmla="*/ 293138 h 1860550"/>
                  <a:gd name="connsiteX103" fmla="*/ 18880 w 1309688"/>
                  <a:gd name="connsiteY103" fmla="*/ 277913 h 1860550"/>
                  <a:gd name="connsiteX104" fmla="*/ 32658 w 1309688"/>
                  <a:gd name="connsiteY104" fmla="*/ 266402 h 1860550"/>
                  <a:gd name="connsiteX105" fmla="*/ 384350 w 1309688"/>
                  <a:gd name="connsiteY105" fmla="*/ 266402 h 1860550"/>
                  <a:gd name="connsiteX106" fmla="*/ 452176 w 1309688"/>
                  <a:gd name="connsiteY106" fmla="*/ 253999 h 1860550"/>
                  <a:gd name="connsiteX107" fmla="*/ 457200 w 1309688"/>
                  <a:gd name="connsiteY107" fmla="*/ 268882 h 1860550"/>
                  <a:gd name="connsiteX108" fmla="*/ 454098 w 1309688"/>
                  <a:gd name="connsiteY108" fmla="*/ 276042 h 1860550"/>
                  <a:gd name="connsiteX109" fmla="*/ 459143 w 1309688"/>
                  <a:gd name="connsiteY109" fmla="*/ 268622 h 1860550"/>
                  <a:gd name="connsiteX110" fmla="*/ 654844 w 1309688"/>
                  <a:gd name="connsiteY110" fmla="*/ 33337 h 1860550"/>
                  <a:gd name="connsiteX111" fmla="*/ 777789 w 1309688"/>
                  <a:gd name="connsiteY111" fmla="*/ 42317 h 1860550"/>
                  <a:gd name="connsiteX112" fmla="*/ 809462 w 1309688"/>
                  <a:gd name="connsiteY112" fmla="*/ 49914 h 1860550"/>
                  <a:gd name="connsiteX113" fmla="*/ 789849 w 1309688"/>
                  <a:gd name="connsiteY113" fmla="*/ 43397 h 1860550"/>
                  <a:gd name="connsiteX114" fmla="*/ 651728 w 1309688"/>
                  <a:gd name="connsiteY114" fmla="*/ 30189 h 1860550"/>
                  <a:gd name="connsiteX115" fmla="*/ 420688 w 1309688"/>
                  <a:gd name="connsiteY115" fmla="*/ 90568 h 1860550"/>
                  <a:gd name="connsiteX116" fmla="*/ 654239 w 1309688"/>
                  <a:gd name="connsiteY116" fmla="*/ 0 h 1860550"/>
                  <a:gd name="connsiteX117" fmla="*/ 902858 w 1309688"/>
                  <a:gd name="connsiteY117" fmla="*/ 70442 h 1860550"/>
                  <a:gd name="connsiteX118" fmla="*/ 910392 w 1309688"/>
                  <a:gd name="connsiteY118" fmla="*/ 176105 h 1860550"/>
                  <a:gd name="connsiteX119" fmla="*/ 897835 w 1309688"/>
                  <a:gd name="connsiteY119" fmla="*/ 244031 h 1860550"/>
                  <a:gd name="connsiteX120" fmla="*/ 990753 w 1309688"/>
                  <a:gd name="connsiteY120" fmla="*/ 266673 h 1860550"/>
                  <a:gd name="connsiteX121" fmla="*/ 1282064 w 1309688"/>
                  <a:gd name="connsiteY121" fmla="*/ 266673 h 1860550"/>
                  <a:gd name="connsiteX122" fmla="*/ 1308995 w 1309688"/>
                  <a:gd name="connsiteY122" fmla="*/ 293652 h 1860550"/>
                  <a:gd name="connsiteX123" fmla="*/ 1309688 w 1309688"/>
                  <a:gd name="connsiteY123" fmla="*/ 293652 h 1860550"/>
                  <a:gd name="connsiteX124" fmla="*/ 1309688 w 1309688"/>
                  <a:gd name="connsiteY124" fmla="*/ 294347 h 1860550"/>
                  <a:gd name="connsiteX125" fmla="*/ 1309688 w 1309688"/>
                  <a:gd name="connsiteY125" fmla="*/ 299793 h 1860550"/>
                  <a:gd name="connsiteX126" fmla="*/ 1309688 w 1309688"/>
                  <a:gd name="connsiteY126" fmla="*/ 686628 h 1860550"/>
                  <a:gd name="connsiteX127" fmla="*/ 1305298 w 1309688"/>
                  <a:gd name="connsiteY127" fmla="*/ 719168 h 1860550"/>
                  <a:gd name="connsiteX128" fmla="*/ 1299813 w 1309688"/>
                  <a:gd name="connsiteY128" fmla="*/ 733930 h 1860550"/>
                  <a:gd name="connsiteX129" fmla="*/ 1300163 w 1309688"/>
                  <a:gd name="connsiteY129" fmla="*/ 733995 h 1860550"/>
                  <a:gd name="connsiteX130" fmla="*/ 1295154 w 1309688"/>
                  <a:gd name="connsiteY130" fmla="*/ 746410 h 1860550"/>
                  <a:gd name="connsiteX131" fmla="*/ 1282630 w 1309688"/>
                  <a:gd name="connsiteY131" fmla="*/ 751376 h 1860550"/>
                  <a:gd name="connsiteX132" fmla="*/ 1282597 w 1309688"/>
                  <a:gd name="connsiteY132" fmla="*/ 751361 h 1860550"/>
                  <a:gd name="connsiteX133" fmla="*/ 1282090 w 1309688"/>
                  <a:gd name="connsiteY133" fmla="*/ 751707 h 1860550"/>
                  <a:gd name="connsiteX134" fmla="*/ 1156013 w 1309688"/>
                  <a:gd name="connsiteY134" fmla="*/ 700082 h 1860550"/>
                  <a:gd name="connsiteX135" fmla="*/ 1117229 w 1309688"/>
                  <a:gd name="connsiteY135" fmla="*/ 709954 h 1860550"/>
                  <a:gd name="connsiteX136" fmla="*/ 1115616 w 1309688"/>
                  <a:gd name="connsiteY136" fmla="*/ 710667 h 1860550"/>
                  <a:gd name="connsiteX137" fmla="*/ 1093717 w 1309688"/>
                  <a:gd name="connsiteY137" fmla="*/ 735110 h 1860550"/>
                  <a:gd name="connsiteX138" fmla="*/ 1080297 w 1309688"/>
                  <a:gd name="connsiteY138" fmla="*/ 751880 h 1860550"/>
                  <a:gd name="connsiteX139" fmla="*/ 1068137 w 1309688"/>
                  <a:gd name="connsiteY139" fmla="*/ 781141 h 1860550"/>
                  <a:gd name="connsiteX140" fmla="*/ 1048754 w 1309688"/>
                  <a:gd name="connsiteY140" fmla="*/ 946944 h 1860550"/>
                  <a:gd name="connsiteX141" fmla="*/ 1282090 w 1309688"/>
                  <a:gd name="connsiteY141" fmla="*/ 1142180 h 1860550"/>
                  <a:gd name="connsiteX142" fmla="*/ 1309688 w 1309688"/>
                  <a:gd name="connsiteY142" fmla="*/ 1207259 h 1860550"/>
                  <a:gd name="connsiteX143" fmla="*/ 1309688 w 1309688"/>
                  <a:gd name="connsiteY143" fmla="*/ 1600235 h 1860550"/>
                  <a:gd name="connsiteX144" fmla="*/ 915778 w 1309688"/>
                  <a:gd name="connsiteY144" fmla="*/ 1600235 h 1860550"/>
                  <a:gd name="connsiteX145" fmla="*/ 850545 w 1309688"/>
                  <a:gd name="connsiteY145" fmla="*/ 1625265 h 1860550"/>
                  <a:gd name="connsiteX146" fmla="*/ 654844 w 1309688"/>
                  <a:gd name="connsiteY146" fmla="*/ 1860550 h 1860550"/>
                  <a:gd name="connsiteX147" fmla="*/ 415878 w 1309688"/>
                  <a:gd name="connsiteY147" fmla="*/ 1711811 h 1860550"/>
                  <a:gd name="connsiteX148" fmla="*/ 431305 w 1309688"/>
                  <a:gd name="connsiteY148" fmla="*/ 1678630 h 1860550"/>
                  <a:gd name="connsiteX149" fmla="*/ 428625 w 1309688"/>
                  <a:gd name="connsiteY149" fmla="*/ 1681163 h 1860550"/>
                  <a:gd name="connsiteX150" fmla="*/ 458704 w 1309688"/>
                  <a:gd name="connsiteY150" fmla="*/ 1626095 h 1860550"/>
                  <a:gd name="connsiteX151" fmla="*/ 453075 w 1309688"/>
                  <a:gd name="connsiteY151" fmla="*/ 1616969 h 1860550"/>
                  <a:gd name="connsiteX152" fmla="*/ 451355 w 1309688"/>
                  <a:gd name="connsiteY152" fmla="*/ 1614618 h 1860550"/>
                  <a:gd name="connsiteX153" fmla="*/ 434891 w 1309688"/>
                  <a:gd name="connsiteY153" fmla="*/ 1607009 h 1860550"/>
                  <a:gd name="connsiteX154" fmla="*/ 396039 w 1309688"/>
                  <a:gd name="connsiteY154" fmla="*/ 1601065 h 1860550"/>
                  <a:gd name="connsiteX155" fmla="*/ 0 w 1309688"/>
                  <a:gd name="connsiteY155" fmla="*/ 1601065 h 186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1309688" h="1860550">
                    <a:moveTo>
                      <a:pt x="902104" y="292548"/>
                    </a:moveTo>
                    <a:lnTo>
                      <a:pt x="904527" y="292909"/>
                    </a:lnTo>
                    <a:cubicBezTo>
                      <a:pt x="910760" y="293496"/>
                      <a:pt x="915151" y="293652"/>
                      <a:pt x="915778" y="293652"/>
                    </a:cubicBezTo>
                    <a:cubicBezTo>
                      <a:pt x="915778" y="293652"/>
                      <a:pt x="915778" y="293652"/>
                      <a:pt x="916547" y="293652"/>
                    </a:cubicBezTo>
                    <a:lnTo>
                      <a:pt x="921564" y="293652"/>
                    </a:lnTo>
                    <a:close/>
                    <a:moveTo>
                      <a:pt x="896338" y="117266"/>
                    </a:moveTo>
                    <a:lnTo>
                      <a:pt x="899623" y="130170"/>
                    </a:lnTo>
                    <a:lnTo>
                      <a:pt x="899719" y="127991"/>
                    </a:lnTo>
                    <a:close/>
                    <a:moveTo>
                      <a:pt x="894350" y="179438"/>
                    </a:moveTo>
                    <a:lnTo>
                      <a:pt x="897835" y="171073"/>
                    </a:lnTo>
                    <a:lnTo>
                      <a:pt x="898316" y="160071"/>
                    </a:lnTo>
                    <a:close/>
                    <a:moveTo>
                      <a:pt x="883776" y="203659"/>
                    </a:moveTo>
                    <a:lnTo>
                      <a:pt x="886142" y="199140"/>
                    </a:lnTo>
                    <a:lnTo>
                      <a:pt x="888430" y="193648"/>
                    </a:lnTo>
                    <a:close/>
                    <a:moveTo>
                      <a:pt x="877920" y="288098"/>
                    </a:moveTo>
                    <a:lnTo>
                      <a:pt x="882220" y="289585"/>
                    </a:lnTo>
                    <a:lnTo>
                      <a:pt x="887553" y="290379"/>
                    </a:lnTo>
                    <a:close/>
                    <a:moveTo>
                      <a:pt x="857591" y="252660"/>
                    </a:moveTo>
                    <a:lnTo>
                      <a:pt x="862376" y="243905"/>
                    </a:lnTo>
                    <a:lnTo>
                      <a:pt x="858498" y="250607"/>
                    </a:lnTo>
                    <a:close/>
                    <a:moveTo>
                      <a:pt x="854962" y="274644"/>
                    </a:moveTo>
                    <a:lnTo>
                      <a:pt x="860385" y="282037"/>
                    </a:lnTo>
                    <a:lnTo>
                      <a:pt x="862028" y="282605"/>
                    </a:lnTo>
                    <a:close/>
                    <a:moveTo>
                      <a:pt x="834090" y="58096"/>
                    </a:moveTo>
                    <a:lnTo>
                      <a:pt x="853720" y="66228"/>
                    </a:lnTo>
                    <a:cubicBezTo>
                      <a:pt x="862982" y="71205"/>
                      <a:pt x="870678" y="76614"/>
                      <a:pt x="877005" y="82362"/>
                    </a:cubicBezTo>
                    <a:lnTo>
                      <a:pt x="890438" y="98550"/>
                    </a:lnTo>
                    <a:lnTo>
                      <a:pt x="890301" y="98115"/>
                    </a:lnTo>
                    <a:cubicBezTo>
                      <a:pt x="883395" y="84278"/>
                      <a:pt x="869897" y="73115"/>
                      <a:pt x="852318" y="64152"/>
                    </a:cubicBezTo>
                    <a:close/>
                    <a:moveTo>
                      <a:pt x="447737" y="281216"/>
                    </a:moveTo>
                    <a:lnTo>
                      <a:pt x="451178" y="280336"/>
                    </a:lnTo>
                    <a:lnTo>
                      <a:pt x="453273" y="277254"/>
                    </a:lnTo>
                    <a:close/>
                    <a:moveTo>
                      <a:pt x="398607" y="293138"/>
                    </a:moveTo>
                    <a:lnTo>
                      <a:pt x="400336" y="293138"/>
                    </a:lnTo>
                    <a:cubicBezTo>
                      <a:pt x="401119" y="293138"/>
                      <a:pt x="401119" y="293138"/>
                      <a:pt x="401119" y="293138"/>
                    </a:cubicBezTo>
                    <a:lnTo>
                      <a:pt x="402300" y="292836"/>
                    </a:lnTo>
                    <a:close/>
                    <a:moveTo>
                      <a:pt x="0" y="1601065"/>
                    </a:moveTo>
                    <a:lnTo>
                      <a:pt x="0" y="1600235"/>
                    </a:lnTo>
                    <a:cubicBezTo>
                      <a:pt x="0" y="1600235"/>
                      <a:pt x="0" y="1600235"/>
                      <a:pt x="0" y="1594094"/>
                    </a:cubicBezTo>
                    <a:lnTo>
                      <a:pt x="0" y="1587283"/>
                    </a:lnTo>
                    <a:lnTo>
                      <a:pt x="0" y="1579511"/>
                    </a:lnTo>
                    <a:cubicBezTo>
                      <a:pt x="0" y="1572604"/>
                      <a:pt x="0" y="1563393"/>
                      <a:pt x="0" y="1551113"/>
                    </a:cubicBezTo>
                    <a:lnTo>
                      <a:pt x="0" y="1550416"/>
                    </a:lnTo>
                    <a:lnTo>
                      <a:pt x="0" y="1504293"/>
                    </a:lnTo>
                    <a:lnTo>
                      <a:pt x="0" y="1497182"/>
                    </a:lnTo>
                    <a:lnTo>
                      <a:pt x="0" y="1434448"/>
                    </a:lnTo>
                    <a:lnTo>
                      <a:pt x="0" y="1434297"/>
                    </a:lnTo>
                    <a:lnTo>
                      <a:pt x="0" y="1336971"/>
                    </a:lnTo>
                    <a:lnTo>
                      <a:pt x="0" y="1306444"/>
                    </a:lnTo>
                    <a:lnTo>
                      <a:pt x="0" y="1254910"/>
                    </a:lnTo>
                    <a:lnTo>
                      <a:pt x="0" y="1220596"/>
                    </a:lnTo>
                    <a:lnTo>
                      <a:pt x="0" y="1207259"/>
                    </a:lnTo>
                    <a:cubicBezTo>
                      <a:pt x="0" y="1207259"/>
                      <a:pt x="0" y="1170652"/>
                      <a:pt x="10585" y="1152349"/>
                    </a:cubicBezTo>
                    <a:lnTo>
                      <a:pt x="15462" y="1148930"/>
                    </a:lnTo>
                    <a:lnTo>
                      <a:pt x="16919" y="1146677"/>
                    </a:lnTo>
                    <a:lnTo>
                      <a:pt x="21850" y="1144452"/>
                    </a:lnTo>
                    <a:lnTo>
                      <a:pt x="25090" y="1142180"/>
                    </a:lnTo>
                    <a:cubicBezTo>
                      <a:pt x="52688" y="1142180"/>
                      <a:pt x="260934" y="1347429"/>
                      <a:pt x="260934" y="946944"/>
                    </a:cubicBezTo>
                    <a:cubicBezTo>
                      <a:pt x="260934" y="871383"/>
                      <a:pt x="253613" y="817295"/>
                      <a:pt x="241534" y="779282"/>
                    </a:cubicBezTo>
                    <a:lnTo>
                      <a:pt x="229182" y="749375"/>
                    </a:lnTo>
                    <a:lnTo>
                      <a:pt x="219346" y="736812"/>
                    </a:lnTo>
                    <a:lnTo>
                      <a:pt x="196940" y="711814"/>
                    </a:lnTo>
                    <a:lnTo>
                      <a:pt x="178572" y="704390"/>
                    </a:lnTo>
                    <a:lnTo>
                      <a:pt x="160021" y="699839"/>
                    </a:lnTo>
                    <a:lnTo>
                      <a:pt x="129190" y="703455"/>
                    </a:lnTo>
                    <a:lnTo>
                      <a:pt x="115704" y="706385"/>
                    </a:lnTo>
                    <a:lnTo>
                      <a:pt x="78128" y="723581"/>
                    </a:lnTo>
                    <a:cubicBezTo>
                      <a:pt x="65421" y="730777"/>
                      <a:pt x="54047" y="738130"/>
                      <a:pt x="44594" y="743527"/>
                    </a:cubicBezTo>
                    <a:lnTo>
                      <a:pt x="36704" y="746472"/>
                    </a:lnTo>
                    <a:lnTo>
                      <a:pt x="25090" y="751707"/>
                    </a:lnTo>
                    <a:lnTo>
                      <a:pt x="24252" y="751120"/>
                    </a:lnTo>
                    <a:lnTo>
                      <a:pt x="22591" y="751740"/>
                    </a:lnTo>
                    <a:lnTo>
                      <a:pt x="18899" y="747367"/>
                    </a:lnTo>
                    <a:lnTo>
                      <a:pt x="10585" y="741539"/>
                    </a:lnTo>
                    <a:lnTo>
                      <a:pt x="8377" y="734908"/>
                    </a:lnTo>
                    <a:lnTo>
                      <a:pt x="7530" y="733906"/>
                    </a:lnTo>
                    <a:lnTo>
                      <a:pt x="6225" y="728447"/>
                    </a:lnTo>
                    <a:lnTo>
                      <a:pt x="3136" y="719168"/>
                    </a:lnTo>
                    <a:lnTo>
                      <a:pt x="2217" y="711677"/>
                    </a:lnTo>
                    <a:lnTo>
                      <a:pt x="2118" y="711261"/>
                    </a:lnTo>
                    <a:lnTo>
                      <a:pt x="2070" y="710474"/>
                    </a:lnTo>
                    <a:lnTo>
                      <a:pt x="392" y="696797"/>
                    </a:lnTo>
                    <a:cubicBezTo>
                      <a:pt x="0" y="690696"/>
                      <a:pt x="0" y="686628"/>
                      <a:pt x="0" y="686628"/>
                    </a:cubicBezTo>
                    <a:cubicBezTo>
                      <a:pt x="0" y="686628"/>
                      <a:pt x="0" y="686628"/>
                      <a:pt x="0" y="680488"/>
                    </a:cubicBezTo>
                    <a:lnTo>
                      <a:pt x="0" y="676649"/>
                    </a:lnTo>
                    <a:lnTo>
                      <a:pt x="0" y="665905"/>
                    </a:lnTo>
                    <a:lnTo>
                      <a:pt x="0" y="649414"/>
                    </a:lnTo>
                    <a:lnTo>
                      <a:pt x="0" y="637506"/>
                    </a:lnTo>
                    <a:lnTo>
                      <a:pt x="0" y="600971"/>
                    </a:lnTo>
                    <a:lnTo>
                      <a:pt x="0" y="590687"/>
                    </a:lnTo>
                    <a:lnTo>
                      <a:pt x="0" y="538978"/>
                    </a:lnTo>
                    <a:lnTo>
                      <a:pt x="0" y="520842"/>
                    </a:lnTo>
                    <a:lnTo>
                      <a:pt x="0" y="471088"/>
                    </a:lnTo>
                    <a:lnTo>
                      <a:pt x="0" y="423365"/>
                    </a:lnTo>
                    <a:lnTo>
                      <a:pt x="0" y="404959"/>
                    </a:lnTo>
                    <a:lnTo>
                      <a:pt x="0" y="348245"/>
                    </a:lnTo>
                    <a:lnTo>
                      <a:pt x="0" y="308602"/>
                    </a:lnTo>
                    <a:lnTo>
                      <a:pt x="0" y="293687"/>
                    </a:lnTo>
                    <a:lnTo>
                      <a:pt x="0" y="293652"/>
                    </a:lnTo>
                    <a:lnTo>
                      <a:pt x="42" y="293652"/>
                    </a:lnTo>
                    <a:lnTo>
                      <a:pt x="327" y="293414"/>
                    </a:lnTo>
                    <a:lnTo>
                      <a:pt x="0" y="293138"/>
                    </a:lnTo>
                    <a:lnTo>
                      <a:pt x="658" y="293138"/>
                    </a:lnTo>
                    <a:lnTo>
                      <a:pt x="18880" y="277913"/>
                    </a:lnTo>
                    <a:cubicBezTo>
                      <a:pt x="32658" y="266402"/>
                      <a:pt x="32658" y="266402"/>
                      <a:pt x="32658" y="266402"/>
                    </a:cubicBezTo>
                    <a:cubicBezTo>
                      <a:pt x="384350" y="266402"/>
                      <a:pt x="384350" y="266402"/>
                      <a:pt x="384350" y="266402"/>
                    </a:cubicBezTo>
                    <a:cubicBezTo>
                      <a:pt x="384350" y="266402"/>
                      <a:pt x="454688" y="268882"/>
                      <a:pt x="452176" y="253999"/>
                    </a:cubicBezTo>
                    <a:cubicBezTo>
                      <a:pt x="452176" y="253999"/>
                      <a:pt x="457200" y="263921"/>
                      <a:pt x="457200" y="268882"/>
                    </a:cubicBezTo>
                    <a:lnTo>
                      <a:pt x="454098" y="276042"/>
                    </a:lnTo>
                    <a:lnTo>
                      <a:pt x="459143" y="268622"/>
                    </a:lnTo>
                    <a:cubicBezTo>
                      <a:pt x="459143" y="241088"/>
                      <a:pt x="255916" y="33337"/>
                      <a:pt x="654844" y="33337"/>
                    </a:cubicBezTo>
                    <a:cubicBezTo>
                      <a:pt x="704710" y="33337"/>
                      <a:pt x="745167" y="36583"/>
                      <a:pt x="777789" y="42317"/>
                    </a:cubicBezTo>
                    <a:lnTo>
                      <a:pt x="809462" y="49914"/>
                    </a:lnTo>
                    <a:lnTo>
                      <a:pt x="789849" y="43397"/>
                    </a:lnTo>
                    <a:cubicBezTo>
                      <a:pt x="743390" y="33334"/>
                      <a:pt x="690653" y="30189"/>
                      <a:pt x="651728" y="30189"/>
                    </a:cubicBezTo>
                    <a:cubicBezTo>
                      <a:pt x="571366" y="30189"/>
                      <a:pt x="465891" y="40252"/>
                      <a:pt x="420688" y="90568"/>
                    </a:cubicBezTo>
                    <a:cubicBezTo>
                      <a:pt x="425710" y="12579"/>
                      <a:pt x="578900" y="0"/>
                      <a:pt x="654239" y="0"/>
                    </a:cubicBezTo>
                    <a:cubicBezTo>
                      <a:pt x="729578" y="0"/>
                      <a:pt x="870211" y="12579"/>
                      <a:pt x="902858" y="70442"/>
                    </a:cubicBezTo>
                    <a:cubicBezTo>
                      <a:pt x="915414" y="85537"/>
                      <a:pt x="917925" y="128305"/>
                      <a:pt x="910392" y="176105"/>
                    </a:cubicBezTo>
                    <a:cubicBezTo>
                      <a:pt x="907880" y="193715"/>
                      <a:pt x="897835" y="239000"/>
                      <a:pt x="897835" y="244031"/>
                    </a:cubicBezTo>
                    <a:cubicBezTo>
                      <a:pt x="895324" y="269189"/>
                      <a:pt x="990753" y="266673"/>
                      <a:pt x="990753" y="266673"/>
                    </a:cubicBezTo>
                    <a:cubicBezTo>
                      <a:pt x="1282064" y="266673"/>
                      <a:pt x="1282064" y="266673"/>
                      <a:pt x="1282064" y="266673"/>
                    </a:cubicBezTo>
                    <a:lnTo>
                      <a:pt x="1308995" y="293652"/>
                    </a:lnTo>
                    <a:lnTo>
                      <a:pt x="1309688" y="293652"/>
                    </a:lnTo>
                    <a:lnTo>
                      <a:pt x="1309688" y="294347"/>
                    </a:lnTo>
                    <a:lnTo>
                      <a:pt x="1309688" y="299793"/>
                    </a:lnTo>
                    <a:cubicBezTo>
                      <a:pt x="1309688" y="318213"/>
                      <a:pt x="1309688" y="391896"/>
                      <a:pt x="1309688" y="686628"/>
                    </a:cubicBezTo>
                    <a:cubicBezTo>
                      <a:pt x="1309688" y="686628"/>
                      <a:pt x="1309061" y="702898"/>
                      <a:pt x="1305298" y="719168"/>
                    </a:cubicBezTo>
                    <a:lnTo>
                      <a:pt x="1299813" y="733930"/>
                    </a:lnTo>
                    <a:lnTo>
                      <a:pt x="1300163" y="733995"/>
                    </a:lnTo>
                    <a:cubicBezTo>
                      <a:pt x="1300163" y="736478"/>
                      <a:pt x="1297659" y="741444"/>
                      <a:pt x="1295154" y="746410"/>
                    </a:cubicBezTo>
                    <a:cubicBezTo>
                      <a:pt x="1292649" y="748893"/>
                      <a:pt x="1287640" y="751376"/>
                      <a:pt x="1282630" y="751376"/>
                    </a:cubicBezTo>
                    <a:lnTo>
                      <a:pt x="1282597" y="751361"/>
                    </a:lnTo>
                    <a:lnTo>
                      <a:pt x="1282090" y="751707"/>
                    </a:lnTo>
                    <a:cubicBezTo>
                      <a:pt x="1269545" y="751707"/>
                      <a:pt x="1211211" y="701020"/>
                      <a:pt x="1156013" y="700082"/>
                    </a:cubicBezTo>
                    <a:lnTo>
                      <a:pt x="1117229" y="709954"/>
                    </a:lnTo>
                    <a:lnTo>
                      <a:pt x="1115616" y="710667"/>
                    </a:lnTo>
                    <a:lnTo>
                      <a:pt x="1093717" y="735110"/>
                    </a:lnTo>
                    <a:lnTo>
                      <a:pt x="1080297" y="751880"/>
                    </a:lnTo>
                    <a:lnTo>
                      <a:pt x="1068137" y="781141"/>
                    </a:lnTo>
                    <a:cubicBezTo>
                      <a:pt x="1056075" y="818820"/>
                      <a:pt x="1048754" y="872322"/>
                      <a:pt x="1048754" y="946944"/>
                    </a:cubicBezTo>
                    <a:cubicBezTo>
                      <a:pt x="1048754" y="1344926"/>
                      <a:pt x="1257000" y="1142180"/>
                      <a:pt x="1282090" y="1142180"/>
                    </a:cubicBezTo>
                    <a:cubicBezTo>
                      <a:pt x="1309688" y="1142180"/>
                      <a:pt x="1309688" y="1207259"/>
                      <a:pt x="1309688" y="1207259"/>
                    </a:cubicBezTo>
                    <a:cubicBezTo>
                      <a:pt x="1309688" y="1207259"/>
                      <a:pt x="1309688" y="1207259"/>
                      <a:pt x="1309688" y="1600235"/>
                    </a:cubicBezTo>
                    <a:cubicBezTo>
                      <a:pt x="1309688" y="1600235"/>
                      <a:pt x="1309688" y="1600235"/>
                      <a:pt x="915778" y="1600235"/>
                    </a:cubicBezTo>
                    <a:cubicBezTo>
                      <a:pt x="915778" y="1600235"/>
                      <a:pt x="850545" y="1600235"/>
                      <a:pt x="850545" y="1625265"/>
                    </a:cubicBezTo>
                    <a:cubicBezTo>
                      <a:pt x="850545" y="1652799"/>
                      <a:pt x="1053772" y="1860550"/>
                      <a:pt x="654844" y="1860550"/>
                    </a:cubicBezTo>
                    <a:cubicBezTo>
                      <a:pt x="405514" y="1860550"/>
                      <a:pt x="391401" y="1779397"/>
                      <a:pt x="415878" y="1711811"/>
                    </a:cubicBezTo>
                    <a:lnTo>
                      <a:pt x="431305" y="1678630"/>
                    </a:lnTo>
                    <a:lnTo>
                      <a:pt x="428625" y="1681163"/>
                    </a:lnTo>
                    <a:cubicBezTo>
                      <a:pt x="443664" y="1651126"/>
                      <a:pt x="456197" y="1636108"/>
                      <a:pt x="458704" y="1626095"/>
                    </a:cubicBezTo>
                    <a:lnTo>
                      <a:pt x="453075" y="1616969"/>
                    </a:lnTo>
                    <a:lnTo>
                      <a:pt x="451355" y="1614618"/>
                    </a:lnTo>
                    <a:lnTo>
                      <a:pt x="434891" y="1607009"/>
                    </a:lnTo>
                    <a:cubicBezTo>
                      <a:pt x="421732" y="1602942"/>
                      <a:pt x="406066" y="1601065"/>
                      <a:pt x="396039" y="1601065"/>
                    </a:cubicBezTo>
                    <a:cubicBezTo>
                      <a:pt x="381000" y="1601065"/>
                      <a:pt x="0" y="1601065"/>
                      <a:pt x="0" y="1601065"/>
                    </a:cubicBezTo>
                    <a:close/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ïŝlíḓè"/>
              <p:cNvSpPr/>
              <p:nvPr/>
            </p:nvSpPr>
            <p:spPr bwMode="auto">
              <a:xfrm rot="5400000">
                <a:off x="2956393" y="2990382"/>
                <a:ext cx="1835151" cy="1307449"/>
              </a:xfrm>
              <a:custGeom>
                <a:avLst/>
                <a:gdLst>
                  <a:gd name="connsiteX0" fmla="*/ 1153491 w 1835151"/>
                  <a:gd name="connsiteY0" fmla="*/ 156005 h 1307449"/>
                  <a:gd name="connsiteX1" fmla="*/ 1159043 w 1835151"/>
                  <a:gd name="connsiteY1" fmla="*/ 173164 h 1307449"/>
                  <a:gd name="connsiteX2" fmla="*/ 1159030 w 1835151"/>
                  <a:gd name="connsiteY2" fmla="*/ 187172 h 1307449"/>
                  <a:gd name="connsiteX3" fmla="*/ 1161718 w 1835151"/>
                  <a:gd name="connsiteY3" fmla="*/ 176451 h 1307449"/>
                  <a:gd name="connsiteX4" fmla="*/ 1157965 w 1835151"/>
                  <a:gd name="connsiteY4" fmla="*/ 161977 h 1307449"/>
                  <a:gd name="connsiteX5" fmla="*/ 1114434 w 1835151"/>
                  <a:gd name="connsiteY5" fmla="*/ 58108 h 1307449"/>
                  <a:gd name="connsiteX6" fmla="*/ 1122268 w 1835151"/>
                  <a:gd name="connsiteY6" fmla="*/ 74307 h 1307449"/>
                  <a:gd name="connsiteX7" fmla="*/ 1127848 w 1835151"/>
                  <a:gd name="connsiteY7" fmla="*/ 84264 h 1307449"/>
                  <a:gd name="connsiteX8" fmla="*/ 1118383 w 1835151"/>
                  <a:gd name="connsiteY8" fmla="*/ 61225 h 1307449"/>
                  <a:gd name="connsiteX9" fmla="*/ 1117545 w 1835151"/>
                  <a:gd name="connsiteY9" fmla="*/ 53316 h 1307449"/>
                  <a:gd name="connsiteX10" fmla="*/ 0 w 1835151"/>
                  <a:gd name="connsiteY10" fmla="*/ 654192 h 1307449"/>
                  <a:gd name="connsiteX11" fmla="*/ 2375 w 1835151"/>
                  <a:gd name="connsiteY11" fmla="*/ 586390 h 1307449"/>
                  <a:gd name="connsiteX12" fmla="*/ 6010 w 1835151"/>
                  <a:gd name="connsiteY12" fmla="*/ 556729 h 1307449"/>
                  <a:gd name="connsiteX13" fmla="*/ 6336 w 1835151"/>
                  <a:gd name="connsiteY13" fmla="*/ 552468 h 1307449"/>
                  <a:gd name="connsiteX14" fmla="*/ 7408 w 1835151"/>
                  <a:gd name="connsiteY14" fmla="*/ 545330 h 1307449"/>
                  <a:gd name="connsiteX15" fmla="*/ 9111 w 1835151"/>
                  <a:gd name="connsiteY15" fmla="*/ 531438 h 1307449"/>
                  <a:gd name="connsiteX16" fmla="*/ 10115 w 1835151"/>
                  <a:gd name="connsiteY16" fmla="*/ 527307 h 1307449"/>
                  <a:gd name="connsiteX17" fmla="*/ 11203 w 1835151"/>
                  <a:gd name="connsiteY17" fmla="*/ 520061 h 1307449"/>
                  <a:gd name="connsiteX18" fmla="*/ 16782 w 1835151"/>
                  <a:gd name="connsiteY18" fmla="*/ 496353 h 1307449"/>
                  <a:gd name="connsiteX19" fmla="*/ 26200 w 1835151"/>
                  <a:gd name="connsiteY19" fmla="*/ 469237 h 1307449"/>
                  <a:gd name="connsiteX20" fmla="*/ 32732 w 1835151"/>
                  <a:gd name="connsiteY20" fmla="*/ 456864 h 1307449"/>
                  <a:gd name="connsiteX21" fmla="*/ 33342 w 1835151"/>
                  <a:gd name="connsiteY21" fmla="*/ 455407 h 1307449"/>
                  <a:gd name="connsiteX22" fmla="*/ 33998 w 1835151"/>
                  <a:gd name="connsiteY22" fmla="*/ 454467 h 1307449"/>
                  <a:gd name="connsiteX23" fmla="*/ 37042 w 1835151"/>
                  <a:gd name="connsiteY23" fmla="*/ 448703 h 1307449"/>
                  <a:gd name="connsiteX24" fmla="*/ 49704 w 1835151"/>
                  <a:gd name="connsiteY24" fmla="*/ 431148 h 1307449"/>
                  <a:gd name="connsiteX25" fmla="*/ 49096 w 1835151"/>
                  <a:gd name="connsiteY25" fmla="*/ 432822 h 1307449"/>
                  <a:gd name="connsiteX26" fmla="*/ 49676 w 1835151"/>
                  <a:gd name="connsiteY26" fmla="*/ 431990 h 1307449"/>
                  <a:gd name="connsiteX27" fmla="*/ 160351 w 1835151"/>
                  <a:gd name="connsiteY27" fmla="*/ 417914 h 1307449"/>
                  <a:gd name="connsiteX28" fmla="*/ 189765 w 1835151"/>
                  <a:gd name="connsiteY28" fmla="*/ 433071 h 1307449"/>
                  <a:gd name="connsiteX29" fmla="*/ 190209 w 1835151"/>
                  <a:gd name="connsiteY29" fmla="*/ 433286 h 1307449"/>
                  <a:gd name="connsiteX30" fmla="*/ 190645 w 1835151"/>
                  <a:gd name="connsiteY30" fmla="*/ 433525 h 1307449"/>
                  <a:gd name="connsiteX31" fmla="*/ 208590 w 1835151"/>
                  <a:gd name="connsiteY31" fmla="*/ 442772 h 1307449"/>
                  <a:gd name="connsiteX32" fmla="*/ 224320 w 1835151"/>
                  <a:gd name="connsiteY32" fmla="*/ 451774 h 1307449"/>
                  <a:gd name="connsiteX33" fmla="*/ 227102 w 1835151"/>
                  <a:gd name="connsiteY33" fmla="*/ 453086 h 1307449"/>
                  <a:gd name="connsiteX34" fmla="*/ 235984 w 1835151"/>
                  <a:gd name="connsiteY34" fmla="*/ 456463 h 1307449"/>
                  <a:gd name="connsiteX35" fmla="*/ 262815 w 1835151"/>
                  <a:gd name="connsiteY35" fmla="*/ 401556 h 1307449"/>
                  <a:gd name="connsiteX36" fmla="*/ 263145 w 1835151"/>
                  <a:gd name="connsiteY36" fmla="*/ 397275 h 1307449"/>
                  <a:gd name="connsiteX37" fmla="*/ 263145 w 1835151"/>
                  <a:gd name="connsiteY37" fmla="*/ 392089 h 1307449"/>
                  <a:gd name="connsiteX38" fmla="*/ 263145 w 1835151"/>
                  <a:gd name="connsiteY38" fmla="*/ 935 h 1307449"/>
                  <a:gd name="connsiteX39" fmla="*/ 263599 w 1835151"/>
                  <a:gd name="connsiteY39" fmla="*/ 1389 h 1307449"/>
                  <a:gd name="connsiteX40" fmla="*/ 263599 w 1835151"/>
                  <a:gd name="connsiteY40" fmla="*/ 935 h 1307449"/>
                  <a:gd name="connsiteX41" fmla="*/ 655232 w 1835151"/>
                  <a:gd name="connsiteY41" fmla="*/ 935 h 1307449"/>
                  <a:gd name="connsiteX42" fmla="*/ 720504 w 1835151"/>
                  <a:gd name="connsiteY42" fmla="*/ 25964 h 1307449"/>
                  <a:gd name="connsiteX43" fmla="*/ 918831 w 1835151"/>
                  <a:gd name="connsiteY43" fmla="*/ 261237 h 1307449"/>
                  <a:gd name="connsiteX44" fmla="*/ 987058 w 1835151"/>
                  <a:gd name="connsiteY44" fmla="*/ 259557 h 1307449"/>
                  <a:gd name="connsiteX45" fmla="*/ 1026449 w 1835151"/>
                  <a:gd name="connsiteY45" fmla="*/ 256086 h 1307449"/>
                  <a:gd name="connsiteX46" fmla="*/ 1062637 w 1835151"/>
                  <a:gd name="connsiteY46" fmla="*/ 246659 h 1307449"/>
                  <a:gd name="connsiteX47" fmla="*/ 1131391 w 1835151"/>
                  <a:gd name="connsiteY47" fmla="*/ 200551 h 1307449"/>
                  <a:gd name="connsiteX48" fmla="*/ 1066090 w 1835151"/>
                  <a:gd name="connsiteY48" fmla="*/ 37448 h 1307449"/>
                  <a:gd name="connsiteX49" fmla="*/ 1073483 w 1835151"/>
                  <a:gd name="connsiteY49" fmla="*/ 54954 h 1307449"/>
                  <a:gd name="connsiteX50" fmla="*/ 1074690 w 1835151"/>
                  <a:gd name="connsiteY50" fmla="*/ 56531 h 1307449"/>
                  <a:gd name="connsiteX51" fmla="*/ 1066801 w 1835151"/>
                  <a:gd name="connsiteY51" fmla="*/ 35570 h 1307449"/>
                  <a:gd name="connsiteX52" fmla="*/ 1182122 w 1835151"/>
                  <a:gd name="connsiteY52" fmla="*/ 511 h 1307449"/>
                  <a:gd name="connsiteX53" fmla="*/ 1545637 w 1835151"/>
                  <a:gd name="connsiteY53" fmla="*/ 511 h 1307449"/>
                  <a:gd name="connsiteX54" fmla="*/ 1545996 w 1835151"/>
                  <a:gd name="connsiteY54" fmla="*/ 935 h 1307449"/>
                  <a:gd name="connsiteX55" fmla="*/ 1574062 w 1835151"/>
                  <a:gd name="connsiteY55" fmla="*/ 935 h 1307449"/>
                  <a:gd name="connsiteX56" fmla="*/ 1574062 w 1835151"/>
                  <a:gd name="connsiteY56" fmla="*/ 391388 h 1307449"/>
                  <a:gd name="connsiteX57" fmla="*/ 1599167 w 1835151"/>
                  <a:gd name="connsiteY57" fmla="*/ 458966 h 1307449"/>
                  <a:gd name="connsiteX58" fmla="*/ 1835151 w 1835151"/>
                  <a:gd name="connsiteY58" fmla="*/ 654192 h 1307449"/>
                  <a:gd name="connsiteX59" fmla="*/ 1826040 w 1835151"/>
                  <a:gd name="connsiteY59" fmla="*/ 776839 h 1307449"/>
                  <a:gd name="connsiteX60" fmla="*/ 1817272 w 1835151"/>
                  <a:gd name="connsiteY60" fmla="*/ 812816 h 1307449"/>
                  <a:gd name="connsiteX61" fmla="*/ 1817688 w 1835151"/>
                  <a:gd name="connsiteY61" fmla="*/ 812382 h 1307449"/>
                  <a:gd name="connsiteX62" fmla="*/ 1816697 w 1835151"/>
                  <a:gd name="connsiteY62" fmla="*/ 816140 h 1307449"/>
                  <a:gd name="connsiteX63" fmla="*/ 1815709 w 1835151"/>
                  <a:gd name="connsiteY63" fmla="*/ 819229 h 1307449"/>
                  <a:gd name="connsiteX64" fmla="*/ 1815524 w 1835151"/>
                  <a:gd name="connsiteY64" fmla="*/ 819987 h 1307449"/>
                  <a:gd name="connsiteX65" fmla="*/ 1815284 w 1835151"/>
                  <a:gd name="connsiteY65" fmla="*/ 820558 h 1307449"/>
                  <a:gd name="connsiteX66" fmla="*/ 1813529 w 1835151"/>
                  <a:gd name="connsiteY66" fmla="*/ 826045 h 1307449"/>
                  <a:gd name="connsiteX67" fmla="*/ 1807976 w 1835151"/>
                  <a:gd name="connsiteY67" fmla="*/ 837928 h 1307449"/>
                  <a:gd name="connsiteX68" fmla="*/ 1801809 w 1835151"/>
                  <a:gd name="connsiteY68" fmla="*/ 852586 h 1307449"/>
                  <a:gd name="connsiteX69" fmla="*/ 1799773 w 1835151"/>
                  <a:gd name="connsiteY69" fmla="*/ 855480 h 1307449"/>
                  <a:gd name="connsiteX70" fmla="*/ 1799482 w 1835151"/>
                  <a:gd name="connsiteY70" fmla="*/ 856104 h 1307449"/>
                  <a:gd name="connsiteX71" fmla="*/ 1798732 w 1835151"/>
                  <a:gd name="connsiteY71" fmla="*/ 856961 h 1307449"/>
                  <a:gd name="connsiteX72" fmla="*/ 1785475 w 1835151"/>
                  <a:gd name="connsiteY72" fmla="*/ 875814 h 1307449"/>
                  <a:gd name="connsiteX73" fmla="*/ 1774110 w 1835151"/>
                  <a:gd name="connsiteY73" fmla="*/ 885115 h 1307449"/>
                  <a:gd name="connsiteX74" fmla="*/ 1773194 w 1835151"/>
                  <a:gd name="connsiteY74" fmla="*/ 886162 h 1307449"/>
                  <a:gd name="connsiteX75" fmla="*/ 1772138 w 1835151"/>
                  <a:gd name="connsiteY75" fmla="*/ 886728 h 1307449"/>
                  <a:gd name="connsiteX76" fmla="*/ 1767103 w 1835151"/>
                  <a:gd name="connsiteY76" fmla="*/ 890848 h 1307449"/>
                  <a:gd name="connsiteX77" fmla="*/ 1762118 w 1835151"/>
                  <a:gd name="connsiteY77" fmla="*/ 892102 h 1307449"/>
                  <a:gd name="connsiteX78" fmla="*/ 1754723 w 1835151"/>
                  <a:gd name="connsiteY78" fmla="*/ 896068 h 1307449"/>
                  <a:gd name="connsiteX79" fmla="*/ 1732309 w 1835151"/>
                  <a:gd name="connsiteY79" fmla="*/ 899825 h 1307449"/>
                  <a:gd name="connsiteX80" fmla="*/ 1731745 w 1835151"/>
                  <a:gd name="connsiteY80" fmla="*/ 899740 h 1307449"/>
                  <a:gd name="connsiteX81" fmla="*/ 1726573 w 1835151"/>
                  <a:gd name="connsiteY81" fmla="*/ 901040 h 1307449"/>
                  <a:gd name="connsiteX82" fmla="*/ 1616515 w 1835151"/>
                  <a:gd name="connsiteY82" fmla="*/ 857352 h 1307449"/>
                  <a:gd name="connsiteX83" fmla="*/ 1610643 w 1835151"/>
                  <a:gd name="connsiteY83" fmla="*/ 854667 h 1307449"/>
                  <a:gd name="connsiteX84" fmla="*/ 1599219 w 1835151"/>
                  <a:gd name="connsiteY84" fmla="*/ 849858 h 1307449"/>
                  <a:gd name="connsiteX85" fmla="*/ 1595064 w 1835151"/>
                  <a:gd name="connsiteY85" fmla="*/ 852193 h 1307449"/>
                  <a:gd name="connsiteX86" fmla="*/ 1584653 w 1835151"/>
                  <a:gd name="connsiteY86" fmla="*/ 859234 h 1307449"/>
                  <a:gd name="connsiteX87" fmla="*/ 1574062 w 1835151"/>
                  <a:gd name="connsiteY87" fmla="*/ 914494 h 1307449"/>
                  <a:gd name="connsiteX88" fmla="*/ 1574062 w 1835151"/>
                  <a:gd name="connsiteY88" fmla="*/ 1307449 h 1307449"/>
                  <a:gd name="connsiteX89" fmla="*/ 1179919 w 1835151"/>
                  <a:gd name="connsiteY89" fmla="*/ 1307449 h 1307449"/>
                  <a:gd name="connsiteX90" fmla="*/ 1114647 w 1835151"/>
                  <a:gd name="connsiteY90" fmla="*/ 1279917 h 1307449"/>
                  <a:gd name="connsiteX91" fmla="*/ 918831 w 1835151"/>
                  <a:gd name="connsiteY91" fmla="*/ 1044644 h 1307449"/>
                  <a:gd name="connsiteX92" fmla="*/ 720504 w 1835151"/>
                  <a:gd name="connsiteY92" fmla="*/ 1279917 h 1307449"/>
                  <a:gd name="connsiteX93" fmla="*/ 655232 w 1835151"/>
                  <a:gd name="connsiteY93" fmla="*/ 1307449 h 1307449"/>
                  <a:gd name="connsiteX94" fmla="*/ 263599 w 1835151"/>
                  <a:gd name="connsiteY94" fmla="*/ 1307449 h 1307449"/>
                  <a:gd name="connsiteX95" fmla="*/ 263599 w 1835151"/>
                  <a:gd name="connsiteY95" fmla="*/ 1307030 h 1307449"/>
                  <a:gd name="connsiteX96" fmla="*/ 263146 w 1835151"/>
                  <a:gd name="connsiteY96" fmla="*/ 1307449 h 1307449"/>
                  <a:gd name="connsiteX97" fmla="*/ 263146 w 1835151"/>
                  <a:gd name="connsiteY97" fmla="*/ 908836 h 1307449"/>
                  <a:gd name="connsiteX98" fmla="*/ 258764 w 1835151"/>
                  <a:gd name="connsiteY98" fmla="*/ 878752 h 1307449"/>
                  <a:gd name="connsiteX99" fmla="*/ 250777 w 1835151"/>
                  <a:gd name="connsiteY99" fmla="*/ 858840 h 1307449"/>
                  <a:gd name="connsiteX100" fmla="*/ 235984 w 1835151"/>
                  <a:gd name="connsiteY100" fmla="*/ 849418 h 1307449"/>
                  <a:gd name="connsiteX101" fmla="*/ 150285 w 1835151"/>
                  <a:gd name="connsiteY101" fmla="*/ 892578 h 1307449"/>
                  <a:gd name="connsiteX102" fmla="*/ 136638 w 1835151"/>
                  <a:gd name="connsiteY102" fmla="*/ 895347 h 1307449"/>
                  <a:gd name="connsiteX103" fmla="*/ 125413 w 1835151"/>
                  <a:gd name="connsiteY103" fmla="*/ 898808 h 1307449"/>
                  <a:gd name="connsiteX104" fmla="*/ 127580 w 1835151"/>
                  <a:gd name="connsiteY104" fmla="*/ 897185 h 1307449"/>
                  <a:gd name="connsiteX105" fmla="*/ 108578 w 1835151"/>
                  <a:gd name="connsiteY105" fmla="*/ 901040 h 1307449"/>
                  <a:gd name="connsiteX106" fmla="*/ 92176 w 1835151"/>
                  <a:gd name="connsiteY106" fmla="*/ 896916 h 1307449"/>
                  <a:gd name="connsiteX107" fmla="*/ 74079 w 1835151"/>
                  <a:gd name="connsiteY107" fmla="*/ 893231 h 1307449"/>
                  <a:gd name="connsiteX108" fmla="*/ 72327 w 1835151"/>
                  <a:gd name="connsiteY108" fmla="*/ 891924 h 1307449"/>
                  <a:gd name="connsiteX109" fmla="*/ 68048 w 1835151"/>
                  <a:gd name="connsiteY109" fmla="*/ 890848 h 1307449"/>
                  <a:gd name="connsiteX110" fmla="*/ 0 w 1835151"/>
                  <a:gd name="connsiteY110" fmla="*/ 654192 h 130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835151" h="1307449">
                    <a:moveTo>
                      <a:pt x="1153491" y="156005"/>
                    </a:moveTo>
                    <a:lnTo>
                      <a:pt x="1159043" y="173164"/>
                    </a:lnTo>
                    <a:lnTo>
                      <a:pt x="1159030" y="187172"/>
                    </a:lnTo>
                    <a:lnTo>
                      <a:pt x="1161718" y="176451"/>
                    </a:lnTo>
                    <a:lnTo>
                      <a:pt x="1157965" y="161977"/>
                    </a:lnTo>
                    <a:close/>
                    <a:moveTo>
                      <a:pt x="1114434" y="58108"/>
                    </a:moveTo>
                    <a:cubicBezTo>
                      <a:pt x="1114434" y="59986"/>
                      <a:pt x="1117567" y="65934"/>
                      <a:pt x="1122268" y="74307"/>
                    </a:cubicBezTo>
                    <a:lnTo>
                      <a:pt x="1127848" y="84264"/>
                    </a:lnTo>
                    <a:lnTo>
                      <a:pt x="1118383" y="61225"/>
                    </a:lnTo>
                    <a:lnTo>
                      <a:pt x="1117545" y="53316"/>
                    </a:lnTo>
                    <a:close/>
                    <a:moveTo>
                      <a:pt x="0" y="654192"/>
                    </a:moveTo>
                    <a:cubicBezTo>
                      <a:pt x="0" y="629320"/>
                      <a:pt x="824" y="606784"/>
                      <a:pt x="2375" y="586390"/>
                    </a:cubicBezTo>
                    <a:lnTo>
                      <a:pt x="6010" y="556729"/>
                    </a:lnTo>
                    <a:lnTo>
                      <a:pt x="6336" y="552468"/>
                    </a:lnTo>
                    <a:lnTo>
                      <a:pt x="7408" y="545330"/>
                    </a:lnTo>
                    <a:lnTo>
                      <a:pt x="9111" y="531438"/>
                    </a:lnTo>
                    <a:lnTo>
                      <a:pt x="10115" y="527307"/>
                    </a:lnTo>
                    <a:lnTo>
                      <a:pt x="11203" y="520061"/>
                    </a:lnTo>
                    <a:cubicBezTo>
                      <a:pt x="12983" y="510931"/>
                      <a:pt x="14883" y="503250"/>
                      <a:pt x="16782" y="496353"/>
                    </a:cubicBezTo>
                    <a:cubicBezTo>
                      <a:pt x="19315" y="486322"/>
                      <a:pt x="22638" y="477231"/>
                      <a:pt x="26200" y="469237"/>
                    </a:cubicBezTo>
                    <a:lnTo>
                      <a:pt x="32732" y="456864"/>
                    </a:lnTo>
                    <a:lnTo>
                      <a:pt x="33342" y="455407"/>
                    </a:lnTo>
                    <a:lnTo>
                      <a:pt x="33998" y="454467"/>
                    </a:lnTo>
                    <a:lnTo>
                      <a:pt x="37042" y="448703"/>
                    </a:lnTo>
                    <a:cubicBezTo>
                      <a:pt x="44006" y="437417"/>
                      <a:pt x="49704" y="431148"/>
                      <a:pt x="49704" y="431148"/>
                    </a:cubicBezTo>
                    <a:lnTo>
                      <a:pt x="49096" y="432822"/>
                    </a:lnTo>
                    <a:lnTo>
                      <a:pt x="49676" y="431990"/>
                    </a:lnTo>
                    <a:cubicBezTo>
                      <a:pt x="81667" y="396906"/>
                      <a:pt x="123929" y="403024"/>
                      <a:pt x="160351" y="417914"/>
                    </a:cubicBezTo>
                    <a:lnTo>
                      <a:pt x="189765" y="433071"/>
                    </a:lnTo>
                    <a:lnTo>
                      <a:pt x="190209" y="433286"/>
                    </a:lnTo>
                    <a:lnTo>
                      <a:pt x="190645" y="433525"/>
                    </a:lnTo>
                    <a:lnTo>
                      <a:pt x="208590" y="442772"/>
                    </a:lnTo>
                    <a:lnTo>
                      <a:pt x="224320" y="451774"/>
                    </a:lnTo>
                    <a:lnTo>
                      <a:pt x="227102" y="453086"/>
                    </a:lnTo>
                    <a:lnTo>
                      <a:pt x="235984" y="456463"/>
                    </a:lnTo>
                    <a:cubicBezTo>
                      <a:pt x="254813" y="456463"/>
                      <a:pt x="260932" y="419858"/>
                      <a:pt x="262815" y="401556"/>
                    </a:cubicBezTo>
                    <a:lnTo>
                      <a:pt x="263145" y="397275"/>
                    </a:lnTo>
                    <a:lnTo>
                      <a:pt x="263145" y="392089"/>
                    </a:lnTo>
                    <a:cubicBezTo>
                      <a:pt x="263145" y="373462"/>
                      <a:pt x="263145" y="298957"/>
                      <a:pt x="263145" y="935"/>
                    </a:cubicBezTo>
                    <a:lnTo>
                      <a:pt x="263599" y="1389"/>
                    </a:lnTo>
                    <a:lnTo>
                      <a:pt x="263599" y="935"/>
                    </a:lnTo>
                    <a:cubicBezTo>
                      <a:pt x="263599" y="935"/>
                      <a:pt x="263599" y="935"/>
                      <a:pt x="655232" y="935"/>
                    </a:cubicBezTo>
                    <a:cubicBezTo>
                      <a:pt x="655232" y="935"/>
                      <a:pt x="715483" y="935"/>
                      <a:pt x="720504" y="25964"/>
                    </a:cubicBezTo>
                    <a:cubicBezTo>
                      <a:pt x="740588" y="113566"/>
                      <a:pt x="514646" y="261237"/>
                      <a:pt x="918831" y="261237"/>
                    </a:cubicBezTo>
                    <a:cubicBezTo>
                      <a:pt x="943936" y="261237"/>
                      <a:pt x="966608" y="260660"/>
                      <a:pt x="987058" y="259557"/>
                    </a:cubicBezTo>
                    <a:lnTo>
                      <a:pt x="1026449" y="256086"/>
                    </a:lnTo>
                    <a:lnTo>
                      <a:pt x="1062637" y="246659"/>
                    </a:lnTo>
                    <a:cubicBezTo>
                      <a:pt x="1093090" y="236936"/>
                      <a:pt x="1125112" y="221880"/>
                      <a:pt x="1131391" y="200551"/>
                    </a:cubicBezTo>
                    <a:cubicBezTo>
                      <a:pt x="1146460" y="137819"/>
                      <a:pt x="1053532" y="95161"/>
                      <a:pt x="1066090" y="37448"/>
                    </a:cubicBezTo>
                    <a:cubicBezTo>
                      <a:pt x="1067346" y="43407"/>
                      <a:pt x="1069936" y="49210"/>
                      <a:pt x="1073483" y="54954"/>
                    </a:cubicBezTo>
                    <a:lnTo>
                      <a:pt x="1074690" y="56531"/>
                    </a:lnTo>
                    <a:lnTo>
                      <a:pt x="1066801" y="35570"/>
                    </a:lnTo>
                    <a:cubicBezTo>
                      <a:pt x="1066801" y="-7002"/>
                      <a:pt x="1182122" y="511"/>
                      <a:pt x="1182122" y="511"/>
                    </a:cubicBezTo>
                    <a:cubicBezTo>
                      <a:pt x="1545637" y="511"/>
                      <a:pt x="1545637" y="511"/>
                      <a:pt x="1545637" y="511"/>
                    </a:cubicBezTo>
                    <a:lnTo>
                      <a:pt x="1545996" y="935"/>
                    </a:lnTo>
                    <a:lnTo>
                      <a:pt x="1574062" y="935"/>
                    </a:lnTo>
                    <a:cubicBezTo>
                      <a:pt x="1574062" y="935"/>
                      <a:pt x="1574062" y="935"/>
                      <a:pt x="1574062" y="391388"/>
                    </a:cubicBezTo>
                    <a:cubicBezTo>
                      <a:pt x="1574062" y="396393"/>
                      <a:pt x="1574062" y="458966"/>
                      <a:pt x="1599167" y="458966"/>
                    </a:cubicBezTo>
                    <a:cubicBezTo>
                      <a:pt x="1626782" y="458966"/>
                      <a:pt x="1835151" y="256231"/>
                      <a:pt x="1835151" y="654192"/>
                    </a:cubicBezTo>
                    <a:cubicBezTo>
                      <a:pt x="1835151" y="703937"/>
                      <a:pt x="1831856" y="744296"/>
                      <a:pt x="1826040" y="776839"/>
                    </a:cubicBezTo>
                    <a:lnTo>
                      <a:pt x="1817272" y="812816"/>
                    </a:lnTo>
                    <a:lnTo>
                      <a:pt x="1817688" y="812382"/>
                    </a:lnTo>
                    <a:cubicBezTo>
                      <a:pt x="1817688" y="812382"/>
                      <a:pt x="1817374" y="813749"/>
                      <a:pt x="1816697" y="816140"/>
                    </a:cubicBezTo>
                    <a:lnTo>
                      <a:pt x="1815709" y="819229"/>
                    </a:lnTo>
                    <a:lnTo>
                      <a:pt x="1815524" y="819987"/>
                    </a:lnTo>
                    <a:lnTo>
                      <a:pt x="1815284" y="820558"/>
                    </a:lnTo>
                    <a:lnTo>
                      <a:pt x="1813529" y="826045"/>
                    </a:lnTo>
                    <a:lnTo>
                      <a:pt x="1807976" y="837928"/>
                    </a:lnTo>
                    <a:lnTo>
                      <a:pt x="1801809" y="852586"/>
                    </a:lnTo>
                    <a:lnTo>
                      <a:pt x="1799773" y="855480"/>
                    </a:lnTo>
                    <a:lnTo>
                      <a:pt x="1799482" y="856104"/>
                    </a:lnTo>
                    <a:lnTo>
                      <a:pt x="1798732" y="856961"/>
                    </a:lnTo>
                    <a:lnTo>
                      <a:pt x="1785475" y="875814"/>
                    </a:lnTo>
                    <a:lnTo>
                      <a:pt x="1774110" y="885115"/>
                    </a:lnTo>
                    <a:lnTo>
                      <a:pt x="1773194" y="886162"/>
                    </a:lnTo>
                    <a:lnTo>
                      <a:pt x="1772138" y="886728"/>
                    </a:lnTo>
                    <a:lnTo>
                      <a:pt x="1767103" y="890848"/>
                    </a:lnTo>
                    <a:lnTo>
                      <a:pt x="1762118" y="892102"/>
                    </a:lnTo>
                    <a:lnTo>
                      <a:pt x="1754723" y="896068"/>
                    </a:lnTo>
                    <a:cubicBezTo>
                      <a:pt x="1747925" y="898459"/>
                      <a:pt x="1740470" y="899825"/>
                      <a:pt x="1732309" y="899825"/>
                    </a:cubicBezTo>
                    <a:lnTo>
                      <a:pt x="1731745" y="899740"/>
                    </a:lnTo>
                    <a:lnTo>
                      <a:pt x="1726573" y="901040"/>
                    </a:lnTo>
                    <a:cubicBezTo>
                      <a:pt x="1684680" y="900337"/>
                      <a:pt x="1641021" y="871651"/>
                      <a:pt x="1616515" y="857352"/>
                    </a:cubicBezTo>
                    <a:lnTo>
                      <a:pt x="1610643" y="854667"/>
                    </a:lnTo>
                    <a:lnTo>
                      <a:pt x="1599219" y="849858"/>
                    </a:lnTo>
                    <a:lnTo>
                      <a:pt x="1595064" y="852193"/>
                    </a:lnTo>
                    <a:lnTo>
                      <a:pt x="1584653" y="859234"/>
                    </a:lnTo>
                    <a:cubicBezTo>
                      <a:pt x="1574062" y="876950"/>
                      <a:pt x="1574062" y="912616"/>
                      <a:pt x="1574062" y="914494"/>
                    </a:cubicBezTo>
                    <a:cubicBezTo>
                      <a:pt x="1574062" y="914494"/>
                      <a:pt x="1574062" y="914494"/>
                      <a:pt x="1574062" y="1307449"/>
                    </a:cubicBezTo>
                    <a:cubicBezTo>
                      <a:pt x="1574062" y="1307449"/>
                      <a:pt x="1574062" y="1307449"/>
                      <a:pt x="1179919" y="1307449"/>
                    </a:cubicBezTo>
                    <a:cubicBezTo>
                      <a:pt x="1179919" y="1307449"/>
                      <a:pt x="1114647" y="1304946"/>
                      <a:pt x="1114647" y="1279917"/>
                    </a:cubicBezTo>
                    <a:cubicBezTo>
                      <a:pt x="1114647" y="1254888"/>
                      <a:pt x="1317995" y="1049650"/>
                      <a:pt x="918831" y="1044644"/>
                    </a:cubicBezTo>
                    <a:cubicBezTo>
                      <a:pt x="522177" y="1042141"/>
                      <a:pt x="720504" y="1254888"/>
                      <a:pt x="720504" y="1279917"/>
                    </a:cubicBezTo>
                    <a:cubicBezTo>
                      <a:pt x="720504" y="1307449"/>
                      <a:pt x="655232" y="1307449"/>
                      <a:pt x="655232" y="1307449"/>
                    </a:cubicBezTo>
                    <a:cubicBezTo>
                      <a:pt x="655232" y="1307449"/>
                      <a:pt x="655232" y="1307449"/>
                      <a:pt x="263599" y="1307449"/>
                    </a:cubicBezTo>
                    <a:lnTo>
                      <a:pt x="263599" y="1307030"/>
                    </a:lnTo>
                    <a:lnTo>
                      <a:pt x="263146" y="1307449"/>
                    </a:lnTo>
                    <a:cubicBezTo>
                      <a:pt x="263146" y="908836"/>
                      <a:pt x="263146" y="908836"/>
                      <a:pt x="263146" y="908836"/>
                    </a:cubicBezTo>
                    <a:cubicBezTo>
                      <a:pt x="263146" y="908836"/>
                      <a:pt x="262520" y="893794"/>
                      <a:pt x="258764" y="878752"/>
                    </a:cubicBezTo>
                    <a:lnTo>
                      <a:pt x="250777" y="858840"/>
                    </a:lnTo>
                    <a:lnTo>
                      <a:pt x="235984" y="849418"/>
                    </a:lnTo>
                    <a:cubicBezTo>
                      <a:pt x="226570" y="849418"/>
                      <a:pt x="191031" y="877928"/>
                      <a:pt x="150285" y="892578"/>
                    </a:cubicBezTo>
                    <a:lnTo>
                      <a:pt x="136638" y="895347"/>
                    </a:lnTo>
                    <a:lnTo>
                      <a:pt x="125413" y="898808"/>
                    </a:lnTo>
                    <a:lnTo>
                      <a:pt x="127580" y="897185"/>
                    </a:lnTo>
                    <a:lnTo>
                      <a:pt x="108578" y="901040"/>
                    </a:lnTo>
                    <a:lnTo>
                      <a:pt x="92176" y="896916"/>
                    </a:lnTo>
                    <a:lnTo>
                      <a:pt x="74079" y="893231"/>
                    </a:lnTo>
                    <a:lnTo>
                      <a:pt x="72327" y="891924"/>
                    </a:lnTo>
                    <a:lnTo>
                      <a:pt x="68048" y="890848"/>
                    </a:lnTo>
                    <a:cubicBezTo>
                      <a:pt x="29655" y="868190"/>
                      <a:pt x="0" y="803427"/>
                      <a:pt x="0" y="654192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îşľïḑè"/>
              <p:cNvSpPr/>
              <p:nvPr/>
            </p:nvSpPr>
            <p:spPr bwMode="auto">
              <a:xfrm rot="5400000">
                <a:off x="1940719" y="2729706"/>
                <a:ext cx="1309688" cy="1830388"/>
              </a:xfrm>
              <a:custGeom>
                <a:avLst/>
                <a:gdLst>
                  <a:gd name="connsiteX0" fmla="*/ 0 w 1309688"/>
                  <a:gd name="connsiteY0" fmla="*/ 1567473 h 1830388"/>
                  <a:gd name="connsiteX1" fmla="*/ 0 w 1309688"/>
                  <a:gd name="connsiteY1" fmla="*/ 1176857 h 1830388"/>
                  <a:gd name="connsiteX2" fmla="*/ 3136 w 1309688"/>
                  <a:gd name="connsiteY2" fmla="*/ 1144306 h 1830388"/>
                  <a:gd name="connsiteX3" fmla="*/ 7812 w 1309688"/>
                  <a:gd name="connsiteY3" fmla="*/ 1130257 h 1830388"/>
                  <a:gd name="connsiteX4" fmla="*/ 8773 w 1309688"/>
                  <a:gd name="connsiteY4" fmla="*/ 1126608 h 1830388"/>
                  <a:gd name="connsiteX5" fmla="*/ 9271 w 1309688"/>
                  <a:gd name="connsiteY5" fmla="*/ 1125874 h 1830388"/>
                  <a:gd name="connsiteX6" fmla="*/ 10585 w 1309688"/>
                  <a:gd name="connsiteY6" fmla="*/ 1121926 h 1830388"/>
                  <a:gd name="connsiteX7" fmla="*/ 13175 w 1309688"/>
                  <a:gd name="connsiteY7" fmla="*/ 1120110 h 1830388"/>
                  <a:gd name="connsiteX8" fmla="*/ 16920 w 1309688"/>
                  <a:gd name="connsiteY8" fmla="*/ 1114581 h 1830388"/>
                  <a:gd name="connsiteX9" fmla="*/ 25066 w 1309688"/>
                  <a:gd name="connsiteY9" fmla="*/ 1111251 h 1830388"/>
                  <a:gd name="connsiteX10" fmla="*/ 44179 w 1309688"/>
                  <a:gd name="connsiteY10" fmla="*/ 1120026 h 1830388"/>
                  <a:gd name="connsiteX11" fmla="*/ 50916 w 1309688"/>
                  <a:gd name="connsiteY11" fmla="*/ 1124333 h 1830388"/>
                  <a:gd name="connsiteX12" fmla="*/ 73584 w 1309688"/>
                  <a:gd name="connsiteY12" fmla="*/ 1137576 h 1830388"/>
                  <a:gd name="connsiteX13" fmla="*/ 260934 w 1309688"/>
                  <a:gd name="connsiteY13" fmla="*/ 916446 h 1830388"/>
                  <a:gd name="connsiteX14" fmla="*/ 241534 w 1309688"/>
                  <a:gd name="connsiteY14" fmla="*/ 748491 h 1830388"/>
                  <a:gd name="connsiteX15" fmla="*/ 228058 w 1309688"/>
                  <a:gd name="connsiteY15" fmla="*/ 715692 h 1830388"/>
                  <a:gd name="connsiteX16" fmla="*/ 227090 w 1309688"/>
                  <a:gd name="connsiteY16" fmla="*/ 714479 h 1830388"/>
                  <a:gd name="connsiteX17" fmla="*/ 196806 w 1309688"/>
                  <a:gd name="connsiteY17" fmla="*/ 680327 h 1830388"/>
                  <a:gd name="connsiteX18" fmla="*/ 170475 w 1309688"/>
                  <a:gd name="connsiteY18" fmla="*/ 670760 h 1830388"/>
                  <a:gd name="connsiteX19" fmla="*/ 164179 w 1309688"/>
                  <a:gd name="connsiteY19" fmla="*/ 669143 h 1830388"/>
                  <a:gd name="connsiteX20" fmla="*/ 122563 w 1309688"/>
                  <a:gd name="connsiteY20" fmla="*/ 672716 h 1830388"/>
                  <a:gd name="connsiteX21" fmla="*/ 118170 w 1309688"/>
                  <a:gd name="connsiteY21" fmla="*/ 673622 h 1830388"/>
                  <a:gd name="connsiteX22" fmla="*/ 78129 w 1309688"/>
                  <a:gd name="connsiteY22" fmla="*/ 691229 h 1830388"/>
                  <a:gd name="connsiteX23" fmla="*/ 44595 w 1309688"/>
                  <a:gd name="connsiteY23" fmla="*/ 710901 h 1830388"/>
                  <a:gd name="connsiteX24" fmla="*/ 31716 w 1309688"/>
                  <a:gd name="connsiteY24" fmla="*/ 715686 h 1830388"/>
                  <a:gd name="connsiteX25" fmla="*/ 25090 w 1309688"/>
                  <a:gd name="connsiteY25" fmla="*/ 718634 h 1830388"/>
                  <a:gd name="connsiteX26" fmla="*/ 24636 w 1309688"/>
                  <a:gd name="connsiteY26" fmla="*/ 718316 h 1830388"/>
                  <a:gd name="connsiteX27" fmla="*/ 22592 w 1309688"/>
                  <a:gd name="connsiteY27" fmla="*/ 719075 h 1830388"/>
                  <a:gd name="connsiteX28" fmla="*/ 17377 w 1309688"/>
                  <a:gd name="connsiteY28" fmla="*/ 713226 h 1830388"/>
                  <a:gd name="connsiteX29" fmla="*/ 10585 w 1309688"/>
                  <a:gd name="connsiteY29" fmla="*/ 708462 h 1830388"/>
                  <a:gd name="connsiteX30" fmla="*/ 9068 w 1309688"/>
                  <a:gd name="connsiteY30" fmla="*/ 703904 h 1830388"/>
                  <a:gd name="connsiteX31" fmla="*/ 7531 w 1309688"/>
                  <a:gd name="connsiteY31" fmla="*/ 702180 h 1830388"/>
                  <a:gd name="connsiteX32" fmla="*/ 5284 w 1309688"/>
                  <a:gd name="connsiteY32" fmla="*/ 692536 h 1830388"/>
                  <a:gd name="connsiteX33" fmla="*/ 3136 w 1309688"/>
                  <a:gd name="connsiteY33" fmla="*/ 686083 h 1830388"/>
                  <a:gd name="connsiteX34" fmla="*/ 2420 w 1309688"/>
                  <a:gd name="connsiteY34" fmla="*/ 680245 h 1830388"/>
                  <a:gd name="connsiteX35" fmla="*/ 2118 w 1309688"/>
                  <a:gd name="connsiteY35" fmla="*/ 678949 h 1830388"/>
                  <a:gd name="connsiteX36" fmla="*/ 1979 w 1309688"/>
                  <a:gd name="connsiteY36" fmla="*/ 676644 h 1830388"/>
                  <a:gd name="connsiteX37" fmla="*/ 392 w 1309688"/>
                  <a:gd name="connsiteY37" fmla="*/ 663703 h 1830388"/>
                  <a:gd name="connsiteX38" fmla="*/ 0 w 1309688"/>
                  <a:gd name="connsiteY38" fmla="*/ 653531 h 1830388"/>
                  <a:gd name="connsiteX39" fmla="*/ 0 w 1309688"/>
                  <a:gd name="connsiteY39" fmla="*/ 262915 h 1830388"/>
                  <a:gd name="connsiteX40" fmla="*/ 393910 w 1309688"/>
                  <a:gd name="connsiteY40" fmla="*/ 262915 h 1830388"/>
                  <a:gd name="connsiteX41" fmla="*/ 456634 w 1309688"/>
                  <a:gd name="connsiteY41" fmla="*/ 262915 h 1830388"/>
                  <a:gd name="connsiteX42" fmla="*/ 654844 w 1309688"/>
                  <a:gd name="connsiteY42" fmla="*/ 0 h 1830388"/>
                  <a:gd name="connsiteX43" fmla="*/ 875634 w 1309688"/>
                  <a:gd name="connsiteY43" fmla="*/ 255403 h 1830388"/>
                  <a:gd name="connsiteX44" fmla="*/ 915778 w 1309688"/>
                  <a:gd name="connsiteY44" fmla="*/ 262915 h 1830388"/>
                  <a:gd name="connsiteX45" fmla="*/ 1309688 w 1309688"/>
                  <a:gd name="connsiteY45" fmla="*/ 262915 h 1830388"/>
                  <a:gd name="connsiteX46" fmla="*/ 1309688 w 1309688"/>
                  <a:gd name="connsiteY46" fmla="*/ 653531 h 1830388"/>
                  <a:gd name="connsiteX47" fmla="*/ 1282089 w 1309688"/>
                  <a:gd name="connsiteY47" fmla="*/ 718634 h 1830388"/>
                  <a:gd name="connsiteX48" fmla="*/ 1048754 w 1309688"/>
                  <a:gd name="connsiteY48" fmla="*/ 916446 h 1830388"/>
                  <a:gd name="connsiteX49" fmla="*/ 1282089 w 1309688"/>
                  <a:gd name="connsiteY49" fmla="*/ 1111754 h 1830388"/>
                  <a:gd name="connsiteX50" fmla="*/ 1309688 w 1309688"/>
                  <a:gd name="connsiteY50" fmla="*/ 1176857 h 1830388"/>
                  <a:gd name="connsiteX51" fmla="*/ 1309688 w 1309688"/>
                  <a:gd name="connsiteY51" fmla="*/ 1567473 h 1830388"/>
                  <a:gd name="connsiteX52" fmla="*/ 915778 w 1309688"/>
                  <a:gd name="connsiteY52" fmla="*/ 1567473 h 1830388"/>
                  <a:gd name="connsiteX53" fmla="*/ 850545 w 1309688"/>
                  <a:gd name="connsiteY53" fmla="*/ 1595017 h 1830388"/>
                  <a:gd name="connsiteX54" fmla="*/ 654844 w 1309688"/>
                  <a:gd name="connsiteY54" fmla="*/ 1830388 h 1830388"/>
                  <a:gd name="connsiteX55" fmla="*/ 415878 w 1309688"/>
                  <a:gd name="connsiteY55" fmla="*/ 1680493 h 1830388"/>
                  <a:gd name="connsiteX56" fmla="*/ 432972 w 1309688"/>
                  <a:gd name="connsiteY56" fmla="*/ 1643755 h 1830388"/>
                  <a:gd name="connsiteX57" fmla="*/ 428625 w 1309688"/>
                  <a:gd name="connsiteY57" fmla="*/ 1647826 h 1830388"/>
                  <a:gd name="connsiteX58" fmla="*/ 458704 w 1309688"/>
                  <a:gd name="connsiteY58" fmla="*/ 1595171 h 1830388"/>
                  <a:gd name="connsiteX59" fmla="*/ 455192 w 1309688"/>
                  <a:gd name="connsiteY59" fmla="*/ 1589467 h 1830388"/>
                  <a:gd name="connsiteX60" fmla="*/ 450927 w 1309688"/>
                  <a:gd name="connsiteY60" fmla="*/ 1583475 h 1830388"/>
                  <a:gd name="connsiteX61" fmla="*/ 434892 w 1309688"/>
                  <a:gd name="connsiteY61" fmla="*/ 1576052 h 1830388"/>
                  <a:gd name="connsiteX62" fmla="*/ 396040 w 1309688"/>
                  <a:gd name="connsiteY62" fmla="*/ 1570097 h 1830388"/>
                  <a:gd name="connsiteX63" fmla="*/ 0 w 1309688"/>
                  <a:gd name="connsiteY63" fmla="*/ 1570097 h 1830388"/>
                  <a:gd name="connsiteX64" fmla="*/ 0 w 1309688"/>
                  <a:gd name="connsiteY64" fmla="*/ 1567473 h 18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309688" h="1830388">
                    <a:moveTo>
                      <a:pt x="0" y="1567473"/>
                    </a:moveTo>
                    <a:cubicBezTo>
                      <a:pt x="0" y="1567473"/>
                      <a:pt x="0" y="1567473"/>
                      <a:pt x="0" y="1176857"/>
                    </a:cubicBezTo>
                    <a:cubicBezTo>
                      <a:pt x="0" y="1176857"/>
                      <a:pt x="0" y="1160581"/>
                      <a:pt x="3136" y="1144306"/>
                    </a:cubicBezTo>
                    <a:lnTo>
                      <a:pt x="7812" y="1130257"/>
                    </a:lnTo>
                    <a:lnTo>
                      <a:pt x="8773" y="1126608"/>
                    </a:lnTo>
                    <a:lnTo>
                      <a:pt x="9271" y="1125874"/>
                    </a:lnTo>
                    <a:lnTo>
                      <a:pt x="10585" y="1121926"/>
                    </a:lnTo>
                    <a:lnTo>
                      <a:pt x="13175" y="1120110"/>
                    </a:lnTo>
                    <a:lnTo>
                      <a:pt x="16920" y="1114581"/>
                    </a:lnTo>
                    <a:cubicBezTo>
                      <a:pt x="19740" y="1112191"/>
                      <a:pt x="22560" y="1111251"/>
                      <a:pt x="25066" y="1111251"/>
                    </a:cubicBezTo>
                    <a:cubicBezTo>
                      <a:pt x="28826" y="1111251"/>
                      <a:pt x="36972" y="1115638"/>
                      <a:pt x="44179" y="1120026"/>
                    </a:cubicBezTo>
                    <a:lnTo>
                      <a:pt x="50916" y="1124333"/>
                    </a:lnTo>
                    <a:lnTo>
                      <a:pt x="73584" y="1137576"/>
                    </a:lnTo>
                    <a:cubicBezTo>
                      <a:pt x="143796" y="1176544"/>
                      <a:pt x="260934" y="1216920"/>
                      <a:pt x="260934" y="916446"/>
                    </a:cubicBezTo>
                    <a:cubicBezTo>
                      <a:pt x="260934" y="840858"/>
                      <a:pt x="253613" y="786661"/>
                      <a:pt x="241534" y="748491"/>
                    </a:cubicBezTo>
                    <a:lnTo>
                      <a:pt x="228058" y="715692"/>
                    </a:lnTo>
                    <a:lnTo>
                      <a:pt x="227090" y="714479"/>
                    </a:lnTo>
                    <a:lnTo>
                      <a:pt x="196806" y="680327"/>
                    </a:lnTo>
                    <a:lnTo>
                      <a:pt x="170475" y="670760"/>
                    </a:lnTo>
                    <a:lnTo>
                      <a:pt x="164179" y="669143"/>
                    </a:lnTo>
                    <a:lnTo>
                      <a:pt x="122563" y="672716"/>
                    </a:lnTo>
                    <a:lnTo>
                      <a:pt x="118170" y="673622"/>
                    </a:lnTo>
                    <a:lnTo>
                      <a:pt x="78129" y="691229"/>
                    </a:lnTo>
                    <a:cubicBezTo>
                      <a:pt x="65421" y="698269"/>
                      <a:pt x="54047" y="705543"/>
                      <a:pt x="44595" y="710901"/>
                    </a:cubicBezTo>
                    <a:lnTo>
                      <a:pt x="31716" y="715686"/>
                    </a:lnTo>
                    <a:lnTo>
                      <a:pt x="25090" y="718634"/>
                    </a:lnTo>
                    <a:lnTo>
                      <a:pt x="24636" y="718316"/>
                    </a:lnTo>
                    <a:lnTo>
                      <a:pt x="22592" y="719075"/>
                    </a:lnTo>
                    <a:lnTo>
                      <a:pt x="17377" y="713226"/>
                    </a:lnTo>
                    <a:lnTo>
                      <a:pt x="10585" y="708462"/>
                    </a:lnTo>
                    <a:lnTo>
                      <a:pt x="9068" y="703904"/>
                    </a:lnTo>
                    <a:lnTo>
                      <a:pt x="7531" y="702180"/>
                    </a:lnTo>
                    <a:lnTo>
                      <a:pt x="5284" y="692536"/>
                    </a:lnTo>
                    <a:lnTo>
                      <a:pt x="3136" y="686083"/>
                    </a:lnTo>
                    <a:lnTo>
                      <a:pt x="2420" y="680245"/>
                    </a:lnTo>
                    <a:lnTo>
                      <a:pt x="2118" y="678949"/>
                    </a:lnTo>
                    <a:lnTo>
                      <a:pt x="1979" y="676644"/>
                    </a:lnTo>
                    <a:lnTo>
                      <a:pt x="392" y="663703"/>
                    </a:lnTo>
                    <a:cubicBezTo>
                      <a:pt x="0" y="657600"/>
                      <a:pt x="0" y="653531"/>
                      <a:pt x="0" y="653531"/>
                    </a:cubicBezTo>
                    <a:cubicBezTo>
                      <a:pt x="0" y="653531"/>
                      <a:pt x="0" y="653531"/>
                      <a:pt x="0" y="262915"/>
                    </a:cubicBezTo>
                    <a:cubicBezTo>
                      <a:pt x="0" y="262915"/>
                      <a:pt x="0" y="262915"/>
                      <a:pt x="393910" y="262915"/>
                    </a:cubicBezTo>
                    <a:cubicBezTo>
                      <a:pt x="396419" y="262915"/>
                      <a:pt x="456634" y="287954"/>
                      <a:pt x="456634" y="262915"/>
                    </a:cubicBezTo>
                    <a:cubicBezTo>
                      <a:pt x="456634" y="237875"/>
                      <a:pt x="255916" y="0"/>
                      <a:pt x="654844" y="0"/>
                    </a:cubicBezTo>
                    <a:cubicBezTo>
                      <a:pt x="1053772" y="0"/>
                      <a:pt x="875634" y="230363"/>
                      <a:pt x="875634" y="255403"/>
                    </a:cubicBezTo>
                    <a:cubicBezTo>
                      <a:pt x="875634" y="280442"/>
                      <a:pt x="913269" y="262915"/>
                      <a:pt x="915778" y="262915"/>
                    </a:cubicBezTo>
                    <a:cubicBezTo>
                      <a:pt x="915778" y="262915"/>
                      <a:pt x="915778" y="262915"/>
                      <a:pt x="1309688" y="262915"/>
                    </a:cubicBezTo>
                    <a:cubicBezTo>
                      <a:pt x="1309688" y="262915"/>
                      <a:pt x="1309688" y="262915"/>
                      <a:pt x="1309688" y="653531"/>
                    </a:cubicBezTo>
                    <a:cubicBezTo>
                      <a:pt x="1309688" y="653531"/>
                      <a:pt x="1307179" y="718634"/>
                      <a:pt x="1282089" y="718634"/>
                    </a:cubicBezTo>
                    <a:cubicBezTo>
                      <a:pt x="1257000" y="718634"/>
                      <a:pt x="1048754" y="518318"/>
                      <a:pt x="1048754" y="916446"/>
                    </a:cubicBezTo>
                    <a:cubicBezTo>
                      <a:pt x="1048754" y="1312070"/>
                      <a:pt x="1257000" y="1111754"/>
                      <a:pt x="1282089" y="1111754"/>
                    </a:cubicBezTo>
                    <a:cubicBezTo>
                      <a:pt x="1309688" y="1111754"/>
                      <a:pt x="1309688" y="1176857"/>
                      <a:pt x="1309688" y="1176857"/>
                    </a:cubicBezTo>
                    <a:cubicBezTo>
                      <a:pt x="1309688" y="1176857"/>
                      <a:pt x="1309688" y="1176857"/>
                      <a:pt x="1309688" y="1567473"/>
                    </a:cubicBezTo>
                    <a:cubicBezTo>
                      <a:pt x="1309688" y="1567473"/>
                      <a:pt x="1309688" y="1567473"/>
                      <a:pt x="915778" y="1567473"/>
                    </a:cubicBezTo>
                    <a:cubicBezTo>
                      <a:pt x="915778" y="1567473"/>
                      <a:pt x="850545" y="1567473"/>
                      <a:pt x="850545" y="1595017"/>
                    </a:cubicBezTo>
                    <a:cubicBezTo>
                      <a:pt x="850545" y="1620056"/>
                      <a:pt x="1053772" y="1830388"/>
                      <a:pt x="654844" y="1830388"/>
                    </a:cubicBezTo>
                    <a:cubicBezTo>
                      <a:pt x="405514" y="1830388"/>
                      <a:pt x="391401" y="1748227"/>
                      <a:pt x="415878" y="1680493"/>
                    </a:cubicBezTo>
                    <a:lnTo>
                      <a:pt x="432972" y="1643755"/>
                    </a:lnTo>
                    <a:lnTo>
                      <a:pt x="428625" y="1647826"/>
                    </a:lnTo>
                    <a:cubicBezTo>
                      <a:pt x="443665" y="1620245"/>
                      <a:pt x="456198" y="1602693"/>
                      <a:pt x="458704" y="1595171"/>
                    </a:cubicBezTo>
                    <a:lnTo>
                      <a:pt x="455192" y="1589467"/>
                    </a:lnTo>
                    <a:lnTo>
                      <a:pt x="450927" y="1583475"/>
                    </a:lnTo>
                    <a:lnTo>
                      <a:pt x="434892" y="1576052"/>
                    </a:lnTo>
                    <a:cubicBezTo>
                      <a:pt x="421732" y="1571978"/>
                      <a:pt x="406066" y="1570097"/>
                      <a:pt x="396040" y="1570097"/>
                    </a:cubicBezTo>
                    <a:cubicBezTo>
                      <a:pt x="381000" y="1570097"/>
                      <a:pt x="0" y="1570097"/>
                      <a:pt x="0" y="1570097"/>
                    </a:cubicBezTo>
                    <a:lnTo>
                      <a:pt x="0" y="1567473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ïṡ1îďê"/>
            <p:cNvSpPr>
              <a:spLocks noChangeAspect="1"/>
            </p:cNvSpPr>
            <p:nvPr/>
          </p:nvSpPr>
          <p:spPr bwMode="auto">
            <a:xfrm>
              <a:off x="3410877" y="2143687"/>
              <a:ext cx="246340" cy="386970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Slïḓé"/>
            <p:cNvSpPr>
              <a:spLocks noChangeAspect="1"/>
            </p:cNvSpPr>
            <p:nvPr/>
          </p:nvSpPr>
          <p:spPr bwMode="auto">
            <a:xfrm>
              <a:off x="5699451" y="2150542"/>
              <a:ext cx="312544" cy="3438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ṡ1iḋè"/>
            <p:cNvSpPr>
              <a:spLocks noChangeAspect="1"/>
            </p:cNvSpPr>
            <p:nvPr/>
          </p:nvSpPr>
          <p:spPr bwMode="auto">
            <a:xfrm>
              <a:off x="2182424" y="2235918"/>
              <a:ext cx="410136" cy="228810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íṩļîdè"/>
            <p:cNvGrpSpPr>
              <a:grpSpLocks noChangeAspect="1"/>
            </p:cNvGrpSpPr>
            <p:nvPr/>
          </p:nvGrpSpPr>
          <p:grpSpPr bwMode="auto">
            <a:xfrm>
              <a:off x="6849329" y="2197453"/>
              <a:ext cx="360912" cy="238215"/>
              <a:chOff x="3763963" y="5216524"/>
              <a:chExt cx="466725" cy="307975"/>
            </a:xfrm>
            <a:solidFill>
              <a:schemeClr val="bg1"/>
            </a:solidFill>
          </p:grpSpPr>
          <p:sp>
            <p:nvSpPr>
              <p:cNvPr id="48" name="íŝḻîḍe"/>
              <p:cNvSpPr/>
              <p:nvPr/>
            </p:nvSpPr>
            <p:spPr bwMode="auto">
              <a:xfrm>
                <a:off x="4130675" y="5421312"/>
                <a:ext cx="100013" cy="103187"/>
              </a:xfrm>
              <a:custGeom>
                <a:avLst/>
                <a:gdLst>
                  <a:gd name="T0" fmla="*/ 276 w 277"/>
                  <a:gd name="T1" fmla="*/ 218 h 286"/>
                  <a:gd name="T2" fmla="*/ 276 w 277"/>
                  <a:gd name="T3" fmla="*/ 209 h 286"/>
                  <a:gd name="T4" fmla="*/ 276 w 277"/>
                  <a:gd name="T5" fmla="*/ 201 h 286"/>
                  <a:gd name="T6" fmla="*/ 276 w 277"/>
                  <a:gd name="T7" fmla="*/ 193 h 286"/>
                  <a:gd name="T8" fmla="*/ 268 w 277"/>
                  <a:gd name="T9" fmla="*/ 176 h 286"/>
                  <a:gd name="T10" fmla="*/ 268 w 277"/>
                  <a:gd name="T11" fmla="*/ 168 h 286"/>
                  <a:gd name="T12" fmla="*/ 268 w 277"/>
                  <a:gd name="T13" fmla="*/ 159 h 286"/>
                  <a:gd name="T14" fmla="*/ 268 w 277"/>
                  <a:gd name="T15" fmla="*/ 151 h 286"/>
                  <a:gd name="T16" fmla="*/ 268 w 277"/>
                  <a:gd name="T17" fmla="*/ 143 h 286"/>
                  <a:gd name="T18" fmla="*/ 259 w 277"/>
                  <a:gd name="T19" fmla="*/ 109 h 286"/>
                  <a:gd name="T20" fmla="*/ 259 w 277"/>
                  <a:gd name="T21" fmla="*/ 92 h 286"/>
                  <a:gd name="T22" fmla="*/ 259 w 277"/>
                  <a:gd name="T23" fmla="*/ 84 h 286"/>
                  <a:gd name="T24" fmla="*/ 251 w 277"/>
                  <a:gd name="T25" fmla="*/ 51 h 286"/>
                  <a:gd name="T26" fmla="*/ 251 w 277"/>
                  <a:gd name="T27" fmla="*/ 42 h 286"/>
                  <a:gd name="T28" fmla="*/ 242 w 277"/>
                  <a:gd name="T29" fmla="*/ 34 h 286"/>
                  <a:gd name="T30" fmla="*/ 242 w 277"/>
                  <a:gd name="T31" fmla="*/ 17 h 286"/>
                  <a:gd name="T32" fmla="*/ 234 w 277"/>
                  <a:gd name="T33" fmla="*/ 0 h 286"/>
                  <a:gd name="T34" fmla="*/ 226 w 277"/>
                  <a:gd name="T35" fmla="*/ 0 h 286"/>
                  <a:gd name="T36" fmla="*/ 8 w 277"/>
                  <a:gd name="T37" fmla="*/ 59 h 286"/>
                  <a:gd name="T38" fmla="*/ 8 w 277"/>
                  <a:gd name="T39" fmla="*/ 67 h 286"/>
                  <a:gd name="T40" fmla="*/ 8 w 277"/>
                  <a:gd name="T41" fmla="*/ 76 h 286"/>
                  <a:gd name="T42" fmla="*/ 8 w 277"/>
                  <a:gd name="T43" fmla="*/ 84 h 286"/>
                  <a:gd name="T44" fmla="*/ 8 w 277"/>
                  <a:gd name="T45" fmla="*/ 92 h 286"/>
                  <a:gd name="T46" fmla="*/ 8 w 277"/>
                  <a:gd name="T47" fmla="*/ 101 h 286"/>
                  <a:gd name="T48" fmla="*/ 8 w 277"/>
                  <a:gd name="T49" fmla="*/ 118 h 286"/>
                  <a:gd name="T50" fmla="*/ 8 w 277"/>
                  <a:gd name="T51" fmla="*/ 134 h 286"/>
                  <a:gd name="T52" fmla="*/ 17 w 277"/>
                  <a:gd name="T53" fmla="*/ 143 h 286"/>
                  <a:gd name="T54" fmla="*/ 17 w 277"/>
                  <a:gd name="T55" fmla="*/ 159 h 286"/>
                  <a:gd name="T56" fmla="*/ 17 w 277"/>
                  <a:gd name="T57" fmla="*/ 168 h 286"/>
                  <a:gd name="T58" fmla="*/ 17 w 277"/>
                  <a:gd name="T59" fmla="*/ 176 h 286"/>
                  <a:gd name="T60" fmla="*/ 17 w 277"/>
                  <a:gd name="T61" fmla="*/ 185 h 286"/>
                  <a:gd name="T62" fmla="*/ 8 w 277"/>
                  <a:gd name="T63" fmla="*/ 201 h 286"/>
                  <a:gd name="T64" fmla="*/ 8 w 277"/>
                  <a:gd name="T65" fmla="*/ 209 h 286"/>
                  <a:gd name="T66" fmla="*/ 8 w 277"/>
                  <a:gd name="T67" fmla="*/ 218 h 286"/>
                  <a:gd name="T68" fmla="*/ 8 w 277"/>
                  <a:gd name="T69" fmla="*/ 226 h 286"/>
                  <a:gd name="T70" fmla="*/ 8 w 277"/>
                  <a:gd name="T71" fmla="*/ 243 h 286"/>
                  <a:gd name="T72" fmla="*/ 8 w 277"/>
                  <a:gd name="T73" fmla="*/ 251 h 286"/>
                  <a:gd name="T74" fmla="*/ 0 w 277"/>
                  <a:gd name="T75" fmla="*/ 260 h 286"/>
                  <a:gd name="T76" fmla="*/ 0 w 277"/>
                  <a:gd name="T77" fmla="*/ 268 h 286"/>
                  <a:gd name="T78" fmla="*/ 0 w 277"/>
                  <a:gd name="T79" fmla="*/ 276 h 286"/>
                  <a:gd name="T80" fmla="*/ 0 w 277"/>
                  <a:gd name="T81" fmla="*/ 285 h 286"/>
                  <a:gd name="T82" fmla="*/ 268 w 277"/>
                  <a:gd name="T83" fmla="*/ 285 h 286"/>
                  <a:gd name="T84" fmla="*/ 276 w 277"/>
                  <a:gd name="T85" fmla="*/ 276 h 286"/>
                  <a:gd name="T86" fmla="*/ 276 w 277"/>
                  <a:gd name="T87" fmla="*/ 260 h 286"/>
                  <a:gd name="T88" fmla="*/ 276 w 277"/>
                  <a:gd name="T89" fmla="*/ 243 h 286"/>
                  <a:gd name="T90" fmla="*/ 276 w 277"/>
                  <a:gd name="T91" fmla="*/ 226 h 286"/>
                  <a:gd name="T92" fmla="*/ 276 w 277"/>
                  <a:gd name="T93" fmla="*/ 218 h 286"/>
                  <a:gd name="T94" fmla="*/ 276 w 277"/>
                  <a:gd name="T95" fmla="*/ 218 h 286"/>
                  <a:gd name="T96" fmla="*/ 276 w 277"/>
                  <a:gd name="T97" fmla="*/ 21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286">
                    <a:moveTo>
                      <a:pt x="276" y="218"/>
                    </a:moveTo>
                    <a:lnTo>
                      <a:pt x="276" y="209"/>
                    </a:lnTo>
                    <a:lnTo>
                      <a:pt x="276" y="201"/>
                    </a:lnTo>
                    <a:cubicBezTo>
                      <a:pt x="276" y="193"/>
                      <a:pt x="276" y="193"/>
                      <a:pt x="276" y="193"/>
                    </a:cubicBezTo>
                    <a:cubicBezTo>
                      <a:pt x="276" y="193"/>
                      <a:pt x="276" y="185"/>
                      <a:pt x="268" y="176"/>
                    </a:cubicBezTo>
                    <a:cubicBezTo>
                      <a:pt x="268" y="168"/>
                      <a:pt x="268" y="168"/>
                      <a:pt x="268" y="168"/>
                    </a:cubicBezTo>
                    <a:lnTo>
                      <a:pt x="268" y="159"/>
                    </a:lnTo>
                    <a:lnTo>
                      <a:pt x="268" y="151"/>
                    </a:lnTo>
                    <a:cubicBezTo>
                      <a:pt x="268" y="143"/>
                      <a:pt x="268" y="143"/>
                      <a:pt x="268" y="143"/>
                    </a:cubicBezTo>
                    <a:cubicBezTo>
                      <a:pt x="268" y="134"/>
                      <a:pt x="268" y="118"/>
                      <a:pt x="259" y="109"/>
                    </a:cubicBezTo>
                    <a:cubicBezTo>
                      <a:pt x="259" y="109"/>
                      <a:pt x="259" y="101"/>
                      <a:pt x="259" y="92"/>
                    </a:cubicBezTo>
                    <a:lnTo>
                      <a:pt x="259" y="84"/>
                    </a:lnTo>
                    <a:cubicBezTo>
                      <a:pt x="259" y="67"/>
                      <a:pt x="251" y="59"/>
                      <a:pt x="251" y="51"/>
                    </a:cubicBezTo>
                    <a:cubicBezTo>
                      <a:pt x="251" y="42"/>
                      <a:pt x="251" y="42"/>
                      <a:pt x="251" y="42"/>
                    </a:cubicBezTo>
                    <a:cubicBezTo>
                      <a:pt x="242" y="34"/>
                      <a:pt x="242" y="34"/>
                      <a:pt x="242" y="34"/>
                    </a:cubicBezTo>
                    <a:cubicBezTo>
                      <a:pt x="242" y="26"/>
                      <a:pt x="242" y="26"/>
                      <a:pt x="242" y="17"/>
                    </a:cubicBezTo>
                    <a:cubicBezTo>
                      <a:pt x="242" y="9"/>
                      <a:pt x="234" y="9"/>
                      <a:pt x="234" y="0"/>
                    </a:cubicBezTo>
                    <a:lnTo>
                      <a:pt x="226" y="0"/>
                    </a:lnTo>
                    <a:cubicBezTo>
                      <a:pt x="8" y="59"/>
                      <a:pt x="8" y="59"/>
                      <a:pt x="8" y="59"/>
                    </a:cubicBezTo>
                    <a:cubicBezTo>
                      <a:pt x="8" y="67"/>
                      <a:pt x="0" y="67"/>
                      <a:pt x="8" y="67"/>
                    </a:cubicBezTo>
                    <a:cubicBezTo>
                      <a:pt x="8" y="76"/>
                      <a:pt x="8" y="76"/>
                      <a:pt x="8" y="76"/>
                    </a:cubicBezTo>
                    <a:lnTo>
                      <a:pt x="8" y="84"/>
                    </a:lnTo>
                    <a:cubicBezTo>
                      <a:pt x="8" y="92"/>
                      <a:pt x="8" y="92"/>
                      <a:pt x="8" y="92"/>
                    </a:cubicBezTo>
                    <a:lnTo>
                      <a:pt x="8" y="101"/>
                    </a:lnTo>
                    <a:cubicBezTo>
                      <a:pt x="8" y="109"/>
                      <a:pt x="8" y="118"/>
                      <a:pt x="8" y="118"/>
                    </a:cubicBezTo>
                    <a:cubicBezTo>
                      <a:pt x="8" y="126"/>
                      <a:pt x="8" y="126"/>
                      <a:pt x="8" y="134"/>
                    </a:cubicBezTo>
                    <a:cubicBezTo>
                      <a:pt x="17" y="134"/>
                      <a:pt x="17" y="134"/>
                      <a:pt x="17" y="143"/>
                    </a:cubicBezTo>
                    <a:cubicBezTo>
                      <a:pt x="17" y="151"/>
                      <a:pt x="17" y="159"/>
                      <a:pt x="17" y="159"/>
                    </a:cubicBezTo>
                    <a:cubicBezTo>
                      <a:pt x="17" y="168"/>
                      <a:pt x="17" y="168"/>
                      <a:pt x="17" y="168"/>
                    </a:cubicBezTo>
                    <a:lnTo>
                      <a:pt x="17" y="176"/>
                    </a:ln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93"/>
                      <a:pt x="8" y="193"/>
                      <a:pt x="8" y="201"/>
                    </a:cubicBezTo>
                    <a:lnTo>
                      <a:pt x="8" y="209"/>
                    </a:lnTo>
                    <a:lnTo>
                      <a:pt x="8" y="218"/>
                    </a:lnTo>
                    <a:cubicBezTo>
                      <a:pt x="8" y="226"/>
                      <a:pt x="8" y="226"/>
                      <a:pt x="8" y="226"/>
                    </a:cubicBezTo>
                    <a:cubicBezTo>
                      <a:pt x="8" y="235"/>
                      <a:pt x="8" y="235"/>
                      <a:pt x="8" y="243"/>
                    </a:cubicBezTo>
                    <a:lnTo>
                      <a:pt x="8" y="251"/>
                    </a:lnTo>
                    <a:cubicBezTo>
                      <a:pt x="8" y="251"/>
                      <a:pt x="8" y="260"/>
                      <a:pt x="0" y="260"/>
                    </a:cubicBezTo>
                    <a:lnTo>
                      <a:pt x="0" y="268"/>
                    </a:lnTo>
                    <a:lnTo>
                      <a:pt x="0" y="276"/>
                    </a:lnTo>
                    <a:lnTo>
                      <a:pt x="0" y="285"/>
                    </a:lnTo>
                    <a:cubicBezTo>
                      <a:pt x="268" y="285"/>
                      <a:pt x="268" y="285"/>
                      <a:pt x="268" y="285"/>
                    </a:cubicBezTo>
                    <a:cubicBezTo>
                      <a:pt x="268" y="285"/>
                      <a:pt x="276" y="285"/>
                      <a:pt x="276" y="276"/>
                    </a:cubicBezTo>
                    <a:cubicBezTo>
                      <a:pt x="276" y="268"/>
                      <a:pt x="276" y="268"/>
                      <a:pt x="276" y="260"/>
                    </a:cubicBezTo>
                    <a:cubicBezTo>
                      <a:pt x="276" y="260"/>
                      <a:pt x="276" y="251"/>
                      <a:pt x="276" y="243"/>
                    </a:cubicBezTo>
                    <a:cubicBezTo>
                      <a:pt x="276" y="243"/>
                      <a:pt x="276" y="235"/>
                      <a:pt x="276" y="226"/>
                    </a:cubicBezTo>
                    <a:lnTo>
                      <a:pt x="276" y="218"/>
                    </a:lnTo>
                    <a:close/>
                    <a:moveTo>
                      <a:pt x="276" y="218"/>
                    </a:moveTo>
                    <a:lnTo>
                      <a:pt x="276" y="21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îṡliḑè"/>
              <p:cNvSpPr/>
              <p:nvPr/>
            </p:nvSpPr>
            <p:spPr bwMode="auto">
              <a:xfrm>
                <a:off x="4083050" y="5297487"/>
                <a:ext cx="123825" cy="133350"/>
              </a:xfrm>
              <a:custGeom>
                <a:avLst/>
                <a:gdLst>
                  <a:gd name="T0" fmla="*/ 343 w 344"/>
                  <a:gd name="T1" fmla="*/ 276 h 369"/>
                  <a:gd name="T2" fmla="*/ 335 w 344"/>
                  <a:gd name="T3" fmla="*/ 259 h 369"/>
                  <a:gd name="T4" fmla="*/ 326 w 344"/>
                  <a:gd name="T5" fmla="*/ 242 h 369"/>
                  <a:gd name="T6" fmla="*/ 318 w 344"/>
                  <a:gd name="T7" fmla="*/ 234 h 369"/>
                  <a:gd name="T8" fmla="*/ 310 w 344"/>
                  <a:gd name="T9" fmla="*/ 209 h 369"/>
                  <a:gd name="T10" fmla="*/ 301 w 344"/>
                  <a:gd name="T11" fmla="*/ 192 h 369"/>
                  <a:gd name="T12" fmla="*/ 276 w 344"/>
                  <a:gd name="T13" fmla="*/ 150 h 369"/>
                  <a:gd name="T14" fmla="*/ 268 w 344"/>
                  <a:gd name="T15" fmla="*/ 142 h 369"/>
                  <a:gd name="T16" fmla="*/ 251 w 344"/>
                  <a:gd name="T17" fmla="*/ 125 h 369"/>
                  <a:gd name="T18" fmla="*/ 234 w 344"/>
                  <a:gd name="T19" fmla="*/ 108 h 369"/>
                  <a:gd name="T20" fmla="*/ 226 w 344"/>
                  <a:gd name="T21" fmla="*/ 92 h 369"/>
                  <a:gd name="T22" fmla="*/ 209 w 344"/>
                  <a:gd name="T23" fmla="*/ 75 h 369"/>
                  <a:gd name="T24" fmla="*/ 184 w 344"/>
                  <a:gd name="T25" fmla="*/ 58 h 369"/>
                  <a:gd name="T26" fmla="*/ 167 w 344"/>
                  <a:gd name="T27" fmla="*/ 33 h 369"/>
                  <a:gd name="T28" fmla="*/ 151 w 344"/>
                  <a:gd name="T29" fmla="*/ 25 h 369"/>
                  <a:gd name="T30" fmla="*/ 134 w 344"/>
                  <a:gd name="T31" fmla="*/ 8 h 369"/>
                  <a:gd name="T32" fmla="*/ 117 w 344"/>
                  <a:gd name="T33" fmla="*/ 8 h 369"/>
                  <a:gd name="T34" fmla="*/ 0 w 344"/>
                  <a:gd name="T35" fmla="*/ 159 h 369"/>
                  <a:gd name="T36" fmla="*/ 9 w 344"/>
                  <a:gd name="T37" fmla="*/ 167 h 369"/>
                  <a:gd name="T38" fmla="*/ 17 w 344"/>
                  <a:gd name="T39" fmla="*/ 175 h 369"/>
                  <a:gd name="T40" fmla="*/ 34 w 344"/>
                  <a:gd name="T41" fmla="*/ 192 h 369"/>
                  <a:gd name="T42" fmla="*/ 42 w 344"/>
                  <a:gd name="T43" fmla="*/ 209 h 369"/>
                  <a:gd name="T44" fmla="*/ 59 w 344"/>
                  <a:gd name="T45" fmla="*/ 226 h 369"/>
                  <a:gd name="T46" fmla="*/ 67 w 344"/>
                  <a:gd name="T47" fmla="*/ 242 h 369"/>
                  <a:gd name="T48" fmla="*/ 84 w 344"/>
                  <a:gd name="T49" fmla="*/ 259 h 369"/>
                  <a:gd name="T50" fmla="*/ 92 w 344"/>
                  <a:gd name="T51" fmla="*/ 276 h 369"/>
                  <a:gd name="T52" fmla="*/ 101 w 344"/>
                  <a:gd name="T53" fmla="*/ 301 h 369"/>
                  <a:gd name="T54" fmla="*/ 109 w 344"/>
                  <a:gd name="T55" fmla="*/ 317 h 369"/>
                  <a:gd name="T56" fmla="*/ 117 w 344"/>
                  <a:gd name="T57" fmla="*/ 334 h 369"/>
                  <a:gd name="T58" fmla="*/ 117 w 344"/>
                  <a:gd name="T59" fmla="*/ 351 h 369"/>
                  <a:gd name="T60" fmla="*/ 126 w 344"/>
                  <a:gd name="T61" fmla="*/ 359 h 369"/>
                  <a:gd name="T62" fmla="*/ 335 w 344"/>
                  <a:gd name="T63" fmla="*/ 284 h 369"/>
                  <a:gd name="T64" fmla="*/ 335 w 344"/>
                  <a:gd name="T65" fmla="*/ 28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4" h="369">
                    <a:moveTo>
                      <a:pt x="335" y="284"/>
                    </a:moveTo>
                    <a:cubicBezTo>
                      <a:pt x="343" y="284"/>
                      <a:pt x="343" y="276"/>
                      <a:pt x="343" y="276"/>
                    </a:cubicBezTo>
                    <a:cubicBezTo>
                      <a:pt x="343" y="267"/>
                      <a:pt x="343" y="267"/>
                      <a:pt x="343" y="267"/>
                    </a:cubicBezTo>
                    <a:cubicBezTo>
                      <a:pt x="335" y="267"/>
                      <a:pt x="335" y="267"/>
                      <a:pt x="335" y="259"/>
                    </a:cubicBezTo>
                    <a:lnTo>
                      <a:pt x="335" y="250"/>
                    </a:lnTo>
                    <a:cubicBezTo>
                      <a:pt x="326" y="250"/>
                      <a:pt x="326" y="242"/>
                      <a:pt x="326" y="242"/>
                    </a:cubicBezTo>
                    <a:lnTo>
                      <a:pt x="326" y="234"/>
                    </a:lnTo>
                    <a:lnTo>
                      <a:pt x="318" y="234"/>
                    </a:lnTo>
                    <a:cubicBezTo>
                      <a:pt x="318" y="226"/>
                      <a:pt x="318" y="226"/>
                      <a:pt x="318" y="217"/>
                    </a:cubicBezTo>
                    <a:cubicBezTo>
                      <a:pt x="310" y="217"/>
                      <a:pt x="310" y="209"/>
                      <a:pt x="310" y="209"/>
                    </a:cubicBezTo>
                    <a:cubicBezTo>
                      <a:pt x="310" y="200"/>
                      <a:pt x="301" y="200"/>
                      <a:pt x="301" y="200"/>
                    </a:cubicBezTo>
                    <a:lnTo>
                      <a:pt x="301" y="192"/>
                    </a:lnTo>
                    <a:cubicBezTo>
                      <a:pt x="293" y="192"/>
                      <a:pt x="293" y="184"/>
                      <a:pt x="293" y="184"/>
                    </a:cubicBezTo>
                    <a:cubicBezTo>
                      <a:pt x="284" y="175"/>
                      <a:pt x="276" y="159"/>
                      <a:pt x="276" y="150"/>
                    </a:cubicBezTo>
                    <a:cubicBezTo>
                      <a:pt x="268" y="150"/>
                      <a:pt x="268" y="150"/>
                      <a:pt x="268" y="150"/>
                    </a:cubicBezTo>
                    <a:cubicBezTo>
                      <a:pt x="268" y="142"/>
                      <a:pt x="268" y="142"/>
                      <a:pt x="268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133"/>
                      <a:pt x="260" y="133"/>
                      <a:pt x="251" y="125"/>
                    </a:cubicBezTo>
                    <a:lnTo>
                      <a:pt x="243" y="117"/>
                    </a:lnTo>
                    <a:cubicBezTo>
                      <a:pt x="243" y="108"/>
                      <a:pt x="234" y="108"/>
                      <a:pt x="234" y="108"/>
                    </a:cubicBezTo>
                    <a:lnTo>
                      <a:pt x="234" y="100"/>
                    </a:lnTo>
                    <a:cubicBezTo>
                      <a:pt x="226" y="100"/>
                      <a:pt x="226" y="100"/>
                      <a:pt x="226" y="92"/>
                    </a:cubicBezTo>
                    <a:lnTo>
                      <a:pt x="218" y="92"/>
                    </a:lnTo>
                    <a:cubicBezTo>
                      <a:pt x="218" y="83"/>
                      <a:pt x="209" y="83"/>
                      <a:pt x="209" y="75"/>
                    </a:cubicBezTo>
                    <a:cubicBezTo>
                      <a:pt x="201" y="75"/>
                      <a:pt x="201" y="67"/>
                      <a:pt x="201" y="67"/>
                    </a:cubicBezTo>
                    <a:cubicBezTo>
                      <a:pt x="193" y="58"/>
                      <a:pt x="193" y="58"/>
                      <a:pt x="184" y="58"/>
                    </a:cubicBezTo>
                    <a:cubicBezTo>
                      <a:pt x="184" y="50"/>
                      <a:pt x="176" y="50"/>
                      <a:pt x="176" y="41"/>
                    </a:cubicBezTo>
                    <a:cubicBezTo>
                      <a:pt x="176" y="41"/>
                      <a:pt x="167" y="41"/>
                      <a:pt x="167" y="33"/>
                    </a:cubicBezTo>
                    <a:cubicBezTo>
                      <a:pt x="167" y="33"/>
                      <a:pt x="159" y="33"/>
                      <a:pt x="159" y="25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51" y="16"/>
                      <a:pt x="142" y="16"/>
                      <a:pt x="142" y="16"/>
                    </a:cubicBezTo>
                    <a:lnTo>
                      <a:pt x="134" y="8"/>
                    </a:lnTo>
                    <a:lnTo>
                      <a:pt x="126" y="8"/>
                    </a:lnTo>
                    <a:cubicBezTo>
                      <a:pt x="126" y="0"/>
                      <a:pt x="117" y="0"/>
                      <a:pt x="117" y="8"/>
                    </a:cubicBezTo>
                    <a:cubicBezTo>
                      <a:pt x="0" y="150"/>
                      <a:pt x="0" y="150"/>
                      <a:pt x="0" y="150"/>
                    </a:cubicBezTo>
                    <a:lnTo>
                      <a:pt x="0" y="159"/>
                    </a:lnTo>
                    <a:lnTo>
                      <a:pt x="9" y="159"/>
                    </a:lnTo>
                    <a:lnTo>
                      <a:pt x="9" y="167"/>
                    </a:lnTo>
                    <a:lnTo>
                      <a:pt x="17" y="167"/>
                    </a:lnTo>
                    <a:cubicBezTo>
                      <a:pt x="17" y="175"/>
                      <a:pt x="17" y="175"/>
                      <a:pt x="17" y="175"/>
                    </a:cubicBezTo>
                    <a:cubicBezTo>
                      <a:pt x="25" y="175"/>
                      <a:pt x="25" y="184"/>
                      <a:pt x="25" y="184"/>
                    </a:cubicBezTo>
                    <a:lnTo>
                      <a:pt x="34" y="192"/>
                    </a:lnTo>
                    <a:lnTo>
                      <a:pt x="34" y="200"/>
                    </a:lnTo>
                    <a:cubicBezTo>
                      <a:pt x="42" y="200"/>
                      <a:pt x="42" y="200"/>
                      <a:pt x="42" y="209"/>
                    </a:cubicBezTo>
                    <a:cubicBezTo>
                      <a:pt x="42" y="209"/>
                      <a:pt x="51" y="209"/>
                      <a:pt x="51" y="217"/>
                    </a:cubicBezTo>
                    <a:cubicBezTo>
                      <a:pt x="51" y="217"/>
                      <a:pt x="59" y="217"/>
                      <a:pt x="59" y="226"/>
                    </a:cubicBezTo>
                    <a:cubicBezTo>
                      <a:pt x="59" y="226"/>
                      <a:pt x="59" y="234"/>
                      <a:pt x="67" y="234"/>
                    </a:cubicBezTo>
                    <a:cubicBezTo>
                      <a:pt x="67" y="242"/>
                      <a:pt x="67" y="242"/>
                      <a:pt x="67" y="242"/>
                    </a:cubicBezTo>
                    <a:cubicBezTo>
                      <a:pt x="75" y="242"/>
                      <a:pt x="75" y="250"/>
                      <a:pt x="75" y="250"/>
                    </a:cubicBezTo>
                    <a:cubicBezTo>
                      <a:pt x="75" y="259"/>
                      <a:pt x="84" y="259"/>
                      <a:pt x="84" y="259"/>
                    </a:cubicBezTo>
                    <a:cubicBezTo>
                      <a:pt x="84" y="267"/>
                      <a:pt x="84" y="267"/>
                      <a:pt x="84" y="267"/>
                    </a:cubicBezTo>
                    <a:lnTo>
                      <a:pt x="92" y="276"/>
                    </a:lnTo>
                    <a:cubicBezTo>
                      <a:pt x="92" y="276"/>
                      <a:pt x="92" y="284"/>
                      <a:pt x="101" y="292"/>
                    </a:cubicBezTo>
                    <a:lnTo>
                      <a:pt x="101" y="301"/>
                    </a:lnTo>
                    <a:lnTo>
                      <a:pt x="109" y="309"/>
                    </a:lnTo>
                    <a:cubicBezTo>
                      <a:pt x="109" y="317"/>
                      <a:pt x="109" y="317"/>
                      <a:pt x="109" y="317"/>
                    </a:cubicBezTo>
                    <a:cubicBezTo>
                      <a:pt x="109" y="326"/>
                      <a:pt x="117" y="326"/>
                      <a:pt x="117" y="326"/>
                    </a:cubicBezTo>
                    <a:lnTo>
                      <a:pt x="117" y="334"/>
                    </a:lnTo>
                    <a:lnTo>
                      <a:pt x="117" y="342"/>
                    </a:lnTo>
                    <a:lnTo>
                      <a:pt x="117" y="351"/>
                    </a:ln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26" y="359"/>
                      <a:pt x="126" y="359"/>
                      <a:pt x="126" y="359"/>
                    </a:cubicBezTo>
                    <a:lnTo>
                      <a:pt x="134" y="368"/>
                    </a:lnTo>
                    <a:lnTo>
                      <a:pt x="335" y="284"/>
                    </a:lnTo>
                    <a:close/>
                    <a:moveTo>
                      <a:pt x="335" y="284"/>
                    </a:moveTo>
                    <a:lnTo>
                      <a:pt x="335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íṧlîḑè"/>
              <p:cNvSpPr/>
              <p:nvPr/>
            </p:nvSpPr>
            <p:spPr bwMode="auto">
              <a:xfrm>
                <a:off x="3986213" y="5253037"/>
                <a:ext cx="39687" cy="57150"/>
              </a:xfrm>
              <a:custGeom>
                <a:avLst/>
                <a:gdLst>
                  <a:gd name="T0" fmla="*/ 8 w 109"/>
                  <a:gd name="T1" fmla="*/ 151 h 160"/>
                  <a:gd name="T2" fmla="*/ 17 w 109"/>
                  <a:gd name="T3" fmla="*/ 151 h 160"/>
                  <a:gd name="T4" fmla="*/ 17 w 109"/>
                  <a:gd name="T5" fmla="*/ 159 h 160"/>
                  <a:gd name="T6" fmla="*/ 25 w 109"/>
                  <a:gd name="T7" fmla="*/ 159 h 160"/>
                  <a:gd name="T8" fmla="*/ 33 w 109"/>
                  <a:gd name="T9" fmla="*/ 159 h 160"/>
                  <a:gd name="T10" fmla="*/ 108 w 109"/>
                  <a:gd name="T11" fmla="*/ 9 h 160"/>
                  <a:gd name="T12" fmla="*/ 100 w 109"/>
                  <a:gd name="T13" fmla="*/ 9 h 160"/>
                  <a:gd name="T14" fmla="*/ 92 w 109"/>
                  <a:gd name="T15" fmla="*/ 0 h 160"/>
                  <a:gd name="T16" fmla="*/ 83 w 109"/>
                  <a:gd name="T17" fmla="*/ 0 h 160"/>
                  <a:gd name="T18" fmla="*/ 67 w 109"/>
                  <a:gd name="T19" fmla="*/ 0 h 160"/>
                  <a:gd name="T20" fmla="*/ 58 w 109"/>
                  <a:gd name="T21" fmla="*/ 0 h 160"/>
                  <a:gd name="T22" fmla="*/ 41 w 109"/>
                  <a:gd name="T23" fmla="*/ 0 h 160"/>
                  <a:gd name="T24" fmla="*/ 33 w 109"/>
                  <a:gd name="T25" fmla="*/ 0 h 160"/>
                  <a:gd name="T26" fmla="*/ 25 w 109"/>
                  <a:gd name="T27" fmla="*/ 0 h 160"/>
                  <a:gd name="T28" fmla="*/ 17 w 109"/>
                  <a:gd name="T29" fmla="*/ 0 h 160"/>
                  <a:gd name="T30" fmla="*/ 8 w 109"/>
                  <a:gd name="T31" fmla="*/ 0 h 160"/>
                  <a:gd name="T32" fmla="*/ 0 w 109"/>
                  <a:gd name="T33" fmla="*/ 9 h 160"/>
                  <a:gd name="T34" fmla="*/ 0 w 109"/>
                  <a:gd name="T35" fmla="*/ 142 h 160"/>
                  <a:gd name="T36" fmla="*/ 0 w 109"/>
                  <a:gd name="T37" fmla="*/ 151 h 160"/>
                  <a:gd name="T38" fmla="*/ 8 w 109"/>
                  <a:gd name="T39" fmla="*/ 151 h 160"/>
                  <a:gd name="T40" fmla="*/ 8 w 109"/>
                  <a:gd name="T41" fmla="*/ 151 h 160"/>
                  <a:gd name="T42" fmla="*/ 8 w 109"/>
                  <a:gd name="T43" fmla="*/ 1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160">
                    <a:moveTo>
                      <a:pt x="8" y="151"/>
                    </a:moveTo>
                    <a:lnTo>
                      <a:pt x="17" y="151"/>
                    </a:lnTo>
                    <a:lnTo>
                      <a:pt x="17" y="159"/>
                    </a:lnTo>
                    <a:cubicBezTo>
                      <a:pt x="25" y="159"/>
                      <a:pt x="25" y="159"/>
                      <a:pt x="25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108" y="9"/>
                      <a:pt x="108" y="9"/>
                      <a:pt x="108" y="9"/>
                    </a:cubicBezTo>
                    <a:lnTo>
                      <a:pt x="100" y="9"/>
                    </a:lnTo>
                    <a:cubicBezTo>
                      <a:pt x="92" y="9"/>
                      <a:pt x="92" y="0"/>
                      <a:pt x="92" y="0"/>
                    </a:cubicBezTo>
                    <a:lnTo>
                      <a:pt x="83" y="0"/>
                    </a:lnTo>
                    <a:cubicBezTo>
                      <a:pt x="75" y="0"/>
                      <a:pt x="75" y="0"/>
                      <a:pt x="67" y="0"/>
                    </a:cubicBezTo>
                    <a:lnTo>
                      <a:pt x="58" y="0"/>
                    </a:lnTo>
                    <a:cubicBezTo>
                      <a:pt x="50" y="0"/>
                      <a:pt x="50" y="0"/>
                      <a:pt x="41" y="0"/>
                    </a:cubicBez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cubicBezTo>
                      <a:pt x="8" y="0"/>
                      <a:pt x="0" y="0"/>
                      <a:pt x="0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8" y="151"/>
                    </a:lnTo>
                    <a:close/>
                    <a:moveTo>
                      <a:pt x="8" y="151"/>
                    </a:moveTo>
                    <a:lnTo>
                      <a:pt x="8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iŝḷiḑe"/>
              <p:cNvSpPr/>
              <p:nvPr/>
            </p:nvSpPr>
            <p:spPr bwMode="auto">
              <a:xfrm>
                <a:off x="4056063" y="5267324"/>
                <a:ext cx="50800" cy="76200"/>
              </a:xfrm>
              <a:custGeom>
                <a:avLst/>
                <a:gdLst>
                  <a:gd name="T0" fmla="*/ 17 w 143"/>
                  <a:gd name="T1" fmla="*/ 192 h 210"/>
                  <a:gd name="T2" fmla="*/ 25 w 143"/>
                  <a:gd name="T3" fmla="*/ 201 h 210"/>
                  <a:gd name="T4" fmla="*/ 34 w 143"/>
                  <a:gd name="T5" fmla="*/ 201 h 210"/>
                  <a:gd name="T6" fmla="*/ 42 w 143"/>
                  <a:gd name="T7" fmla="*/ 201 h 210"/>
                  <a:gd name="T8" fmla="*/ 142 w 143"/>
                  <a:gd name="T9" fmla="*/ 59 h 210"/>
                  <a:gd name="T10" fmla="*/ 142 w 143"/>
                  <a:gd name="T11" fmla="*/ 42 h 210"/>
                  <a:gd name="T12" fmla="*/ 134 w 143"/>
                  <a:gd name="T13" fmla="*/ 42 h 210"/>
                  <a:gd name="T14" fmla="*/ 126 w 143"/>
                  <a:gd name="T15" fmla="*/ 42 h 210"/>
                  <a:gd name="T16" fmla="*/ 117 w 143"/>
                  <a:gd name="T17" fmla="*/ 33 h 210"/>
                  <a:gd name="T18" fmla="*/ 109 w 143"/>
                  <a:gd name="T19" fmla="*/ 25 h 210"/>
                  <a:gd name="T20" fmla="*/ 100 w 143"/>
                  <a:gd name="T21" fmla="*/ 25 h 210"/>
                  <a:gd name="T22" fmla="*/ 84 w 143"/>
                  <a:gd name="T23" fmla="*/ 17 h 210"/>
                  <a:gd name="T24" fmla="*/ 75 w 143"/>
                  <a:gd name="T25" fmla="*/ 9 h 210"/>
                  <a:gd name="T26" fmla="*/ 59 w 143"/>
                  <a:gd name="T27" fmla="*/ 9 h 210"/>
                  <a:gd name="T28" fmla="*/ 42 w 143"/>
                  <a:gd name="T29" fmla="*/ 0 h 210"/>
                  <a:gd name="T30" fmla="*/ 0 w 143"/>
                  <a:gd name="T31" fmla="*/ 184 h 210"/>
                  <a:gd name="T32" fmla="*/ 8 w 143"/>
                  <a:gd name="T33" fmla="*/ 184 h 210"/>
                  <a:gd name="T34" fmla="*/ 17 w 143"/>
                  <a:gd name="T35" fmla="*/ 192 h 210"/>
                  <a:gd name="T36" fmla="*/ 17 w 143"/>
                  <a:gd name="T37" fmla="*/ 192 h 210"/>
                  <a:gd name="T38" fmla="*/ 17 w 143"/>
                  <a:gd name="T39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3" h="210">
                    <a:moveTo>
                      <a:pt x="17" y="192"/>
                    </a:moveTo>
                    <a:cubicBezTo>
                      <a:pt x="25" y="192"/>
                      <a:pt x="25" y="192"/>
                      <a:pt x="25" y="201"/>
                    </a:cubicBezTo>
                    <a:lnTo>
                      <a:pt x="34" y="201"/>
                    </a:lnTo>
                    <a:cubicBezTo>
                      <a:pt x="42" y="209"/>
                      <a:pt x="42" y="209"/>
                      <a:pt x="42" y="201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0"/>
                      <a:pt x="142" y="50"/>
                      <a:pt x="142" y="42"/>
                    </a:cubicBezTo>
                    <a:cubicBezTo>
                      <a:pt x="134" y="42"/>
                      <a:pt x="134" y="42"/>
                      <a:pt x="134" y="42"/>
                    </a:cubicBezTo>
                    <a:lnTo>
                      <a:pt x="126" y="42"/>
                    </a:lnTo>
                    <a:cubicBezTo>
                      <a:pt x="126" y="42"/>
                      <a:pt x="126" y="33"/>
                      <a:pt x="117" y="33"/>
                    </a:cubicBezTo>
                    <a:cubicBezTo>
                      <a:pt x="117" y="33"/>
                      <a:pt x="109" y="33"/>
                      <a:pt x="109" y="25"/>
                    </a:cubicBezTo>
                    <a:lnTo>
                      <a:pt x="100" y="25"/>
                    </a:lnTo>
                    <a:cubicBezTo>
                      <a:pt x="92" y="25"/>
                      <a:pt x="92" y="17"/>
                      <a:pt x="84" y="17"/>
                    </a:cubicBezTo>
                    <a:cubicBezTo>
                      <a:pt x="84" y="17"/>
                      <a:pt x="75" y="17"/>
                      <a:pt x="75" y="9"/>
                    </a:cubicBezTo>
                    <a:cubicBezTo>
                      <a:pt x="67" y="9"/>
                      <a:pt x="67" y="9"/>
                      <a:pt x="59" y="9"/>
                    </a:cubicBezTo>
                    <a:cubicBezTo>
                      <a:pt x="59" y="9"/>
                      <a:pt x="50" y="0"/>
                      <a:pt x="42" y="0"/>
                    </a:cubicBezTo>
                    <a:cubicBezTo>
                      <a:pt x="0" y="184"/>
                      <a:pt x="0" y="184"/>
                      <a:pt x="0" y="184"/>
                    </a:cubicBezTo>
                    <a:lnTo>
                      <a:pt x="8" y="184"/>
                    </a:lnTo>
                    <a:lnTo>
                      <a:pt x="17" y="192"/>
                    </a:lnTo>
                    <a:close/>
                    <a:moveTo>
                      <a:pt x="17" y="192"/>
                    </a:moveTo>
                    <a:lnTo>
                      <a:pt x="17" y="1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íŝḷiḋè"/>
              <p:cNvSpPr/>
              <p:nvPr/>
            </p:nvSpPr>
            <p:spPr bwMode="auto">
              <a:xfrm>
                <a:off x="3854450" y="5253037"/>
                <a:ext cx="114300" cy="79375"/>
              </a:xfrm>
              <a:custGeom>
                <a:avLst/>
                <a:gdLst>
                  <a:gd name="T0" fmla="*/ 251 w 319"/>
                  <a:gd name="T1" fmla="*/ 151 h 219"/>
                  <a:gd name="T2" fmla="*/ 267 w 319"/>
                  <a:gd name="T3" fmla="*/ 151 h 219"/>
                  <a:gd name="T4" fmla="*/ 284 w 319"/>
                  <a:gd name="T5" fmla="*/ 151 h 219"/>
                  <a:gd name="T6" fmla="*/ 301 w 319"/>
                  <a:gd name="T7" fmla="*/ 151 h 219"/>
                  <a:gd name="T8" fmla="*/ 318 w 319"/>
                  <a:gd name="T9" fmla="*/ 142 h 219"/>
                  <a:gd name="T10" fmla="*/ 301 w 319"/>
                  <a:gd name="T11" fmla="*/ 0 h 219"/>
                  <a:gd name="T12" fmla="*/ 276 w 319"/>
                  <a:gd name="T13" fmla="*/ 9 h 219"/>
                  <a:gd name="T14" fmla="*/ 259 w 319"/>
                  <a:gd name="T15" fmla="*/ 9 h 219"/>
                  <a:gd name="T16" fmla="*/ 234 w 319"/>
                  <a:gd name="T17" fmla="*/ 17 h 219"/>
                  <a:gd name="T18" fmla="*/ 217 w 319"/>
                  <a:gd name="T19" fmla="*/ 17 h 219"/>
                  <a:gd name="T20" fmla="*/ 192 w 319"/>
                  <a:gd name="T21" fmla="*/ 25 h 219"/>
                  <a:gd name="T22" fmla="*/ 175 w 319"/>
                  <a:gd name="T23" fmla="*/ 34 h 219"/>
                  <a:gd name="T24" fmla="*/ 159 w 319"/>
                  <a:gd name="T25" fmla="*/ 34 h 219"/>
                  <a:gd name="T26" fmla="*/ 125 w 319"/>
                  <a:gd name="T27" fmla="*/ 51 h 219"/>
                  <a:gd name="T28" fmla="*/ 108 w 319"/>
                  <a:gd name="T29" fmla="*/ 59 h 219"/>
                  <a:gd name="T30" fmla="*/ 84 w 319"/>
                  <a:gd name="T31" fmla="*/ 67 h 219"/>
                  <a:gd name="T32" fmla="*/ 58 w 319"/>
                  <a:gd name="T33" fmla="*/ 84 h 219"/>
                  <a:gd name="T34" fmla="*/ 42 w 319"/>
                  <a:gd name="T35" fmla="*/ 92 h 219"/>
                  <a:gd name="T36" fmla="*/ 25 w 319"/>
                  <a:gd name="T37" fmla="*/ 109 h 219"/>
                  <a:gd name="T38" fmla="*/ 8 w 319"/>
                  <a:gd name="T39" fmla="*/ 117 h 219"/>
                  <a:gd name="T40" fmla="*/ 0 w 319"/>
                  <a:gd name="T41" fmla="*/ 134 h 219"/>
                  <a:gd name="T42" fmla="*/ 67 w 319"/>
                  <a:gd name="T43" fmla="*/ 218 h 219"/>
                  <a:gd name="T44" fmla="*/ 75 w 319"/>
                  <a:gd name="T45" fmla="*/ 209 h 219"/>
                  <a:gd name="T46" fmla="*/ 92 w 319"/>
                  <a:gd name="T47" fmla="*/ 201 h 219"/>
                  <a:gd name="T48" fmla="*/ 108 w 319"/>
                  <a:gd name="T49" fmla="*/ 193 h 219"/>
                  <a:gd name="T50" fmla="*/ 125 w 319"/>
                  <a:gd name="T51" fmla="*/ 184 h 219"/>
                  <a:gd name="T52" fmla="*/ 150 w 319"/>
                  <a:gd name="T53" fmla="*/ 176 h 219"/>
                  <a:gd name="T54" fmla="*/ 167 w 319"/>
                  <a:gd name="T55" fmla="*/ 167 h 219"/>
                  <a:gd name="T56" fmla="*/ 184 w 319"/>
                  <a:gd name="T57" fmla="*/ 167 h 219"/>
                  <a:gd name="T58" fmla="*/ 209 w 319"/>
                  <a:gd name="T59" fmla="*/ 159 h 219"/>
                  <a:gd name="T60" fmla="*/ 226 w 319"/>
                  <a:gd name="T61" fmla="*/ 159 h 219"/>
                  <a:gd name="T62" fmla="*/ 242 w 319"/>
                  <a:gd name="T63" fmla="*/ 151 h 219"/>
                  <a:gd name="T64" fmla="*/ 242 w 319"/>
                  <a:gd name="T65" fmla="*/ 15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219">
                    <a:moveTo>
                      <a:pt x="242" y="151"/>
                    </a:moveTo>
                    <a:cubicBezTo>
                      <a:pt x="251" y="151"/>
                      <a:pt x="251" y="151"/>
                      <a:pt x="251" y="151"/>
                    </a:cubicBezTo>
                    <a:lnTo>
                      <a:pt x="259" y="151"/>
                    </a:lnTo>
                    <a:lnTo>
                      <a:pt x="267" y="151"/>
                    </a:lnTo>
                    <a:lnTo>
                      <a:pt x="276" y="151"/>
                    </a:lnTo>
                    <a:lnTo>
                      <a:pt x="284" y="151"/>
                    </a:lnTo>
                    <a:lnTo>
                      <a:pt x="293" y="151"/>
                    </a:lnTo>
                    <a:lnTo>
                      <a:pt x="301" y="151"/>
                    </a:lnTo>
                    <a:lnTo>
                      <a:pt x="309" y="151"/>
                    </a:lnTo>
                    <a:cubicBezTo>
                      <a:pt x="318" y="151"/>
                      <a:pt x="318" y="142"/>
                      <a:pt x="318" y="142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09" y="9"/>
                      <a:pt x="309" y="0"/>
                      <a:pt x="301" y="0"/>
                    </a:cubicBezTo>
                    <a:lnTo>
                      <a:pt x="293" y="0"/>
                    </a:lnTo>
                    <a:cubicBezTo>
                      <a:pt x="284" y="9"/>
                      <a:pt x="284" y="9"/>
                      <a:pt x="276" y="9"/>
                    </a:cubicBezTo>
                    <a:lnTo>
                      <a:pt x="267" y="9"/>
                    </a:lnTo>
                    <a:lnTo>
                      <a:pt x="259" y="9"/>
                    </a:lnTo>
                    <a:cubicBezTo>
                      <a:pt x="251" y="9"/>
                      <a:pt x="251" y="9"/>
                      <a:pt x="242" y="9"/>
                    </a:cubicBezTo>
                    <a:lnTo>
                      <a:pt x="234" y="17"/>
                    </a:lnTo>
                    <a:cubicBezTo>
                      <a:pt x="226" y="17"/>
                      <a:pt x="226" y="17"/>
                      <a:pt x="226" y="17"/>
                    </a:cubicBezTo>
                    <a:lnTo>
                      <a:pt x="217" y="17"/>
                    </a:lnTo>
                    <a:cubicBezTo>
                      <a:pt x="209" y="17"/>
                      <a:pt x="209" y="17"/>
                      <a:pt x="200" y="25"/>
                    </a:cubicBezTo>
                    <a:lnTo>
                      <a:pt x="192" y="25"/>
                    </a:lnTo>
                    <a:cubicBezTo>
                      <a:pt x="184" y="25"/>
                      <a:pt x="184" y="25"/>
                      <a:pt x="184" y="25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67" y="34"/>
                      <a:pt x="167" y="34"/>
                      <a:pt x="167" y="34"/>
                    </a:cubicBezTo>
                    <a:lnTo>
                      <a:pt x="159" y="34"/>
                    </a:lnTo>
                    <a:cubicBezTo>
                      <a:pt x="150" y="42"/>
                      <a:pt x="150" y="42"/>
                      <a:pt x="142" y="42"/>
                    </a:cubicBezTo>
                    <a:cubicBezTo>
                      <a:pt x="142" y="42"/>
                      <a:pt x="134" y="51"/>
                      <a:pt x="125" y="51"/>
                    </a:cubicBezTo>
                    <a:cubicBezTo>
                      <a:pt x="117" y="51"/>
                      <a:pt x="117" y="51"/>
                      <a:pt x="117" y="59"/>
                    </a:cubicBezTo>
                    <a:cubicBezTo>
                      <a:pt x="108" y="59"/>
                      <a:pt x="108" y="59"/>
                      <a:pt x="108" y="59"/>
                    </a:cubicBezTo>
                    <a:lnTo>
                      <a:pt x="100" y="59"/>
                    </a:lnTo>
                    <a:cubicBezTo>
                      <a:pt x="92" y="67"/>
                      <a:pt x="92" y="67"/>
                      <a:pt x="84" y="67"/>
                    </a:cubicBezTo>
                    <a:lnTo>
                      <a:pt x="75" y="75"/>
                    </a:lnTo>
                    <a:cubicBezTo>
                      <a:pt x="67" y="75"/>
                      <a:pt x="67" y="75"/>
                      <a:pt x="58" y="84"/>
                    </a:cubicBezTo>
                    <a:lnTo>
                      <a:pt x="50" y="92"/>
                    </a:lnTo>
                    <a:lnTo>
                      <a:pt x="42" y="92"/>
                    </a:lnTo>
                    <a:cubicBezTo>
                      <a:pt x="33" y="101"/>
                      <a:pt x="33" y="101"/>
                      <a:pt x="33" y="101"/>
                    </a:cubicBezTo>
                    <a:cubicBezTo>
                      <a:pt x="25" y="101"/>
                      <a:pt x="25" y="109"/>
                      <a:pt x="25" y="109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7" y="117"/>
                      <a:pt x="8" y="117"/>
                      <a:pt x="8" y="117"/>
                    </a:cubicBezTo>
                    <a:cubicBezTo>
                      <a:pt x="8" y="117"/>
                      <a:pt x="0" y="117"/>
                      <a:pt x="0" y="126"/>
                    </a:cubicBezTo>
                    <a:lnTo>
                      <a:pt x="0" y="134"/>
                    </a:lnTo>
                    <a:cubicBezTo>
                      <a:pt x="58" y="209"/>
                      <a:pt x="58" y="209"/>
                      <a:pt x="58" y="209"/>
                    </a:cubicBezTo>
                    <a:cubicBezTo>
                      <a:pt x="58" y="218"/>
                      <a:pt x="58" y="218"/>
                      <a:pt x="67" y="218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75" y="209"/>
                      <a:pt x="75" y="209"/>
                      <a:pt x="75" y="209"/>
                    </a:cubicBezTo>
                    <a:lnTo>
                      <a:pt x="84" y="201"/>
                    </a:lnTo>
                    <a:lnTo>
                      <a:pt x="92" y="201"/>
                    </a:lnTo>
                    <a:lnTo>
                      <a:pt x="100" y="201"/>
                    </a:lnTo>
                    <a:cubicBezTo>
                      <a:pt x="100" y="193"/>
                      <a:pt x="100" y="193"/>
                      <a:pt x="108" y="193"/>
                    </a:cubicBezTo>
                    <a:cubicBezTo>
                      <a:pt x="108" y="193"/>
                      <a:pt x="117" y="193"/>
                      <a:pt x="117" y="184"/>
                    </a:cubicBezTo>
                    <a:lnTo>
                      <a:pt x="125" y="184"/>
                    </a:lnTo>
                    <a:cubicBezTo>
                      <a:pt x="134" y="184"/>
                      <a:pt x="134" y="184"/>
                      <a:pt x="134" y="176"/>
                    </a:cubicBezTo>
                    <a:cubicBezTo>
                      <a:pt x="142" y="176"/>
                      <a:pt x="142" y="176"/>
                      <a:pt x="150" y="176"/>
                    </a:cubicBezTo>
                    <a:lnTo>
                      <a:pt x="159" y="176"/>
                    </a:lnTo>
                    <a:cubicBezTo>
                      <a:pt x="159" y="167"/>
                      <a:pt x="167" y="167"/>
                      <a:pt x="167" y="167"/>
                    </a:cubicBezTo>
                    <a:lnTo>
                      <a:pt x="175" y="167"/>
                    </a:lnTo>
                    <a:lnTo>
                      <a:pt x="184" y="167"/>
                    </a:lnTo>
                    <a:cubicBezTo>
                      <a:pt x="192" y="167"/>
                      <a:pt x="192" y="159"/>
                      <a:pt x="200" y="159"/>
                    </a:cubicBezTo>
                    <a:cubicBezTo>
                      <a:pt x="209" y="159"/>
                      <a:pt x="209" y="159"/>
                      <a:pt x="209" y="159"/>
                    </a:cubicBezTo>
                    <a:lnTo>
                      <a:pt x="217" y="159"/>
                    </a:lnTo>
                    <a:lnTo>
                      <a:pt x="226" y="159"/>
                    </a:lnTo>
                    <a:lnTo>
                      <a:pt x="234" y="151"/>
                    </a:lnTo>
                    <a:lnTo>
                      <a:pt x="242" y="151"/>
                    </a:lnTo>
                    <a:close/>
                    <a:moveTo>
                      <a:pt x="242" y="151"/>
                    </a:moveTo>
                    <a:lnTo>
                      <a:pt x="242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îṣľïdê"/>
              <p:cNvSpPr/>
              <p:nvPr/>
            </p:nvSpPr>
            <p:spPr bwMode="auto">
              <a:xfrm>
                <a:off x="3776663" y="5313362"/>
                <a:ext cx="84137" cy="106362"/>
              </a:xfrm>
              <a:custGeom>
                <a:avLst/>
                <a:gdLst>
                  <a:gd name="T0" fmla="*/ 83 w 235"/>
                  <a:gd name="T1" fmla="*/ 101 h 294"/>
                  <a:gd name="T2" fmla="*/ 75 w 235"/>
                  <a:gd name="T3" fmla="*/ 109 h 294"/>
                  <a:gd name="T4" fmla="*/ 58 w 235"/>
                  <a:gd name="T5" fmla="*/ 134 h 294"/>
                  <a:gd name="T6" fmla="*/ 50 w 235"/>
                  <a:gd name="T7" fmla="*/ 151 h 294"/>
                  <a:gd name="T8" fmla="*/ 24 w 235"/>
                  <a:gd name="T9" fmla="*/ 185 h 294"/>
                  <a:gd name="T10" fmla="*/ 24 w 235"/>
                  <a:gd name="T11" fmla="*/ 201 h 294"/>
                  <a:gd name="T12" fmla="*/ 16 w 235"/>
                  <a:gd name="T13" fmla="*/ 226 h 294"/>
                  <a:gd name="T14" fmla="*/ 8 w 235"/>
                  <a:gd name="T15" fmla="*/ 243 h 294"/>
                  <a:gd name="T16" fmla="*/ 0 w 235"/>
                  <a:gd name="T17" fmla="*/ 260 h 294"/>
                  <a:gd name="T18" fmla="*/ 50 w 235"/>
                  <a:gd name="T19" fmla="*/ 293 h 294"/>
                  <a:gd name="T20" fmla="*/ 66 w 235"/>
                  <a:gd name="T21" fmla="*/ 285 h 294"/>
                  <a:gd name="T22" fmla="*/ 66 w 235"/>
                  <a:gd name="T23" fmla="*/ 268 h 294"/>
                  <a:gd name="T24" fmla="*/ 75 w 235"/>
                  <a:gd name="T25" fmla="*/ 251 h 294"/>
                  <a:gd name="T26" fmla="*/ 91 w 235"/>
                  <a:gd name="T27" fmla="*/ 235 h 294"/>
                  <a:gd name="T28" fmla="*/ 100 w 235"/>
                  <a:gd name="T29" fmla="*/ 226 h 294"/>
                  <a:gd name="T30" fmla="*/ 116 w 235"/>
                  <a:gd name="T31" fmla="*/ 193 h 294"/>
                  <a:gd name="T32" fmla="*/ 133 w 235"/>
                  <a:gd name="T33" fmla="*/ 176 h 294"/>
                  <a:gd name="T34" fmla="*/ 150 w 235"/>
                  <a:gd name="T35" fmla="*/ 159 h 294"/>
                  <a:gd name="T36" fmla="*/ 158 w 235"/>
                  <a:gd name="T37" fmla="*/ 151 h 294"/>
                  <a:gd name="T38" fmla="*/ 167 w 235"/>
                  <a:gd name="T39" fmla="*/ 134 h 294"/>
                  <a:gd name="T40" fmla="*/ 183 w 235"/>
                  <a:gd name="T41" fmla="*/ 118 h 294"/>
                  <a:gd name="T42" fmla="*/ 200 w 235"/>
                  <a:gd name="T43" fmla="*/ 101 h 294"/>
                  <a:gd name="T44" fmla="*/ 217 w 235"/>
                  <a:gd name="T45" fmla="*/ 92 h 294"/>
                  <a:gd name="T46" fmla="*/ 225 w 235"/>
                  <a:gd name="T47" fmla="*/ 84 h 294"/>
                  <a:gd name="T48" fmla="*/ 234 w 235"/>
                  <a:gd name="T49" fmla="*/ 67 h 294"/>
                  <a:gd name="T50" fmla="*/ 167 w 235"/>
                  <a:gd name="T51" fmla="*/ 0 h 294"/>
                  <a:gd name="T52" fmla="*/ 150 w 235"/>
                  <a:gd name="T53" fmla="*/ 9 h 294"/>
                  <a:gd name="T54" fmla="*/ 142 w 235"/>
                  <a:gd name="T55" fmla="*/ 26 h 294"/>
                  <a:gd name="T56" fmla="*/ 125 w 235"/>
                  <a:gd name="T57" fmla="*/ 42 h 294"/>
                  <a:gd name="T58" fmla="*/ 108 w 235"/>
                  <a:gd name="T59" fmla="*/ 59 h 294"/>
                  <a:gd name="T60" fmla="*/ 91 w 235"/>
                  <a:gd name="T61" fmla="*/ 84 h 294"/>
                  <a:gd name="T62" fmla="*/ 83 w 235"/>
                  <a:gd name="T63" fmla="*/ 9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294">
                    <a:moveTo>
                      <a:pt x="83" y="92"/>
                    </a:moveTo>
                    <a:lnTo>
                      <a:pt x="83" y="101"/>
                    </a:lnTo>
                    <a:lnTo>
                      <a:pt x="75" y="101"/>
                    </a:lnTo>
                    <a:cubicBezTo>
                      <a:pt x="75" y="109"/>
                      <a:pt x="75" y="109"/>
                      <a:pt x="75" y="109"/>
                    </a:cubicBezTo>
                    <a:cubicBezTo>
                      <a:pt x="66" y="118"/>
                      <a:pt x="66" y="118"/>
                      <a:pt x="66" y="126"/>
                    </a:cubicBezTo>
                    <a:cubicBezTo>
                      <a:pt x="58" y="126"/>
                      <a:pt x="58" y="134"/>
                      <a:pt x="58" y="134"/>
                    </a:cubicBezTo>
                    <a:cubicBezTo>
                      <a:pt x="50" y="143"/>
                      <a:pt x="50" y="143"/>
                      <a:pt x="50" y="143"/>
                    </a:cubicBezTo>
                    <a:lnTo>
                      <a:pt x="50" y="151"/>
                    </a:lnTo>
                    <a:cubicBezTo>
                      <a:pt x="41" y="159"/>
                      <a:pt x="41" y="168"/>
                      <a:pt x="33" y="176"/>
                    </a:cubicBezTo>
                    <a:cubicBezTo>
                      <a:pt x="33" y="176"/>
                      <a:pt x="33" y="185"/>
                      <a:pt x="24" y="185"/>
                    </a:cubicBezTo>
                    <a:cubicBezTo>
                      <a:pt x="24" y="193"/>
                      <a:pt x="24" y="193"/>
                      <a:pt x="24" y="193"/>
                    </a:cubicBezTo>
                    <a:lnTo>
                      <a:pt x="24" y="201"/>
                    </a:lnTo>
                    <a:lnTo>
                      <a:pt x="16" y="209"/>
                    </a:lnTo>
                    <a:cubicBezTo>
                      <a:pt x="16" y="218"/>
                      <a:pt x="16" y="218"/>
                      <a:pt x="16" y="226"/>
                    </a:cubicBezTo>
                    <a:cubicBezTo>
                      <a:pt x="8" y="226"/>
                      <a:pt x="8" y="226"/>
                      <a:pt x="8" y="235"/>
                    </a:cubicBezTo>
                    <a:lnTo>
                      <a:pt x="8" y="243"/>
                    </a:lnTo>
                    <a:cubicBezTo>
                      <a:pt x="8" y="243"/>
                      <a:pt x="0" y="243"/>
                      <a:pt x="0" y="251"/>
                    </a:cubicBezTo>
                    <a:lnTo>
                      <a:pt x="0" y="260"/>
                    </a:lnTo>
                    <a:cubicBezTo>
                      <a:pt x="0" y="268"/>
                      <a:pt x="0" y="268"/>
                      <a:pt x="0" y="268"/>
                    </a:cubicBezTo>
                    <a:cubicBezTo>
                      <a:pt x="50" y="293"/>
                      <a:pt x="50" y="293"/>
                      <a:pt x="50" y="293"/>
                    </a:cubicBezTo>
                    <a:cubicBezTo>
                      <a:pt x="58" y="293"/>
                      <a:pt x="58" y="293"/>
                      <a:pt x="58" y="285"/>
                    </a:cubicBezTo>
                    <a:lnTo>
                      <a:pt x="66" y="285"/>
                    </a:lnTo>
                    <a:lnTo>
                      <a:pt x="66" y="276"/>
                    </a:lnTo>
                    <a:lnTo>
                      <a:pt x="66" y="268"/>
                    </a:lnTo>
                    <a:cubicBezTo>
                      <a:pt x="75" y="268"/>
                      <a:pt x="75" y="268"/>
                      <a:pt x="75" y="260"/>
                    </a:cubicBezTo>
                    <a:lnTo>
                      <a:pt x="75" y="251"/>
                    </a:lnTo>
                    <a:cubicBezTo>
                      <a:pt x="83" y="251"/>
                      <a:pt x="83" y="251"/>
                      <a:pt x="83" y="243"/>
                    </a:cubicBezTo>
                    <a:lnTo>
                      <a:pt x="91" y="235"/>
                    </a:lnTo>
                    <a:lnTo>
                      <a:pt x="91" y="226"/>
                    </a:lnTo>
                    <a:lnTo>
                      <a:pt x="100" y="226"/>
                    </a:lnTo>
                    <a:cubicBezTo>
                      <a:pt x="100" y="218"/>
                      <a:pt x="100" y="218"/>
                      <a:pt x="100" y="218"/>
                    </a:cubicBezTo>
                    <a:cubicBezTo>
                      <a:pt x="108" y="209"/>
                      <a:pt x="108" y="201"/>
                      <a:pt x="116" y="193"/>
                    </a:cubicBezTo>
                    <a:lnTo>
                      <a:pt x="125" y="185"/>
                    </a:lnTo>
                    <a:cubicBezTo>
                      <a:pt x="125" y="176"/>
                      <a:pt x="133" y="176"/>
                      <a:pt x="133" y="176"/>
                    </a:cubicBezTo>
                    <a:cubicBezTo>
                      <a:pt x="133" y="168"/>
                      <a:pt x="142" y="168"/>
                      <a:pt x="142" y="159"/>
                    </a:cubicBezTo>
                    <a:lnTo>
                      <a:pt x="150" y="159"/>
                    </a:lnTo>
                    <a:lnTo>
                      <a:pt x="150" y="151"/>
                    </a:lnTo>
                    <a:lnTo>
                      <a:pt x="158" y="151"/>
                    </a:ln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43"/>
                      <a:pt x="167" y="134"/>
                      <a:pt x="167" y="134"/>
                    </a:cubicBezTo>
                    <a:cubicBezTo>
                      <a:pt x="175" y="134"/>
                      <a:pt x="175" y="126"/>
                      <a:pt x="175" y="126"/>
                    </a:cubicBezTo>
                    <a:cubicBezTo>
                      <a:pt x="183" y="126"/>
                      <a:pt x="183" y="118"/>
                      <a:pt x="183" y="118"/>
                    </a:cubicBezTo>
                    <a:cubicBezTo>
                      <a:pt x="192" y="118"/>
                      <a:pt x="192" y="109"/>
                      <a:pt x="192" y="109"/>
                    </a:cubicBezTo>
                    <a:cubicBezTo>
                      <a:pt x="200" y="109"/>
                      <a:pt x="200" y="109"/>
                      <a:pt x="200" y="101"/>
                    </a:cubicBezTo>
                    <a:lnTo>
                      <a:pt x="209" y="101"/>
                    </a:lnTo>
                    <a:cubicBezTo>
                      <a:pt x="209" y="92"/>
                      <a:pt x="217" y="92"/>
                      <a:pt x="217" y="92"/>
                    </a:cubicBezTo>
                    <a:lnTo>
                      <a:pt x="217" y="84"/>
                    </a:lnTo>
                    <a:cubicBezTo>
                      <a:pt x="225" y="84"/>
                      <a:pt x="225" y="84"/>
                      <a:pt x="225" y="84"/>
                    </a:cubicBezTo>
                    <a:lnTo>
                      <a:pt x="234" y="84"/>
                    </a:lnTo>
                    <a:cubicBezTo>
                      <a:pt x="234" y="76"/>
                      <a:pt x="234" y="76"/>
                      <a:pt x="234" y="67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58" y="0"/>
                      <a:pt x="158" y="0"/>
                      <a:pt x="158" y="9"/>
                    </a:cubicBezTo>
                    <a:lnTo>
                      <a:pt x="150" y="9"/>
                    </a:lnTo>
                    <a:lnTo>
                      <a:pt x="150" y="17"/>
                    </a:lnTo>
                    <a:cubicBezTo>
                      <a:pt x="142" y="17"/>
                      <a:pt x="142" y="26"/>
                      <a:pt x="142" y="26"/>
                    </a:cubicBezTo>
                    <a:lnTo>
                      <a:pt x="133" y="34"/>
                    </a:lnTo>
                    <a:lnTo>
                      <a:pt x="125" y="42"/>
                    </a:lnTo>
                    <a:lnTo>
                      <a:pt x="116" y="51"/>
                    </a:lnTo>
                    <a:cubicBezTo>
                      <a:pt x="116" y="59"/>
                      <a:pt x="108" y="59"/>
                      <a:pt x="108" y="59"/>
                    </a:cubicBezTo>
                    <a:cubicBezTo>
                      <a:pt x="108" y="67"/>
                      <a:pt x="100" y="67"/>
                      <a:pt x="100" y="76"/>
                    </a:cubicBezTo>
                    <a:cubicBezTo>
                      <a:pt x="91" y="76"/>
                      <a:pt x="91" y="84"/>
                      <a:pt x="91" y="84"/>
                    </a:cubicBezTo>
                    <a:lnTo>
                      <a:pt x="83" y="92"/>
                    </a:lnTo>
                    <a:close/>
                    <a:moveTo>
                      <a:pt x="83" y="92"/>
                    </a:moveTo>
                    <a:lnTo>
                      <a:pt x="83" y="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i$ḻïďè"/>
              <p:cNvSpPr/>
              <p:nvPr/>
            </p:nvSpPr>
            <p:spPr bwMode="auto">
              <a:xfrm>
                <a:off x="3763963" y="5430837"/>
                <a:ext cx="26987" cy="93662"/>
              </a:xfrm>
              <a:custGeom>
                <a:avLst/>
                <a:gdLst>
                  <a:gd name="T0" fmla="*/ 17 w 76"/>
                  <a:gd name="T1" fmla="*/ 8 h 260"/>
                  <a:gd name="T2" fmla="*/ 8 w 76"/>
                  <a:gd name="T3" fmla="*/ 8 h 260"/>
                  <a:gd name="T4" fmla="*/ 8 w 76"/>
                  <a:gd name="T5" fmla="*/ 16 h 260"/>
                  <a:gd name="T6" fmla="*/ 8 w 76"/>
                  <a:gd name="T7" fmla="*/ 25 h 260"/>
                  <a:gd name="T8" fmla="*/ 8 w 76"/>
                  <a:gd name="T9" fmla="*/ 33 h 260"/>
                  <a:gd name="T10" fmla="*/ 8 w 76"/>
                  <a:gd name="T11" fmla="*/ 41 h 260"/>
                  <a:gd name="T12" fmla="*/ 8 w 76"/>
                  <a:gd name="T13" fmla="*/ 50 h 260"/>
                  <a:gd name="T14" fmla="*/ 0 w 76"/>
                  <a:gd name="T15" fmla="*/ 66 h 260"/>
                  <a:gd name="T16" fmla="*/ 0 w 76"/>
                  <a:gd name="T17" fmla="*/ 83 h 260"/>
                  <a:gd name="T18" fmla="*/ 0 w 76"/>
                  <a:gd name="T19" fmla="*/ 100 h 260"/>
                  <a:gd name="T20" fmla="*/ 0 w 76"/>
                  <a:gd name="T21" fmla="*/ 125 h 260"/>
                  <a:gd name="T22" fmla="*/ 0 w 76"/>
                  <a:gd name="T23" fmla="*/ 133 h 260"/>
                  <a:gd name="T24" fmla="*/ 0 w 76"/>
                  <a:gd name="T25" fmla="*/ 142 h 260"/>
                  <a:gd name="T26" fmla="*/ 0 w 76"/>
                  <a:gd name="T27" fmla="*/ 150 h 260"/>
                  <a:gd name="T28" fmla="*/ 0 w 76"/>
                  <a:gd name="T29" fmla="*/ 159 h 260"/>
                  <a:gd name="T30" fmla="*/ 0 w 76"/>
                  <a:gd name="T31" fmla="*/ 167 h 260"/>
                  <a:gd name="T32" fmla="*/ 0 w 76"/>
                  <a:gd name="T33" fmla="*/ 175 h 260"/>
                  <a:gd name="T34" fmla="*/ 0 w 76"/>
                  <a:gd name="T35" fmla="*/ 183 h 260"/>
                  <a:gd name="T36" fmla="*/ 0 w 76"/>
                  <a:gd name="T37" fmla="*/ 192 h 260"/>
                  <a:gd name="T38" fmla="*/ 0 w 76"/>
                  <a:gd name="T39" fmla="*/ 200 h 260"/>
                  <a:gd name="T40" fmla="*/ 0 w 76"/>
                  <a:gd name="T41" fmla="*/ 209 h 260"/>
                  <a:gd name="T42" fmla="*/ 0 w 76"/>
                  <a:gd name="T43" fmla="*/ 217 h 260"/>
                  <a:gd name="T44" fmla="*/ 8 w 76"/>
                  <a:gd name="T45" fmla="*/ 225 h 260"/>
                  <a:gd name="T46" fmla="*/ 8 w 76"/>
                  <a:gd name="T47" fmla="*/ 242 h 260"/>
                  <a:gd name="T48" fmla="*/ 8 w 76"/>
                  <a:gd name="T49" fmla="*/ 250 h 260"/>
                  <a:gd name="T50" fmla="*/ 17 w 76"/>
                  <a:gd name="T51" fmla="*/ 259 h 260"/>
                  <a:gd name="T52" fmla="*/ 34 w 76"/>
                  <a:gd name="T53" fmla="*/ 259 h 260"/>
                  <a:gd name="T54" fmla="*/ 42 w 76"/>
                  <a:gd name="T55" fmla="*/ 250 h 260"/>
                  <a:gd name="T56" fmla="*/ 42 w 76"/>
                  <a:gd name="T57" fmla="*/ 234 h 260"/>
                  <a:gd name="T58" fmla="*/ 42 w 76"/>
                  <a:gd name="T59" fmla="*/ 225 h 260"/>
                  <a:gd name="T60" fmla="*/ 42 w 76"/>
                  <a:gd name="T61" fmla="*/ 209 h 260"/>
                  <a:gd name="T62" fmla="*/ 42 w 76"/>
                  <a:gd name="T63" fmla="*/ 200 h 260"/>
                  <a:gd name="T64" fmla="*/ 42 w 76"/>
                  <a:gd name="T65" fmla="*/ 192 h 260"/>
                  <a:gd name="T66" fmla="*/ 42 w 76"/>
                  <a:gd name="T67" fmla="*/ 183 h 260"/>
                  <a:gd name="T68" fmla="*/ 42 w 76"/>
                  <a:gd name="T69" fmla="*/ 175 h 260"/>
                  <a:gd name="T70" fmla="*/ 42 w 76"/>
                  <a:gd name="T71" fmla="*/ 167 h 260"/>
                  <a:gd name="T72" fmla="*/ 42 w 76"/>
                  <a:gd name="T73" fmla="*/ 159 h 260"/>
                  <a:gd name="T74" fmla="*/ 42 w 76"/>
                  <a:gd name="T75" fmla="*/ 150 h 260"/>
                  <a:gd name="T76" fmla="*/ 42 w 76"/>
                  <a:gd name="T77" fmla="*/ 142 h 260"/>
                  <a:gd name="T78" fmla="*/ 42 w 76"/>
                  <a:gd name="T79" fmla="*/ 133 h 260"/>
                  <a:gd name="T80" fmla="*/ 42 w 76"/>
                  <a:gd name="T81" fmla="*/ 125 h 260"/>
                  <a:gd name="T82" fmla="*/ 50 w 76"/>
                  <a:gd name="T83" fmla="*/ 100 h 260"/>
                  <a:gd name="T84" fmla="*/ 50 w 76"/>
                  <a:gd name="T85" fmla="*/ 92 h 260"/>
                  <a:gd name="T86" fmla="*/ 58 w 76"/>
                  <a:gd name="T87" fmla="*/ 75 h 260"/>
                  <a:gd name="T88" fmla="*/ 58 w 76"/>
                  <a:gd name="T89" fmla="*/ 58 h 260"/>
                  <a:gd name="T90" fmla="*/ 58 w 76"/>
                  <a:gd name="T91" fmla="*/ 50 h 260"/>
                  <a:gd name="T92" fmla="*/ 67 w 76"/>
                  <a:gd name="T93" fmla="*/ 41 h 260"/>
                  <a:gd name="T94" fmla="*/ 67 w 76"/>
                  <a:gd name="T95" fmla="*/ 33 h 260"/>
                  <a:gd name="T96" fmla="*/ 67 w 76"/>
                  <a:gd name="T97" fmla="*/ 25 h 260"/>
                  <a:gd name="T98" fmla="*/ 75 w 76"/>
                  <a:gd name="T99" fmla="*/ 16 h 260"/>
                  <a:gd name="T100" fmla="*/ 67 w 76"/>
                  <a:gd name="T101" fmla="*/ 8 h 260"/>
                  <a:gd name="T102" fmla="*/ 25 w 76"/>
                  <a:gd name="T103" fmla="*/ 0 h 260"/>
                  <a:gd name="T104" fmla="*/ 17 w 76"/>
                  <a:gd name="T105" fmla="*/ 8 h 260"/>
                  <a:gd name="T106" fmla="*/ 17 w 76"/>
                  <a:gd name="T107" fmla="*/ 8 h 260"/>
                  <a:gd name="T108" fmla="*/ 17 w 76"/>
                  <a:gd name="T109" fmla="*/ 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260">
                    <a:moveTo>
                      <a:pt x="17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25"/>
                    </a:lnTo>
                    <a:lnTo>
                      <a:pt x="8" y="33"/>
                    </a:lnTo>
                    <a:lnTo>
                      <a:pt x="8" y="41"/>
                    </a:lnTo>
                    <a:lnTo>
                      <a:pt x="8" y="50"/>
                    </a:lnTo>
                    <a:cubicBezTo>
                      <a:pt x="8" y="50"/>
                      <a:pt x="0" y="58"/>
                      <a:pt x="0" y="66"/>
                    </a:cubicBezTo>
                    <a:cubicBezTo>
                      <a:pt x="0" y="75"/>
                      <a:pt x="0" y="75"/>
                      <a:pt x="0" y="83"/>
                    </a:cubicBezTo>
                    <a:cubicBezTo>
                      <a:pt x="0" y="92"/>
                      <a:pt x="0" y="92"/>
                      <a:pt x="0" y="100"/>
                    </a:cubicBezTo>
                    <a:cubicBezTo>
                      <a:pt x="0" y="108"/>
                      <a:pt x="0" y="117"/>
                      <a:pt x="0" y="125"/>
                    </a:cubicBezTo>
                    <a:cubicBezTo>
                      <a:pt x="0" y="133"/>
                      <a:pt x="0" y="133"/>
                      <a:pt x="0" y="133"/>
                    </a:cubicBezTo>
                    <a:lnTo>
                      <a:pt x="0" y="142"/>
                    </a:lnTo>
                    <a:lnTo>
                      <a:pt x="0" y="150"/>
                    </a:lnTo>
                    <a:cubicBezTo>
                      <a:pt x="0" y="159"/>
                      <a:pt x="0" y="159"/>
                      <a:pt x="0" y="159"/>
                    </a:cubicBezTo>
                    <a:lnTo>
                      <a:pt x="0" y="167"/>
                    </a:ln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0" y="183"/>
                      <a:pt x="0" y="183"/>
                    </a:cubicBezTo>
                    <a:lnTo>
                      <a:pt x="0" y="192"/>
                    </a:lnTo>
                    <a:lnTo>
                      <a:pt x="0" y="200"/>
                    </a:lnTo>
                    <a:lnTo>
                      <a:pt x="0" y="209"/>
                    </a:lnTo>
                    <a:lnTo>
                      <a:pt x="0" y="217"/>
                    </a:lnTo>
                    <a:lnTo>
                      <a:pt x="8" y="225"/>
                    </a:lnTo>
                    <a:cubicBezTo>
                      <a:pt x="8" y="234"/>
                      <a:pt x="8" y="234"/>
                      <a:pt x="8" y="242"/>
                    </a:cubicBezTo>
                    <a:lnTo>
                      <a:pt x="8" y="250"/>
                    </a:lnTo>
                    <a:cubicBezTo>
                      <a:pt x="8" y="259"/>
                      <a:pt x="17" y="259"/>
                      <a:pt x="17" y="259"/>
                    </a:cubicBezTo>
                    <a:cubicBezTo>
                      <a:pt x="34" y="259"/>
                      <a:pt x="34" y="259"/>
                      <a:pt x="34" y="259"/>
                    </a:cubicBezTo>
                    <a:cubicBezTo>
                      <a:pt x="42" y="259"/>
                      <a:pt x="42" y="250"/>
                      <a:pt x="42" y="250"/>
                    </a:cubicBezTo>
                    <a:cubicBezTo>
                      <a:pt x="42" y="242"/>
                      <a:pt x="42" y="242"/>
                      <a:pt x="42" y="234"/>
                    </a:cubicBezTo>
                    <a:lnTo>
                      <a:pt x="42" y="225"/>
                    </a:lnTo>
                    <a:cubicBezTo>
                      <a:pt x="42" y="217"/>
                      <a:pt x="42" y="217"/>
                      <a:pt x="42" y="209"/>
                    </a:cubicBezTo>
                    <a:lnTo>
                      <a:pt x="42" y="200"/>
                    </a:lnTo>
                    <a:cubicBezTo>
                      <a:pt x="42" y="192"/>
                      <a:pt x="42" y="192"/>
                      <a:pt x="42" y="192"/>
                    </a:cubicBezTo>
                    <a:lnTo>
                      <a:pt x="42" y="183"/>
                    </a:lnTo>
                    <a:lnTo>
                      <a:pt x="42" y="175"/>
                    </a:lnTo>
                    <a:cubicBezTo>
                      <a:pt x="42" y="167"/>
                      <a:pt x="42" y="167"/>
                      <a:pt x="42" y="167"/>
                    </a:cubicBezTo>
                    <a:lnTo>
                      <a:pt x="42" y="159"/>
                    </a:lnTo>
                    <a:cubicBezTo>
                      <a:pt x="42" y="150"/>
                      <a:pt x="42" y="150"/>
                      <a:pt x="42" y="150"/>
                    </a:cubicBezTo>
                    <a:lnTo>
                      <a:pt x="42" y="142"/>
                    </a:lnTo>
                    <a:lnTo>
                      <a:pt x="42" y="133"/>
                    </a:lnTo>
                    <a:cubicBezTo>
                      <a:pt x="42" y="125"/>
                      <a:pt x="42" y="125"/>
                      <a:pt x="42" y="125"/>
                    </a:cubicBezTo>
                    <a:cubicBezTo>
                      <a:pt x="50" y="117"/>
                      <a:pt x="50" y="108"/>
                      <a:pt x="50" y="100"/>
                    </a:cubicBezTo>
                    <a:lnTo>
                      <a:pt x="50" y="92"/>
                    </a:lnTo>
                    <a:cubicBezTo>
                      <a:pt x="50" y="83"/>
                      <a:pt x="50" y="83"/>
                      <a:pt x="58" y="75"/>
                    </a:cubicBezTo>
                    <a:cubicBezTo>
                      <a:pt x="58" y="75"/>
                      <a:pt x="58" y="66"/>
                      <a:pt x="58" y="58"/>
                    </a:cubicBezTo>
                    <a:lnTo>
                      <a:pt x="58" y="50"/>
                    </a:ln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3"/>
                      <a:pt x="67" y="33"/>
                      <a:pt x="67" y="33"/>
                    </a:cubicBezTo>
                    <a:lnTo>
                      <a:pt x="67" y="25"/>
                    </a:lnTo>
                    <a:lnTo>
                      <a:pt x="75" y="16"/>
                    </a:lnTo>
                    <a:cubicBezTo>
                      <a:pt x="75" y="16"/>
                      <a:pt x="67" y="16"/>
                      <a:pt x="67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8"/>
                    </a:cubicBezTo>
                    <a:close/>
                    <a:moveTo>
                      <a:pt x="17" y="8"/>
                    </a:moveTo>
                    <a:lnTo>
                      <a:pt x="17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ïSľïḍê"/>
              <p:cNvSpPr/>
              <p:nvPr/>
            </p:nvSpPr>
            <p:spPr bwMode="auto">
              <a:xfrm>
                <a:off x="3925888" y="5216524"/>
                <a:ext cx="142875" cy="304800"/>
              </a:xfrm>
              <a:custGeom>
                <a:avLst/>
                <a:gdLst>
                  <a:gd name="T0" fmla="*/ 76 w 395"/>
                  <a:gd name="T1" fmla="*/ 836 h 845"/>
                  <a:gd name="T2" fmla="*/ 126 w 395"/>
                  <a:gd name="T3" fmla="*/ 844 h 845"/>
                  <a:gd name="T4" fmla="*/ 218 w 395"/>
                  <a:gd name="T5" fmla="*/ 786 h 845"/>
                  <a:gd name="T6" fmla="*/ 226 w 395"/>
                  <a:gd name="T7" fmla="*/ 761 h 845"/>
                  <a:gd name="T8" fmla="*/ 327 w 395"/>
                  <a:gd name="T9" fmla="*/ 301 h 845"/>
                  <a:gd name="T10" fmla="*/ 368 w 395"/>
                  <a:gd name="T11" fmla="*/ 134 h 845"/>
                  <a:gd name="T12" fmla="*/ 394 w 395"/>
                  <a:gd name="T13" fmla="*/ 25 h 845"/>
                  <a:gd name="T14" fmla="*/ 377 w 395"/>
                  <a:gd name="T15" fmla="*/ 0 h 845"/>
                  <a:gd name="T16" fmla="*/ 360 w 395"/>
                  <a:gd name="T17" fmla="*/ 8 h 845"/>
                  <a:gd name="T18" fmla="*/ 310 w 395"/>
                  <a:gd name="T19" fmla="*/ 117 h 845"/>
                  <a:gd name="T20" fmla="*/ 235 w 395"/>
                  <a:gd name="T21" fmla="*/ 267 h 845"/>
                  <a:gd name="T22" fmla="*/ 26 w 395"/>
                  <a:gd name="T23" fmla="*/ 694 h 845"/>
                  <a:gd name="T24" fmla="*/ 76 w 395"/>
                  <a:gd name="T25" fmla="*/ 836 h 845"/>
                  <a:gd name="T26" fmla="*/ 126 w 395"/>
                  <a:gd name="T27" fmla="*/ 686 h 845"/>
                  <a:gd name="T28" fmla="*/ 176 w 395"/>
                  <a:gd name="T29" fmla="*/ 736 h 845"/>
                  <a:gd name="T30" fmla="*/ 126 w 395"/>
                  <a:gd name="T31" fmla="*/ 786 h 845"/>
                  <a:gd name="T32" fmla="*/ 76 w 395"/>
                  <a:gd name="T33" fmla="*/ 736 h 845"/>
                  <a:gd name="T34" fmla="*/ 126 w 395"/>
                  <a:gd name="T35" fmla="*/ 686 h 845"/>
                  <a:gd name="T36" fmla="*/ 126 w 395"/>
                  <a:gd name="T37" fmla="*/ 686 h 845"/>
                  <a:gd name="T38" fmla="*/ 126 w 395"/>
                  <a:gd name="T39" fmla="*/ 68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5" h="845">
                    <a:moveTo>
                      <a:pt x="76" y="836"/>
                    </a:moveTo>
                    <a:cubicBezTo>
                      <a:pt x="93" y="844"/>
                      <a:pt x="109" y="844"/>
                      <a:pt x="126" y="844"/>
                    </a:cubicBezTo>
                    <a:cubicBezTo>
                      <a:pt x="159" y="844"/>
                      <a:pt x="201" y="819"/>
                      <a:pt x="218" y="786"/>
                    </a:cubicBezTo>
                    <a:cubicBezTo>
                      <a:pt x="218" y="777"/>
                      <a:pt x="218" y="769"/>
                      <a:pt x="226" y="761"/>
                    </a:cubicBezTo>
                    <a:cubicBezTo>
                      <a:pt x="327" y="301"/>
                      <a:pt x="327" y="301"/>
                      <a:pt x="327" y="301"/>
                    </a:cubicBezTo>
                    <a:cubicBezTo>
                      <a:pt x="368" y="134"/>
                      <a:pt x="368" y="134"/>
                      <a:pt x="368" y="134"/>
                    </a:cubicBezTo>
                    <a:cubicBezTo>
                      <a:pt x="394" y="25"/>
                      <a:pt x="394" y="25"/>
                      <a:pt x="394" y="25"/>
                    </a:cubicBezTo>
                    <a:cubicBezTo>
                      <a:pt x="394" y="8"/>
                      <a:pt x="385" y="0"/>
                      <a:pt x="377" y="0"/>
                    </a:cubicBezTo>
                    <a:cubicBezTo>
                      <a:pt x="368" y="0"/>
                      <a:pt x="368" y="0"/>
                      <a:pt x="360" y="8"/>
                    </a:cubicBezTo>
                    <a:cubicBezTo>
                      <a:pt x="310" y="117"/>
                      <a:pt x="310" y="117"/>
                      <a:pt x="310" y="117"/>
                    </a:cubicBezTo>
                    <a:cubicBezTo>
                      <a:pt x="235" y="267"/>
                      <a:pt x="235" y="267"/>
                      <a:pt x="235" y="267"/>
                    </a:cubicBezTo>
                    <a:cubicBezTo>
                      <a:pt x="26" y="694"/>
                      <a:pt x="26" y="694"/>
                      <a:pt x="26" y="694"/>
                    </a:cubicBezTo>
                    <a:cubicBezTo>
                      <a:pt x="0" y="744"/>
                      <a:pt x="26" y="811"/>
                      <a:pt x="76" y="836"/>
                    </a:cubicBezTo>
                    <a:close/>
                    <a:moveTo>
                      <a:pt x="126" y="686"/>
                    </a:moveTo>
                    <a:cubicBezTo>
                      <a:pt x="151" y="686"/>
                      <a:pt x="176" y="711"/>
                      <a:pt x="176" y="736"/>
                    </a:cubicBezTo>
                    <a:cubicBezTo>
                      <a:pt x="176" y="769"/>
                      <a:pt x="151" y="786"/>
                      <a:pt x="126" y="786"/>
                    </a:cubicBezTo>
                    <a:cubicBezTo>
                      <a:pt x="101" y="786"/>
                      <a:pt x="76" y="769"/>
                      <a:pt x="76" y="736"/>
                    </a:cubicBezTo>
                    <a:cubicBezTo>
                      <a:pt x="76" y="711"/>
                      <a:pt x="101" y="686"/>
                      <a:pt x="126" y="686"/>
                    </a:cubicBezTo>
                    <a:close/>
                    <a:moveTo>
                      <a:pt x="126" y="686"/>
                    </a:moveTo>
                    <a:lnTo>
                      <a:pt x="126" y="6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ïṡlídé"/>
            <p:cNvGrpSpPr>
              <a:grpSpLocks noChangeAspect="1"/>
            </p:cNvGrpSpPr>
            <p:nvPr/>
          </p:nvGrpSpPr>
          <p:grpSpPr bwMode="auto">
            <a:xfrm>
              <a:off x="4543762" y="2169390"/>
              <a:ext cx="322152" cy="306192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44" name="íṥḷîdè"/>
              <p:cNvSpPr/>
              <p:nvPr/>
            </p:nvSpPr>
            <p:spPr bwMode="auto">
              <a:xfrm>
                <a:off x="1868488" y="3140074"/>
                <a:ext cx="271462" cy="23813"/>
              </a:xfrm>
              <a:custGeom>
                <a:avLst/>
                <a:gdLst>
                  <a:gd name="T0" fmla="*/ 41 w 753"/>
                  <a:gd name="T1" fmla="*/ 42 h 68"/>
                  <a:gd name="T2" fmla="*/ 192 w 753"/>
                  <a:gd name="T3" fmla="*/ 42 h 68"/>
                  <a:gd name="T4" fmla="*/ 217 w 753"/>
                  <a:gd name="T5" fmla="*/ 67 h 68"/>
                  <a:gd name="T6" fmla="*/ 543 w 753"/>
                  <a:gd name="T7" fmla="*/ 67 h 68"/>
                  <a:gd name="T8" fmla="*/ 568 w 753"/>
                  <a:gd name="T9" fmla="*/ 42 h 68"/>
                  <a:gd name="T10" fmla="*/ 710 w 753"/>
                  <a:gd name="T11" fmla="*/ 42 h 68"/>
                  <a:gd name="T12" fmla="*/ 752 w 753"/>
                  <a:gd name="T13" fmla="*/ 0 h 68"/>
                  <a:gd name="T14" fmla="*/ 0 w 753"/>
                  <a:gd name="T15" fmla="*/ 0 h 68"/>
                  <a:gd name="T16" fmla="*/ 41 w 753"/>
                  <a:gd name="T17" fmla="*/ 42 h 68"/>
                  <a:gd name="T18" fmla="*/ 41 w 753"/>
                  <a:gd name="T19" fmla="*/ 42 h 68"/>
                  <a:gd name="T20" fmla="*/ 41 w 753"/>
                  <a:gd name="T21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3" h="68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îṩ1ïḋê"/>
              <p:cNvSpPr/>
              <p:nvPr/>
            </p:nvSpPr>
            <p:spPr bwMode="auto">
              <a:xfrm>
                <a:off x="1835150" y="2955924"/>
                <a:ext cx="382588" cy="174625"/>
              </a:xfrm>
              <a:custGeom>
                <a:avLst/>
                <a:gdLst>
                  <a:gd name="T0" fmla="*/ 1020 w 1062"/>
                  <a:gd name="T1" fmla="*/ 100 h 486"/>
                  <a:gd name="T2" fmla="*/ 894 w 1062"/>
                  <a:gd name="T3" fmla="*/ 75 h 486"/>
                  <a:gd name="T4" fmla="*/ 894 w 1062"/>
                  <a:gd name="T5" fmla="*/ 0 h 486"/>
                  <a:gd name="T6" fmla="*/ 0 w 1062"/>
                  <a:gd name="T7" fmla="*/ 0 h 486"/>
                  <a:gd name="T8" fmla="*/ 267 w 1062"/>
                  <a:gd name="T9" fmla="*/ 485 h 486"/>
                  <a:gd name="T10" fmla="*/ 627 w 1062"/>
                  <a:gd name="T11" fmla="*/ 485 h 486"/>
                  <a:gd name="T12" fmla="*/ 819 w 1062"/>
                  <a:gd name="T13" fmla="*/ 351 h 486"/>
                  <a:gd name="T14" fmla="*/ 1061 w 1062"/>
                  <a:gd name="T15" fmla="*/ 192 h 486"/>
                  <a:gd name="T16" fmla="*/ 1020 w 1062"/>
                  <a:gd name="T17" fmla="*/ 100 h 486"/>
                  <a:gd name="T18" fmla="*/ 861 w 1062"/>
                  <a:gd name="T19" fmla="*/ 284 h 486"/>
                  <a:gd name="T20" fmla="*/ 894 w 1062"/>
                  <a:gd name="T21" fmla="*/ 142 h 486"/>
                  <a:gd name="T22" fmla="*/ 978 w 1062"/>
                  <a:gd name="T23" fmla="*/ 151 h 486"/>
                  <a:gd name="T24" fmla="*/ 995 w 1062"/>
                  <a:gd name="T25" fmla="*/ 192 h 486"/>
                  <a:gd name="T26" fmla="*/ 861 w 1062"/>
                  <a:gd name="T27" fmla="*/ 284 h 486"/>
                  <a:gd name="T28" fmla="*/ 861 w 1062"/>
                  <a:gd name="T29" fmla="*/ 284 h 486"/>
                  <a:gd name="T30" fmla="*/ 861 w 1062"/>
                  <a:gd name="T31" fmla="*/ 2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2" h="486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ṩ1îḓê"/>
              <p:cNvSpPr/>
              <p:nvPr/>
            </p:nvSpPr>
            <p:spPr bwMode="auto">
              <a:xfrm>
                <a:off x="1916113" y="2800349"/>
                <a:ext cx="112712" cy="144463"/>
              </a:xfrm>
              <a:custGeom>
                <a:avLst/>
                <a:gdLst>
                  <a:gd name="T0" fmla="*/ 142 w 311"/>
                  <a:gd name="T1" fmla="*/ 401 h 402"/>
                  <a:gd name="T2" fmla="*/ 234 w 311"/>
                  <a:gd name="T3" fmla="*/ 243 h 402"/>
                  <a:gd name="T4" fmla="*/ 268 w 311"/>
                  <a:gd name="T5" fmla="*/ 0 h 402"/>
                  <a:gd name="T6" fmla="*/ 159 w 311"/>
                  <a:gd name="T7" fmla="*/ 276 h 402"/>
                  <a:gd name="T8" fmla="*/ 142 w 311"/>
                  <a:gd name="T9" fmla="*/ 401 h 402"/>
                  <a:gd name="T10" fmla="*/ 142 w 311"/>
                  <a:gd name="T11" fmla="*/ 401 h 402"/>
                  <a:gd name="T12" fmla="*/ 142 w 311"/>
                  <a:gd name="T13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402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ïṣḷíḑè"/>
              <p:cNvSpPr/>
              <p:nvPr/>
            </p:nvSpPr>
            <p:spPr bwMode="auto">
              <a:xfrm>
                <a:off x="2003425" y="2867024"/>
                <a:ext cx="53975" cy="73025"/>
              </a:xfrm>
              <a:custGeom>
                <a:avLst/>
                <a:gdLst>
                  <a:gd name="T0" fmla="*/ 17 w 151"/>
                  <a:gd name="T1" fmla="*/ 201 h 202"/>
                  <a:gd name="T2" fmla="*/ 75 w 151"/>
                  <a:gd name="T3" fmla="*/ 67 h 202"/>
                  <a:gd name="T4" fmla="*/ 84 w 151"/>
                  <a:gd name="T5" fmla="*/ 0 h 202"/>
                  <a:gd name="T6" fmla="*/ 33 w 151"/>
                  <a:gd name="T7" fmla="*/ 75 h 202"/>
                  <a:gd name="T8" fmla="*/ 17 w 151"/>
                  <a:gd name="T9" fmla="*/ 201 h 202"/>
                  <a:gd name="T10" fmla="*/ 17 w 151"/>
                  <a:gd name="T11" fmla="*/ 201 h 202"/>
                  <a:gd name="T12" fmla="*/ 17 w 151"/>
                  <a:gd name="T13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2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文本框 61"/>
          <p:cNvSpPr txBox="1"/>
          <p:nvPr/>
        </p:nvSpPr>
        <p:spPr>
          <a:xfrm>
            <a:off x="1807288" y="3420264"/>
            <a:ext cx="838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1472004" y="3791724"/>
            <a:ext cx="1517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054500" y="3420264"/>
            <a:ext cx="838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2719216" y="3791724"/>
            <a:ext cx="1517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280041" y="3420264"/>
            <a:ext cx="838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3944757" y="3791724"/>
            <a:ext cx="1517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576596" y="3400939"/>
            <a:ext cx="838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5241312" y="3772399"/>
            <a:ext cx="1517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867554" y="3389523"/>
            <a:ext cx="838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6532270" y="3760983"/>
            <a:ext cx="1517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2" name="图片 41" descr="094bb3466db9a239aab45b54ac49b68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01194" y="1859079"/>
            <a:ext cx="3331710" cy="21318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151976" y="1823725"/>
            <a:ext cx="3440257" cy="213182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88846" y="1955222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3617898" y="238180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 descr="094bb3466db9a239aab45b54ac49b68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63" y="171382"/>
            <a:ext cx="8356970" cy="483772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52702" y="1512494"/>
            <a:ext cx="2398716" cy="2939896"/>
            <a:chOff x="1295" y="2328"/>
            <a:chExt cx="4326" cy="5302"/>
          </a:xfrm>
        </p:grpSpPr>
        <p:grpSp>
          <p:nvGrpSpPr>
            <p:cNvPr id="4" name="组合 3"/>
            <p:cNvGrpSpPr/>
            <p:nvPr/>
          </p:nvGrpSpPr>
          <p:grpSpPr>
            <a:xfrm>
              <a:off x="1295" y="2328"/>
              <a:ext cx="4327" cy="5302"/>
              <a:chOff x="822583" y="1478326"/>
              <a:chExt cx="2747931" cy="33665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984460" y="1813637"/>
                <a:ext cx="2586054" cy="3031269"/>
                <a:chOff x="7359328" y="2726608"/>
                <a:chExt cx="1725140" cy="2022140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7359328" y="3199505"/>
                  <a:ext cx="1725140" cy="1549243"/>
                  <a:chOff x="1147214" y="1757012"/>
                  <a:chExt cx="1725140" cy="1549243"/>
                </a:xfrm>
              </p:grpSpPr>
              <p:sp>
                <p:nvSpPr>
                  <p:cNvPr id="17" name="流程图: 手动操作 16"/>
                  <p:cNvSpPr/>
                  <p:nvPr/>
                </p:nvSpPr>
                <p:spPr>
                  <a:xfrm rot="14368325">
                    <a:off x="2425075" y="1887383"/>
                    <a:ext cx="129055" cy="765502"/>
                  </a:xfrm>
                  <a:prstGeom prst="flowChartManualOperation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流程图: 手动操作 17"/>
                  <p:cNvSpPr/>
                  <p:nvPr/>
                </p:nvSpPr>
                <p:spPr>
                  <a:xfrm rot="18336569">
                    <a:off x="2540192" y="2195658"/>
                    <a:ext cx="129055" cy="300983"/>
                  </a:xfrm>
                  <a:prstGeom prst="flowChartManualOperation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9" name="组合 18"/>
                  <p:cNvGrpSpPr/>
                  <p:nvPr/>
                </p:nvGrpSpPr>
                <p:grpSpPr>
                  <a:xfrm rot="14284164">
                    <a:off x="929167" y="2333900"/>
                    <a:ext cx="551728" cy="115633"/>
                    <a:chOff x="3256807" y="3033089"/>
                    <a:chExt cx="765502" cy="160436"/>
                  </a:xfrm>
                </p:grpSpPr>
                <p:sp>
                  <p:nvSpPr>
                    <p:cNvPr id="24" name="流程图: 手动操作 23"/>
                    <p:cNvSpPr/>
                    <p:nvPr/>
                  </p:nvSpPr>
                  <p:spPr>
                    <a:xfrm rot="14368325">
                      <a:off x="3575030" y="2714866"/>
                      <a:ext cx="129055" cy="765502"/>
                    </a:xfrm>
                    <a:prstGeom prst="flowChartManualOperati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" name="流程图: 手动操作 24"/>
                    <p:cNvSpPr/>
                    <p:nvPr/>
                  </p:nvSpPr>
                  <p:spPr>
                    <a:xfrm rot="18336569">
                      <a:off x="3749930" y="2978505"/>
                      <a:ext cx="129056" cy="300984"/>
                    </a:xfrm>
                    <a:prstGeom prst="flowChartManualOperati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0" name="任意多边形 24"/>
                  <p:cNvSpPr/>
                  <p:nvPr/>
                </p:nvSpPr>
                <p:spPr>
                  <a:xfrm>
                    <a:off x="1168357" y="1757012"/>
                    <a:ext cx="1238592" cy="1549243"/>
                  </a:xfrm>
                  <a:custGeom>
                    <a:avLst/>
                    <a:gdLst>
                      <a:gd name="connsiteX0" fmla="*/ 619296 w 1238592"/>
                      <a:gd name="connsiteY0" fmla="*/ 0 h 1549243"/>
                      <a:gd name="connsiteX1" fmla="*/ 1110363 w 1238592"/>
                      <a:gd name="connsiteY1" fmla="*/ 491067 h 1549243"/>
                      <a:gd name="connsiteX2" fmla="*/ 1100387 w 1238592"/>
                      <a:gd name="connsiteY2" fmla="*/ 590034 h 1549243"/>
                      <a:gd name="connsiteX3" fmla="*/ 1095872 w 1238592"/>
                      <a:gd name="connsiteY3" fmla="*/ 604579 h 1549243"/>
                      <a:gd name="connsiteX4" fmla="*/ 1132826 w 1238592"/>
                      <a:gd name="connsiteY4" fmla="*/ 646456 h 1549243"/>
                      <a:gd name="connsiteX5" fmla="*/ 1238592 w 1238592"/>
                      <a:gd name="connsiteY5" fmla="*/ 970203 h 1549243"/>
                      <a:gd name="connsiteX6" fmla="*/ 619296 w 1238592"/>
                      <a:gd name="connsiteY6" fmla="*/ 1549243 h 1549243"/>
                      <a:gd name="connsiteX7" fmla="*/ 0 w 1238592"/>
                      <a:gd name="connsiteY7" fmla="*/ 970203 h 1549243"/>
                      <a:gd name="connsiteX8" fmla="*/ 105766 w 1238592"/>
                      <a:gd name="connsiteY8" fmla="*/ 646456 h 1549243"/>
                      <a:gd name="connsiteX9" fmla="*/ 142721 w 1238592"/>
                      <a:gd name="connsiteY9" fmla="*/ 604579 h 1549243"/>
                      <a:gd name="connsiteX10" fmla="*/ 138206 w 1238592"/>
                      <a:gd name="connsiteY10" fmla="*/ 590034 h 1549243"/>
                      <a:gd name="connsiteX11" fmla="*/ 128229 w 1238592"/>
                      <a:gd name="connsiteY11" fmla="*/ 491067 h 1549243"/>
                      <a:gd name="connsiteX12" fmla="*/ 619296 w 1238592"/>
                      <a:gd name="connsiteY12" fmla="*/ 0 h 154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8592" h="1549243">
                        <a:moveTo>
                          <a:pt x="619296" y="0"/>
                        </a:moveTo>
                        <a:cubicBezTo>
                          <a:pt x="890505" y="0"/>
                          <a:pt x="1110363" y="219858"/>
                          <a:pt x="1110363" y="491067"/>
                        </a:cubicBezTo>
                        <a:cubicBezTo>
                          <a:pt x="1110363" y="524968"/>
                          <a:pt x="1106928" y="558067"/>
                          <a:pt x="1100387" y="590034"/>
                        </a:cubicBezTo>
                        <a:lnTo>
                          <a:pt x="1095872" y="604579"/>
                        </a:lnTo>
                        <a:lnTo>
                          <a:pt x="1132826" y="646456"/>
                        </a:lnTo>
                        <a:cubicBezTo>
                          <a:pt x="1199601" y="738872"/>
                          <a:pt x="1238592" y="850280"/>
                          <a:pt x="1238592" y="970203"/>
                        </a:cubicBezTo>
                        <a:cubicBezTo>
                          <a:pt x="1238592" y="1289998"/>
                          <a:pt x="961324" y="1549243"/>
                          <a:pt x="619296" y="1549243"/>
                        </a:cubicBezTo>
                        <a:cubicBezTo>
                          <a:pt x="277268" y="1549243"/>
                          <a:pt x="0" y="1289998"/>
                          <a:pt x="0" y="970203"/>
                        </a:cubicBezTo>
                        <a:cubicBezTo>
                          <a:pt x="0" y="850280"/>
                          <a:pt x="38991" y="738872"/>
                          <a:pt x="105766" y="646456"/>
                        </a:cubicBezTo>
                        <a:lnTo>
                          <a:pt x="142721" y="604579"/>
                        </a:lnTo>
                        <a:lnTo>
                          <a:pt x="138206" y="590034"/>
                        </a:lnTo>
                        <a:cubicBezTo>
                          <a:pt x="131664" y="558067"/>
                          <a:pt x="128229" y="524968"/>
                          <a:pt x="128229" y="491067"/>
                        </a:cubicBezTo>
                        <a:cubicBezTo>
                          <a:pt x="128229" y="219858"/>
                          <a:pt x="348087" y="0"/>
                          <a:pt x="61929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椭圆 20"/>
                  <p:cNvSpPr/>
                  <p:nvPr/>
                </p:nvSpPr>
                <p:spPr>
                  <a:xfrm>
                    <a:off x="1697548" y="2295297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椭圆 21"/>
                  <p:cNvSpPr/>
                  <p:nvPr/>
                </p:nvSpPr>
                <p:spPr>
                  <a:xfrm>
                    <a:off x="1697548" y="2566502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椭圆 22"/>
                  <p:cNvSpPr/>
                  <p:nvPr/>
                </p:nvSpPr>
                <p:spPr>
                  <a:xfrm>
                    <a:off x="1697548" y="2804297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" name="椭圆 14"/>
                <p:cNvSpPr/>
                <p:nvPr/>
              </p:nvSpPr>
              <p:spPr>
                <a:xfrm>
                  <a:off x="7572870" y="2726608"/>
                  <a:ext cx="853793" cy="8537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等腰三角形 30"/>
                <p:cNvSpPr/>
                <p:nvPr/>
              </p:nvSpPr>
              <p:spPr>
                <a:xfrm rot="4663928">
                  <a:off x="8221748" y="2963732"/>
                  <a:ext cx="165260" cy="471547"/>
                </a:xfrm>
                <a:custGeom>
                  <a:avLst/>
                  <a:gdLst>
                    <a:gd name="connsiteX0" fmla="*/ 0 w 165260"/>
                    <a:gd name="connsiteY0" fmla="*/ 783771 h 783771"/>
                    <a:gd name="connsiteX1" fmla="*/ 82630 w 165260"/>
                    <a:gd name="connsiteY1" fmla="*/ 0 h 783771"/>
                    <a:gd name="connsiteX2" fmla="*/ 165260 w 165260"/>
                    <a:gd name="connsiteY2" fmla="*/ 783771 h 783771"/>
                    <a:gd name="connsiteX3" fmla="*/ 0 w 165260"/>
                    <a:gd name="connsiteY3" fmla="*/ 783771 h 783771"/>
                    <a:gd name="connsiteX0-1" fmla="*/ 0 w 165260"/>
                    <a:gd name="connsiteY0-2" fmla="*/ 783771 h 783771"/>
                    <a:gd name="connsiteX1-3" fmla="*/ 82630 w 165260"/>
                    <a:gd name="connsiteY1-4" fmla="*/ 0 h 783771"/>
                    <a:gd name="connsiteX2-5" fmla="*/ 165260 w 165260"/>
                    <a:gd name="connsiteY2-6" fmla="*/ 783771 h 783771"/>
                    <a:gd name="connsiteX3-7" fmla="*/ 80849 w 165260"/>
                    <a:gd name="connsiteY3-8" fmla="*/ 783336 h 783771"/>
                    <a:gd name="connsiteX4" fmla="*/ 0 w 165260"/>
                    <a:gd name="connsiteY4" fmla="*/ 783771 h 783771"/>
                    <a:gd name="connsiteX0-9" fmla="*/ 0 w 165260"/>
                    <a:gd name="connsiteY0-10" fmla="*/ 783771 h 802386"/>
                    <a:gd name="connsiteX1-11" fmla="*/ 82630 w 165260"/>
                    <a:gd name="connsiteY1-12" fmla="*/ 0 h 802386"/>
                    <a:gd name="connsiteX2-13" fmla="*/ 165260 w 165260"/>
                    <a:gd name="connsiteY2-14" fmla="*/ 783771 h 802386"/>
                    <a:gd name="connsiteX3-15" fmla="*/ 80849 w 165260"/>
                    <a:gd name="connsiteY3-16" fmla="*/ 802386 h 802386"/>
                    <a:gd name="connsiteX4-17" fmla="*/ 0 w 165260"/>
                    <a:gd name="connsiteY4-18" fmla="*/ 783771 h 802386"/>
                    <a:gd name="connsiteX0-19" fmla="*/ 1 w 165261"/>
                    <a:gd name="connsiteY0-20" fmla="*/ 783771 h 848449"/>
                    <a:gd name="connsiteX1-21" fmla="*/ 82631 w 165261"/>
                    <a:gd name="connsiteY1-22" fmla="*/ 0 h 848449"/>
                    <a:gd name="connsiteX2-23" fmla="*/ 165261 w 165261"/>
                    <a:gd name="connsiteY2-24" fmla="*/ 783771 h 848449"/>
                    <a:gd name="connsiteX3-25" fmla="*/ 80850 w 165261"/>
                    <a:gd name="connsiteY3-26" fmla="*/ 802386 h 848449"/>
                    <a:gd name="connsiteX4-27" fmla="*/ 1 w 165261"/>
                    <a:gd name="connsiteY4-28" fmla="*/ 783771 h 848449"/>
                    <a:gd name="connsiteX0-29" fmla="*/ 0 w 165260"/>
                    <a:gd name="connsiteY0-30" fmla="*/ 783771 h 848449"/>
                    <a:gd name="connsiteX1-31" fmla="*/ 82630 w 165260"/>
                    <a:gd name="connsiteY1-32" fmla="*/ 0 h 848449"/>
                    <a:gd name="connsiteX2-33" fmla="*/ 165260 w 165260"/>
                    <a:gd name="connsiteY2-34" fmla="*/ 783771 h 848449"/>
                    <a:gd name="connsiteX3-35" fmla="*/ 80849 w 165260"/>
                    <a:gd name="connsiteY3-36" fmla="*/ 802386 h 848449"/>
                    <a:gd name="connsiteX4-37" fmla="*/ 0 w 165260"/>
                    <a:gd name="connsiteY4-38" fmla="*/ 783771 h 848449"/>
                    <a:gd name="connsiteX0-39" fmla="*/ 0 w 165260"/>
                    <a:gd name="connsiteY0-40" fmla="*/ 783771 h 804181"/>
                    <a:gd name="connsiteX1-41" fmla="*/ 82630 w 165260"/>
                    <a:gd name="connsiteY1-42" fmla="*/ 0 h 804181"/>
                    <a:gd name="connsiteX2-43" fmla="*/ 165260 w 165260"/>
                    <a:gd name="connsiteY2-44" fmla="*/ 783771 h 804181"/>
                    <a:gd name="connsiteX3-45" fmla="*/ 80849 w 165260"/>
                    <a:gd name="connsiteY3-46" fmla="*/ 802386 h 804181"/>
                    <a:gd name="connsiteX4-47" fmla="*/ 0 w 165260"/>
                    <a:gd name="connsiteY4-48" fmla="*/ 783771 h 804181"/>
                    <a:gd name="connsiteX0-49" fmla="*/ 0 w 165260"/>
                    <a:gd name="connsiteY0-50" fmla="*/ 783771 h 816673"/>
                    <a:gd name="connsiteX1-51" fmla="*/ 82630 w 165260"/>
                    <a:gd name="connsiteY1-52" fmla="*/ 0 h 816673"/>
                    <a:gd name="connsiteX2-53" fmla="*/ 165260 w 165260"/>
                    <a:gd name="connsiteY2-54" fmla="*/ 783771 h 816673"/>
                    <a:gd name="connsiteX3-55" fmla="*/ 83231 w 165260"/>
                    <a:gd name="connsiteY3-56" fmla="*/ 816673 h 816673"/>
                    <a:gd name="connsiteX4-57" fmla="*/ 0 w 165260"/>
                    <a:gd name="connsiteY4-58" fmla="*/ 783771 h 816673"/>
                    <a:gd name="connsiteX0-59" fmla="*/ 0 w 165260"/>
                    <a:gd name="connsiteY0-60" fmla="*/ 783771 h 814291"/>
                    <a:gd name="connsiteX1-61" fmla="*/ 82630 w 165260"/>
                    <a:gd name="connsiteY1-62" fmla="*/ 0 h 814291"/>
                    <a:gd name="connsiteX2-63" fmla="*/ 165260 w 165260"/>
                    <a:gd name="connsiteY2-64" fmla="*/ 783771 h 814291"/>
                    <a:gd name="connsiteX3-65" fmla="*/ 95137 w 165260"/>
                    <a:gd name="connsiteY3-66" fmla="*/ 814291 h 814291"/>
                    <a:gd name="connsiteX4-67" fmla="*/ 0 w 165260"/>
                    <a:gd name="connsiteY4-68" fmla="*/ 783771 h 814291"/>
                    <a:gd name="connsiteX0-69" fmla="*/ 0 w 165260"/>
                    <a:gd name="connsiteY0-70" fmla="*/ 783771 h 814291"/>
                    <a:gd name="connsiteX1-71" fmla="*/ 82630 w 165260"/>
                    <a:gd name="connsiteY1-72" fmla="*/ 0 h 814291"/>
                    <a:gd name="connsiteX2-73" fmla="*/ 165260 w 165260"/>
                    <a:gd name="connsiteY2-74" fmla="*/ 783771 h 814291"/>
                    <a:gd name="connsiteX3-75" fmla="*/ 95137 w 165260"/>
                    <a:gd name="connsiteY3-76" fmla="*/ 814291 h 814291"/>
                    <a:gd name="connsiteX4-77" fmla="*/ 0 w 165260"/>
                    <a:gd name="connsiteY4-78" fmla="*/ 783771 h 814291"/>
                    <a:gd name="connsiteX0-79" fmla="*/ 0 w 165260"/>
                    <a:gd name="connsiteY0-80" fmla="*/ 783771 h 814291"/>
                    <a:gd name="connsiteX1-81" fmla="*/ 82630 w 165260"/>
                    <a:gd name="connsiteY1-82" fmla="*/ 0 h 814291"/>
                    <a:gd name="connsiteX2-83" fmla="*/ 165260 w 165260"/>
                    <a:gd name="connsiteY2-84" fmla="*/ 783771 h 814291"/>
                    <a:gd name="connsiteX3-85" fmla="*/ 95137 w 165260"/>
                    <a:gd name="connsiteY3-86" fmla="*/ 814291 h 814291"/>
                    <a:gd name="connsiteX4-87" fmla="*/ 0 w 165260"/>
                    <a:gd name="connsiteY4-88" fmla="*/ 783771 h 814291"/>
                    <a:gd name="connsiteX0-89" fmla="*/ 0 w 165260"/>
                    <a:gd name="connsiteY0-90" fmla="*/ 783771 h 814291"/>
                    <a:gd name="connsiteX1-91" fmla="*/ 82630 w 165260"/>
                    <a:gd name="connsiteY1-92" fmla="*/ 0 h 814291"/>
                    <a:gd name="connsiteX2-93" fmla="*/ 165260 w 165260"/>
                    <a:gd name="connsiteY2-94" fmla="*/ 783771 h 814291"/>
                    <a:gd name="connsiteX3-95" fmla="*/ 95137 w 165260"/>
                    <a:gd name="connsiteY3-96" fmla="*/ 814291 h 814291"/>
                    <a:gd name="connsiteX4-97" fmla="*/ 0 w 165260"/>
                    <a:gd name="connsiteY4-98" fmla="*/ 783771 h 814291"/>
                    <a:gd name="connsiteX0-99" fmla="*/ 0 w 165260"/>
                    <a:gd name="connsiteY0-100" fmla="*/ 783771 h 814291"/>
                    <a:gd name="connsiteX1-101" fmla="*/ 82630 w 165260"/>
                    <a:gd name="connsiteY1-102" fmla="*/ 0 h 814291"/>
                    <a:gd name="connsiteX2-103" fmla="*/ 165260 w 165260"/>
                    <a:gd name="connsiteY2-104" fmla="*/ 783771 h 814291"/>
                    <a:gd name="connsiteX3-105" fmla="*/ 95137 w 165260"/>
                    <a:gd name="connsiteY3-106" fmla="*/ 814291 h 814291"/>
                    <a:gd name="connsiteX4-107" fmla="*/ 0 w 165260"/>
                    <a:gd name="connsiteY4-108" fmla="*/ 783771 h 81429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165260" h="814291">
                      <a:moveTo>
                        <a:pt x="0" y="783771"/>
                      </a:moveTo>
                      <a:lnTo>
                        <a:pt x="82630" y="0"/>
                      </a:lnTo>
                      <a:lnTo>
                        <a:pt x="165260" y="783771"/>
                      </a:lnTo>
                      <a:cubicBezTo>
                        <a:pt x="138769" y="805583"/>
                        <a:pt x="134586" y="814291"/>
                        <a:pt x="95137" y="814291"/>
                      </a:cubicBezTo>
                      <a:cubicBezTo>
                        <a:pt x="55688" y="814291"/>
                        <a:pt x="59234" y="812727"/>
                        <a:pt x="0" y="783771"/>
                      </a:cubicBezTo>
                      <a:close/>
                    </a:path>
                  </a:pathLst>
                </a:custGeom>
                <a:solidFill>
                  <a:srgbClr val="D1323D"/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2107000">
                <a:off x="822583" y="1478326"/>
                <a:ext cx="1935286" cy="1012136"/>
                <a:chOff x="2792399" y="1567893"/>
                <a:chExt cx="2385230" cy="1247451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831441" y="1567893"/>
                  <a:ext cx="2346188" cy="967821"/>
                  <a:chOff x="2972971" y="1563251"/>
                  <a:chExt cx="2069515" cy="853691"/>
                </a:xfrm>
              </p:grpSpPr>
              <p:sp>
                <p:nvSpPr>
                  <p:cNvPr id="11" name="Freeform 14"/>
                  <p:cNvSpPr/>
                  <p:nvPr/>
                </p:nvSpPr>
                <p:spPr bwMode="auto">
                  <a:xfrm rot="19454570">
                    <a:off x="2972971" y="1563251"/>
                    <a:ext cx="1814591" cy="788725"/>
                  </a:xfrm>
                  <a:custGeom>
                    <a:avLst/>
                    <a:gdLst>
                      <a:gd name="T0" fmla="*/ 18 w 597"/>
                      <a:gd name="T1" fmla="*/ 269 h 430"/>
                      <a:gd name="T2" fmla="*/ 8 w 597"/>
                      <a:gd name="T3" fmla="*/ 209 h 430"/>
                      <a:gd name="T4" fmla="*/ 596 w 597"/>
                      <a:gd name="T5" fmla="*/ 413 h 430"/>
                      <a:gd name="T6" fmla="*/ 260 w 597"/>
                      <a:gd name="T7" fmla="*/ 430 h 430"/>
                      <a:gd name="T8" fmla="*/ 18 w 597"/>
                      <a:gd name="T9" fmla="*/ 269 h 430"/>
                      <a:gd name="connsiteX0" fmla="*/ 194 w 10346"/>
                      <a:gd name="connsiteY0" fmla="*/ 3062 h 6806"/>
                      <a:gd name="connsiteX1" fmla="*/ 26 w 10346"/>
                      <a:gd name="connsiteY1" fmla="*/ 1666 h 6806"/>
                      <a:gd name="connsiteX2" fmla="*/ 9875 w 10346"/>
                      <a:gd name="connsiteY2" fmla="*/ 6411 h 6806"/>
                      <a:gd name="connsiteX3" fmla="*/ 4247 w 10346"/>
                      <a:gd name="connsiteY3" fmla="*/ 6806 h 6806"/>
                      <a:gd name="connsiteX4" fmla="*/ 194 w 10346"/>
                      <a:gd name="connsiteY4" fmla="*/ 3062 h 6806"/>
                      <a:gd name="connsiteX0-1" fmla="*/ 188 w 12038"/>
                      <a:gd name="connsiteY0-2" fmla="*/ 3941 h 9442"/>
                      <a:gd name="connsiteX1-3" fmla="*/ 25 w 12038"/>
                      <a:gd name="connsiteY1-4" fmla="*/ 1890 h 9442"/>
                      <a:gd name="connsiteX2-5" fmla="*/ 9545 w 12038"/>
                      <a:gd name="connsiteY2-6" fmla="*/ 8862 h 9442"/>
                      <a:gd name="connsiteX3-7" fmla="*/ 4105 w 12038"/>
                      <a:gd name="connsiteY3-8" fmla="*/ 9442 h 9442"/>
                      <a:gd name="connsiteX4-9" fmla="*/ 188 w 12038"/>
                      <a:gd name="connsiteY4-10" fmla="*/ 3941 h 9442"/>
                      <a:gd name="connsiteX0-11" fmla="*/ 1240 w 9664"/>
                      <a:gd name="connsiteY0-12" fmla="*/ 1931 h 8212"/>
                      <a:gd name="connsiteX1-13" fmla="*/ 346 w 9664"/>
                      <a:gd name="connsiteY1-14" fmla="*/ 214 h 8212"/>
                      <a:gd name="connsiteX2-15" fmla="*/ 8254 w 9664"/>
                      <a:gd name="connsiteY2-16" fmla="*/ 7598 h 8212"/>
                      <a:gd name="connsiteX3-17" fmla="*/ 3735 w 9664"/>
                      <a:gd name="connsiteY3-18" fmla="*/ 8212 h 8212"/>
                      <a:gd name="connsiteX4-19" fmla="*/ 1240 w 9664"/>
                      <a:gd name="connsiteY4-20" fmla="*/ 1931 h 8212"/>
                      <a:gd name="connsiteX0-21" fmla="*/ 0 w 9092"/>
                      <a:gd name="connsiteY0-22" fmla="*/ 3449 h 11098"/>
                      <a:gd name="connsiteX1-23" fmla="*/ 2511 w 9092"/>
                      <a:gd name="connsiteY1-24" fmla="*/ 199 h 11098"/>
                      <a:gd name="connsiteX2-25" fmla="*/ 7258 w 9092"/>
                      <a:gd name="connsiteY2-26" fmla="*/ 10350 h 11098"/>
                      <a:gd name="connsiteX3-27" fmla="*/ 2582 w 9092"/>
                      <a:gd name="connsiteY3-28" fmla="*/ 11098 h 11098"/>
                      <a:gd name="connsiteX4-29" fmla="*/ 0 w 9092"/>
                      <a:gd name="connsiteY4-30" fmla="*/ 3449 h 11098"/>
                      <a:gd name="connsiteX0-31" fmla="*/ 0 w 10295"/>
                      <a:gd name="connsiteY0-32" fmla="*/ 4009 h 10901"/>
                      <a:gd name="connsiteX1-33" fmla="*/ 4652 w 10295"/>
                      <a:gd name="connsiteY1-34" fmla="*/ 149 h 10901"/>
                      <a:gd name="connsiteX2-35" fmla="*/ 7983 w 10295"/>
                      <a:gd name="connsiteY2-36" fmla="*/ 10227 h 10901"/>
                      <a:gd name="connsiteX3-37" fmla="*/ 2840 w 10295"/>
                      <a:gd name="connsiteY3-38" fmla="*/ 10901 h 10901"/>
                      <a:gd name="connsiteX4-39" fmla="*/ 0 w 10295"/>
                      <a:gd name="connsiteY4-40" fmla="*/ 4009 h 10901"/>
                      <a:gd name="connsiteX0-41" fmla="*/ 0 w 10344"/>
                      <a:gd name="connsiteY0-42" fmla="*/ 4008 h 10900"/>
                      <a:gd name="connsiteX1-43" fmla="*/ 4652 w 10344"/>
                      <a:gd name="connsiteY1-44" fmla="*/ 148 h 10900"/>
                      <a:gd name="connsiteX2-45" fmla="*/ 7983 w 10344"/>
                      <a:gd name="connsiteY2-46" fmla="*/ 10226 h 10900"/>
                      <a:gd name="connsiteX3-47" fmla="*/ 2840 w 10344"/>
                      <a:gd name="connsiteY3-48" fmla="*/ 10900 h 10900"/>
                      <a:gd name="connsiteX4-49" fmla="*/ 0 w 10344"/>
                      <a:gd name="connsiteY4-50" fmla="*/ 4008 h 10900"/>
                      <a:gd name="connsiteX0-51" fmla="*/ 0 w 10344"/>
                      <a:gd name="connsiteY0-52" fmla="*/ 4008 h 10709"/>
                      <a:gd name="connsiteX1-53" fmla="*/ 4652 w 10344"/>
                      <a:gd name="connsiteY1-54" fmla="*/ 148 h 10709"/>
                      <a:gd name="connsiteX2-55" fmla="*/ 7983 w 10344"/>
                      <a:gd name="connsiteY2-56" fmla="*/ 10226 h 10709"/>
                      <a:gd name="connsiteX3-57" fmla="*/ 2486 w 10344"/>
                      <a:gd name="connsiteY3-58" fmla="*/ 10709 h 10709"/>
                      <a:gd name="connsiteX4-59" fmla="*/ 0 w 10344"/>
                      <a:gd name="connsiteY4-60" fmla="*/ 4008 h 10709"/>
                      <a:gd name="connsiteX0-61" fmla="*/ 0 w 10513"/>
                      <a:gd name="connsiteY0-62" fmla="*/ 4624 h 11325"/>
                      <a:gd name="connsiteX1-63" fmla="*/ 5508 w 10513"/>
                      <a:gd name="connsiteY1-64" fmla="*/ 132 h 11325"/>
                      <a:gd name="connsiteX2-65" fmla="*/ 7983 w 10513"/>
                      <a:gd name="connsiteY2-66" fmla="*/ 10842 h 11325"/>
                      <a:gd name="connsiteX3-67" fmla="*/ 2486 w 10513"/>
                      <a:gd name="connsiteY3-68" fmla="*/ 11325 h 11325"/>
                      <a:gd name="connsiteX4-69" fmla="*/ 0 w 10513"/>
                      <a:gd name="connsiteY4-70" fmla="*/ 4624 h 11325"/>
                      <a:gd name="connsiteX0-71" fmla="*/ 0 w 10712"/>
                      <a:gd name="connsiteY0-72" fmla="*/ 4902 h 11603"/>
                      <a:gd name="connsiteX1-73" fmla="*/ 5508 w 10712"/>
                      <a:gd name="connsiteY1-74" fmla="*/ 410 h 11603"/>
                      <a:gd name="connsiteX2-75" fmla="*/ 7983 w 10712"/>
                      <a:gd name="connsiteY2-76" fmla="*/ 11120 h 11603"/>
                      <a:gd name="connsiteX3-77" fmla="*/ 2486 w 10712"/>
                      <a:gd name="connsiteY3-78" fmla="*/ 11603 h 11603"/>
                      <a:gd name="connsiteX4-79" fmla="*/ 0 w 10712"/>
                      <a:gd name="connsiteY4-80" fmla="*/ 4902 h 11603"/>
                      <a:gd name="connsiteX0-81" fmla="*/ 0 w 10504"/>
                      <a:gd name="connsiteY0-82" fmla="*/ 4902 h 11805"/>
                      <a:gd name="connsiteX1-83" fmla="*/ 5508 w 10504"/>
                      <a:gd name="connsiteY1-84" fmla="*/ 410 h 11805"/>
                      <a:gd name="connsiteX2-85" fmla="*/ 7983 w 10504"/>
                      <a:gd name="connsiteY2-86" fmla="*/ 11120 h 11805"/>
                      <a:gd name="connsiteX3-87" fmla="*/ 2486 w 10504"/>
                      <a:gd name="connsiteY3-88" fmla="*/ 11603 h 11805"/>
                      <a:gd name="connsiteX4-89" fmla="*/ 0 w 10504"/>
                      <a:gd name="connsiteY4-90" fmla="*/ 4902 h 1180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504" h="11805">
                        <a:moveTo>
                          <a:pt x="0" y="4902"/>
                        </a:moveTo>
                        <a:cubicBezTo>
                          <a:pt x="122" y="4704"/>
                          <a:pt x="1821" y="-1651"/>
                          <a:pt x="5508" y="410"/>
                        </a:cubicBezTo>
                        <a:cubicBezTo>
                          <a:pt x="8159" y="1892"/>
                          <a:pt x="13762" y="14898"/>
                          <a:pt x="7983" y="11120"/>
                        </a:cubicBezTo>
                        <a:cubicBezTo>
                          <a:pt x="7997" y="11397"/>
                          <a:pt x="2486" y="11364"/>
                          <a:pt x="2486" y="11603"/>
                        </a:cubicBezTo>
                        <a:cubicBezTo>
                          <a:pt x="2424" y="10569"/>
                          <a:pt x="3703" y="4546"/>
                          <a:pt x="0" y="4902"/>
                        </a:cubicBezTo>
                        <a:close/>
                      </a:path>
                    </a:pathLst>
                  </a:custGeom>
                  <a:solidFill>
                    <a:srgbClr val="D1323D"/>
                  </a:solidFill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Freeform 15"/>
                  <p:cNvSpPr/>
                  <p:nvPr/>
                </p:nvSpPr>
                <p:spPr bwMode="auto">
                  <a:xfrm rot="19454570">
                    <a:off x="3067133" y="1953485"/>
                    <a:ext cx="1439269" cy="463458"/>
                  </a:xfrm>
                  <a:custGeom>
                    <a:avLst/>
                    <a:gdLst>
                      <a:gd name="T0" fmla="*/ 513 w 517"/>
                      <a:gd name="T1" fmla="*/ 139 h 191"/>
                      <a:gd name="T2" fmla="*/ 516 w 517"/>
                      <a:gd name="T3" fmla="*/ 160 h 191"/>
                      <a:gd name="T4" fmla="*/ 166 w 517"/>
                      <a:gd name="T5" fmla="*/ 191 h 191"/>
                      <a:gd name="T6" fmla="*/ 0 w 517"/>
                      <a:gd name="T7" fmla="*/ 18 h 191"/>
                      <a:gd name="T8" fmla="*/ 513 w 517"/>
                      <a:gd name="T9" fmla="*/ 139 h 191"/>
                      <a:gd name="connsiteX0" fmla="*/ 10526 w 10529"/>
                      <a:gd name="connsiteY0" fmla="*/ 7591 h 9143"/>
                      <a:gd name="connsiteX1" fmla="*/ 9981 w 10529"/>
                      <a:gd name="connsiteY1" fmla="*/ 7520 h 9143"/>
                      <a:gd name="connsiteX2" fmla="*/ 3211 w 10529"/>
                      <a:gd name="connsiteY2" fmla="*/ 9143 h 9143"/>
                      <a:gd name="connsiteX3" fmla="*/ 0 w 10529"/>
                      <a:gd name="connsiteY3" fmla="*/ 85 h 9143"/>
                      <a:gd name="connsiteX4" fmla="*/ 10526 w 10529"/>
                      <a:gd name="connsiteY4" fmla="*/ 7591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9" h="9143">
                        <a:moveTo>
                          <a:pt x="10526" y="7591"/>
                        </a:moveTo>
                        <a:cubicBezTo>
                          <a:pt x="10584" y="8534"/>
                          <a:pt x="9981" y="6892"/>
                          <a:pt x="9981" y="7520"/>
                        </a:cubicBezTo>
                        <a:cubicBezTo>
                          <a:pt x="10000" y="7886"/>
                          <a:pt x="3211" y="8829"/>
                          <a:pt x="3211" y="9143"/>
                        </a:cubicBezTo>
                        <a:cubicBezTo>
                          <a:pt x="3172" y="8672"/>
                          <a:pt x="4487" y="1708"/>
                          <a:pt x="0" y="85"/>
                        </a:cubicBezTo>
                        <a:cubicBezTo>
                          <a:pt x="4662" y="-857"/>
                          <a:pt x="4143" y="6387"/>
                          <a:pt x="10526" y="7591"/>
                        </a:cubicBezTo>
                        <a:close/>
                      </a:path>
                    </a:pathLst>
                  </a:custGeom>
                  <a:solidFill>
                    <a:srgbClr val="B01C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Freeform 16"/>
                  <p:cNvSpPr/>
                  <p:nvPr/>
                </p:nvSpPr>
                <p:spPr bwMode="auto">
                  <a:xfrm rot="19454570">
                    <a:off x="3499767" y="2016989"/>
                    <a:ext cx="1542719" cy="327190"/>
                  </a:xfrm>
                  <a:custGeom>
                    <a:avLst/>
                    <a:gdLst>
                      <a:gd name="T0" fmla="*/ 428 w 481"/>
                      <a:gd name="T1" fmla="*/ 13 h 141"/>
                      <a:gd name="T2" fmla="*/ 53 w 481"/>
                      <a:gd name="T3" fmla="*/ 13 h 141"/>
                      <a:gd name="T4" fmla="*/ 53 w 481"/>
                      <a:gd name="T5" fmla="*/ 134 h 141"/>
                      <a:gd name="T6" fmla="*/ 428 w 481"/>
                      <a:gd name="T7" fmla="*/ 134 h 141"/>
                      <a:gd name="T8" fmla="*/ 428 w 481"/>
                      <a:gd name="T9" fmla="*/ 13 h 141"/>
                      <a:gd name="connsiteX0" fmla="*/ 8640 w 9466"/>
                      <a:gd name="connsiteY0" fmla="*/ 822 h 9424"/>
                      <a:gd name="connsiteX1" fmla="*/ 844 w 9466"/>
                      <a:gd name="connsiteY1" fmla="*/ 822 h 9424"/>
                      <a:gd name="connsiteX2" fmla="*/ 957 w 9466"/>
                      <a:gd name="connsiteY2" fmla="*/ 8716 h 9424"/>
                      <a:gd name="connsiteX3" fmla="*/ 8640 w 9466"/>
                      <a:gd name="connsiteY3" fmla="*/ 9404 h 9424"/>
                      <a:gd name="connsiteX4" fmla="*/ 8640 w 9466"/>
                      <a:gd name="connsiteY4" fmla="*/ 822 h 9424"/>
                      <a:gd name="connsiteX0-1" fmla="*/ 9127 w 9899"/>
                      <a:gd name="connsiteY0-2" fmla="*/ 872 h 9275"/>
                      <a:gd name="connsiteX1-3" fmla="*/ 892 w 9899"/>
                      <a:gd name="connsiteY1-4" fmla="*/ 872 h 9275"/>
                      <a:gd name="connsiteX2-5" fmla="*/ 1011 w 9899"/>
                      <a:gd name="connsiteY2-6" fmla="*/ 9249 h 9275"/>
                      <a:gd name="connsiteX3-7" fmla="*/ 8910 w 9899"/>
                      <a:gd name="connsiteY3-8" fmla="*/ 8845 h 9275"/>
                      <a:gd name="connsiteX4-9" fmla="*/ 9127 w 9899"/>
                      <a:gd name="connsiteY4-10" fmla="*/ 872 h 9275"/>
                      <a:gd name="connsiteX0-11" fmla="*/ 9220 w 10000"/>
                      <a:gd name="connsiteY0-12" fmla="*/ 940 h 10000"/>
                      <a:gd name="connsiteX1-13" fmla="*/ 901 w 10000"/>
                      <a:gd name="connsiteY1-14" fmla="*/ 940 h 10000"/>
                      <a:gd name="connsiteX2-15" fmla="*/ 1021 w 10000"/>
                      <a:gd name="connsiteY2-16" fmla="*/ 9972 h 10000"/>
                      <a:gd name="connsiteX3-17" fmla="*/ 9001 w 10000"/>
                      <a:gd name="connsiteY3-18" fmla="*/ 9536 h 10000"/>
                      <a:gd name="connsiteX4-19" fmla="*/ 9220 w 10000"/>
                      <a:gd name="connsiteY4-20" fmla="*/ 940 h 100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000" h="10000">
                        <a:moveTo>
                          <a:pt x="9220" y="940"/>
                        </a:moveTo>
                        <a:cubicBezTo>
                          <a:pt x="6447" y="-33"/>
                          <a:pt x="2267" y="-565"/>
                          <a:pt x="901" y="940"/>
                        </a:cubicBezTo>
                        <a:cubicBezTo>
                          <a:pt x="-466" y="2446"/>
                          <a:pt x="-155" y="10539"/>
                          <a:pt x="1021" y="9972"/>
                        </a:cubicBezTo>
                        <a:cubicBezTo>
                          <a:pt x="3861" y="8755"/>
                          <a:pt x="3996" y="5691"/>
                          <a:pt x="9001" y="9536"/>
                        </a:cubicBezTo>
                        <a:cubicBezTo>
                          <a:pt x="10178" y="10104"/>
                          <a:pt x="10397" y="1427"/>
                          <a:pt x="9220" y="9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" name="Oval 17"/>
                <p:cNvSpPr>
                  <a:spLocks noChangeArrowheads="1"/>
                </p:cNvSpPr>
                <p:nvPr/>
              </p:nvSpPr>
              <p:spPr bwMode="auto">
                <a:xfrm rot="19454570">
                  <a:off x="2792399" y="2277266"/>
                  <a:ext cx="538079" cy="538078"/>
                </a:xfrm>
                <a:prstGeom prst="ellipse">
                  <a:avLst/>
                </a:prstGeom>
                <a:solidFill>
                  <a:schemeClr val="bg1"/>
                </a:solidFill>
                <a:ln w="55563" cap="rnd">
                  <a:noFill/>
                  <a:prstDash val="solid"/>
                  <a:round/>
                </a:ln>
                <a:effectLst>
                  <a:outerShdw blurRad="63500" sx="101000" sy="101000" algn="c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椭圆 4"/>
            <p:cNvSpPr/>
            <p:nvPr/>
          </p:nvSpPr>
          <p:spPr>
            <a:xfrm>
              <a:off x="2850" y="3664"/>
              <a:ext cx="156" cy="1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408" y="3664"/>
              <a:ext cx="156" cy="1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969774" y="2347406"/>
            <a:ext cx="3187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Part  04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76927" y="3303949"/>
            <a:ext cx="1928733" cy="523220"/>
            <a:chOff x="6652314" y="2064997"/>
            <a:chExt cx="2123990" cy="523220"/>
          </a:xfrm>
        </p:grpSpPr>
        <p:sp>
          <p:nvSpPr>
            <p:cNvPr id="28" name="文本框 27"/>
            <p:cNvSpPr txBox="1"/>
            <p:nvPr/>
          </p:nvSpPr>
          <p:spPr>
            <a:xfrm>
              <a:off x="6652314" y="2064997"/>
              <a:ext cx="2123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 spc="60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添加标题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444959" y="2095774"/>
              <a:ext cx="2034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354090" y="1612062"/>
            <a:ext cx="4158855" cy="2740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7ECDA"/>
              </a:clrFrom>
              <a:clrTo>
                <a:srgbClr val="F7ECD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56655" y="526545"/>
            <a:ext cx="3200139" cy="1594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grpSp>
        <p:nvGrpSpPr>
          <p:cNvPr id="8" name="îŝľiḍe"/>
          <p:cNvGrpSpPr/>
          <p:nvPr/>
        </p:nvGrpSpPr>
        <p:grpSpPr>
          <a:xfrm>
            <a:off x="546931" y="1425015"/>
            <a:ext cx="7792233" cy="1869757"/>
            <a:chOff x="1199456" y="1600391"/>
            <a:chExt cx="9793088" cy="2349865"/>
          </a:xfrm>
        </p:grpSpPr>
        <p:sp>
          <p:nvSpPr>
            <p:cNvPr id="18" name="iŝlídé"/>
            <p:cNvSpPr/>
            <p:nvPr/>
          </p:nvSpPr>
          <p:spPr>
            <a:xfrm>
              <a:off x="1199456" y="1600391"/>
              <a:ext cx="2349198" cy="2349865"/>
            </a:xfrm>
            <a:prstGeom prst="diamond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ṧḷide"/>
            <p:cNvSpPr/>
            <p:nvPr/>
          </p:nvSpPr>
          <p:spPr>
            <a:xfrm>
              <a:off x="3680753" y="1600391"/>
              <a:ext cx="2349198" cy="2349865"/>
            </a:xfrm>
            <a:prstGeom prst="diamond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íṧḷidê"/>
            <p:cNvSpPr/>
            <p:nvPr/>
          </p:nvSpPr>
          <p:spPr>
            <a:xfrm>
              <a:off x="6162049" y="1600391"/>
              <a:ext cx="2349198" cy="2349865"/>
            </a:xfrm>
            <a:prstGeom prst="diamond">
              <a:avLst/>
            </a:prstGeom>
            <a:blipFill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ṩḻíďè"/>
            <p:cNvSpPr/>
            <p:nvPr/>
          </p:nvSpPr>
          <p:spPr>
            <a:xfrm>
              <a:off x="8643346" y="1600391"/>
              <a:ext cx="2349198" cy="2349865"/>
            </a:xfrm>
            <a:prstGeom prst="diamond">
              <a:avLst/>
            </a:prstGeom>
            <a:blipFill>
              <a:blip r:embed="rId8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şḻïḑe"/>
            <p:cNvSpPr/>
            <p:nvPr/>
          </p:nvSpPr>
          <p:spPr>
            <a:xfrm>
              <a:off x="2533935" y="1700686"/>
              <a:ext cx="542132" cy="5421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3" name="íṥļíḑé"/>
            <p:cNvSpPr/>
            <p:nvPr/>
          </p:nvSpPr>
          <p:spPr>
            <a:xfrm>
              <a:off x="5036083" y="1700686"/>
              <a:ext cx="542132" cy="5421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4" name="î$ḻîďê"/>
            <p:cNvSpPr/>
            <p:nvPr/>
          </p:nvSpPr>
          <p:spPr>
            <a:xfrm>
              <a:off x="7403292" y="1700686"/>
              <a:ext cx="542132" cy="5421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5" name="í$ļïďê"/>
            <p:cNvSpPr/>
            <p:nvPr/>
          </p:nvSpPr>
          <p:spPr>
            <a:xfrm>
              <a:off x="9998676" y="1700686"/>
              <a:ext cx="542132" cy="5421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073819" y="3314480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531642" y="3664154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82023" y="3314480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2439846" y="3664154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37779" y="3314480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4495602" y="3664154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45983" y="3314480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6403806" y="3664154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4" name="图片 33" descr="094bb3466db9a239aab45b54ac49b68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图片 215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63" y="171382"/>
            <a:ext cx="8356970" cy="483772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1" name="组合 190"/>
          <p:cNvGrpSpPr/>
          <p:nvPr/>
        </p:nvGrpSpPr>
        <p:grpSpPr>
          <a:xfrm>
            <a:off x="0" y="2869235"/>
            <a:ext cx="9144000" cy="2350465"/>
            <a:chOff x="769938" y="4575177"/>
            <a:chExt cx="13061593" cy="2489199"/>
          </a:xfrm>
          <a:solidFill>
            <a:schemeClr val="bg1"/>
          </a:solidFill>
        </p:grpSpPr>
        <p:sp>
          <p:nvSpPr>
            <p:cNvPr id="192" name="Freeform 6"/>
            <p:cNvSpPr/>
            <p:nvPr/>
          </p:nvSpPr>
          <p:spPr bwMode="auto">
            <a:xfrm>
              <a:off x="2749550" y="4638675"/>
              <a:ext cx="2065338" cy="2268538"/>
            </a:xfrm>
            <a:custGeom>
              <a:avLst/>
              <a:gdLst>
                <a:gd name="T0" fmla="*/ 541 w 550"/>
                <a:gd name="T1" fmla="*/ 603 h 603"/>
                <a:gd name="T2" fmla="*/ 550 w 550"/>
                <a:gd name="T3" fmla="*/ 592 h 603"/>
                <a:gd name="T4" fmla="*/ 394 w 550"/>
                <a:gd name="T5" fmla="*/ 510 h 603"/>
                <a:gd name="T6" fmla="*/ 517 w 550"/>
                <a:gd name="T7" fmla="*/ 503 h 603"/>
                <a:gd name="T8" fmla="*/ 404 w 550"/>
                <a:gd name="T9" fmla="*/ 453 h 603"/>
                <a:gd name="T10" fmla="*/ 476 w 550"/>
                <a:gd name="T11" fmla="*/ 447 h 603"/>
                <a:gd name="T12" fmla="*/ 382 w 550"/>
                <a:gd name="T13" fmla="*/ 374 h 603"/>
                <a:gd name="T14" fmla="*/ 433 w 550"/>
                <a:gd name="T15" fmla="*/ 379 h 603"/>
                <a:gd name="T16" fmla="*/ 370 w 550"/>
                <a:gd name="T17" fmla="*/ 336 h 603"/>
                <a:gd name="T18" fmla="*/ 460 w 550"/>
                <a:gd name="T19" fmla="*/ 336 h 603"/>
                <a:gd name="T20" fmla="*/ 275 w 550"/>
                <a:gd name="T21" fmla="*/ 0 h 603"/>
                <a:gd name="T22" fmla="*/ 90 w 550"/>
                <a:gd name="T23" fmla="*/ 336 h 603"/>
                <a:gd name="T24" fmla="*/ 180 w 550"/>
                <a:gd name="T25" fmla="*/ 336 h 603"/>
                <a:gd name="T26" fmla="*/ 117 w 550"/>
                <a:gd name="T27" fmla="*/ 379 h 603"/>
                <a:gd name="T28" fmla="*/ 168 w 550"/>
                <a:gd name="T29" fmla="*/ 374 h 603"/>
                <a:gd name="T30" fmla="*/ 74 w 550"/>
                <a:gd name="T31" fmla="*/ 447 h 603"/>
                <a:gd name="T32" fmla="*/ 146 w 550"/>
                <a:gd name="T33" fmla="*/ 453 h 603"/>
                <a:gd name="T34" fmla="*/ 33 w 550"/>
                <a:gd name="T35" fmla="*/ 503 h 603"/>
                <a:gd name="T36" fmla="*/ 156 w 550"/>
                <a:gd name="T37" fmla="*/ 510 h 603"/>
                <a:gd name="T38" fmla="*/ 0 w 550"/>
                <a:gd name="T39" fmla="*/ 592 h 603"/>
                <a:gd name="T40" fmla="*/ 9 w 550"/>
                <a:gd name="T41" fmla="*/ 603 h 603"/>
                <a:gd name="T42" fmla="*/ 541 w 550"/>
                <a:gd name="T4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603">
                  <a:moveTo>
                    <a:pt x="541" y="603"/>
                  </a:moveTo>
                  <a:cubicBezTo>
                    <a:pt x="544" y="599"/>
                    <a:pt x="547" y="596"/>
                    <a:pt x="550" y="592"/>
                  </a:cubicBezTo>
                  <a:cubicBezTo>
                    <a:pt x="473" y="600"/>
                    <a:pt x="446" y="572"/>
                    <a:pt x="394" y="510"/>
                  </a:cubicBezTo>
                  <a:cubicBezTo>
                    <a:pt x="440" y="522"/>
                    <a:pt x="477" y="546"/>
                    <a:pt x="517" y="503"/>
                  </a:cubicBezTo>
                  <a:cubicBezTo>
                    <a:pt x="475" y="505"/>
                    <a:pt x="435" y="485"/>
                    <a:pt x="404" y="453"/>
                  </a:cubicBezTo>
                  <a:cubicBezTo>
                    <a:pt x="431" y="460"/>
                    <a:pt x="447" y="461"/>
                    <a:pt x="476" y="447"/>
                  </a:cubicBezTo>
                  <a:cubicBezTo>
                    <a:pt x="439" y="433"/>
                    <a:pt x="394" y="418"/>
                    <a:pt x="382" y="374"/>
                  </a:cubicBezTo>
                  <a:cubicBezTo>
                    <a:pt x="398" y="381"/>
                    <a:pt x="412" y="383"/>
                    <a:pt x="433" y="379"/>
                  </a:cubicBezTo>
                  <a:cubicBezTo>
                    <a:pt x="407" y="368"/>
                    <a:pt x="390" y="357"/>
                    <a:pt x="370" y="336"/>
                  </a:cubicBezTo>
                  <a:cubicBezTo>
                    <a:pt x="404" y="342"/>
                    <a:pt x="427" y="345"/>
                    <a:pt x="460" y="336"/>
                  </a:cubicBezTo>
                  <a:cubicBezTo>
                    <a:pt x="317" y="281"/>
                    <a:pt x="283" y="161"/>
                    <a:pt x="275" y="0"/>
                  </a:cubicBezTo>
                  <a:cubicBezTo>
                    <a:pt x="266" y="161"/>
                    <a:pt x="233" y="281"/>
                    <a:pt x="90" y="336"/>
                  </a:cubicBezTo>
                  <a:cubicBezTo>
                    <a:pt x="123" y="345"/>
                    <a:pt x="146" y="342"/>
                    <a:pt x="180" y="336"/>
                  </a:cubicBezTo>
                  <a:cubicBezTo>
                    <a:pt x="160" y="357"/>
                    <a:pt x="143" y="368"/>
                    <a:pt x="117" y="379"/>
                  </a:cubicBezTo>
                  <a:cubicBezTo>
                    <a:pt x="138" y="383"/>
                    <a:pt x="152" y="381"/>
                    <a:pt x="168" y="374"/>
                  </a:cubicBezTo>
                  <a:cubicBezTo>
                    <a:pt x="156" y="418"/>
                    <a:pt x="111" y="433"/>
                    <a:pt x="74" y="447"/>
                  </a:cubicBezTo>
                  <a:cubicBezTo>
                    <a:pt x="103" y="461"/>
                    <a:pt x="119" y="460"/>
                    <a:pt x="146" y="453"/>
                  </a:cubicBezTo>
                  <a:cubicBezTo>
                    <a:pt x="115" y="485"/>
                    <a:pt x="75" y="505"/>
                    <a:pt x="33" y="503"/>
                  </a:cubicBezTo>
                  <a:cubicBezTo>
                    <a:pt x="73" y="546"/>
                    <a:pt x="110" y="522"/>
                    <a:pt x="156" y="510"/>
                  </a:cubicBezTo>
                  <a:cubicBezTo>
                    <a:pt x="104" y="572"/>
                    <a:pt x="77" y="600"/>
                    <a:pt x="0" y="592"/>
                  </a:cubicBezTo>
                  <a:cubicBezTo>
                    <a:pt x="3" y="596"/>
                    <a:pt x="6" y="599"/>
                    <a:pt x="9" y="603"/>
                  </a:cubicBezTo>
                  <a:lnTo>
                    <a:pt x="541" y="603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7"/>
            <p:cNvSpPr/>
            <p:nvPr/>
          </p:nvSpPr>
          <p:spPr bwMode="auto">
            <a:xfrm>
              <a:off x="11696927" y="4595992"/>
              <a:ext cx="1836738" cy="2332038"/>
            </a:xfrm>
            <a:custGeom>
              <a:avLst/>
              <a:gdLst>
                <a:gd name="T0" fmla="*/ 407 w 489"/>
                <a:gd name="T1" fmla="*/ 620 h 620"/>
                <a:gd name="T2" fmla="*/ 397 w 489"/>
                <a:gd name="T3" fmla="*/ 606 h 620"/>
                <a:gd name="T4" fmla="*/ 489 w 489"/>
                <a:gd name="T5" fmla="*/ 572 h 620"/>
                <a:gd name="T6" fmla="*/ 338 w 489"/>
                <a:gd name="T7" fmla="*/ 493 h 620"/>
                <a:gd name="T8" fmla="*/ 457 w 489"/>
                <a:gd name="T9" fmla="*/ 486 h 620"/>
                <a:gd name="T10" fmla="*/ 348 w 489"/>
                <a:gd name="T11" fmla="*/ 438 h 620"/>
                <a:gd name="T12" fmla="*/ 417 w 489"/>
                <a:gd name="T13" fmla="*/ 432 h 620"/>
                <a:gd name="T14" fmla="*/ 326 w 489"/>
                <a:gd name="T15" fmla="*/ 362 h 620"/>
                <a:gd name="T16" fmla="*/ 376 w 489"/>
                <a:gd name="T17" fmla="*/ 367 h 620"/>
                <a:gd name="T18" fmla="*/ 315 w 489"/>
                <a:gd name="T19" fmla="*/ 325 h 620"/>
                <a:gd name="T20" fmla="*/ 402 w 489"/>
                <a:gd name="T21" fmla="*/ 325 h 620"/>
                <a:gd name="T22" fmla="*/ 223 w 489"/>
                <a:gd name="T23" fmla="*/ 0 h 620"/>
                <a:gd name="T24" fmla="*/ 44 w 489"/>
                <a:gd name="T25" fmla="*/ 325 h 620"/>
                <a:gd name="T26" fmla="*/ 131 w 489"/>
                <a:gd name="T27" fmla="*/ 325 h 620"/>
                <a:gd name="T28" fmla="*/ 70 w 489"/>
                <a:gd name="T29" fmla="*/ 367 h 620"/>
                <a:gd name="T30" fmla="*/ 120 w 489"/>
                <a:gd name="T31" fmla="*/ 362 h 620"/>
                <a:gd name="T32" fmla="*/ 29 w 489"/>
                <a:gd name="T33" fmla="*/ 432 h 620"/>
                <a:gd name="T34" fmla="*/ 98 w 489"/>
                <a:gd name="T35" fmla="*/ 438 h 620"/>
                <a:gd name="T36" fmla="*/ 0 w 489"/>
                <a:gd name="T37" fmla="*/ 486 h 620"/>
                <a:gd name="T38" fmla="*/ 0 w 489"/>
                <a:gd name="T39" fmla="*/ 497 h 620"/>
                <a:gd name="T40" fmla="*/ 108 w 489"/>
                <a:gd name="T41" fmla="*/ 493 h 620"/>
                <a:gd name="T42" fmla="*/ 0 w 489"/>
                <a:gd name="T43" fmla="*/ 573 h 620"/>
                <a:gd name="T44" fmla="*/ 0 w 489"/>
                <a:gd name="T45" fmla="*/ 606 h 620"/>
                <a:gd name="T46" fmla="*/ 49 w 489"/>
                <a:gd name="T47" fmla="*/ 606 h 620"/>
                <a:gd name="T48" fmla="*/ 40 w 489"/>
                <a:gd name="T49" fmla="*/ 620 h 620"/>
                <a:gd name="T50" fmla="*/ 407 w 489"/>
                <a:gd name="T51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9" h="620">
                  <a:moveTo>
                    <a:pt x="407" y="620"/>
                  </a:moveTo>
                  <a:cubicBezTo>
                    <a:pt x="403" y="616"/>
                    <a:pt x="400" y="611"/>
                    <a:pt x="397" y="606"/>
                  </a:cubicBezTo>
                  <a:cubicBezTo>
                    <a:pt x="439" y="611"/>
                    <a:pt x="460" y="609"/>
                    <a:pt x="489" y="572"/>
                  </a:cubicBezTo>
                  <a:cubicBezTo>
                    <a:pt x="414" y="580"/>
                    <a:pt x="389" y="553"/>
                    <a:pt x="338" y="493"/>
                  </a:cubicBezTo>
                  <a:cubicBezTo>
                    <a:pt x="383" y="504"/>
                    <a:pt x="419" y="528"/>
                    <a:pt x="457" y="486"/>
                  </a:cubicBezTo>
                  <a:cubicBezTo>
                    <a:pt x="417" y="489"/>
                    <a:pt x="378" y="469"/>
                    <a:pt x="348" y="438"/>
                  </a:cubicBezTo>
                  <a:cubicBezTo>
                    <a:pt x="374" y="445"/>
                    <a:pt x="390" y="446"/>
                    <a:pt x="417" y="432"/>
                  </a:cubicBezTo>
                  <a:cubicBezTo>
                    <a:pt x="382" y="419"/>
                    <a:pt x="338" y="404"/>
                    <a:pt x="326" y="362"/>
                  </a:cubicBezTo>
                  <a:cubicBezTo>
                    <a:pt x="342" y="368"/>
                    <a:pt x="356" y="370"/>
                    <a:pt x="376" y="367"/>
                  </a:cubicBezTo>
                  <a:cubicBezTo>
                    <a:pt x="351" y="355"/>
                    <a:pt x="335" y="346"/>
                    <a:pt x="315" y="325"/>
                  </a:cubicBezTo>
                  <a:cubicBezTo>
                    <a:pt x="348" y="330"/>
                    <a:pt x="370" y="334"/>
                    <a:pt x="402" y="325"/>
                  </a:cubicBezTo>
                  <a:cubicBezTo>
                    <a:pt x="264" y="271"/>
                    <a:pt x="231" y="155"/>
                    <a:pt x="223" y="0"/>
                  </a:cubicBezTo>
                  <a:cubicBezTo>
                    <a:pt x="215" y="155"/>
                    <a:pt x="183" y="271"/>
                    <a:pt x="44" y="325"/>
                  </a:cubicBezTo>
                  <a:cubicBezTo>
                    <a:pt x="76" y="334"/>
                    <a:pt x="99" y="330"/>
                    <a:pt x="131" y="325"/>
                  </a:cubicBezTo>
                  <a:cubicBezTo>
                    <a:pt x="111" y="346"/>
                    <a:pt x="95" y="355"/>
                    <a:pt x="70" y="367"/>
                  </a:cubicBezTo>
                  <a:cubicBezTo>
                    <a:pt x="90" y="370"/>
                    <a:pt x="105" y="368"/>
                    <a:pt x="120" y="362"/>
                  </a:cubicBezTo>
                  <a:cubicBezTo>
                    <a:pt x="108" y="404"/>
                    <a:pt x="64" y="419"/>
                    <a:pt x="29" y="432"/>
                  </a:cubicBezTo>
                  <a:cubicBezTo>
                    <a:pt x="57" y="446"/>
                    <a:pt x="72" y="445"/>
                    <a:pt x="98" y="438"/>
                  </a:cubicBezTo>
                  <a:cubicBezTo>
                    <a:pt x="71" y="466"/>
                    <a:pt x="37" y="485"/>
                    <a:pt x="0" y="486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35" y="524"/>
                    <a:pt x="68" y="503"/>
                    <a:pt x="108" y="493"/>
                  </a:cubicBezTo>
                  <a:cubicBezTo>
                    <a:pt x="69" y="540"/>
                    <a:pt x="45" y="567"/>
                    <a:pt x="0" y="573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14" y="609"/>
                    <a:pt x="29" y="609"/>
                    <a:pt x="49" y="606"/>
                  </a:cubicBezTo>
                  <a:cubicBezTo>
                    <a:pt x="46" y="611"/>
                    <a:pt x="43" y="616"/>
                    <a:pt x="40" y="620"/>
                  </a:cubicBezTo>
                  <a:lnTo>
                    <a:pt x="407" y="620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8"/>
            <p:cNvSpPr/>
            <p:nvPr/>
          </p:nvSpPr>
          <p:spPr bwMode="auto">
            <a:xfrm>
              <a:off x="769938" y="5089525"/>
              <a:ext cx="1690688" cy="1817688"/>
            </a:xfrm>
            <a:custGeom>
              <a:avLst/>
              <a:gdLst>
                <a:gd name="T0" fmla="*/ 343 w 450"/>
                <a:gd name="T1" fmla="*/ 483 h 483"/>
                <a:gd name="T2" fmla="*/ 336 w 450"/>
                <a:gd name="T3" fmla="*/ 475 h 483"/>
                <a:gd name="T4" fmla="*/ 363 w 450"/>
                <a:gd name="T5" fmla="*/ 483 h 483"/>
                <a:gd name="T6" fmla="*/ 433 w 450"/>
                <a:gd name="T7" fmla="*/ 483 h 483"/>
                <a:gd name="T8" fmla="*/ 450 w 450"/>
                <a:gd name="T9" fmla="*/ 468 h 483"/>
                <a:gd name="T10" fmla="*/ 345 w 450"/>
                <a:gd name="T11" fmla="*/ 421 h 483"/>
                <a:gd name="T12" fmla="*/ 412 w 450"/>
                <a:gd name="T13" fmla="*/ 416 h 483"/>
                <a:gd name="T14" fmla="*/ 325 w 450"/>
                <a:gd name="T15" fmla="*/ 348 h 483"/>
                <a:gd name="T16" fmla="*/ 372 w 450"/>
                <a:gd name="T17" fmla="*/ 353 h 483"/>
                <a:gd name="T18" fmla="*/ 314 w 450"/>
                <a:gd name="T19" fmla="*/ 313 h 483"/>
                <a:gd name="T20" fmla="*/ 398 w 450"/>
                <a:gd name="T21" fmla="*/ 313 h 483"/>
                <a:gd name="T22" fmla="*/ 225 w 450"/>
                <a:gd name="T23" fmla="*/ 0 h 483"/>
                <a:gd name="T24" fmla="*/ 53 w 450"/>
                <a:gd name="T25" fmla="*/ 313 h 483"/>
                <a:gd name="T26" fmla="*/ 137 w 450"/>
                <a:gd name="T27" fmla="*/ 313 h 483"/>
                <a:gd name="T28" fmla="*/ 78 w 450"/>
                <a:gd name="T29" fmla="*/ 353 h 483"/>
                <a:gd name="T30" fmla="*/ 126 w 450"/>
                <a:gd name="T31" fmla="*/ 348 h 483"/>
                <a:gd name="T32" fmla="*/ 39 w 450"/>
                <a:gd name="T33" fmla="*/ 416 h 483"/>
                <a:gd name="T34" fmla="*/ 105 w 450"/>
                <a:gd name="T35" fmla="*/ 421 h 483"/>
                <a:gd name="T36" fmla="*/ 0 w 450"/>
                <a:gd name="T37" fmla="*/ 468 h 483"/>
                <a:gd name="T38" fmla="*/ 18 w 450"/>
                <a:gd name="T39" fmla="*/ 483 h 483"/>
                <a:gd name="T40" fmla="*/ 88 w 450"/>
                <a:gd name="T41" fmla="*/ 483 h 483"/>
                <a:gd name="T42" fmla="*/ 115 w 450"/>
                <a:gd name="T43" fmla="*/ 475 h 483"/>
                <a:gd name="T44" fmla="*/ 108 w 450"/>
                <a:gd name="T45" fmla="*/ 483 h 483"/>
                <a:gd name="T46" fmla="*/ 343 w 450"/>
                <a:gd name="T4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0" h="483">
                  <a:moveTo>
                    <a:pt x="343" y="483"/>
                  </a:moveTo>
                  <a:cubicBezTo>
                    <a:pt x="340" y="480"/>
                    <a:pt x="338" y="477"/>
                    <a:pt x="336" y="475"/>
                  </a:cubicBezTo>
                  <a:cubicBezTo>
                    <a:pt x="345" y="477"/>
                    <a:pt x="354" y="480"/>
                    <a:pt x="363" y="483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39" y="479"/>
                    <a:pt x="444" y="474"/>
                    <a:pt x="450" y="468"/>
                  </a:cubicBezTo>
                  <a:cubicBezTo>
                    <a:pt x="411" y="470"/>
                    <a:pt x="374" y="452"/>
                    <a:pt x="345" y="421"/>
                  </a:cubicBezTo>
                  <a:cubicBezTo>
                    <a:pt x="371" y="428"/>
                    <a:pt x="386" y="429"/>
                    <a:pt x="412" y="416"/>
                  </a:cubicBezTo>
                  <a:cubicBezTo>
                    <a:pt x="378" y="403"/>
                    <a:pt x="336" y="389"/>
                    <a:pt x="325" y="348"/>
                  </a:cubicBezTo>
                  <a:cubicBezTo>
                    <a:pt x="339" y="354"/>
                    <a:pt x="353" y="356"/>
                    <a:pt x="372" y="353"/>
                  </a:cubicBezTo>
                  <a:cubicBezTo>
                    <a:pt x="348" y="342"/>
                    <a:pt x="333" y="333"/>
                    <a:pt x="314" y="313"/>
                  </a:cubicBezTo>
                  <a:cubicBezTo>
                    <a:pt x="345" y="318"/>
                    <a:pt x="367" y="321"/>
                    <a:pt x="398" y="313"/>
                  </a:cubicBezTo>
                  <a:cubicBezTo>
                    <a:pt x="264" y="261"/>
                    <a:pt x="233" y="150"/>
                    <a:pt x="225" y="0"/>
                  </a:cubicBezTo>
                  <a:cubicBezTo>
                    <a:pt x="217" y="150"/>
                    <a:pt x="186" y="261"/>
                    <a:pt x="53" y="313"/>
                  </a:cubicBezTo>
                  <a:cubicBezTo>
                    <a:pt x="84" y="321"/>
                    <a:pt x="106" y="318"/>
                    <a:pt x="137" y="313"/>
                  </a:cubicBezTo>
                  <a:cubicBezTo>
                    <a:pt x="118" y="333"/>
                    <a:pt x="103" y="342"/>
                    <a:pt x="78" y="353"/>
                  </a:cubicBezTo>
                  <a:cubicBezTo>
                    <a:pt x="98" y="356"/>
                    <a:pt x="111" y="354"/>
                    <a:pt x="126" y="348"/>
                  </a:cubicBezTo>
                  <a:cubicBezTo>
                    <a:pt x="114" y="389"/>
                    <a:pt x="72" y="403"/>
                    <a:pt x="39" y="416"/>
                  </a:cubicBezTo>
                  <a:cubicBezTo>
                    <a:pt x="65" y="429"/>
                    <a:pt x="80" y="428"/>
                    <a:pt x="105" y="421"/>
                  </a:cubicBezTo>
                  <a:cubicBezTo>
                    <a:pt x="77" y="452"/>
                    <a:pt x="39" y="470"/>
                    <a:pt x="0" y="468"/>
                  </a:cubicBezTo>
                  <a:cubicBezTo>
                    <a:pt x="6" y="474"/>
                    <a:pt x="12" y="479"/>
                    <a:pt x="18" y="483"/>
                  </a:cubicBezTo>
                  <a:cubicBezTo>
                    <a:pt x="88" y="483"/>
                    <a:pt x="88" y="483"/>
                    <a:pt x="88" y="483"/>
                  </a:cubicBezTo>
                  <a:cubicBezTo>
                    <a:pt x="97" y="480"/>
                    <a:pt x="105" y="477"/>
                    <a:pt x="115" y="475"/>
                  </a:cubicBezTo>
                  <a:cubicBezTo>
                    <a:pt x="113" y="477"/>
                    <a:pt x="110" y="480"/>
                    <a:pt x="108" y="483"/>
                  </a:cubicBezTo>
                  <a:lnTo>
                    <a:pt x="343" y="483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9"/>
            <p:cNvSpPr/>
            <p:nvPr/>
          </p:nvSpPr>
          <p:spPr bwMode="auto">
            <a:xfrm>
              <a:off x="2043113" y="5357813"/>
              <a:ext cx="1393825" cy="1576388"/>
            </a:xfrm>
            <a:custGeom>
              <a:avLst/>
              <a:gdLst>
                <a:gd name="T0" fmla="*/ 294 w 371"/>
                <a:gd name="T1" fmla="*/ 412 h 419"/>
                <a:gd name="T2" fmla="*/ 277 w 371"/>
                <a:gd name="T3" fmla="*/ 391 h 419"/>
                <a:gd name="T4" fmla="*/ 371 w 371"/>
                <a:gd name="T5" fmla="*/ 386 h 419"/>
                <a:gd name="T6" fmla="*/ 285 w 371"/>
                <a:gd name="T7" fmla="*/ 347 h 419"/>
                <a:gd name="T8" fmla="*/ 340 w 371"/>
                <a:gd name="T9" fmla="*/ 343 h 419"/>
                <a:gd name="T10" fmla="*/ 268 w 371"/>
                <a:gd name="T11" fmla="*/ 287 h 419"/>
                <a:gd name="T12" fmla="*/ 307 w 371"/>
                <a:gd name="T13" fmla="*/ 291 h 419"/>
                <a:gd name="T14" fmla="*/ 259 w 371"/>
                <a:gd name="T15" fmla="*/ 258 h 419"/>
                <a:gd name="T16" fmla="*/ 328 w 371"/>
                <a:gd name="T17" fmla="*/ 258 h 419"/>
                <a:gd name="T18" fmla="*/ 185 w 371"/>
                <a:gd name="T19" fmla="*/ 0 h 419"/>
                <a:gd name="T20" fmla="*/ 43 w 371"/>
                <a:gd name="T21" fmla="*/ 258 h 419"/>
                <a:gd name="T22" fmla="*/ 113 w 371"/>
                <a:gd name="T23" fmla="*/ 258 h 419"/>
                <a:gd name="T24" fmla="*/ 65 w 371"/>
                <a:gd name="T25" fmla="*/ 291 h 419"/>
                <a:gd name="T26" fmla="*/ 104 w 371"/>
                <a:gd name="T27" fmla="*/ 287 h 419"/>
                <a:gd name="T28" fmla="*/ 32 w 371"/>
                <a:gd name="T29" fmla="*/ 343 h 419"/>
                <a:gd name="T30" fmla="*/ 87 w 371"/>
                <a:gd name="T31" fmla="*/ 347 h 419"/>
                <a:gd name="T32" fmla="*/ 0 w 371"/>
                <a:gd name="T33" fmla="*/ 386 h 419"/>
                <a:gd name="T34" fmla="*/ 95 w 371"/>
                <a:gd name="T35" fmla="*/ 391 h 419"/>
                <a:gd name="T36" fmla="*/ 77 w 371"/>
                <a:gd name="T37" fmla="*/ 412 h 419"/>
                <a:gd name="T38" fmla="*/ 294 w 371"/>
                <a:gd name="T39" fmla="*/ 4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1" h="419">
                  <a:moveTo>
                    <a:pt x="294" y="412"/>
                  </a:moveTo>
                  <a:cubicBezTo>
                    <a:pt x="289" y="406"/>
                    <a:pt x="283" y="399"/>
                    <a:pt x="277" y="391"/>
                  </a:cubicBezTo>
                  <a:cubicBezTo>
                    <a:pt x="313" y="400"/>
                    <a:pt x="341" y="419"/>
                    <a:pt x="371" y="386"/>
                  </a:cubicBezTo>
                  <a:cubicBezTo>
                    <a:pt x="339" y="388"/>
                    <a:pt x="309" y="372"/>
                    <a:pt x="285" y="347"/>
                  </a:cubicBezTo>
                  <a:cubicBezTo>
                    <a:pt x="306" y="353"/>
                    <a:pt x="318" y="354"/>
                    <a:pt x="340" y="343"/>
                  </a:cubicBezTo>
                  <a:cubicBezTo>
                    <a:pt x="312" y="332"/>
                    <a:pt x="277" y="321"/>
                    <a:pt x="268" y="287"/>
                  </a:cubicBezTo>
                  <a:cubicBezTo>
                    <a:pt x="280" y="292"/>
                    <a:pt x="291" y="293"/>
                    <a:pt x="307" y="291"/>
                  </a:cubicBezTo>
                  <a:cubicBezTo>
                    <a:pt x="287" y="282"/>
                    <a:pt x="274" y="274"/>
                    <a:pt x="259" y="258"/>
                  </a:cubicBezTo>
                  <a:cubicBezTo>
                    <a:pt x="284" y="262"/>
                    <a:pt x="302" y="265"/>
                    <a:pt x="328" y="258"/>
                  </a:cubicBezTo>
                  <a:cubicBezTo>
                    <a:pt x="218" y="215"/>
                    <a:pt x="192" y="123"/>
                    <a:pt x="185" y="0"/>
                  </a:cubicBezTo>
                  <a:cubicBezTo>
                    <a:pt x="179" y="123"/>
                    <a:pt x="154" y="215"/>
                    <a:pt x="43" y="258"/>
                  </a:cubicBezTo>
                  <a:cubicBezTo>
                    <a:pt x="69" y="265"/>
                    <a:pt x="87" y="262"/>
                    <a:pt x="113" y="258"/>
                  </a:cubicBezTo>
                  <a:cubicBezTo>
                    <a:pt x="97" y="274"/>
                    <a:pt x="84" y="282"/>
                    <a:pt x="65" y="291"/>
                  </a:cubicBezTo>
                  <a:cubicBezTo>
                    <a:pt x="80" y="293"/>
                    <a:pt x="92" y="292"/>
                    <a:pt x="104" y="287"/>
                  </a:cubicBezTo>
                  <a:cubicBezTo>
                    <a:pt x="94" y="321"/>
                    <a:pt x="60" y="332"/>
                    <a:pt x="32" y="343"/>
                  </a:cubicBezTo>
                  <a:cubicBezTo>
                    <a:pt x="53" y="354"/>
                    <a:pt x="66" y="353"/>
                    <a:pt x="87" y="347"/>
                  </a:cubicBezTo>
                  <a:cubicBezTo>
                    <a:pt x="63" y="372"/>
                    <a:pt x="32" y="388"/>
                    <a:pt x="0" y="386"/>
                  </a:cubicBezTo>
                  <a:cubicBezTo>
                    <a:pt x="30" y="419"/>
                    <a:pt x="59" y="400"/>
                    <a:pt x="95" y="391"/>
                  </a:cubicBezTo>
                  <a:cubicBezTo>
                    <a:pt x="88" y="399"/>
                    <a:pt x="83" y="406"/>
                    <a:pt x="77" y="412"/>
                  </a:cubicBezTo>
                  <a:lnTo>
                    <a:pt x="294" y="412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0"/>
            <p:cNvSpPr/>
            <p:nvPr/>
          </p:nvSpPr>
          <p:spPr bwMode="auto">
            <a:xfrm>
              <a:off x="12659956" y="5180986"/>
              <a:ext cx="1171575" cy="1757363"/>
            </a:xfrm>
            <a:custGeom>
              <a:avLst/>
              <a:gdLst>
                <a:gd name="T0" fmla="*/ 312 w 312"/>
                <a:gd name="T1" fmla="*/ 458 h 467"/>
                <a:gd name="T2" fmla="*/ 239 w 312"/>
                <a:gd name="T3" fmla="*/ 414 h 467"/>
                <a:gd name="T4" fmla="*/ 305 w 312"/>
                <a:gd name="T5" fmla="*/ 407 h 467"/>
                <a:gd name="T6" fmla="*/ 239 w 312"/>
                <a:gd name="T7" fmla="*/ 369 h 467"/>
                <a:gd name="T8" fmla="*/ 296 w 312"/>
                <a:gd name="T9" fmla="*/ 362 h 467"/>
                <a:gd name="T10" fmla="*/ 254 w 312"/>
                <a:gd name="T11" fmla="*/ 342 h 467"/>
                <a:gd name="T12" fmla="*/ 306 w 312"/>
                <a:gd name="T13" fmla="*/ 323 h 467"/>
                <a:gd name="T14" fmla="*/ 221 w 312"/>
                <a:gd name="T15" fmla="*/ 279 h 467"/>
                <a:gd name="T16" fmla="*/ 288 w 312"/>
                <a:gd name="T17" fmla="*/ 275 h 467"/>
                <a:gd name="T18" fmla="*/ 226 w 312"/>
                <a:gd name="T19" fmla="*/ 247 h 467"/>
                <a:gd name="T20" fmla="*/ 265 w 312"/>
                <a:gd name="T21" fmla="*/ 244 h 467"/>
                <a:gd name="T22" fmla="*/ 214 w 312"/>
                <a:gd name="T23" fmla="*/ 205 h 467"/>
                <a:gd name="T24" fmla="*/ 242 w 312"/>
                <a:gd name="T25" fmla="*/ 207 h 467"/>
                <a:gd name="T26" fmla="*/ 208 w 312"/>
                <a:gd name="T27" fmla="*/ 184 h 467"/>
                <a:gd name="T28" fmla="*/ 257 w 312"/>
                <a:gd name="T29" fmla="*/ 184 h 467"/>
                <a:gd name="T30" fmla="*/ 156 w 312"/>
                <a:gd name="T31" fmla="*/ 0 h 467"/>
                <a:gd name="T32" fmla="*/ 55 w 312"/>
                <a:gd name="T33" fmla="*/ 184 h 467"/>
                <a:gd name="T34" fmla="*/ 104 w 312"/>
                <a:gd name="T35" fmla="*/ 184 h 467"/>
                <a:gd name="T36" fmla="*/ 70 w 312"/>
                <a:gd name="T37" fmla="*/ 207 h 467"/>
                <a:gd name="T38" fmla="*/ 98 w 312"/>
                <a:gd name="T39" fmla="*/ 205 h 467"/>
                <a:gd name="T40" fmla="*/ 47 w 312"/>
                <a:gd name="T41" fmla="*/ 244 h 467"/>
                <a:gd name="T42" fmla="*/ 86 w 312"/>
                <a:gd name="T43" fmla="*/ 247 h 467"/>
                <a:gd name="T44" fmla="*/ 24 w 312"/>
                <a:gd name="T45" fmla="*/ 275 h 467"/>
                <a:gd name="T46" fmla="*/ 91 w 312"/>
                <a:gd name="T47" fmla="*/ 279 h 467"/>
                <a:gd name="T48" fmla="*/ 6 w 312"/>
                <a:gd name="T49" fmla="*/ 323 h 467"/>
                <a:gd name="T50" fmla="*/ 58 w 312"/>
                <a:gd name="T51" fmla="*/ 342 h 467"/>
                <a:gd name="T52" fmla="*/ 16 w 312"/>
                <a:gd name="T53" fmla="*/ 362 h 467"/>
                <a:gd name="T54" fmla="*/ 73 w 312"/>
                <a:gd name="T55" fmla="*/ 369 h 467"/>
                <a:gd name="T56" fmla="*/ 7 w 312"/>
                <a:gd name="T57" fmla="*/ 407 h 467"/>
                <a:gd name="T58" fmla="*/ 73 w 312"/>
                <a:gd name="T59" fmla="*/ 414 h 467"/>
                <a:gd name="T60" fmla="*/ 0 w 312"/>
                <a:gd name="T61" fmla="*/ 458 h 467"/>
                <a:gd name="T62" fmla="*/ 22 w 312"/>
                <a:gd name="T63" fmla="*/ 467 h 467"/>
                <a:gd name="T64" fmla="*/ 289 w 312"/>
                <a:gd name="T65" fmla="*/ 467 h 467"/>
                <a:gd name="T66" fmla="*/ 312 w 312"/>
                <a:gd name="T67" fmla="*/ 45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2" h="467">
                  <a:moveTo>
                    <a:pt x="312" y="458"/>
                  </a:moveTo>
                  <a:cubicBezTo>
                    <a:pt x="279" y="456"/>
                    <a:pt x="261" y="444"/>
                    <a:pt x="239" y="414"/>
                  </a:cubicBezTo>
                  <a:cubicBezTo>
                    <a:pt x="261" y="416"/>
                    <a:pt x="286" y="422"/>
                    <a:pt x="305" y="407"/>
                  </a:cubicBezTo>
                  <a:cubicBezTo>
                    <a:pt x="286" y="406"/>
                    <a:pt x="248" y="388"/>
                    <a:pt x="239" y="369"/>
                  </a:cubicBezTo>
                  <a:cubicBezTo>
                    <a:pt x="260" y="374"/>
                    <a:pt x="276" y="372"/>
                    <a:pt x="296" y="362"/>
                  </a:cubicBezTo>
                  <a:cubicBezTo>
                    <a:pt x="278" y="361"/>
                    <a:pt x="265" y="361"/>
                    <a:pt x="254" y="342"/>
                  </a:cubicBezTo>
                  <a:cubicBezTo>
                    <a:pt x="278" y="345"/>
                    <a:pt x="289" y="344"/>
                    <a:pt x="306" y="323"/>
                  </a:cubicBezTo>
                  <a:cubicBezTo>
                    <a:pt x="264" y="328"/>
                    <a:pt x="249" y="313"/>
                    <a:pt x="221" y="279"/>
                  </a:cubicBezTo>
                  <a:cubicBezTo>
                    <a:pt x="246" y="285"/>
                    <a:pt x="266" y="298"/>
                    <a:pt x="288" y="275"/>
                  </a:cubicBezTo>
                  <a:cubicBezTo>
                    <a:pt x="265" y="276"/>
                    <a:pt x="243" y="265"/>
                    <a:pt x="226" y="247"/>
                  </a:cubicBezTo>
                  <a:cubicBezTo>
                    <a:pt x="241" y="251"/>
                    <a:pt x="250" y="252"/>
                    <a:pt x="265" y="244"/>
                  </a:cubicBezTo>
                  <a:cubicBezTo>
                    <a:pt x="246" y="237"/>
                    <a:pt x="221" y="228"/>
                    <a:pt x="214" y="205"/>
                  </a:cubicBezTo>
                  <a:cubicBezTo>
                    <a:pt x="223" y="208"/>
                    <a:pt x="231" y="209"/>
                    <a:pt x="242" y="207"/>
                  </a:cubicBezTo>
                  <a:cubicBezTo>
                    <a:pt x="228" y="201"/>
                    <a:pt x="219" y="195"/>
                    <a:pt x="208" y="184"/>
                  </a:cubicBezTo>
                  <a:cubicBezTo>
                    <a:pt x="226" y="187"/>
                    <a:pt x="239" y="189"/>
                    <a:pt x="257" y="184"/>
                  </a:cubicBezTo>
                  <a:cubicBezTo>
                    <a:pt x="179" y="154"/>
                    <a:pt x="160" y="88"/>
                    <a:pt x="156" y="0"/>
                  </a:cubicBezTo>
                  <a:cubicBezTo>
                    <a:pt x="151" y="88"/>
                    <a:pt x="133" y="154"/>
                    <a:pt x="55" y="184"/>
                  </a:cubicBezTo>
                  <a:cubicBezTo>
                    <a:pt x="73" y="189"/>
                    <a:pt x="86" y="187"/>
                    <a:pt x="104" y="184"/>
                  </a:cubicBezTo>
                  <a:cubicBezTo>
                    <a:pt x="93" y="195"/>
                    <a:pt x="84" y="201"/>
                    <a:pt x="70" y="207"/>
                  </a:cubicBezTo>
                  <a:cubicBezTo>
                    <a:pt x="81" y="209"/>
                    <a:pt x="89" y="208"/>
                    <a:pt x="98" y="205"/>
                  </a:cubicBezTo>
                  <a:cubicBezTo>
                    <a:pt x="91" y="228"/>
                    <a:pt x="66" y="237"/>
                    <a:pt x="47" y="244"/>
                  </a:cubicBezTo>
                  <a:cubicBezTo>
                    <a:pt x="62" y="252"/>
                    <a:pt x="71" y="251"/>
                    <a:pt x="86" y="247"/>
                  </a:cubicBezTo>
                  <a:cubicBezTo>
                    <a:pt x="69" y="265"/>
                    <a:pt x="47" y="276"/>
                    <a:pt x="24" y="275"/>
                  </a:cubicBezTo>
                  <a:cubicBezTo>
                    <a:pt x="46" y="298"/>
                    <a:pt x="66" y="285"/>
                    <a:pt x="91" y="279"/>
                  </a:cubicBezTo>
                  <a:cubicBezTo>
                    <a:pt x="63" y="313"/>
                    <a:pt x="48" y="328"/>
                    <a:pt x="6" y="323"/>
                  </a:cubicBezTo>
                  <a:cubicBezTo>
                    <a:pt x="22" y="344"/>
                    <a:pt x="34" y="345"/>
                    <a:pt x="58" y="342"/>
                  </a:cubicBezTo>
                  <a:cubicBezTo>
                    <a:pt x="47" y="361"/>
                    <a:pt x="34" y="361"/>
                    <a:pt x="16" y="362"/>
                  </a:cubicBezTo>
                  <a:cubicBezTo>
                    <a:pt x="36" y="372"/>
                    <a:pt x="51" y="374"/>
                    <a:pt x="73" y="369"/>
                  </a:cubicBezTo>
                  <a:cubicBezTo>
                    <a:pt x="64" y="388"/>
                    <a:pt x="26" y="406"/>
                    <a:pt x="7" y="407"/>
                  </a:cubicBezTo>
                  <a:cubicBezTo>
                    <a:pt x="26" y="422"/>
                    <a:pt x="51" y="416"/>
                    <a:pt x="73" y="414"/>
                  </a:cubicBezTo>
                  <a:cubicBezTo>
                    <a:pt x="51" y="444"/>
                    <a:pt x="33" y="456"/>
                    <a:pt x="0" y="458"/>
                  </a:cubicBezTo>
                  <a:cubicBezTo>
                    <a:pt x="7" y="462"/>
                    <a:pt x="15" y="464"/>
                    <a:pt x="22" y="467"/>
                  </a:cubicBezTo>
                  <a:cubicBezTo>
                    <a:pt x="289" y="467"/>
                    <a:pt x="289" y="467"/>
                    <a:pt x="289" y="467"/>
                  </a:cubicBezTo>
                  <a:cubicBezTo>
                    <a:pt x="298" y="464"/>
                    <a:pt x="306" y="461"/>
                    <a:pt x="312" y="458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1"/>
            <p:cNvSpPr/>
            <p:nvPr/>
          </p:nvSpPr>
          <p:spPr bwMode="auto">
            <a:xfrm>
              <a:off x="4047315" y="5122132"/>
              <a:ext cx="1009650" cy="1914525"/>
            </a:xfrm>
            <a:custGeom>
              <a:avLst/>
              <a:gdLst>
                <a:gd name="T0" fmla="*/ 269 w 269"/>
                <a:gd name="T1" fmla="*/ 450 h 509"/>
                <a:gd name="T2" fmla="*/ 205 w 269"/>
                <a:gd name="T3" fmla="*/ 406 h 509"/>
                <a:gd name="T4" fmla="*/ 262 w 269"/>
                <a:gd name="T5" fmla="*/ 399 h 509"/>
                <a:gd name="T6" fmla="*/ 205 w 269"/>
                <a:gd name="T7" fmla="*/ 362 h 509"/>
                <a:gd name="T8" fmla="*/ 255 w 269"/>
                <a:gd name="T9" fmla="*/ 354 h 509"/>
                <a:gd name="T10" fmla="*/ 218 w 269"/>
                <a:gd name="T11" fmla="*/ 336 h 509"/>
                <a:gd name="T12" fmla="*/ 263 w 269"/>
                <a:gd name="T13" fmla="*/ 317 h 509"/>
                <a:gd name="T14" fmla="*/ 190 w 269"/>
                <a:gd name="T15" fmla="*/ 273 h 509"/>
                <a:gd name="T16" fmla="*/ 248 w 269"/>
                <a:gd name="T17" fmla="*/ 269 h 509"/>
                <a:gd name="T18" fmla="*/ 195 w 269"/>
                <a:gd name="T19" fmla="*/ 242 h 509"/>
                <a:gd name="T20" fmla="*/ 228 w 269"/>
                <a:gd name="T21" fmla="*/ 239 h 509"/>
                <a:gd name="T22" fmla="*/ 184 w 269"/>
                <a:gd name="T23" fmla="*/ 201 h 509"/>
                <a:gd name="T24" fmla="*/ 208 w 269"/>
                <a:gd name="T25" fmla="*/ 203 h 509"/>
                <a:gd name="T26" fmla="*/ 179 w 269"/>
                <a:gd name="T27" fmla="*/ 180 h 509"/>
                <a:gd name="T28" fmla="*/ 221 w 269"/>
                <a:gd name="T29" fmla="*/ 180 h 509"/>
                <a:gd name="T30" fmla="*/ 134 w 269"/>
                <a:gd name="T31" fmla="*/ 0 h 509"/>
                <a:gd name="T32" fmla="*/ 47 w 269"/>
                <a:gd name="T33" fmla="*/ 180 h 509"/>
                <a:gd name="T34" fmla="*/ 90 w 269"/>
                <a:gd name="T35" fmla="*/ 180 h 509"/>
                <a:gd name="T36" fmla="*/ 60 w 269"/>
                <a:gd name="T37" fmla="*/ 203 h 509"/>
                <a:gd name="T38" fmla="*/ 84 w 269"/>
                <a:gd name="T39" fmla="*/ 201 h 509"/>
                <a:gd name="T40" fmla="*/ 40 w 269"/>
                <a:gd name="T41" fmla="*/ 239 h 509"/>
                <a:gd name="T42" fmla="*/ 74 w 269"/>
                <a:gd name="T43" fmla="*/ 242 h 509"/>
                <a:gd name="T44" fmla="*/ 21 w 269"/>
                <a:gd name="T45" fmla="*/ 269 h 509"/>
                <a:gd name="T46" fmla="*/ 79 w 269"/>
                <a:gd name="T47" fmla="*/ 273 h 509"/>
                <a:gd name="T48" fmla="*/ 5 w 269"/>
                <a:gd name="T49" fmla="*/ 317 h 509"/>
                <a:gd name="T50" fmla="*/ 50 w 269"/>
                <a:gd name="T51" fmla="*/ 336 h 509"/>
                <a:gd name="T52" fmla="*/ 14 w 269"/>
                <a:gd name="T53" fmla="*/ 354 h 509"/>
                <a:gd name="T54" fmla="*/ 63 w 269"/>
                <a:gd name="T55" fmla="*/ 362 h 509"/>
                <a:gd name="T56" fmla="*/ 6 w 269"/>
                <a:gd name="T57" fmla="*/ 399 h 509"/>
                <a:gd name="T58" fmla="*/ 63 w 269"/>
                <a:gd name="T59" fmla="*/ 406 h 509"/>
                <a:gd name="T60" fmla="*/ 0 w 269"/>
                <a:gd name="T61" fmla="*/ 450 h 509"/>
                <a:gd name="T62" fmla="*/ 127 w 269"/>
                <a:gd name="T63" fmla="*/ 467 h 509"/>
                <a:gd name="T64" fmla="*/ 121 w 269"/>
                <a:gd name="T65" fmla="*/ 509 h 509"/>
                <a:gd name="T66" fmla="*/ 144 w 269"/>
                <a:gd name="T67" fmla="*/ 509 h 509"/>
                <a:gd name="T68" fmla="*/ 140 w 269"/>
                <a:gd name="T69" fmla="*/ 467 h 509"/>
                <a:gd name="T70" fmla="*/ 269 w 269"/>
                <a:gd name="T71" fmla="*/ 45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" h="509">
                  <a:moveTo>
                    <a:pt x="269" y="450"/>
                  </a:moveTo>
                  <a:cubicBezTo>
                    <a:pt x="240" y="448"/>
                    <a:pt x="224" y="435"/>
                    <a:pt x="205" y="406"/>
                  </a:cubicBezTo>
                  <a:cubicBezTo>
                    <a:pt x="224" y="408"/>
                    <a:pt x="246" y="414"/>
                    <a:pt x="262" y="399"/>
                  </a:cubicBezTo>
                  <a:cubicBezTo>
                    <a:pt x="246" y="398"/>
                    <a:pt x="213" y="381"/>
                    <a:pt x="205" y="362"/>
                  </a:cubicBezTo>
                  <a:cubicBezTo>
                    <a:pt x="224" y="366"/>
                    <a:pt x="237" y="365"/>
                    <a:pt x="255" y="354"/>
                  </a:cubicBezTo>
                  <a:cubicBezTo>
                    <a:pt x="239" y="354"/>
                    <a:pt x="228" y="354"/>
                    <a:pt x="218" y="336"/>
                  </a:cubicBezTo>
                  <a:cubicBezTo>
                    <a:pt x="239" y="339"/>
                    <a:pt x="249" y="337"/>
                    <a:pt x="263" y="317"/>
                  </a:cubicBezTo>
                  <a:cubicBezTo>
                    <a:pt x="227" y="321"/>
                    <a:pt x="214" y="306"/>
                    <a:pt x="190" y="273"/>
                  </a:cubicBezTo>
                  <a:cubicBezTo>
                    <a:pt x="212" y="279"/>
                    <a:pt x="229" y="293"/>
                    <a:pt x="248" y="269"/>
                  </a:cubicBezTo>
                  <a:cubicBezTo>
                    <a:pt x="228" y="271"/>
                    <a:pt x="209" y="260"/>
                    <a:pt x="195" y="242"/>
                  </a:cubicBezTo>
                  <a:cubicBezTo>
                    <a:pt x="207" y="247"/>
                    <a:pt x="215" y="247"/>
                    <a:pt x="228" y="239"/>
                  </a:cubicBezTo>
                  <a:cubicBezTo>
                    <a:pt x="211" y="232"/>
                    <a:pt x="190" y="224"/>
                    <a:pt x="184" y="201"/>
                  </a:cubicBezTo>
                  <a:cubicBezTo>
                    <a:pt x="192" y="204"/>
                    <a:pt x="199" y="205"/>
                    <a:pt x="208" y="203"/>
                  </a:cubicBezTo>
                  <a:cubicBezTo>
                    <a:pt x="196" y="197"/>
                    <a:pt x="188" y="192"/>
                    <a:pt x="179" y="180"/>
                  </a:cubicBezTo>
                  <a:cubicBezTo>
                    <a:pt x="194" y="183"/>
                    <a:pt x="206" y="185"/>
                    <a:pt x="221" y="180"/>
                  </a:cubicBezTo>
                  <a:cubicBezTo>
                    <a:pt x="154" y="151"/>
                    <a:pt x="138" y="86"/>
                    <a:pt x="134" y="0"/>
                  </a:cubicBezTo>
                  <a:cubicBezTo>
                    <a:pt x="130" y="86"/>
                    <a:pt x="115" y="151"/>
                    <a:pt x="47" y="180"/>
                  </a:cubicBezTo>
                  <a:cubicBezTo>
                    <a:pt x="63" y="185"/>
                    <a:pt x="74" y="183"/>
                    <a:pt x="90" y="180"/>
                  </a:cubicBezTo>
                  <a:cubicBezTo>
                    <a:pt x="80" y="192"/>
                    <a:pt x="72" y="197"/>
                    <a:pt x="60" y="203"/>
                  </a:cubicBezTo>
                  <a:cubicBezTo>
                    <a:pt x="70" y="205"/>
                    <a:pt x="77" y="204"/>
                    <a:pt x="84" y="201"/>
                  </a:cubicBezTo>
                  <a:cubicBezTo>
                    <a:pt x="78" y="224"/>
                    <a:pt x="57" y="232"/>
                    <a:pt x="40" y="239"/>
                  </a:cubicBezTo>
                  <a:cubicBezTo>
                    <a:pt x="54" y="247"/>
                    <a:pt x="61" y="247"/>
                    <a:pt x="74" y="242"/>
                  </a:cubicBezTo>
                  <a:cubicBezTo>
                    <a:pt x="59" y="260"/>
                    <a:pt x="41" y="271"/>
                    <a:pt x="21" y="269"/>
                  </a:cubicBezTo>
                  <a:cubicBezTo>
                    <a:pt x="40" y="293"/>
                    <a:pt x="57" y="279"/>
                    <a:pt x="79" y="273"/>
                  </a:cubicBezTo>
                  <a:cubicBezTo>
                    <a:pt x="54" y="306"/>
                    <a:pt x="42" y="321"/>
                    <a:pt x="5" y="317"/>
                  </a:cubicBezTo>
                  <a:cubicBezTo>
                    <a:pt x="20" y="337"/>
                    <a:pt x="30" y="339"/>
                    <a:pt x="50" y="336"/>
                  </a:cubicBezTo>
                  <a:cubicBezTo>
                    <a:pt x="41" y="354"/>
                    <a:pt x="29" y="354"/>
                    <a:pt x="14" y="354"/>
                  </a:cubicBezTo>
                  <a:cubicBezTo>
                    <a:pt x="31" y="365"/>
                    <a:pt x="45" y="366"/>
                    <a:pt x="63" y="362"/>
                  </a:cubicBezTo>
                  <a:cubicBezTo>
                    <a:pt x="55" y="381"/>
                    <a:pt x="23" y="398"/>
                    <a:pt x="6" y="399"/>
                  </a:cubicBezTo>
                  <a:cubicBezTo>
                    <a:pt x="22" y="414"/>
                    <a:pt x="44" y="408"/>
                    <a:pt x="63" y="406"/>
                  </a:cubicBezTo>
                  <a:cubicBezTo>
                    <a:pt x="44" y="435"/>
                    <a:pt x="29" y="448"/>
                    <a:pt x="0" y="450"/>
                  </a:cubicBezTo>
                  <a:cubicBezTo>
                    <a:pt x="47" y="471"/>
                    <a:pt x="83" y="473"/>
                    <a:pt x="127" y="467"/>
                  </a:cubicBezTo>
                  <a:cubicBezTo>
                    <a:pt x="128" y="484"/>
                    <a:pt x="126" y="495"/>
                    <a:pt x="121" y="509"/>
                  </a:cubicBezTo>
                  <a:cubicBezTo>
                    <a:pt x="144" y="509"/>
                    <a:pt x="144" y="509"/>
                    <a:pt x="144" y="509"/>
                  </a:cubicBezTo>
                  <a:cubicBezTo>
                    <a:pt x="140" y="495"/>
                    <a:pt x="139" y="485"/>
                    <a:pt x="140" y="467"/>
                  </a:cubicBezTo>
                  <a:cubicBezTo>
                    <a:pt x="158" y="478"/>
                    <a:pt x="238" y="465"/>
                    <a:pt x="269" y="450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2"/>
            <p:cNvSpPr/>
            <p:nvPr/>
          </p:nvSpPr>
          <p:spPr bwMode="auto">
            <a:xfrm>
              <a:off x="1844675" y="5643563"/>
              <a:ext cx="800100" cy="1263650"/>
            </a:xfrm>
            <a:custGeom>
              <a:avLst/>
              <a:gdLst>
                <a:gd name="T0" fmla="*/ 213 w 213"/>
                <a:gd name="T1" fmla="*/ 313 h 336"/>
                <a:gd name="T2" fmla="*/ 163 w 213"/>
                <a:gd name="T3" fmla="*/ 283 h 336"/>
                <a:gd name="T4" fmla="*/ 208 w 213"/>
                <a:gd name="T5" fmla="*/ 278 h 336"/>
                <a:gd name="T6" fmla="*/ 163 w 213"/>
                <a:gd name="T7" fmla="*/ 252 h 336"/>
                <a:gd name="T8" fmla="*/ 202 w 213"/>
                <a:gd name="T9" fmla="*/ 247 h 336"/>
                <a:gd name="T10" fmla="*/ 174 w 213"/>
                <a:gd name="T11" fmla="*/ 234 h 336"/>
                <a:gd name="T12" fmla="*/ 209 w 213"/>
                <a:gd name="T13" fmla="*/ 221 h 336"/>
                <a:gd name="T14" fmla="*/ 151 w 213"/>
                <a:gd name="T15" fmla="*/ 190 h 336"/>
                <a:gd name="T16" fmla="*/ 197 w 213"/>
                <a:gd name="T17" fmla="*/ 188 h 336"/>
                <a:gd name="T18" fmla="*/ 155 w 213"/>
                <a:gd name="T19" fmla="*/ 169 h 336"/>
                <a:gd name="T20" fmla="*/ 181 w 213"/>
                <a:gd name="T21" fmla="*/ 167 h 336"/>
                <a:gd name="T22" fmla="*/ 146 w 213"/>
                <a:gd name="T23" fmla="*/ 140 h 336"/>
                <a:gd name="T24" fmla="*/ 165 w 213"/>
                <a:gd name="T25" fmla="*/ 141 h 336"/>
                <a:gd name="T26" fmla="*/ 142 w 213"/>
                <a:gd name="T27" fmla="*/ 125 h 336"/>
                <a:gd name="T28" fmla="*/ 176 w 213"/>
                <a:gd name="T29" fmla="*/ 125 h 336"/>
                <a:gd name="T30" fmla="*/ 106 w 213"/>
                <a:gd name="T31" fmla="*/ 0 h 336"/>
                <a:gd name="T32" fmla="*/ 37 w 213"/>
                <a:gd name="T33" fmla="*/ 125 h 336"/>
                <a:gd name="T34" fmla="*/ 71 w 213"/>
                <a:gd name="T35" fmla="*/ 125 h 336"/>
                <a:gd name="T36" fmla="*/ 48 w 213"/>
                <a:gd name="T37" fmla="*/ 141 h 336"/>
                <a:gd name="T38" fmla="*/ 67 w 213"/>
                <a:gd name="T39" fmla="*/ 140 h 336"/>
                <a:gd name="T40" fmla="*/ 32 w 213"/>
                <a:gd name="T41" fmla="*/ 167 h 336"/>
                <a:gd name="T42" fmla="*/ 58 w 213"/>
                <a:gd name="T43" fmla="*/ 169 h 336"/>
                <a:gd name="T44" fmla="*/ 16 w 213"/>
                <a:gd name="T45" fmla="*/ 188 h 336"/>
                <a:gd name="T46" fmla="*/ 62 w 213"/>
                <a:gd name="T47" fmla="*/ 190 h 336"/>
                <a:gd name="T48" fmla="*/ 4 w 213"/>
                <a:gd name="T49" fmla="*/ 221 h 336"/>
                <a:gd name="T50" fmla="*/ 40 w 213"/>
                <a:gd name="T51" fmla="*/ 234 h 336"/>
                <a:gd name="T52" fmla="*/ 11 w 213"/>
                <a:gd name="T53" fmla="*/ 247 h 336"/>
                <a:gd name="T54" fmla="*/ 50 w 213"/>
                <a:gd name="T55" fmla="*/ 252 h 336"/>
                <a:gd name="T56" fmla="*/ 5 w 213"/>
                <a:gd name="T57" fmla="*/ 278 h 336"/>
                <a:gd name="T58" fmla="*/ 50 w 213"/>
                <a:gd name="T59" fmla="*/ 283 h 336"/>
                <a:gd name="T60" fmla="*/ 0 w 213"/>
                <a:gd name="T61" fmla="*/ 313 h 336"/>
                <a:gd name="T62" fmla="*/ 101 w 213"/>
                <a:gd name="T63" fmla="*/ 326 h 336"/>
                <a:gd name="T64" fmla="*/ 101 w 213"/>
                <a:gd name="T65" fmla="*/ 336 h 336"/>
                <a:gd name="T66" fmla="*/ 111 w 213"/>
                <a:gd name="T67" fmla="*/ 336 h 336"/>
                <a:gd name="T68" fmla="*/ 111 w 213"/>
                <a:gd name="T69" fmla="*/ 325 h 336"/>
                <a:gd name="T70" fmla="*/ 213 w 213"/>
                <a:gd name="T71" fmla="*/ 3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" h="336">
                  <a:moveTo>
                    <a:pt x="213" y="313"/>
                  </a:moveTo>
                  <a:cubicBezTo>
                    <a:pt x="190" y="312"/>
                    <a:pt x="178" y="303"/>
                    <a:pt x="163" y="283"/>
                  </a:cubicBezTo>
                  <a:cubicBezTo>
                    <a:pt x="178" y="284"/>
                    <a:pt x="196" y="289"/>
                    <a:pt x="208" y="278"/>
                  </a:cubicBezTo>
                  <a:cubicBezTo>
                    <a:pt x="195" y="277"/>
                    <a:pt x="169" y="265"/>
                    <a:pt x="163" y="252"/>
                  </a:cubicBezTo>
                  <a:cubicBezTo>
                    <a:pt x="178" y="255"/>
                    <a:pt x="188" y="254"/>
                    <a:pt x="202" y="247"/>
                  </a:cubicBezTo>
                  <a:cubicBezTo>
                    <a:pt x="190" y="247"/>
                    <a:pt x="181" y="246"/>
                    <a:pt x="174" y="234"/>
                  </a:cubicBezTo>
                  <a:cubicBezTo>
                    <a:pt x="190" y="236"/>
                    <a:pt x="198" y="235"/>
                    <a:pt x="209" y="221"/>
                  </a:cubicBezTo>
                  <a:cubicBezTo>
                    <a:pt x="180" y="224"/>
                    <a:pt x="170" y="213"/>
                    <a:pt x="151" y="190"/>
                  </a:cubicBezTo>
                  <a:cubicBezTo>
                    <a:pt x="168" y="195"/>
                    <a:pt x="182" y="204"/>
                    <a:pt x="197" y="188"/>
                  </a:cubicBezTo>
                  <a:cubicBezTo>
                    <a:pt x="181" y="188"/>
                    <a:pt x="166" y="181"/>
                    <a:pt x="155" y="169"/>
                  </a:cubicBezTo>
                  <a:cubicBezTo>
                    <a:pt x="165" y="172"/>
                    <a:pt x="171" y="172"/>
                    <a:pt x="181" y="167"/>
                  </a:cubicBezTo>
                  <a:cubicBezTo>
                    <a:pt x="168" y="161"/>
                    <a:pt x="151" y="156"/>
                    <a:pt x="146" y="140"/>
                  </a:cubicBezTo>
                  <a:cubicBezTo>
                    <a:pt x="152" y="142"/>
                    <a:pt x="158" y="143"/>
                    <a:pt x="165" y="141"/>
                  </a:cubicBezTo>
                  <a:cubicBezTo>
                    <a:pt x="156" y="137"/>
                    <a:pt x="150" y="133"/>
                    <a:pt x="142" y="125"/>
                  </a:cubicBezTo>
                  <a:cubicBezTo>
                    <a:pt x="154" y="128"/>
                    <a:pt x="163" y="129"/>
                    <a:pt x="176" y="125"/>
                  </a:cubicBezTo>
                  <a:cubicBezTo>
                    <a:pt x="122" y="105"/>
                    <a:pt x="110" y="60"/>
                    <a:pt x="106" y="0"/>
                  </a:cubicBezTo>
                  <a:cubicBezTo>
                    <a:pt x="103" y="60"/>
                    <a:pt x="91" y="105"/>
                    <a:pt x="37" y="125"/>
                  </a:cubicBezTo>
                  <a:cubicBezTo>
                    <a:pt x="50" y="129"/>
                    <a:pt x="59" y="128"/>
                    <a:pt x="71" y="125"/>
                  </a:cubicBezTo>
                  <a:cubicBezTo>
                    <a:pt x="64" y="133"/>
                    <a:pt x="57" y="137"/>
                    <a:pt x="48" y="141"/>
                  </a:cubicBezTo>
                  <a:cubicBezTo>
                    <a:pt x="55" y="143"/>
                    <a:pt x="61" y="142"/>
                    <a:pt x="67" y="140"/>
                  </a:cubicBezTo>
                  <a:cubicBezTo>
                    <a:pt x="62" y="156"/>
                    <a:pt x="45" y="161"/>
                    <a:pt x="32" y="167"/>
                  </a:cubicBezTo>
                  <a:cubicBezTo>
                    <a:pt x="42" y="172"/>
                    <a:pt x="48" y="172"/>
                    <a:pt x="58" y="169"/>
                  </a:cubicBezTo>
                  <a:cubicBezTo>
                    <a:pt x="47" y="181"/>
                    <a:pt x="32" y="188"/>
                    <a:pt x="16" y="188"/>
                  </a:cubicBezTo>
                  <a:cubicBezTo>
                    <a:pt x="31" y="204"/>
                    <a:pt x="45" y="195"/>
                    <a:pt x="62" y="190"/>
                  </a:cubicBezTo>
                  <a:cubicBezTo>
                    <a:pt x="43" y="213"/>
                    <a:pt x="33" y="224"/>
                    <a:pt x="4" y="221"/>
                  </a:cubicBezTo>
                  <a:cubicBezTo>
                    <a:pt x="15" y="235"/>
                    <a:pt x="23" y="236"/>
                    <a:pt x="40" y="234"/>
                  </a:cubicBezTo>
                  <a:cubicBezTo>
                    <a:pt x="32" y="246"/>
                    <a:pt x="23" y="247"/>
                    <a:pt x="11" y="247"/>
                  </a:cubicBezTo>
                  <a:cubicBezTo>
                    <a:pt x="25" y="254"/>
                    <a:pt x="35" y="255"/>
                    <a:pt x="50" y="252"/>
                  </a:cubicBezTo>
                  <a:cubicBezTo>
                    <a:pt x="44" y="265"/>
                    <a:pt x="18" y="277"/>
                    <a:pt x="5" y="278"/>
                  </a:cubicBezTo>
                  <a:cubicBezTo>
                    <a:pt x="18" y="289"/>
                    <a:pt x="35" y="284"/>
                    <a:pt x="50" y="283"/>
                  </a:cubicBezTo>
                  <a:cubicBezTo>
                    <a:pt x="35" y="303"/>
                    <a:pt x="23" y="312"/>
                    <a:pt x="0" y="313"/>
                  </a:cubicBezTo>
                  <a:cubicBezTo>
                    <a:pt x="37" y="328"/>
                    <a:pt x="65" y="330"/>
                    <a:pt x="101" y="326"/>
                  </a:cubicBezTo>
                  <a:cubicBezTo>
                    <a:pt x="101" y="329"/>
                    <a:pt x="101" y="333"/>
                    <a:pt x="101" y="336"/>
                  </a:cubicBezTo>
                  <a:cubicBezTo>
                    <a:pt x="111" y="336"/>
                    <a:pt x="111" y="336"/>
                    <a:pt x="111" y="336"/>
                  </a:cubicBezTo>
                  <a:cubicBezTo>
                    <a:pt x="111" y="332"/>
                    <a:pt x="111" y="329"/>
                    <a:pt x="111" y="325"/>
                  </a:cubicBezTo>
                  <a:cubicBezTo>
                    <a:pt x="126" y="333"/>
                    <a:pt x="189" y="324"/>
                    <a:pt x="213" y="313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6"/>
            <p:cNvSpPr/>
            <p:nvPr/>
          </p:nvSpPr>
          <p:spPr bwMode="auto">
            <a:xfrm>
              <a:off x="7816851" y="4638677"/>
              <a:ext cx="2065338" cy="2268538"/>
            </a:xfrm>
            <a:custGeom>
              <a:avLst/>
              <a:gdLst>
                <a:gd name="T0" fmla="*/ 541 w 550"/>
                <a:gd name="T1" fmla="*/ 603 h 603"/>
                <a:gd name="T2" fmla="*/ 550 w 550"/>
                <a:gd name="T3" fmla="*/ 592 h 603"/>
                <a:gd name="T4" fmla="*/ 394 w 550"/>
                <a:gd name="T5" fmla="*/ 510 h 603"/>
                <a:gd name="T6" fmla="*/ 517 w 550"/>
                <a:gd name="T7" fmla="*/ 503 h 603"/>
                <a:gd name="T8" fmla="*/ 404 w 550"/>
                <a:gd name="T9" fmla="*/ 453 h 603"/>
                <a:gd name="T10" fmla="*/ 476 w 550"/>
                <a:gd name="T11" fmla="*/ 447 h 603"/>
                <a:gd name="T12" fmla="*/ 382 w 550"/>
                <a:gd name="T13" fmla="*/ 374 h 603"/>
                <a:gd name="T14" fmla="*/ 433 w 550"/>
                <a:gd name="T15" fmla="*/ 379 h 603"/>
                <a:gd name="T16" fmla="*/ 370 w 550"/>
                <a:gd name="T17" fmla="*/ 336 h 603"/>
                <a:gd name="T18" fmla="*/ 460 w 550"/>
                <a:gd name="T19" fmla="*/ 336 h 603"/>
                <a:gd name="T20" fmla="*/ 275 w 550"/>
                <a:gd name="T21" fmla="*/ 0 h 603"/>
                <a:gd name="T22" fmla="*/ 90 w 550"/>
                <a:gd name="T23" fmla="*/ 336 h 603"/>
                <a:gd name="T24" fmla="*/ 180 w 550"/>
                <a:gd name="T25" fmla="*/ 336 h 603"/>
                <a:gd name="T26" fmla="*/ 117 w 550"/>
                <a:gd name="T27" fmla="*/ 379 h 603"/>
                <a:gd name="T28" fmla="*/ 168 w 550"/>
                <a:gd name="T29" fmla="*/ 374 h 603"/>
                <a:gd name="T30" fmla="*/ 74 w 550"/>
                <a:gd name="T31" fmla="*/ 447 h 603"/>
                <a:gd name="T32" fmla="*/ 146 w 550"/>
                <a:gd name="T33" fmla="*/ 453 h 603"/>
                <a:gd name="T34" fmla="*/ 33 w 550"/>
                <a:gd name="T35" fmla="*/ 503 h 603"/>
                <a:gd name="T36" fmla="*/ 156 w 550"/>
                <a:gd name="T37" fmla="*/ 510 h 603"/>
                <a:gd name="T38" fmla="*/ 0 w 550"/>
                <a:gd name="T39" fmla="*/ 592 h 603"/>
                <a:gd name="T40" fmla="*/ 9 w 550"/>
                <a:gd name="T41" fmla="*/ 603 h 603"/>
                <a:gd name="T42" fmla="*/ 541 w 550"/>
                <a:gd name="T4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603">
                  <a:moveTo>
                    <a:pt x="541" y="603"/>
                  </a:moveTo>
                  <a:cubicBezTo>
                    <a:pt x="544" y="599"/>
                    <a:pt x="547" y="596"/>
                    <a:pt x="550" y="592"/>
                  </a:cubicBezTo>
                  <a:cubicBezTo>
                    <a:pt x="473" y="600"/>
                    <a:pt x="446" y="572"/>
                    <a:pt x="394" y="510"/>
                  </a:cubicBezTo>
                  <a:cubicBezTo>
                    <a:pt x="440" y="522"/>
                    <a:pt x="477" y="546"/>
                    <a:pt x="517" y="503"/>
                  </a:cubicBezTo>
                  <a:cubicBezTo>
                    <a:pt x="475" y="505"/>
                    <a:pt x="435" y="485"/>
                    <a:pt x="404" y="453"/>
                  </a:cubicBezTo>
                  <a:cubicBezTo>
                    <a:pt x="431" y="460"/>
                    <a:pt x="447" y="461"/>
                    <a:pt x="476" y="447"/>
                  </a:cubicBezTo>
                  <a:cubicBezTo>
                    <a:pt x="439" y="433"/>
                    <a:pt x="394" y="418"/>
                    <a:pt x="382" y="374"/>
                  </a:cubicBezTo>
                  <a:cubicBezTo>
                    <a:pt x="398" y="381"/>
                    <a:pt x="412" y="383"/>
                    <a:pt x="433" y="379"/>
                  </a:cubicBezTo>
                  <a:cubicBezTo>
                    <a:pt x="407" y="368"/>
                    <a:pt x="390" y="357"/>
                    <a:pt x="370" y="336"/>
                  </a:cubicBezTo>
                  <a:cubicBezTo>
                    <a:pt x="404" y="342"/>
                    <a:pt x="427" y="345"/>
                    <a:pt x="460" y="336"/>
                  </a:cubicBezTo>
                  <a:cubicBezTo>
                    <a:pt x="317" y="281"/>
                    <a:pt x="283" y="161"/>
                    <a:pt x="275" y="0"/>
                  </a:cubicBezTo>
                  <a:cubicBezTo>
                    <a:pt x="266" y="161"/>
                    <a:pt x="233" y="281"/>
                    <a:pt x="90" y="336"/>
                  </a:cubicBezTo>
                  <a:cubicBezTo>
                    <a:pt x="123" y="345"/>
                    <a:pt x="146" y="342"/>
                    <a:pt x="180" y="336"/>
                  </a:cubicBezTo>
                  <a:cubicBezTo>
                    <a:pt x="160" y="357"/>
                    <a:pt x="143" y="368"/>
                    <a:pt x="117" y="379"/>
                  </a:cubicBezTo>
                  <a:cubicBezTo>
                    <a:pt x="138" y="383"/>
                    <a:pt x="152" y="381"/>
                    <a:pt x="168" y="374"/>
                  </a:cubicBezTo>
                  <a:cubicBezTo>
                    <a:pt x="156" y="418"/>
                    <a:pt x="111" y="433"/>
                    <a:pt x="74" y="447"/>
                  </a:cubicBezTo>
                  <a:cubicBezTo>
                    <a:pt x="103" y="461"/>
                    <a:pt x="119" y="460"/>
                    <a:pt x="146" y="453"/>
                  </a:cubicBezTo>
                  <a:cubicBezTo>
                    <a:pt x="115" y="485"/>
                    <a:pt x="75" y="505"/>
                    <a:pt x="33" y="503"/>
                  </a:cubicBezTo>
                  <a:cubicBezTo>
                    <a:pt x="73" y="546"/>
                    <a:pt x="110" y="522"/>
                    <a:pt x="156" y="510"/>
                  </a:cubicBezTo>
                  <a:cubicBezTo>
                    <a:pt x="104" y="572"/>
                    <a:pt x="77" y="600"/>
                    <a:pt x="0" y="592"/>
                  </a:cubicBezTo>
                  <a:cubicBezTo>
                    <a:pt x="3" y="596"/>
                    <a:pt x="6" y="599"/>
                    <a:pt x="9" y="603"/>
                  </a:cubicBezTo>
                  <a:lnTo>
                    <a:pt x="541" y="603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7"/>
            <p:cNvSpPr/>
            <p:nvPr/>
          </p:nvSpPr>
          <p:spPr bwMode="auto">
            <a:xfrm>
              <a:off x="5656264" y="4575177"/>
              <a:ext cx="1836738" cy="2332038"/>
            </a:xfrm>
            <a:custGeom>
              <a:avLst/>
              <a:gdLst>
                <a:gd name="T0" fmla="*/ 407 w 489"/>
                <a:gd name="T1" fmla="*/ 620 h 620"/>
                <a:gd name="T2" fmla="*/ 397 w 489"/>
                <a:gd name="T3" fmla="*/ 606 h 620"/>
                <a:gd name="T4" fmla="*/ 489 w 489"/>
                <a:gd name="T5" fmla="*/ 572 h 620"/>
                <a:gd name="T6" fmla="*/ 338 w 489"/>
                <a:gd name="T7" fmla="*/ 493 h 620"/>
                <a:gd name="T8" fmla="*/ 457 w 489"/>
                <a:gd name="T9" fmla="*/ 486 h 620"/>
                <a:gd name="T10" fmla="*/ 348 w 489"/>
                <a:gd name="T11" fmla="*/ 438 h 620"/>
                <a:gd name="T12" fmla="*/ 417 w 489"/>
                <a:gd name="T13" fmla="*/ 432 h 620"/>
                <a:gd name="T14" fmla="*/ 326 w 489"/>
                <a:gd name="T15" fmla="*/ 362 h 620"/>
                <a:gd name="T16" fmla="*/ 376 w 489"/>
                <a:gd name="T17" fmla="*/ 367 h 620"/>
                <a:gd name="T18" fmla="*/ 315 w 489"/>
                <a:gd name="T19" fmla="*/ 325 h 620"/>
                <a:gd name="T20" fmla="*/ 402 w 489"/>
                <a:gd name="T21" fmla="*/ 325 h 620"/>
                <a:gd name="T22" fmla="*/ 223 w 489"/>
                <a:gd name="T23" fmla="*/ 0 h 620"/>
                <a:gd name="T24" fmla="*/ 44 w 489"/>
                <a:gd name="T25" fmla="*/ 325 h 620"/>
                <a:gd name="T26" fmla="*/ 131 w 489"/>
                <a:gd name="T27" fmla="*/ 325 h 620"/>
                <a:gd name="T28" fmla="*/ 70 w 489"/>
                <a:gd name="T29" fmla="*/ 367 h 620"/>
                <a:gd name="T30" fmla="*/ 120 w 489"/>
                <a:gd name="T31" fmla="*/ 362 h 620"/>
                <a:gd name="T32" fmla="*/ 29 w 489"/>
                <a:gd name="T33" fmla="*/ 432 h 620"/>
                <a:gd name="T34" fmla="*/ 98 w 489"/>
                <a:gd name="T35" fmla="*/ 438 h 620"/>
                <a:gd name="T36" fmla="*/ 0 w 489"/>
                <a:gd name="T37" fmla="*/ 486 h 620"/>
                <a:gd name="T38" fmla="*/ 0 w 489"/>
                <a:gd name="T39" fmla="*/ 497 h 620"/>
                <a:gd name="T40" fmla="*/ 108 w 489"/>
                <a:gd name="T41" fmla="*/ 493 h 620"/>
                <a:gd name="T42" fmla="*/ 0 w 489"/>
                <a:gd name="T43" fmla="*/ 573 h 620"/>
                <a:gd name="T44" fmla="*/ 0 w 489"/>
                <a:gd name="T45" fmla="*/ 606 h 620"/>
                <a:gd name="T46" fmla="*/ 49 w 489"/>
                <a:gd name="T47" fmla="*/ 606 h 620"/>
                <a:gd name="T48" fmla="*/ 40 w 489"/>
                <a:gd name="T49" fmla="*/ 620 h 620"/>
                <a:gd name="T50" fmla="*/ 407 w 489"/>
                <a:gd name="T51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9" h="620">
                  <a:moveTo>
                    <a:pt x="407" y="620"/>
                  </a:moveTo>
                  <a:cubicBezTo>
                    <a:pt x="403" y="616"/>
                    <a:pt x="400" y="611"/>
                    <a:pt x="397" y="606"/>
                  </a:cubicBezTo>
                  <a:cubicBezTo>
                    <a:pt x="439" y="611"/>
                    <a:pt x="460" y="609"/>
                    <a:pt x="489" y="572"/>
                  </a:cubicBezTo>
                  <a:cubicBezTo>
                    <a:pt x="414" y="580"/>
                    <a:pt x="389" y="553"/>
                    <a:pt x="338" y="493"/>
                  </a:cubicBezTo>
                  <a:cubicBezTo>
                    <a:pt x="383" y="504"/>
                    <a:pt x="419" y="528"/>
                    <a:pt x="457" y="486"/>
                  </a:cubicBezTo>
                  <a:cubicBezTo>
                    <a:pt x="417" y="489"/>
                    <a:pt x="378" y="469"/>
                    <a:pt x="348" y="438"/>
                  </a:cubicBezTo>
                  <a:cubicBezTo>
                    <a:pt x="374" y="445"/>
                    <a:pt x="390" y="446"/>
                    <a:pt x="417" y="432"/>
                  </a:cubicBezTo>
                  <a:cubicBezTo>
                    <a:pt x="382" y="419"/>
                    <a:pt x="338" y="404"/>
                    <a:pt x="326" y="362"/>
                  </a:cubicBezTo>
                  <a:cubicBezTo>
                    <a:pt x="342" y="368"/>
                    <a:pt x="356" y="370"/>
                    <a:pt x="376" y="367"/>
                  </a:cubicBezTo>
                  <a:cubicBezTo>
                    <a:pt x="351" y="355"/>
                    <a:pt x="335" y="346"/>
                    <a:pt x="315" y="325"/>
                  </a:cubicBezTo>
                  <a:cubicBezTo>
                    <a:pt x="348" y="330"/>
                    <a:pt x="370" y="334"/>
                    <a:pt x="402" y="325"/>
                  </a:cubicBezTo>
                  <a:cubicBezTo>
                    <a:pt x="264" y="271"/>
                    <a:pt x="231" y="155"/>
                    <a:pt x="223" y="0"/>
                  </a:cubicBezTo>
                  <a:cubicBezTo>
                    <a:pt x="215" y="155"/>
                    <a:pt x="183" y="271"/>
                    <a:pt x="44" y="325"/>
                  </a:cubicBezTo>
                  <a:cubicBezTo>
                    <a:pt x="76" y="334"/>
                    <a:pt x="99" y="330"/>
                    <a:pt x="131" y="325"/>
                  </a:cubicBezTo>
                  <a:cubicBezTo>
                    <a:pt x="111" y="346"/>
                    <a:pt x="95" y="355"/>
                    <a:pt x="70" y="367"/>
                  </a:cubicBezTo>
                  <a:cubicBezTo>
                    <a:pt x="90" y="370"/>
                    <a:pt x="105" y="368"/>
                    <a:pt x="120" y="362"/>
                  </a:cubicBezTo>
                  <a:cubicBezTo>
                    <a:pt x="108" y="404"/>
                    <a:pt x="64" y="419"/>
                    <a:pt x="29" y="432"/>
                  </a:cubicBezTo>
                  <a:cubicBezTo>
                    <a:pt x="57" y="446"/>
                    <a:pt x="72" y="445"/>
                    <a:pt x="98" y="438"/>
                  </a:cubicBezTo>
                  <a:cubicBezTo>
                    <a:pt x="71" y="466"/>
                    <a:pt x="37" y="485"/>
                    <a:pt x="0" y="486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35" y="524"/>
                    <a:pt x="68" y="503"/>
                    <a:pt x="108" y="493"/>
                  </a:cubicBezTo>
                  <a:cubicBezTo>
                    <a:pt x="69" y="540"/>
                    <a:pt x="45" y="567"/>
                    <a:pt x="0" y="573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14" y="609"/>
                    <a:pt x="29" y="609"/>
                    <a:pt x="49" y="606"/>
                  </a:cubicBezTo>
                  <a:cubicBezTo>
                    <a:pt x="46" y="611"/>
                    <a:pt x="43" y="616"/>
                    <a:pt x="40" y="620"/>
                  </a:cubicBezTo>
                  <a:lnTo>
                    <a:pt x="407" y="620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8"/>
            <p:cNvSpPr/>
            <p:nvPr/>
          </p:nvSpPr>
          <p:spPr bwMode="auto">
            <a:xfrm>
              <a:off x="5837239" y="5089527"/>
              <a:ext cx="1690688" cy="1817688"/>
            </a:xfrm>
            <a:custGeom>
              <a:avLst/>
              <a:gdLst>
                <a:gd name="T0" fmla="*/ 343 w 450"/>
                <a:gd name="T1" fmla="*/ 483 h 483"/>
                <a:gd name="T2" fmla="*/ 336 w 450"/>
                <a:gd name="T3" fmla="*/ 475 h 483"/>
                <a:gd name="T4" fmla="*/ 363 w 450"/>
                <a:gd name="T5" fmla="*/ 483 h 483"/>
                <a:gd name="T6" fmla="*/ 433 w 450"/>
                <a:gd name="T7" fmla="*/ 483 h 483"/>
                <a:gd name="T8" fmla="*/ 450 w 450"/>
                <a:gd name="T9" fmla="*/ 468 h 483"/>
                <a:gd name="T10" fmla="*/ 345 w 450"/>
                <a:gd name="T11" fmla="*/ 421 h 483"/>
                <a:gd name="T12" fmla="*/ 412 w 450"/>
                <a:gd name="T13" fmla="*/ 416 h 483"/>
                <a:gd name="T14" fmla="*/ 325 w 450"/>
                <a:gd name="T15" fmla="*/ 348 h 483"/>
                <a:gd name="T16" fmla="*/ 372 w 450"/>
                <a:gd name="T17" fmla="*/ 353 h 483"/>
                <a:gd name="T18" fmla="*/ 314 w 450"/>
                <a:gd name="T19" fmla="*/ 313 h 483"/>
                <a:gd name="T20" fmla="*/ 398 w 450"/>
                <a:gd name="T21" fmla="*/ 313 h 483"/>
                <a:gd name="T22" fmla="*/ 225 w 450"/>
                <a:gd name="T23" fmla="*/ 0 h 483"/>
                <a:gd name="T24" fmla="*/ 53 w 450"/>
                <a:gd name="T25" fmla="*/ 313 h 483"/>
                <a:gd name="T26" fmla="*/ 137 w 450"/>
                <a:gd name="T27" fmla="*/ 313 h 483"/>
                <a:gd name="T28" fmla="*/ 78 w 450"/>
                <a:gd name="T29" fmla="*/ 353 h 483"/>
                <a:gd name="T30" fmla="*/ 126 w 450"/>
                <a:gd name="T31" fmla="*/ 348 h 483"/>
                <a:gd name="T32" fmla="*/ 39 w 450"/>
                <a:gd name="T33" fmla="*/ 416 h 483"/>
                <a:gd name="T34" fmla="*/ 105 w 450"/>
                <a:gd name="T35" fmla="*/ 421 h 483"/>
                <a:gd name="T36" fmla="*/ 0 w 450"/>
                <a:gd name="T37" fmla="*/ 468 h 483"/>
                <a:gd name="T38" fmla="*/ 18 w 450"/>
                <a:gd name="T39" fmla="*/ 483 h 483"/>
                <a:gd name="T40" fmla="*/ 88 w 450"/>
                <a:gd name="T41" fmla="*/ 483 h 483"/>
                <a:gd name="T42" fmla="*/ 115 w 450"/>
                <a:gd name="T43" fmla="*/ 475 h 483"/>
                <a:gd name="T44" fmla="*/ 108 w 450"/>
                <a:gd name="T45" fmla="*/ 483 h 483"/>
                <a:gd name="T46" fmla="*/ 343 w 450"/>
                <a:gd name="T4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0" h="483">
                  <a:moveTo>
                    <a:pt x="343" y="483"/>
                  </a:moveTo>
                  <a:cubicBezTo>
                    <a:pt x="340" y="480"/>
                    <a:pt x="338" y="477"/>
                    <a:pt x="336" y="475"/>
                  </a:cubicBezTo>
                  <a:cubicBezTo>
                    <a:pt x="345" y="477"/>
                    <a:pt x="354" y="480"/>
                    <a:pt x="363" y="483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39" y="479"/>
                    <a:pt x="444" y="474"/>
                    <a:pt x="450" y="468"/>
                  </a:cubicBezTo>
                  <a:cubicBezTo>
                    <a:pt x="411" y="470"/>
                    <a:pt x="374" y="452"/>
                    <a:pt x="345" y="421"/>
                  </a:cubicBezTo>
                  <a:cubicBezTo>
                    <a:pt x="371" y="428"/>
                    <a:pt x="386" y="429"/>
                    <a:pt x="412" y="416"/>
                  </a:cubicBezTo>
                  <a:cubicBezTo>
                    <a:pt x="378" y="403"/>
                    <a:pt x="336" y="389"/>
                    <a:pt x="325" y="348"/>
                  </a:cubicBezTo>
                  <a:cubicBezTo>
                    <a:pt x="339" y="354"/>
                    <a:pt x="353" y="356"/>
                    <a:pt x="372" y="353"/>
                  </a:cubicBezTo>
                  <a:cubicBezTo>
                    <a:pt x="348" y="342"/>
                    <a:pt x="333" y="333"/>
                    <a:pt x="314" y="313"/>
                  </a:cubicBezTo>
                  <a:cubicBezTo>
                    <a:pt x="345" y="318"/>
                    <a:pt x="367" y="321"/>
                    <a:pt x="398" y="313"/>
                  </a:cubicBezTo>
                  <a:cubicBezTo>
                    <a:pt x="264" y="261"/>
                    <a:pt x="233" y="150"/>
                    <a:pt x="225" y="0"/>
                  </a:cubicBezTo>
                  <a:cubicBezTo>
                    <a:pt x="217" y="150"/>
                    <a:pt x="186" y="261"/>
                    <a:pt x="53" y="313"/>
                  </a:cubicBezTo>
                  <a:cubicBezTo>
                    <a:pt x="84" y="321"/>
                    <a:pt x="106" y="318"/>
                    <a:pt x="137" y="313"/>
                  </a:cubicBezTo>
                  <a:cubicBezTo>
                    <a:pt x="118" y="333"/>
                    <a:pt x="103" y="342"/>
                    <a:pt x="78" y="353"/>
                  </a:cubicBezTo>
                  <a:cubicBezTo>
                    <a:pt x="98" y="356"/>
                    <a:pt x="111" y="354"/>
                    <a:pt x="126" y="348"/>
                  </a:cubicBezTo>
                  <a:cubicBezTo>
                    <a:pt x="114" y="389"/>
                    <a:pt x="72" y="403"/>
                    <a:pt x="39" y="416"/>
                  </a:cubicBezTo>
                  <a:cubicBezTo>
                    <a:pt x="65" y="429"/>
                    <a:pt x="80" y="428"/>
                    <a:pt x="105" y="421"/>
                  </a:cubicBezTo>
                  <a:cubicBezTo>
                    <a:pt x="77" y="452"/>
                    <a:pt x="39" y="470"/>
                    <a:pt x="0" y="468"/>
                  </a:cubicBezTo>
                  <a:cubicBezTo>
                    <a:pt x="6" y="474"/>
                    <a:pt x="12" y="479"/>
                    <a:pt x="18" y="483"/>
                  </a:cubicBezTo>
                  <a:cubicBezTo>
                    <a:pt x="88" y="483"/>
                    <a:pt x="88" y="483"/>
                    <a:pt x="88" y="483"/>
                  </a:cubicBezTo>
                  <a:cubicBezTo>
                    <a:pt x="97" y="480"/>
                    <a:pt x="105" y="477"/>
                    <a:pt x="115" y="475"/>
                  </a:cubicBezTo>
                  <a:cubicBezTo>
                    <a:pt x="113" y="477"/>
                    <a:pt x="110" y="480"/>
                    <a:pt x="108" y="483"/>
                  </a:cubicBezTo>
                  <a:lnTo>
                    <a:pt x="343" y="483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9"/>
            <p:cNvSpPr/>
            <p:nvPr/>
          </p:nvSpPr>
          <p:spPr bwMode="auto">
            <a:xfrm>
              <a:off x="7110414" y="5357815"/>
              <a:ext cx="1393825" cy="1576388"/>
            </a:xfrm>
            <a:custGeom>
              <a:avLst/>
              <a:gdLst>
                <a:gd name="T0" fmla="*/ 294 w 371"/>
                <a:gd name="T1" fmla="*/ 412 h 419"/>
                <a:gd name="T2" fmla="*/ 277 w 371"/>
                <a:gd name="T3" fmla="*/ 391 h 419"/>
                <a:gd name="T4" fmla="*/ 371 w 371"/>
                <a:gd name="T5" fmla="*/ 386 h 419"/>
                <a:gd name="T6" fmla="*/ 285 w 371"/>
                <a:gd name="T7" fmla="*/ 347 h 419"/>
                <a:gd name="T8" fmla="*/ 340 w 371"/>
                <a:gd name="T9" fmla="*/ 343 h 419"/>
                <a:gd name="T10" fmla="*/ 268 w 371"/>
                <a:gd name="T11" fmla="*/ 287 h 419"/>
                <a:gd name="T12" fmla="*/ 307 w 371"/>
                <a:gd name="T13" fmla="*/ 291 h 419"/>
                <a:gd name="T14" fmla="*/ 259 w 371"/>
                <a:gd name="T15" fmla="*/ 258 h 419"/>
                <a:gd name="T16" fmla="*/ 328 w 371"/>
                <a:gd name="T17" fmla="*/ 258 h 419"/>
                <a:gd name="T18" fmla="*/ 185 w 371"/>
                <a:gd name="T19" fmla="*/ 0 h 419"/>
                <a:gd name="T20" fmla="*/ 43 w 371"/>
                <a:gd name="T21" fmla="*/ 258 h 419"/>
                <a:gd name="T22" fmla="*/ 113 w 371"/>
                <a:gd name="T23" fmla="*/ 258 h 419"/>
                <a:gd name="T24" fmla="*/ 65 w 371"/>
                <a:gd name="T25" fmla="*/ 291 h 419"/>
                <a:gd name="T26" fmla="*/ 104 w 371"/>
                <a:gd name="T27" fmla="*/ 287 h 419"/>
                <a:gd name="T28" fmla="*/ 32 w 371"/>
                <a:gd name="T29" fmla="*/ 343 h 419"/>
                <a:gd name="T30" fmla="*/ 87 w 371"/>
                <a:gd name="T31" fmla="*/ 347 h 419"/>
                <a:gd name="T32" fmla="*/ 0 w 371"/>
                <a:gd name="T33" fmla="*/ 386 h 419"/>
                <a:gd name="T34" fmla="*/ 95 w 371"/>
                <a:gd name="T35" fmla="*/ 391 h 419"/>
                <a:gd name="T36" fmla="*/ 77 w 371"/>
                <a:gd name="T37" fmla="*/ 412 h 419"/>
                <a:gd name="T38" fmla="*/ 294 w 371"/>
                <a:gd name="T39" fmla="*/ 4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1" h="419">
                  <a:moveTo>
                    <a:pt x="294" y="412"/>
                  </a:moveTo>
                  <a:cubicBezTo>
                    <a:pt x="289" y="406"/>
                    <a:pt x="283" y="399"/>
                    <a:pt x="277" y="391"/>
                  </a:cubicBezTo>
                  <a:cubicBezTo>
                    <a:pt x="313" y="400"/>
                    <a:pt x="341" y="419"/>
                    <a:pt x="371" y="386"/>
                  </a:cubicBezTo>
                  <a:cubicBezTo>
                    <a:pt x="339" y="388"/>
                    <a:pt x="309" y="372"/>
                    <a:pt x="285" y="347"/>
                  </a:cubicBezTo>
                  <a:cubicBezTo>
                    <a:pt x="306" y="353"/>
                    <a:pt x="318" y="354"/>
                    <a:pt x="340" y="343"/>
                  </a:cubicBezTo>
                  <a:cubicBezTo>
                    <a:pt x="312" y="332"/>
                    <a:pt x="277" y="321"/>
                    <a:pt x="268" y="287"/>
                  </a:cubicBezTo>
                  <a:cubicBezTo>
                    <a:pt x="280" y="292"/>
                    <a:pt x="291" y="293"/>
                    <a:pt x="307" y="291"/>
                  </a:cubicBezTo>
                  <a:cubicBezTo>
                    <a:pt x="287" y="282"/>
                    <a:pt x="274" y="274"/>
                    <a:pt x="259" y="258"/>
                  </a:cubicBezTo>
                  <a:cubicBezTo>
                    <a:pt x="284" y="262"/>
                    <a:pt x="302" y="265"/>
                    <a:pt x="328" y="258"/>
                  </a:cubicBezTo>
                  <a:cubicBezTo>
                    <a:pt x="218" y="215"/>
                    <a:pt x="192" y="123"/>
                    <a:pt x="185" y="0"/>
                  </a:cubicBezTo>
                  <a:cubicBezTo>
                    <a:pt x="179" y="123"/>
                    <a:pt x="154" y="215"/>
                    <a:pt x="43" y="258"/>
                  </a:cubicBezTo>
                  <a:cubicBezTo>
                    <a:pt x="69" y="265"/>
                    <a:pt x="87" y="262"/>
                    <a:pt x="113" y="258"/>
                  </a:cubicBezTo>
                  <a:cubicBezTo>
                    <a:pt x="97" y="274"/>
                    <a:pt x="84" y="282"/>
                    <a:pt x="65" y="291"/>
                  </a:cubicBezTo>
                  <a:cubicBezTo>
                    <a:pt x="80" y="293"/>
                    <a:pt x="92" y="292"/>
                    <a:pt x="104" y="287"/>
                  </a:cubicBezTo>
                  <a:cubicBezTo>
                    <a:pt x="94" y="321"/>
                    <a:pt x="60" y="332"/>
                    <a:pt x="32" y="343"/>
                  </a:cubicBezTo>
                  <a:cubicBezTo>
                    <a:pt x="53" y="354"/>
                    <a:pt x="66" y="353"/>
                    <a:pt x="87" y="347"/>
                  </a:cubicBezTo>
                  <a:cubicBezTo>
                    <a:pt x="63" y="372"/>
                    <a:pt x="32" y="388"/>
                    <a:pt x="0" y="386"/>
                  </a:cubicBezTo>
                  <a:cubicBezTo>
                    <a:pt x="30" y="419"/>
                    <a:pt x="59" y="400"/>
                    <a:pt x="95" y="391"/>
                  </a:cubicBezTo>
                  <a:cubicBezTo>
                    <a:pt x="88" y="399"/>
                    <a:pt x="83" y="406"/>
                    <a:pt x="77" y="412"/>
                  </a:cubicBezTo>
                  <a:lnTo>
                    <a:pt x="294" y="412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6"/>
            <p:cNvSpPr/>
            <p:nvPr/>
          </p:nvSpPr>
          <p:spPr bwMode="auto">
            <a:xfrm>
              <a:off x="8676707" y="4666394"/>
              <a:ext cx="2065338" cy="2268538"/>
            </a:xfrm>
            <a:custGeom>
              <a:avLst/>
              <a:gdLst>
                <a:gd name="T0" fmla="*/ 541 w 550"/>
                <a:gd name="T1" fmla="*/ 603 h 603"/>
                <a:gd name="T2" fmla="*/ 550 w 550"/>
                <a:gd name="T3" fmla="*/ 592 h 603"/>
                <a:gd name="T4" fmla="*/ 394 w 550"/>
                <a:gd name="T5" fmla="*/ 510 h 603"/>
                <a:gd name="T6" fmla="*/ 517 w 550"/>
                <a:gd name="T7" fmla="*/ 503 h 603"/>
                <a:gd name="T8" fmla="*/ 404 w 550"/>
                <a:gd name="T9" fmla="*/ 453 h 603"/>
                <a:gd name="T10" fmla="*/ 476 w 550"/>
                <a:gd name="T11" fmla="*/ 447 h 603"/>
                <a:gd name="T12" fmla="*/ 382 w 550"/>
                <a:gd name="T13" fmla="*/ 374 h 603"/>
                <a:gd name="T14" fmla="*/ 433 w 550"/>
                <a:gd name="T15" fmla="*/ 379 h 603"/>
                <a:gd name="T16" fmla="*/ 370 w 550"/>
                <a:gd name="T17" fmla="*/ 336 h 603"/>
                <a:gd name="T18" fmla="*/ 460 w 550"/>
                <a:gd name="T19" fmla="*/ 336 h 603"/>
                <a:gd name="T20" fmla="*/ 275 w 550"/>
                <a:gd name="T21" fmla="*/ 0 h 603"/>
                <a:gd name="T22" fmla="*/ 90 w 550"/>
                <a:gd name="T23" fmla="*/ 336 h 603"/>
                <a:gd name="T24" fmla="*/ 180 w 550"/>
                <a:gd name="T25" fmla="*/ 336 h 603"/>
                <a:gd name="T26" fmla="*/ 117 w 550"/>
                <a:gd name="T27" fmla="*/ 379 h 603"/>
                <a:gd name="T28" fmla="*/ 168 w 550"/>
                <a:gd name="T29" fmla="*/ 374 h 603"/>
                <a:gd name="T30" fmla="*/ 74 w 550"/>
                <a:gd name="T31" fmla="*/ 447 h 603"/>
                <a:gd name="T32" fmla="*/ 146 w 550"/>
                <a:gd name="T33" fmla="*/ 453 h 603"/>
                <a:gd name="T34" fmla="*/ 33 w 550"/>
                <a:gd name="T35" fmla="*/ 503 h 603"/>
                <a:gd name="T36" fmla="*/ 156 w 550"/>
                <a:gd name="T37" fmla="*/ 510 h 603"/>
                <a:gd name="T38" fmla="*/ 0 w 550"/>
                <a:gd name="T39" fmla="*/ 592 h 603"/>
                <a:gd name="T40" fmla="*/ 9 w 550"/>
                <a:gd name="T41" fmla="*/ 603 h 603"/>
                <a:gd name="T42" fmla="*/ 541 w 550"/>
                <a:gd name="T4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603">
                  <a:moveTo>
                    <a:pt x="541" y="603"/>
                  </a:moveTo>
                  <a:cubicBezTo>
                    <a:pt x="544" y="599"/>
                    <a:pt x="547" y="596"/>
                    <a:pt x="550" y="592"/>
                  </a:cubicBezTo>
                  <a:cubicBezTo>
                    <a:pt x="473" y="600"/>
                    <a:pt x="446" y="572"/>
                    <a:pt x="394" y="510"/>
                  </a:cubicBezTo>
                  <a:cubicBezTo>
                    <a:pt x="440" y="522"/>
                    <a:pt x="477" y="546"/>
                    <a:pt x="517" y="503"/>
                  </a:cubicBezTo>
                  <a:cubicBezTo>
                    <a:pt x="475" y="505"/>
                    <a:pt x="435" y="485"/>
                    <a:pt x="404" y="453"/>
                  </a:cubicBezTo>
                  <a:cubicBezTo>
                    <a:pt x="431" y="460"/>
                    <a:pt x="447" y="461"/>
                    <a:pt x="476" y="447"/>
                  </a:cubicBezTo>
                  <a:cubicBezTo>
                    <a:pt x="439" y="433"/>
                    <a:pt x="394" y="418"/>
                    <a:pt x="382" y="374"/>
                  </a:cubicBezTo>
                  <a:cubicBezTo>
                    <a:pt x="398" y="381"/>
                    <a:pt x="412" y="383"/>
                    <a:pt x="433" y="379"/>
                  </a:cubicBezTo>
                  <a:cubicBezTo>
                    <a:pt x="407" y="368"/>
                    <a:pt x="390" y="357"/>
                    <a:pt x="370" y="336"/>
                  </a:cubicBezTo>
                  <a:cubicBezTo>
                    <a:pt x="404" y="342"/>
                    <a:pt x="427" y="345"/>
                    <a:pt x="460" y="336"/>
                  </a:cubicBezTo>
                  <a:cubicBezTo>
                    <a:pt x="317" y="281"/>
                    <a:pt x="283" y="161"/>
                    <a:pt x="275" y="0"/>
                  </a:cubicBezTo>
                  <a:cubicBezTo>
                    <a:pt x="266" y="161"/>
                    <a:pt x="233" y="281"/>
                    <a:pt x="90" y="336"/>
                  </a:cubicBezTo>
                  <a:cubicBezTo>
                    <a:pt x="123" y="345"/>
                    <a:pt x="146" y="342"/>
                    <a:pt x="180" y="336"/>
                  </a:cubicBezTo>
                  <a:cubicBezTo>
                    <a:pt x="160" y="357"/>
                    <a:pt x="143" y="368"/>
                    <a:pt x="117" y="379"/>
                  </a:cubicBezTo>
                  <a:cubicBezTo>
                    <a:pt x="138" y="383"/>
                    <a:pt x="152" y="381"/>
                    <a:pt x="168" y="374"/>
                  </a:cubicBezTo>
                  <a:cubicBezTo>
                    <a:pt x="156" y="418"/>
                    <a:pt x="111" y="433"/>
                    <a:pt x="74" y="447"/>
                  </a:cubicBezTo>
                  <a:cubicBezTo>
                    <a:pt x="103" y="461"/>
                    <a:pt x="119" y="460"/>
                    <a:pt x="146" y="453"/>
                  </a:cubicBezTo>
                  <a:cubicBezTo>
                    <a:pt x="115" y="485"/>
                    <a:pt x="75" y="505"/>
                    <a:pt x="33" y="503"/>
                  </a:cubicBezTo>
                  <a:cubicBezTo>
                    <a:pt x="73" y="546"/>
                    <a:pt x="110" y="522"/>
                    <a:pt x="156" y="510"/>
                  </a:cubicBezTo>
                  <a:cubicBezTo>
                    <a:pt x="104" y="572"/>
                    <a:pt x="77" y="600"/>
                    <a:pt x="0" y="592"/>
                  </a:cubicBezTo>
                  <a:cubicBezTo>
                    <a:pt x="3" y="596"/>
                    <a:pt x="6" y="599"/>
                    <a:pt x="9" y="603"/>
                  </a:cubicBezTo>
                  <a:lnTo>
                    <a:pt x="541" y="603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9"/>
            <p:cNvSpPr/>
            <p:nvPr/>
          </p:nvSpPr>
          <p:spPr bwMode="auto">
            <a:xfrm>
              <a:off x="7970270" y="5385532"/>
              <a:ext cx="1393825" cy="1576388"/>
            </a:xfrm>
            <a:custGeom>
              <a:avLst/>
              <a:gdLst>
                <a:gd name="T0" fmla="*/ 294 w 371"/>
                <a:gd name="T1" fmla="*/ 412 h 419"/>
                <a:gd name="T2" fmla="*/ 277 w 371"/>
                <a:gd name="T3" fmla="*/ 391 h 419"/>
                <a:gd name="T4" fmla="*/ 371 w 371"/>
                <a:gd name="T5" fmla="*/ 386 h 419"/>
                <a:gd name="T6" fmla="*/ 285 w 371"/>
                <a:gd name="T7" fmla="*/ 347 h 419"/>
                <a:gd name="T8" fmla="*/ 340 w 371"/>
                <a:gd name="T9" fmla="*/ 343 h 419"/>
                <a:gd name="T10" fmla="*/ 268 w 371"/>
                <a:gd name="T11" fmla="*/ 287 h 419"/>
                <a:gd name="T12" fmla="*/ 307 w 371"/>
                <a:gd name="T13" fmla="*/ 291 h 419"/>
                <a:gd name="T14" fmla="*/ 259 w 371"/>
                <a:gd name="T15" fmla="*/ 258 h 419"/>
                <a:gd name="T16" fmla="*/ 328 w 371"/>
                <a:gd name="T17" fmla="*/ 258 h 419"/>
                <a:gd name="T18" fmla="*/ 185 w 371"/>
                <a:gd name="T19" fmla="*/ 0 h 419"/>
                <a:gd name="T20" fmla="*/ 43 w 371"/>
                <a:gd name="T21" fmla="*/ 258 h 419"/>
                <a:gd name="T22" fmla="*/ 113 w 371"/>
                <a:gd name="T23" fmla="*/ 258 h 419"/>
                <a:gd name="T24" fmla="*/ 65 w 371"/>
                <a:gd name="T25" fmla="*/ 291 h 419"/>
                <a:gd name="T26" fmla="*/ 104 w 371"/>
                <a:gd name="T27" fmla="*/ 287 h 419"/>
                <a:gd name="T28" fmla="*/ 32 w 371"/>
                <a:gd name="T29" fmla="*/ 343 h 419"/>
                <a:gd name="T30" fmla="*/ 87 w 371"/>
                <a:gd name="T31" fmla="*/ 347 h 419"/>
                <a:gd name="T32" fmla="*/ 0 w 371"/>
                <a:gd name="T33" fmla="*/ 386 h 419"/>
                <a:gd name="T34" fmla="*/ 95 w 371"/>
                <a:gd name="T35" fmla="*/ 391 h 419"/>
                <a:gd name="T36" fmla="*/ 77 w 371"/>
                <a:gd name="T37" fmla="*/ 412 h 419"/>
                <a:gd name="T38" fmla="*/ 294 w 371"/>
                <a:gd name="T39" fmla="*/ 4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1" h="419">
                  <a:moveTo>
                    <a:pt x="294" y="412"/>
                  </a:moveTo>
                  <a:cubicBezTo>
                    <a:pt x="289" y="406"/>
                    <a:pt x="283" y="399"/>
                    <a:pt x="277" y="391"/>
                  </a:cubicBezTo>
                  <a:cubicBezTo>
                    <a:pt x="313" y="400"/>
                    <a:pt x="341" y="419"/>
                    <a:pt x="371" y="386"/>
                  </a:cubicBezTo>
                  <a:cubicBezTo>
                    <a:pt x="339" y="388"/>
                    <a:pt x="309" y="372"/>
                    <a:pt x="285" y="347"/>
                  </a:cubicBezTo>
                  <a:cubicBezTo>
                    <a:pt x="306" y="353"/>
                    <a:pt x="318" y="354"/>
                    <a:pt x="340" y="343"/>
                  </a:cubicBezTo>
                  <a:cubicBezTo>
                    <a:pt x="312" y="332"/>
                    <a:pt x="277" y="321"/>
                    <a:pt x="268" y="287"/>
                  </a:cubicBezTo>
                  <a:cubicBezTo>
                    <a:pt x="280" y="292"/>
                    <a:pt x="291" y="293"/>
                    <a:pt x="307" y="291"/>
                  </a:cubicBezTo>
                  <a:cubicBezTo>
                    <a:pt x="287" y="282"/>
                    <a:pt x="274" y="274"/>
                    <a:pt x="259" y="258"/>
                  </a:cubicBezTo>
                  <a:cubicBezTo>
                    <a:pt x="284" y="262"/>
                    <a:pt x="302" y="265"/>
                    <a:pt x="328" y="258"/>
                  </a:cubicBezTo>
                  <a:cubicBezTo>
                    <a:pt x="218" y="215"/>
                    <a:pt x="192" y="123"/>
                    <a:pt x="185" y="0"/>
                  </a:cubicBezTo>
                  <a:cubicBezTo>
                    <a:pt x="179" y="123"/>
                    <a:pt x="154" y="215"/>
                    <a:pt x="43" y="258"/>
                  </a:cubicBezTo>
                  <a:cubicBezTo>
                    <a:pt x="69" y="265"/>
                    <a:pt x="87" y="262"/>
                    <a:pt x="113" y="258"/>
                  </a:cubicBezTo>
                  <a:cubicBezTo>
                    <a:pt x="97" y="274"/>
                    <a:pt x="84" y="282"/>
                    <a:pt x="65" y="291"/>
                  </a:cubicBezTo>
                  <a:cubicBezTo>
                    <a:pt x="80" y="293"/>
                    <a:pt x="92" y="292"/>
                    <a:pt x="104" y="287"/>
                  </a:cubicBezTo>
                  <a:cubicBezTo>
                    <a:pt x="94" y="321"/>
                    <a:pt x="60" y="332"/>
                    <a:pt x="32" y="343"/>
                  </a:cubicBezTo>
                  <a:cubicBezTo>
                    <a:pt x="53" y="354"/>
                    <a:pt x="66" y="353"/>
                    <a:pt x="87" y="347"/>
                  </a:cubicBezTo>
                  <a:cubicBezTo>
                    <a:pt x="63" y="372"/>
                    <a:pt x="32" y="388"/>
                    <a:pt x="0" y="386"/>
                  </a:cubicBezTo>
                  <a:cubicBezTo>
                    <a:pt x="30" y="419"/>
                    <a:pt x="59" y="400"/>
                    <a:pt x="95" y="391"/>
                  </a:cubicBezTo>
                  <a:cubicBezTo>
                    <a:pt x="88" y="399"/>
                    <a:pt x="83" y="406"/>
                    <a:pt x="77" y="412"/>
                  </a:cubicBezTo>
                  <a:lnTo>
                    <a:pt x="294" y="412"/>
                  </a:ln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11"/>
            <p:cNvSpPr/>
            <p:nvPr/>
          </p:nvSpPr>
          <p:spPr bwMode="auto">
            <a:xfrm>
              <a:off x="9974472" y="5149851"/>
              <a:ext cx="1009650" cy="1914525"/>
            </a:xfrm>
            <a:custGeom>
              <a:avLst/>
              <a:gdLst>
                <a:gd name="T0" fmla="*/ 269 w 269"/>
                <a:gd name="T1" fmla="*/ 450 h 509"/>
                <a:gd name="T2" fmla="*/ 205 w 269"/>
                <a:gd name="T3" fmla="*/ 406 h 509"/>
                <a:gd name="T4" fmla="*/ 262 w 269"/>
                <a:gd name="T5" fmla="*/ 399 h 509"/>
                <a:gd name="T6" fmla="*/ 205 w 269"/>
                <a:gd name="T7" fmla="*/ 362 h 509"/>
                <a:gd name="T8" fmla="*/ 255 w 269"/>
                <a:gd name="T9" fmla="*/ 354 h 509"/>
                <a:gd name="T10" fmla="*/ 218 w 269"/>
                <a:gd name="T11" fmla="*/ 336 h 509"/>
                <a:gd name="T12" fmla="*/ 263 w 269"/>
                <a:gd name="T13" fmla="*/ 317 h 509"/>
                <a:gd name="T14" fmla="*/ 190 w 269"/>
                <a:gd name="T15" fmla="*/ 273 h 509"/>
                <a:gd name="T16" fmla="*/ 248 w 269"/>
                <a:gd name="T17" fmla="*/ 269 h 509"/>
                <a:gd name="T18" fmla="*/ 195 w 269"/>
                <a:gd name="T19" fmla="*/ 242 h 509"/>
                <a:gd name="T20" fmla="*/ 228 w 269"/>
                <a:gd name="T21" fmla="*/ 239 h 509"/>
                <a:gd name="T22" fmla="*/ 184 w 269"/>
                <a:gd name="T23" fmla="*/ 201 h 509"/>
                <a:gd name="T24" fmla="*/ 208 w 269"/>
                <a:gd name="T25" fmla="*/ 203 h 509"/>
                <a:gd name="T26" fmla="*/ 179 w 269"/>
                <a:gd name="T27" fmla="*/ 180 h 509"/>
                <a:gd name="T28" fmla="*/ 221 w 269"/>
                <a:gd name="T29" fmla="*/ 180 h 509"/>
                <a:gd name="T30" fmla="*/ 134 w 269"/>
                <a:gd name="T31" fmla="*/ 0 h 509"/>
                <a:gd name="T32" fmla="*/ 47 w 269"/>
                <a:gd name="T33" fmla="*/ 180 h 509"/>
                <a:gd name="T34" fmla="*/ 90 w 269"/>
                <a:gd name="T35" fmla="*/ 180 h 509"/>
                <a:gd name="T36" fmla="*/ 60 w 269"/>
                <a:gd name="T37" fmla="*/ 203 h 509"/>
                <a:gd name="T38" fmla="*/ 84 w 269"/>
                <a:gd name="T39" fmla="*/ 201 h 509"/>
                <a:gd name="T40" fmla="*/ 40 w 269"/>
                <a:gd name="T41" fmla="*/ 239 h 509"/>
                <a:gd name="T42" fmla="*/ 74 w 269"/>
                <a:gd name="T43" fmla="*/ 242 h 509"/>
                <a:gd name="T44" fmla="*/ 21 w 269"/>
                <a:gd name="T45" fmla="*/ 269 h 509"/>
                <a:gd name="T46" fmla="*/ 79 w 269"/>
                <a:gd name="T47" fmla="*/ 273 h 509"/>
                <a:gd name="T48" fmla="*/ 5 w 269"/>
                <a:gd name="T49" fmla="*/ 317 h 509"/>
                <a:gd name="T50" fmla="*/ 50 w 269"/>
                <a:gd name="T51" fmla="*/ 336 h 509"/>
                <a:gd name="T52" fmla="*/ 14 w 269"/>
                <a:gd name="T53" fmla="*/ 354 h 509"/>
                <a:gd name="T54" fmla="*/ 63 w 269"/>
                <a:gd name="T55" fmla="*/ 362 h 509"/>
                <a:gd name="T56" fmla="*/ 6 w 269"/>
                <a:gd name="T57" fmla="*/ 399 h 509"/>
                <a:gd name="T58" fmla="*/ 63 w 269"/>
                <a:gd name="T59" fmla="*/ 406 h 509"/>
                <a:gd name="T60" fmla="*/ 0 w 269"/>
                <a:gd name="T61" fmla="*/ 450 h 509"/>
                <a:gd name="T62" fmla="*/ 127 w 269"/>
                <a:gd name="T63" fmla="*/ 467 h 509"/>
                <a:gd name="T64" fmla="*/ 121 w 269"/>
                <a:gd name="T65" fmla="*/ 509 h 509"/>
                <a:gd name="T66" fmla="*/ 144 w 269"/>
                <a:gd name="T67" fmla="*/ 509 h 509"/>
                <a:gd name="T68" fmla="*/ 140 w 269"/>
                <a:gd name="T69" fmla="*/ 467 h 509"/>
                <a:gd name="T70" fmla="*/ 269 w 269"/>
                <a:gd name="T71" fmla="*/ 45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" h="509">
                  <a:moveTo>
                    <a:pt x="269" y="450"/>
                  </a:moveTo>
                  <a:cubicBezTo>
                    <a:pt x="240" y="448"/>
                    <a:pt x="224" y="435"/>
                    <a:pt x="205" y="406"/>
                  </a:cubicBezTo>
                  <a:cubicBezTo>
                    <a:pt x="224" y="408"/>
                    <a:pt x="246" y="414"/>
                    <a:pt x="262" y="399"/>
                  </a:cubicBezTo>
                  <a:cubicBezTo>
                    <a:pt x="246" y="398"/>
                    <a:pt x="213" y="381"/>
                    <a:pt x="205" y="362"/>
                  </a:cubicBezTo>
                  <a:cubicBezTo>
                    <a:pt x="224" y="366"/>
                    <a:pt x="237" y="365"/>
                    <a:pt x="255" y="354"/>
                  </a:cubicBezTo>
                  <a:cubicBezTo>
                    <a:pt x="239" y="354"/>
                    <a:pt x="228" y="354"/>
                    <a:pt x="218" y="336"/>
                  </a:cubicBezTo>
                  <a:cubicBezTo>
                    <a:pt x="239" y="339"/>
                    <a:pt x="249" y="337"/>
                    <a:pt x="263" y="317"/>
                  </a:cubicBezTo>
                  <a:cubicBezTo>
                    <a:pt x="227" y="321"/>
                    <a:pt x="214" y="306"/>
                    <a:pt x="190" y="273"/>
                  </a:cubicBezTo>
                  <a:cubicBezTo>
                    <a:pt x="212" y="279"/>
                    <a:pt x="229" y="293"/>
                    <a:pt x="248" y="269"/>
                  </a:cubicBezTo>
                  <a:cubicBezTo>
                    <a:pt x="228" y="271"/>
                    <a:pt x="209" y="260"/>
                    <a:pt x="195" y="242"/>
                  </a:cubicBezTo>
                  <a:cubicBezTo>
                    <a:pt x="207" y="247"/>
                    <a:pt x="215" y="247"/>
                    <a:pt x="228" y="239"/>
                  </a:cubicBezTo>
                  <a:cubicBezTo>
                    <a:pt x="211" y="232"/>
                    <a:pt x="190" y="224"/>
                    <a:pt x="184" y="201"/>
                  </a:cubicBezTo>
                  <a:cubicBezTo>
                    <a:pt x="192" y="204"/>
                    <a:pt x="199" y="205"/>
                    <a:pt x="208" y="203"/>
                  </a:cubicBezTo>
                  <a:cubicBezTo>
                    <a:pt x="196" y="197"/>
                    <a:pt x="188" y="192"/>
                    <a:pt x="179" y="180"/>
                  </a:cubicBezTo>
                  <a:cubicBezTo>
                    <a:pt x="194" y="183"/>
                    <a:pt x="206" y="185"/>
                    <a:pt x="221" y="180"/>
                  </a:cubicBezTo>
                  <a:cubicBezTo>
                    <a:pt x="154" y="151"/>
                    <a:pt x="138" y="86"/>
                    <a:pt x="134" y="0"/>
                  </a:cubicBezTo>
                  <a:cubicBezTo>
                    <a:pt x="130" y="86"/>
                    <a:pt x="115" y="151"/>
                    <a:pt x="47" y="180"/>
                  </a:cubicBezTo>
                  <a:cubicBezTo>
                    <a:pt x="63" y="185"/>
                    <a:pt x="74" y="183"/>
                    <a:pt x="90" y="180"/>
                  </a:cubicBezTo>
                  <a:cubicBezTo>
                    <a:pt x="80" y="192"/>
                    <a:pt x="72" y="197"/>
                    <a:pt x="60" y="203"/>
                  </a:cubicBezTo>
                  <a:cubicBezTo>
                    <a:pt x="70" y="205"/>
                    <a:pt x="77" y="204"/>
                    <a:pt x="84" y="201"/>
                  </a:cubicBezTo>
                  <a:cubicBezTo>
                    <a:pt x="78" y="224"/>
                    <a:pt x="57" y="232"/>
                    <a:pt x="40" y="239"/>
                  </a:cubicBezTo>
                  <a:cubicBezTo>
                    <a:pt x="54" y="247"/>
                    <a:pt x="61" y="247"/>
                    <a:pt x="74" y="242"/>
                  </a:cubicBezTo>
                  <a:cubicBezTo>
                    <a:pt x="59" y="260"/>
                    <a:pt x="41" y="271"/>
                    <a:pt x="21" y="269"/>
                  </a:cubicBezTo>
                  <a:cubicBezTo>
                    <a:pt x="40" y="293"/>
                    <a:pt x="57" y="279"/>
                    <a:pt x="79" y="273"/>
                  </a:cubicBezTo>
                  <a:cubicBezTo>
                    <a:pt x="54" y="306"/>
                    <a:pt x="42" y="321"/>
                    <a:pt x="5" y="317"/>
                  </a:cubicBezTo>
                  <a:cubicBezTo>
                    <a:pt x="20" y="337"/>
                    <a:pt x="30" y="339"/>
                    <a:pt x="50" y="336"/>
                  </a:cubicBezTo>
                  <a:cubicBezTo>
                    <a:pt x="41" y="354"/>
                    <a:pt x="29" y="354"/>
                    <a:pt x="14" y="354"/>
                  </a:cubicBezTo>
                  <a:cubicBezTo>
                    <a:pt x="31" y="365"/>
                    <a:pt x="45" y="366"/>
                    <a:pt x="63" y="362"/>
                  </a:cubicBezTo>
                  <a:cubicBezTo>
                    <a:pt x="55" y="381"/>
                    <a:pt x="23" y="398"/>
                    <a:pt x="6" y="399"/>
                  </a:cubicBezTo>
                  <a:cubicBezTo>
                    <a:pt x="22" y="414"/>
                    <a:pt x="44" y="408"/>
                    <a:pt x="63" y="406"/>
                  </a:cubicBezTo>
                  <a:cubicBezTo>
                    <a:pt x="44" y="435"/>
                    <a:pt x="29" y="448"/>
                    <a:pt x="0" y="450"/>
                  </a:cubicBezTo>
                  <a:cubicBezTo>
                    <a:pt x="47" y="471"/>
                    <a:pt x="83" y="473"/>
                    <a:pt x="127" y="467"/>
                  </a:cubicBezTo>
                  <a:cubicBezTo>
                    <a:pt x="128" y="484"/>
                    <a:pt x="126" y="495"/>
                    <a:pt x="121" y="509"/>
                  </a:cubicBezTo>
                  <a:cubicBezTo>
                    <a:pt x="144" y="509"/>
                    <a:pt x="144" y="509"/>
                    <a:pt x="144" y="509"/>
                  </a:cubicBezTo>
                  <a:cubicBezTo>
                    <a:pt x="140" y="495"/>
                    <a:pt x="139" y="485"/>
                    <a:pt x="140" y="467"/>
                  </a:cubicBezTo>
                  <a:cubicBezTo>
                    <a:pt x="158" y="478"/>
                    <a:pt x="238" y="465"/>
                    <a:pt x="269" y="450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12"/>
            <p:cNvSpPr/>
            <p:nvPr/>
          </p:nvSpPr>
          <p:spPr bwMode="auto">
            <a:xfrm>
              <a:off x="7771832" y="5671282"/>
              <a:ext cx="800100" cy="1263650"/>
            </a:xfrm>
            <a:custGeom>
              <a:avLst/>
              <a:gdLst>
                <a:gd name="T0" fmla="*/ 213 w 213"/>
                <a:gd name="T1" fmla="*/ 313 h 336"/>
                <a:gd name="T2" fmla="*/ 163 w 213"/>
                <a:gd name="T3" fmla="*/ 283 h 336"/>
                <a:gd name="T4" fmla="*/ 208 w 213"/>
                <a:gd name="T5" fmla="*/ 278 h 336"/>
                <a:gd name="T6" fmla="*/ 163 w 213"/>
                <a:gd name="T7" fmla="*/ 252 h 336"/>
                <a:gd name="T8" fmla="*/ 202 w 213"/>
                <a:gd name="T9" fmla="*/ 247 h 336"/>
                <a:gd name="T10" fmla="*/ 174 w 213"/>
                <a:gd name="T11" fmla="*/ 234 h 336"/>
                <a:gd name="T12" fmla="*/ 209 w 213"/>
                <a:gd name="T13" fmla="*/ 221 h 336"/>
                <a:gd name="T14" fmla="*/ 151 w 213"/>
                <a:gd name="T15" fmla="*/ 190 h 336"/>
                <a:gd name="T16" fmla="*/ 197 w 213"/>
                <a:gd name="T17" fmla="*/ 188 h 336"/>
                <a:gd name="T18" fmla="*/ 155 w 213"/>
                <a:gd name="T19" fmla="*/ 169 h 336"/>
                <a:gd name="T20" fmla="*/ 181 w 213"/>
                <a:gd name="T21" fmla="*/ 167 h 336"/>
                <a:gd name="T22" fmla="*/ 146 w 213"/>
                <a:gd name="T23" fmla="*/ 140 h 336"/>
                <a:gd name="T24" fmla="*/ 165 w 213"/>
                <a:gd name="T25" fmla="*/ 141 h 336"/>
                <a:gd name="T26" fmla="*/ 142 w 213"/>
                <a:gd name="T27" fmla="*/ 125 h 336"/>
                <a:gd name="T28" fmla="*/ 176 w 213"/>
                <a:gd name="T29" fmla="*/ 125 h 336"/>
                <a:gd name="T30" fmla="*/ 106 w 213"/>
                <a:gd name="T31" fmla="*/ 0 h 336"/>
                <a:gd name="T32" fmla="*/ 37 w 213"/>
                <a:gd name="T33" fmla="*/ 125 h 336"/>
                <a:gd name="T34" fmla="*/ 71 w 213"/>
                <a:gd name="T35" fmla="*/ 125 h 336"/>
                <a:gd name="T36" fmla="*/ 48 w 213"/>
                <a:gd name="T37" fmla="*/ 141 h 336"/>
                <a:gd name="T38" fmla="*/ 67 w 213"/>
                <a:gd name="T39" fmla="*/ 140 h 336"/>
                <a:gd name="T40" fmla="*/ 32 w 213"/>
                <a:gd name="T41" fmla="*/ 167 h 336"/>
                <a:gd name="T42" fmla="*/ 58 w 213"/>
                <a:gd name="T43" fmla="*/ 169 h 336"/>
                <a:gd name="T44" fmla="*/ 16 w 213"/>
                <a:gd name="T45" fmla="*/ 188 h 336"/>
                <a:gd name="T46" fmla="*/ 62 w 213"/>
                <a:gd name="T47" fmla="*/ 190 h 336"/>
                <a:gd name="T48" fmla="*/ 4 w 213"/>
                <a:gd name="T49" fmla="*/ 221 h 336"/>
                <a:gd name="T50" fmla="*/ 40 w 213"/>
                <a:gd name="T51" fmla="*/ 234 h 336"/>
                <a:gd name="T52" fmla="*/ 11 w 213"/>
                <a:gd name="T53" fmla="*/ 247 h 336"/>
                <a:gd name="T54" fmla="*/ 50 w 213"/>
                <a:gd name="T55" fmla="*/ 252 h 336"/>
                <a:gd name="T56" fmla="*/ 5 w 213"/>
                <a:gd name="T57" fmla="*/ 278 h 336"/>
                <a:gd name="T58" fmla="*/ 50 w 213"/>
                <a:gd name="T59" fmla="*/ 283 h 336"/>
                <a:gd name="T60" fmla="*/ 0 w 213"/>
                <a:gd name="T61" fmla="*/ 313 h 336"/>
                <a:gd name="T62" fmla="*/ 101 w 213"/>
                <a:gd name="T63" fmla="*/ 326 h 336"/>
                <a:gd name="T64" fmla="*/ 101 w 213"/>
                <a:gd name="T65" fmla="*/ 336 h 336"/>
                <a:gd name="T66" fmla="*/ 111 w 213"/>
                <a:gd name="T67" fmla="*/ 336 h 336"/>
                <a:gd name="T68" fmla="*/ 111 w 213"/>
                <a:gd name="T69" fmla="*/ 325 h 336"/>
                <a:gd name="T70" fmla="*/ 213 w 213"/>
                <a:gd name="T71" fmla="*/ 3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" h="336">
                  <a:moveTo>
                    <a:pt x="213" y="313"/>
                  </a:moveTo>
                  <a:cubicBezTo>
                    <a:pt x="190" y="312"/>
                    <a:pt x="178" y="303"/>
                    <a:pt x="163" y="283"/>
                  </a:cubicBezTo>
                  <a:cubicBezTo>
                    <a:pt x="178" y="284"/>
                    <a:pt x="196" y="289"/>
                    <a:pt x="208" y="278"/>
                  </a:cubicBezTo>
                  <a:cubicBezTo>
                    <a:pt x="195" y="277"/>
                    <a:pt x="169" y="265"/>
                    <a:pt x="163" y="252"/>
                  </a:cubicBezTo>
                  <a:cubicBezTo>
                    <a:pt x="178" y="255"/>
                    <a:pt x="188" y="254"/>
                    <a:pt x="202" y="247"/>
                  </a:cubicBezTo>
                  <a:cubicBezTo>
                    <a:pt x="190" y="247"/>
                    <a:pt x="181" y="246"/>
                    <a:pt x="174" y="234"/>
                  </a:cubicBezTo>
                  <a:cubicBezTo>
                    <a:pt x="190" y="236"/>
                    <a:pt x="198" y="235"/>
                    <a:pt x="209" y="221"/>
                  </a:cubicBezTo>
                  <a:cubicBezTo>
                    <a:pt x="180" y="224"/>
                    <a:pt x="170" y="213"/>
                    <a:pt x="151" y="190"/>
                  </a:cubicBezTo>
                  <a:cubicBezTo>
                    <a:pt x="168" y="195"/>
                    <a:pt x="182" y="204"/>
                    <a:pt x="197" y="188"/>
                  </a:cubicBezTo>
                  <a:cubicBezTo>
                    <a:pt x="181" y="188"/>
                    <a:pt x="166" y="181"/>
                    <a:pt x="155" y="169"/>
                  </a:cubicBezTo>
                  <a:cubicBezTo>
                    <a:pt x="165" y="172"/>
                    <a:pt x="171" y="172"/>
                    <a:pt x="181" y="167"/>
                  </a:cubicBezTo>
                  <a:cubicBezTo>
                    <a:pt x="168" y="161"/>
                    <a:pt x="151" y="156"/>
                    <a:pt x="146" y="140"/>
                  </a:cubicBezTo>
                  <a:cubicBezTo>
                    <a:pt x="152" y="142"/>
                    <a:pt x="158" y="143"/>
                    <a:pt x="165" y="141"/>
                  </a:cubicBezTo>
                  <a:cubicBezTo>
                    <a:pt x="156" y="137"/>
                    <a:pt x="150" y="133"/>
                    <a:pt x="142" y="125"/>
                  </a:cubicBezTo>
                  <a:cubicBezTo>
                    <a:pt x="154" y="128"/>
                    <a:pt x="163" y="129"/>
                    <a:pt x="176" y="125"/>
                  </a:cubicBezTo>
                  <a:cubicBezTo>
                    <a:pt x="122" y="105"/>
                    <a:pt x="110" y="60"/>
                    <a:pt x="106" y="0"/>
                  </a:cubicBezTo>
                  <a:cubicBezTo>
                    <a:pt x="103" y="60"/>
                    <a:pt x="91" y="105"/>
                    <a:pt x="37" y="125"/>
                  </a:cubicBezTo>
                  <a:cubicBezTo>
                    <a:pt x="50" y="129"/>
                    <a:pt x="59" y="128"/>
                    <a:pt x="71" y="125"/>
                  </a:cubicBezTo>
                  <a:cubicBezTo>
                    <a:pt x="64" y="133"/>
                    <a:pt x="57" y="137"/>
                    <a:pt x="48" y="141"/>
                  </a:cubicBezTo>
                  <a:cubicBezTo>
                    <a:pt x="55" y="143"/>
                    <a:pt x="61" y="142"/>
                    <a:pt x="67" y="140"/>
                  </a:cubicBezTo>
                  <a:cubicBezTo>
                    <a:pt x="62" y="156"/>
                    <a:pt x="45" y="161"/>
                    <a:pt x="32" y="167"/>
                  </a:cubicBezTo>
                  <a:cubicBezTo>
                    <a:pt x="42" y="172"/>
                    <a:pt x="48" y="172"/>
                    <a:pt x="58" y="169"/>
                  </a:cubicBezTo>
                  <a:cubicBezTo>
                    <a:pt x="47" y="181"/>
                    <a:pt x="32" y="188"/>
                    <a:pt x="16" y="188"/>
                  </a:cubicBezTo>
                  <a:cubicBezTo>
                    <a:pt x="31" y="204"/>
                    <a:pt x="45" y="195"/>
                    <a:pt x="62" y="190"/>
                  </a:cubicBezTo>
                  <a:cubicBezTo>
                    <a:pt x="43" y="213"/>
                    <a:pt x="33" y="224"/>
                    <a:pt x="4" y="221"/>
                  </a:cubicBezTo>
                  <a:cubicBezTo>
                    <a:pt x="15" y="235"/>
                    <a:pt x="23" y="236"/>
                    <a:pt x="40" y="234"/>
                  </a:cubicBezTo>
                  <a:cubicBezTo>
                    <a:pt x="32" y="246"/>
                    <a:pt x="23" y="247"/>
                    <a:pt x="11" y="247"/>
                  </a:cubicBezTo>
                  <a:cubicBezTo>
                    <a:pt x="25" y="254"/>
                    <a:pt x="35" y="255"/>
                    <a:pt x="50" y="252"/>
                  </a:cubicBezTo>
                  <a:cubicBezTo>
                    <a:pt x="44" y="265"/>
                    <a:pt x="18" y="277"/>
                    <a:pt x="5" y="278"/>
                  </a:cubicBezTo>
                  <a:cubicBezTo>
                    <a:pt x="18" y="289"/>
                    <a:pt x="35" y="284"/>
                    <a:pt x="50" y="283"/>
                  </a:cubicBezTo>
                  <a:cubicBezTo>
                    <a:pt x="35" y="303"/>
                    <a:pt x="23" y="312"/>
                    <a:pt x="0" y="313"/>
                  </a:cubicBezTo>
                  <a:cubicBezTo>
                    <a:pt x="37" y="328"/>
                    <a:pt x="65" y="330"/>
                    <a:pt x="101" y="326"/>
                  </a:cubicBezTo>
                  <a:cubicBezTo>
                    <a:pt x="101" y="329"/>
                    <a:pt x="101" y="333"/>
                    <a:pt x="101" y="336"/>
                  </a:cubicBezTo>
                  <a:cubicBezTo>
                    <a:pt x="111" y="336"/>
                    <a:pt x="111" y="336"/>
                    <a:pt x="111" y="336"/>
                  </a:cubicBezTo>
                  <a:cubicBezTo>
                    <a:pt x="111" y="332"/>
                    <a:pt x="111" y="329"/>
                    <a:pt x="111" y="325"/>
                  </a:cubicBezTo>
                  <a:cubicBezTo>
                    <a:pt x="126" y="333"/>
                    <a:pt x="189" y="324"/>
                    <a:pt x="213" y="313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10"/>
            <p:cNvSpPr/>
            <p:nvPr/>
          </p:nvSpPr>
          <p:spPr bwMode="auto">
            <a:xfrm>
              <a:off x="11345505" y="5177569"/>
              <a:ext cx="1171575" cy="1757363"/>
            </a:xfrm>
            <a:custGeom>
              <a:avLst/>
              <a:gdLst>
                <a:gd name="T0" fmla="*/ 312 w 312"/>
                <a:gd name="T1" fmla="*/ 458 h 467"/>
                <a:gd name="T2" fmla="*/ 239 w 312"/>
                <a:gd name="T3" fmla="*/ 414 h 467"/>
                <a:gd name="T4" fmla="*/ 305 w 312"/>
                <a:gd name="T5" fmla="*/ 407 h 467"/>
                <a:gd name="T6" fmla="*/ 239 w 312"/>
                <a:gd name="T7" fmla="*/ 369 h 467"/>
                <a:gd name="T8" fmla="*/ 296 w 312"/>
                <a:gd name="T9" fmla="*/ 362 h 467"/>
                <a:gd name="T10" fmla="*/ 254 w 312"/>
                <a:gd name="T11" fmla="*/ 342 h 467"/>
                <a:gd name="T12" fmla="*/ 306 w 312"/>
                <a:gd name="T13" fmla="*/ 323 h 467"/>
                <a:gd name="T14" fmla="*/ 221 w 312"/>
                <a:gd name="T15" fmla="*/ 279 h 467"/>
                <a:gd name="T16" fmla="*/ 288 w 312"/>
                <a:gd name="T17" fmla="*/ 275 h 467"/>
                <a:gd name="T18" fmla="*/ 226 w 312"/>
                <a:gd name="T19" fmla="*/ 247 h 467"/>
                <a:gd name="T20" fmla="*/ 265 w 312"/>
                <a:gd name="T21" fmla="*/ 244 h 467"/>
                <a:gd name="T22" fmla="*/ 214 w 312"/>
                <a:gd name="T23" fmla="*/ 205 h 467"/>
                <a:gd name="T24" fmla="*/ 242 w 312"/>
                <a:gd name="T25" fmla="*/ 207 h 467"/>
                <a:gd name="T26" fmla="*/ 208 w 312"/>
                <a:gd name="T27" fmla="*/ 184 h 467"/>
                <a:gd name="T28" fmla="*/ 257 w 312"/>
                <a:gd name="T29" fmla="*/ 184 h 467"/>
                <a:gd name="T30" fmla="*/ 156 w 312"/>
                <a:gd name="T31" fmla="*/ 0 h 467"/>
                <a:gd name="T32" fmla="*/ 55 w 312"/>
                <a:gd name="T33" fmla="*/ 184 h 467"/>
                <a:gd name="T34" fmla="*/ 104 w 312"/>
                <a:gd name="T35" fmla="*/ 184 h 467"/>
                <a:gd name="T36" fmla="*/ 70 w 312"/>
                <a:gd name="T37" fmla="*/ 207 h 467"/>
                <a:gd name="T38" fmla="*/ 98 w 312"/>
                <a:gd name="T39" fmla="*/ 205 h 467"/>
                <a:gd name="T40" fmla="*/ 47 w 312"/>
                <a:gd name="T41" fmla="*/ 244 h 467"/>
                <a:gd name="T42" fmla="*/ 86 w 312"/>
                <a:gd name="T43" fmla="*/ 247 h 467"/>
                <a:gd name="T44" fmla="*/ 24 w 312"/>
                <a:gd name="T45" fmla="*/ 275 h 467"/>
                <a:gd name="T46" fmla="*/ 91 w 312"/>
                <a:gd name="T47" fmla="*/ 279 h 467"/>
                <a:gd name="T48" fmla="*/ 6 w 312"/>
                <a:gd name="T49" fmla="*/ 323 h 467"/>
                <a:gd name="T50" fmla="*/ 58 w 312"/>
                <a:gd name="T51" fmla="*/ 342 h 467"/>
                <a:gd name="T52" fmla="*/ 16 w 312"/>
                <a:gd name="T53" fmla="*/ 362 h 467"/>
                <a:gd name="T54" fmla="*/ 73 w 312"/>
                <a:gd name="T55" fmla="*/ 369 h 467"/>
                <a:gd name="T56" fmla="*/ 7 w 312"/>
                <a:gd name="T57" fmla="*/ 407 h 467"/>
                <a:gd name="T58" fmla="*/ 73 w 312"/>
                <a:gd name="T59" fmla="*/ 414 h 467"/>
                <a:gd name="T60" fmla="*/ 0 w 312"/>
                <a:gd name="T61" fmla="*/ 458 h 467"/>
                <a:gd name="T62" fmla="*/ 22 w 312"/>
                <a:gd name="T63" fmla="*/ 467 h 467"/>
                <a:gd name="T64" fmla="*/ 289 w 312"/>
                <a:gd name="T65" fmla="*/ 467 h 467"/>
                <a:gd name="T66" fmla="*/ 312 w 312"/>
                <a:gd name="T67" fmla="*/ 45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2" h="467">
                  <a:moveTo>
                    <a:pt x="312" y="458"/>
                  </a:moveTo>
                  <a:cubicBezTo>
                    <a:pt x="279" y="456"/>
                    <a:pt x="261" y="444"/>
                    <a:pt x="239" y="414"/>
                  </a:cubicBezTo>
                  <a:cubicBezTo>
                    <a:pt x="261" y="416"/>
                    <a:pt x="286" y="422"/>
                    <a:pt x="305" y="407"/>
                  </a:cubicBezTo>
                  <a:cubicBezTo>
                    <a:pt x="286" y="406"/>
                    <a:pt x="248" y="388"/>
                    <a:pt x="239" y="369"/>
                  </a:cubicBezTo>
                  <a:cubicBezTo>
                    <a:pt x="260" y="374"/>
                    <a:pt x="276" y="372"/>
                    <a:pt x="296" y="362"/>
                  </a:cubicBezTo>
                  <a:cubicBezTo>
                    <a:pt x="278" y="361"/>
                    <a:pt x="265" y="361"/>
                    <a:pt x="254" y="342"/>
                  </a:cubicBezTo>
                  <a:cubicBezTo>
                    <a:pt x="278" y="345"/>
                    <a:pt x="289" y="344"/>
                    <a:pt x="306" y="323"/>
                  </a:cubicBezTo>
                  <a:cubicBezTo>
                    <a:pt x="264" y="328"/>
                    <a:pt x="249" y="313"/>
                    <a:pt x="221" y="279"/>
                  </a:cubicBezTo>
                  <a:cubicBezTo>
                    <a:pt x="246" y="285"/>
                    <a:pt x="266" y="298"/>
                    <a:pt x="288" y="275"/>
                  </a:cubicBezTo>
                  <a:cubicBezTo>
                    <a:pt x="265" y="276"/>
                    <a:pt x="243" y="265"/>
                    <a:pt x="226" y="247"/>
                  </a:cubicBezTo>
                  <a:cubicBezTo>
                    <a:pt x="241" y="251"/>
                    <a:pt x="250" y="252"/>
                    <a:pt x="265" y="244"/>
                  </a:cubicBezTo>
                  <a:cubicBezTo>
                    <a:pt x="246" y="237"/>
                    <a:pt x="221" y="228"/>
                    <a:pt x="214" y="205"/>
                  </a:cubicBezTo>
                  <a:cubicBezTo>
                    <a:pt x="223" y="208"/>
                    <a:pt x="231" y="209"/>
                    <a:pt x="242" y="207"/>
                  </a:cubicBezTo>
                  <a:cubicBezTo>
                    <a:pt x="228" y="201"/>
                    <a:pt x="219" y="195"/>
                    <a:pt x="208" y="184"/>
                  </a:cubicBezTo>
                  <a:cubicBezTo>
                    <a:pt x="226" y="187"/>
                    <a:pt x="239" y="189"/>
                    <a:pt x="257" y="184"/>
                  </a:cubicBezTo>
                  <a:cubicBezTo>
                    <a:pt x="179" y="154"/>
                    <a:pt x="160" y="88"/>
                    <a:pt x="156" y="0"/>
                  </a:cubicBezTo>
                  <a:cubicBezTo>
                    <a:pt x="151" y="88"/>
                    <a:pt x="133" y="154"/>
                    <a:pt x="55" y="184"/>
                  </a:cubicBezTo>
                  <a:cubicBezTo>
                    <a:pt x="73" y="189"/>
                    <a:pt x="86" y="187"/>
                    <a:pt x="104" y="184"/>
                  </a:cubicBezTo>
                  <a:cubicBezTo>
                    <a:pt x="93" y="195"/>
                    <a:pt x="84" y="201"/>
                    <a:pt x="70" y="207"/>
                  </a:cubicBezTo>
                  <a:cubicBezTo>
                    <a:pt x="81" y="209"/>
                    <a:pt x="89" y="208"/>
                    <a:pt x="98" y="205"/>
                  </a:cubicBezTo>
                  <a:cubicBezTo>
                    <a:pt x="91" y="228"/>
                    <a:pt x="66" y="237"/>
                    <a:pt x="47" y="244"/>
                  </a:cubicBezTo>
                  <a:cubicBezTo>
                    <a:pt x="62" y="252"/>
                    <a:pt x="71" y="251"/>
                    <a:pt x="86" y="247"/>
                  </a:cubicBezTo>
                  <a:cubicBezTo>
                    <a:pt x="69" y="265"/>
                    <a:pt x="47" y="276"/>
                    <a:pt x="24" y="275"/>
                  </a:cubicBezTo>
                  <a:cubicBezTo>
                    <a:pt x="46" y="298"/>
                    <a:pt x="66" y="285"/>
                    <a:pt x="91" y="279"/>
                  </a:cubicBezTo>
                  <a:cubicBezTo>
                    <a:pt x="63" y="313"/>
                    <a:pt x="48" y="328"/>
                    <a:pt x="6" y="323"/>
                  </a:cubicBezTo>
                  <a:cubicBezTo>
                    <a:pt x="22" y="344"/>
                    <a:pt x="34" y="345"/>
                    <a:pt x="58" y="342"/>
                  </a:cubicBezTo>
                  <a:cubicBezTo>
                    <a:pt x="47" y="361"/>
                    <a:pt x="34" y="361"/>
                    <a:pt x="16" y="362"/>
                  </a:cubicBezTo>
                  <a:cubicBezTo>
                    <a:pt x="36" y="372"/>
                    <a:pt x="51" y="374"/>
                    <a:pt x="73" y="369"/>
                  </a:cubicBezTo>
                  <a:cubicBezTo>
                    <a:pt x="64" y="388"/>
                    <a:pt x="26" y="406"/>
                    <a:pt x="7" y="407"/>
                  </a:cubicBezTo>
                  <a:cubicBezTo>
                    <a:pt x="26" y="422"/>
                    <a:pt x="51" y="416"/>
                    <a:pt x="73" y="414"/>
                  </a:cubicBezTo>
                  <a:cubicBezTo>
                    <a:pt x="51" y="444"/>
                    <a:pt x="33" y="456"/>
                    <a:pt x="0" y="458"/>
                  </a:cubicBezTo>
                  <a:cubicBezTo>
                    <a:pt x="7" y="462"/>
                    <a:pt x="15" y="464"/>
                    <a:pt x="22" y="467"/>
                  </a:cubicBezTo>
                  <a:cubicBezTo>
                    <a:pt x="289" y="467"/>
                    <a:pt x="289" y="467"/>
                    <a:pt x="289" y="467"/>
                  </a:cubicBezTo>
                  <a:cubicBezTo>
                    <a:pt x="298" y="464"/>
                    <a:pt x="306" y="461"/>
                    <a:pt x="312" y="458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1"/>
            <p:cNvSpPr/>
            <p:nvPr/>
          </p:nvSpPr>
          <p:spPr bwMode="auto">
            <a:xfrm>
              <a:off x="10655527" y="5149851"/>
              <a:ext cx="1009650" cy="1914525"/>
            </a:xfrm>
            <a:custGeom>
              <a:avLst/>
              <a:gdLst>
                <a:gd name="T0" fmla="*/ 269 w 269"/>
                <a:gd name="T1" fmla="*/ 450 h 509"/>
                <a:gd name="T2" fmla="*/ 205 w 269"/>
                <a:gd name="T3" fmla="*/ 406 h 509"/>
                <a:gd name="T4" fmla="*/ 262 w 269"/>
                <a:gd name="T5" fmla="*/ 399 h 509"/>
                <a:gd name="T6" fmla="*/ 205 w 269"/>
                <a:gd name="T7" fmla="*/ 362 h 509"/>
                <a:gd name="T8" fmla="*/ 255 w 269"/>
                <a:gd name="T9" fmla="*/ 354 h 509"/>
                <a:gd name="T10" fmla="*/ 218 w 269"/>
                <a:gd name="T11" fmla="*/ 336 h 509"/>
                <a:gd name="T12" fmla="*/ 263 w 269"/>
                <a:gd name="T13" fmla="*/ 317 h 509"/>
                <a:gd name="T14" fmla="*/ 190 w 269"/>
                <a:gd name="T15" fmla="*/ 273 h 509"/>
                <a:gd name="T16" fmla="*/ 248 w 269"/>
                <a:gd name="T17" fmla="*/ 269 h 509"/>
                <a:gd name="T18" fmla="*/ 195 w 269"/>
                <a:gd name="T19" fmla="*/ 242 h 509"/>
                <a:gd name="T20" fmla="*/ 228 w 269"/>
                <a:gd name="T21" fmla="*/ 239 h 509"/>
                <a:gd name="T22" fmla="*/ 184 w 269"/>
                <a:gd name="T23" fmla="*/ 201 h 509"/>
                <a:gd name="T24" fmla="*/ 208 w 269"/>
                <a:gd name="T25" fmla="*/ 203 h 509"/>
                <a:gd name="T26" fmla="*/ 179 w 269"/>
                <a:gd name="T27" fmla="*/ 180 h 509"/>
                <a:gd name="T28" fmla="*/ 221 w 269"/>
                <a:gd name="T29" fmla="*/ 180 h 509"/>
                <a:gd name="T30" fmla="*/ 134 w 269"/>
                <a:gd name="T31" fmla="*/ 0 h 509"/>
                <a:gd name="T32" fmla="*/ 47 w 269"/>
                <a:gd name="T33" fmla="*/ 180 h 509"/>
                <a:gd name="T34" fmla="*/ 90 w 269"/>
                <a:gd name="T35" fmla="*/ 180 h 509"/>
                <a:gd name="T36" fmla="*/ 60 w 269"/>
                <a:gd name="T37" fmla="*/ 203 h 509"/>
                <a:gd name="T38" fmla="*/ 84 w 269"/>
                <a:gd name="T39" fmla="*/ 201 h 509"/>
                <a:gd name="T40" fmla="*/ 40 w 269"/>
                <a:gd name="T41" fmla="*/ 239 h 509"/>
                <a:gd name="T42" fmla="*/ 74 w 269"/>
                <a:gd name="T43" fmla="*/ 242 h 509"/>
                <a:gd name="T44" fmla="*/ 21 w 269"/>
                <a:gd name="T45" fmla="*/ 269 h 509"/>
                <a:gd name="T46" fmla="*/ 79 w 269"/>
                <a:gd name="T47" fmla="*/ 273 h 509"/>
                <a:gd name="T48" fmla="*/ 5 w 269"/>
                <a:gd name="T49" fmla="*/ 317 h 509"/>
                <a:gd name="T50" fmla="*/ 50 w 269"/>
                <a:gd name="T51" fmla="*/ 336 h 509"/>
                <a:gd name="T52" fmla="*/ 14 w 269"/>
                <a:gd name="T53" fmla="*/ 354 h 509"/>
                <a:gd name="T54" fmla="*/ 63 w 269"/>
                <a:gd name="T55" fmla="*/ 362 h 509"/>
                <a:gd name="T56" fmla="*/ 6 w 269"/>
                <a:gd name="T57" fmla="*/ 399 h 509"/>
                <a:gd name="T58" fmla="*/ 63 w 269"/>
                <a:gd name="T59" fmla="*/ 406 h 509"/>
                <a:gd name="T60" fmla="*/ 0 w 269"/>
                <a:gd name="T61" fmla="*/ 450 h 509"/>
                <a:gd name="T62" fmla="*/ 127 w 269"/>
                <a:gd name="T63" fmla="*/ 467 h 509"/>
                <a:gd name="T64" fmla="*/ 121 w 269"/>
                <a:gd name="T65" fmla="*/ 509 h 509"/>
                <a:gd name="T66" fmla="*/ 144 w 269"/>
                <a:gd name="T67" fmla="*/ 509 h 509"/>
                <a:gd name="T68" fmla="*/ 140 w 269"/>
                <a:gd name="T69" fmla="*/ 467 h 509"/>
                <a:gd name="T70" fmla="*/ 269 w 269"/>
                <a:gd name="T71" fmla="*/ 45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" h="509">
                  <a:moveTo>
                    <a:pt x="269" y="450"/>
                  </a:moveTo>
                  <a:cubicBezTo>
                    <a:pt x="240" y="448"/>
                    <a:pt x="224" y="435"/>
                    <a:pt x="205" y="406"/>
                  </a:cubicBezTo>
                  <a:cubicBezTo>
                    <a:pt x="224" y="408"/>
                    <a:pt x="246" y="414"/>
                    <a:pt x="262" y="399"/>
                  </a:cubicBezTo>
                  <a:cubicBezTo>
                    <a:pt x="246" y="398"/>
                    <a:pt x="213" y="381"/>
                    <a:pt x="205" y="362"/>
                  </a:cubicBezTo>
                  <a:cubicBezTo>
                    <a:pt x="224" y="366"/>
                    <a:pt x="237" y="365"/>
                    <a:pt x="255" y="354"/>
                  </a:cubicBezTo>
                  <a:cubicBezTo>
                    <a:pt x="239" y="354"/>
                    <a:pt x="228" y="354"/>
                    <a:pt x="218" y="336"/>
                  </a:cubicBezTo>
                  <a:cubicBezTo>
                    <a:pt x="239" y="339"/>
                    <a:pt x="249" y="337"/>
                    <a:pt x="263" y="317"/>
                  </a:cubicBezTo>
                  <a:cubicBezTo>
                    <a:pt x="227" y="321"/>
                    <a:pt x="214" y="306"/>
                    <a:pt x="190" y="273"/>
                  </a:cubicBezTo>
                  <a:cubicBezTo>
                    <a:pt x="212" y="279"/>
                    <a:pt x="229" y="293"/>
                    <a:pt x="248" y="269"/>
                  </a:cubicBezTo>
                  <a:cubicBezTo>
                    <a:pt x="228" y="271"/>
                    <a:pt x="209" y="260"/>
                    <a:pt x="195" y="242"/>
                  </a:cubicBezTo>
                  <a:cubicBezTo>
                    <a:pt x="207" y="247"/>
                    <a:pt x="215" y="247"/>
                    <a:pt x="228" y="239"/>
                  </a:cubicBezTo>
                  <a:cubicBezTo>
                    <a:pt x="211" y="232"/>
                    <a:pt x="190" y="224"/>
                    <a:pt x="184" y="201"/>
                  </a:cubicBezTo>
                  <a:cubicBezTo>
                    <a:pt x="192" y="204"/>
                    <a:pt x="199" y="205"/>
                    <a:pt x="208" y="203"/>
                  </a:cubicBezTo>
                  <a:cubicBezTo>
                    <a:pt x="196" y="197"/>
                    <a:pt x="188" y="192"/>
                    <a:pt x="179" y="180"/>
                  </a:cubicBezTo>
                  <a:cubicBezTo>
                    <a:pt x="194" y="183"/>
                    <a:pt x="206" y="185"/>
                    <a:pt x="221" y="180"/>
                  </a:cubicBezTo>
                  <a:cubicBezTo>
                    <a:pt x="154" y="151"/>
                    <a:pt x="138" y="86"/>
                    <a:pt x="134" y="0"/>
                  </a:cubicBezTo>
                  <a:cubicBezTo>
                    <a:pt x="130" y="86"/>
                    <a:pt x="115" y="151"/>
                    <a:pt x="47" y="180"/>
                  </a:cubicBezTo>
                  <a:cubicBezTo>
                    <a:pt x="63" y="185"/>
                    <a:pt x="74" y="183"/>
                    <a:pt x="90" y="180"/>
                  </a:cubicBezTo>
                  <a:cubicBezTo>
                    <a:pt x="80" y="192"/>
                    <a:pt x="72" y="197"/>
                    <a:pt x="60" y="203"/>
                  </a:cubicBezTo>
                  <a:cubicBezTo>
                    <a:pt x="70" y="205"/>
                    <a:pt x="77" y="204"/>
                    <a:pt x="84" y="201"/>
                  </a:cubicBezTo>
                  <a:cubicBezTo>
                    <a:pt x="78" y="224"/>
                    <a:pt x="57" y="232"/>
                    <a:pt x="40" y="239"/>
                  </a:cubicBezTo>
                  <a:cubicBezTo>
                    <a:pt x="54" y="247"/>
                    <a:pt x="61" y="247"/>
                    <a:pt x="74" y="242"/>
                  </a:cubicBezTo>
                  <a:cubicBezTo>
                    <a:pt x="59" y="260"/>
                    <a:pt x="41" y="271"/>
                    <a:pt x="21" y="269"/>
                  </a:cubicBezTo>
                  <a:cubicBezTo>
                    <a:pt x="40" y="293"/>
                    <a:pt x="57" y="279"/>
                    <a:pt x="79" y="273"/>
                  </a:cubicBezTo>
                  <a:cubicBezTo>
                    <a:pt x="54" y="306"/>
                    <a:pt x="42" y="321"/>
                    <a:pt x="5" y="317"/>
                  </a:cubicBezTo>
                  <a:cubicBezTo>
                    <a:pt x="20" y="337"/>
                    <a:pt x="30" y="339"/>
                    <a:pt x="50" y="336"/>
                  </a:cubicBezTo>
                  <a:cubicBezTo>
                    <a:pt x="41" y="354"/>
                    <a:pt x="29" y="354"/>
                    <a:pt x="14" y="354"/>
                  </a:cubicBezTo>
                  <a:cubicBezTo>
                    <a:pt x="31" y="365"/>
                    <a:pt x="45" y="366"/>
                    <a:pt x="63" y="362"/>
                  </a:cubicBezTo>
                  <a:cubicBezTo>
                    <a:pt x="55" y="381"/>
                    <a:pt x="23" y="398"/>
                    <a:pt x="6" y="399"/>
                  </a:cubicBezTo>
                  <a:cubicBezTo>
                    <a:pt x="22" y="414"/>
                    <a:pt x="44" y="408"/>
                    <a:pt x="63" y="406"/>
                  </a:cubicBezTo>
                  <a:cubicBezTo>
                    <a:pt x="44" y="435"/>
                    <a:pt x="29" y="448"/>
                    <a:pt x="0" y="450"/>
                  </a:cubicBezTo>
                  <a:cubicBezTo>
                    <a:pt x="47" y="471"/>
                    <a:pt x="83" y="473"/>
                    <a:pt x="127" y="467"/>
                  </a:cubicBezTo>
                  <a:cubicBezTo>
                    <a:pt x="128" y="484"/>
                    <a:pt x="126" y="495"/>
                    <a:pt x="121" y="509"/>
                  </a:cubicBezTo>
                  <a:cubicBezTo>
                    <a:pt x="144" y="509"/>
                    <a:pt x="144" y="509"/>
                    <a:pt x="144" y="509"/>
                  </a:cubicBezTo>
                  <a:cubicBezTo>
                    <a:pt x="140" y="495"/>
                    <a:pt x="139" y="485"/>
                    <a:pt x="140" y="467"/>
                  </a:cubicBezTo>
                  <a:cubicBezTo>
                    <a:pt x="158" y="478"/>
                    <a:pt x="238" y="465"/>
                    <a:pt x="269" y="450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0"/>
            <p:cNvSpPr/>
            <p:nvPr/>
          </p:nvSpPr>
          <p:spPr bwMode="auto">
            <a:xfrm>
              <a:off x="5418348" y="5149850"/>
              <a:ext cx="1171575" cy="1757363"/>
            </a:xfrm>
            <a:custGeom>
              <a:avLst/>
              <a:gdLst>
                <a:gd name="T0" fmla="*/ 312 w 312"/>
                <a:gd name="T1" fmla="*/ 458 h 467"/>
                <a:gd name="T2" fmla="*/ 239 w 312"/>
                <a:gd name="T3" fmla="*/ 414 h 467"/>
                <a:gd name="T4" fmla="*/ 305 w 312"/>
                <a:gd name="T5" fmla="*/ 407 h 467"/>
                <a:gd name="T6" fmla="*/ 239 w 312"/>
                <a:gd name="T7" fmla="*/ 369 h 467"/>
                <a:gd name="T8" fmla="*/ 296 w 312"/>
                <a:gd name="T9" fmla="*/ 362 h 467"/>
                <a:gd name="T10" fmla="*/ 254 w 312"/>
                <a:gd name="T11" fmla="*/ 342 h 467"/>
                <a:gd name="T12" fmla="*/ 306 w 312"/>
                <a:gd name="T13" fmla="*/ 323 h 467"/>
                <a:gd name="T14" fmla="*/ 221 w 312"/>
                <a:gd name="T15" fmla="*/ 279 h 467"/>
                <a:gd name="T16" fmla="*/ 288 w 312"/>
                <a:gd name="T17" fmla="*/ 275 h 467"/>
                <a:gd name="T18" fmla="*/ 226 w 312"/>
                <a:gd name="T19" fmla="*/ 247 h 467"/>
                <a:gd name="T20" fmla="*/ 265 w 312"/>
                <a:gd name="T21" fmla="*/ 244 h 467"/>
                <a:gd name="T22" fmla="*/ 214 w 312"/>
                <a:gd name="T23" fmla="*/ 205 h 467"/>
                <a:gd name="T24" fmla="*/ 242 w 312"/>
                <a:gd name="T25" fmla="*/ 207 h 467"/>
                <a:gd name="T26" fmla="*/ 208 w 312"/>
                <a:gd name="T27" fmla="*/ 184 h 467"/>
                <a:gd name="T28" fmla="*/ 257 w 312"/>
                <a:gd name="T29" fmla="*/ 184 h 467"/>
                <a:gd name="T30" fmla="*/ 156 w 312"/>
                <a:gd name="T31" fmla="*/ 0 h 467"/>
                <a:gd name="T32" fmla="*/ 55 w 312"/>
                <a:gd name="T33" fmla="*/ 184 h 467"/>
                <a:gd name="T34" fmla="*/ 104 w 312"/>
                <a:gd name="T35" fmla="*/ 184 h 467"/>
                <a:gd name="T36" fmla="*/ 70 w 312"/>
                <a:gd name="T37" fmla="*/ 207 h 467"/>
                <a:gd name="T38" fmla="*/ 98 w 312"/>
                <a:gd name="T39" fmla="*/ 205 h 467"/>
                <a:gd name="T40" fmla="*/ 47 w 312"/>
                <a:gd name="T41" fmla="*/ 244 h 467"/>
                <a:gd name="T42" fmla="*/ 86 w 312"/>
                <a:gd name="T43" fmla="*/ 247 h 467"/>
                <a:gd name="T44" fmla="*/ 24 w 312"/>
                <a:gd name="T45" fmla="*/ 275 h 467"/>
                <a:gd name="T46" fmla="*/ 91 w 312"/>
                <a:gd name="T47" fmla="*/ 279 h 467"/>
                <a:gd name="T48" fmla="*/ 6 w 312"/>
                <a:gd name="T49" fmla="*/ 323 h 467"/>
                <a:gd name="T50" fmla="*/ 58 w 312"/>
                <a:gd name="T51" fmla="*/ 342 h 467"/>
                <a:gd name="T52" fmla="*/ 16 w 312"/>
                <a:gd name="T53" fmla="*/ 362 h 467"/>
                <a:gd name="T54" fmla="*/ 73 w 312"/>
                <a:gd name="T55" fmla="*/ 369 h 467"/>
                <a:gd name="T56" fmla="*/ 7 w 312"/>
                <a:gd name="T57" fmla="*/ 407 h 467"/>
                <a:gd name="T58" fmla="*/ 73 w 312"/>
                <a:gd name="T59" fmla="*/ 414 h 467"/>
                <a:gd name="T60" fmla="*/ 0 w 312"/>
                <a:gd name="T61" fmla="*/ 458 h 467"/>
                <a:gd name="T62" fmla="*/ 22 w 312"/>
                <a:gd name="T63" fmla="*/ 467 h 467"/>
                <a:gd name="T64" fmla="*/ 289 w 312"/>
                <a:gd name="T65" fmla="*/ 467 h 467"/>
                <a:gd name="T66" fmla="*/ 312 w 312"/>
                <a:gd name="T67" fmla="*/ 45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2" h="467">
                  <a:moveTo>
                    <a:pt x="312" y="458"/>
                  </a:moveTo>
                  <a:cubicBezTo>
                    <a:pt x="279" y="456"/>
                    <a:pt x="261" y="444"/>
                    <a:pt x="239" y="414"/>
                  </a:cubicBezTo>
                  <a:cubicBezTo>
                    <a:pt x="261" y="416"/>
                    <a:pt x="286" y="422"/>
                    <a:pt x="305" y="407"/>
                  </a:cubicBezTo>
                  <a:cubicBezTo>
                    <a:pt x="286" y="406"/>
                    <a:pt x="248" y="388"/>
                    <a:pt x="239" y="369"/>
                  </a:cubicBezTo>
                  <a:cubicBezTo>
                    <a:pt x="260" y="374"/>
                    <a:pt x="276" y="372"/>
                    <a:pt x="296" y="362"/>
                  </a:cubicBezTo>
                  <a:cubicBezTo>
                    <a:pt x="278" y="361"/>
                    <a:pt x="265" y="361"/>
                    <a:pt x="254" y="342"/>
                  </a:cubicBezTo>
                  <a:cubicBezTo>
                    <a:pt x="278" y="345"/>
                    <a:pt x="289" y="344"/>
                    <a:pt x="306" y="323"/>
                  </a:cubicBezTo>
                  <a:cubicBezTo>
                    <a:pt x="264" y="328"/>
                    <a:pt x="249" y="313"/>
                    <a:pt x="221" y="279"/>
                  </a:cubicBezTo>
                  <a:cubicBezTo>
                    <a:pt x="246" y="285"/>
                    <a:pt x="266" y="298"/>
                    <a:pt x="288" y="275"/>
                  </a:cubicBezTo>
                  <a:cubicBezTo>
                    <a:pt x="265" y="276"/>
                    <a:pt x="243" y="265"/>
                    <a:pt x="226" y="247"/>
                  </a:cubicBezTo>
                  <a:cubicBezTo>
                    <a:pt x="241" y="251"/>
                    <a:pt x="250" y="252"/>
                    <a:pt x="265" y="244"/>
                  </a:cubicBezTo>
                  <a:cubicBezTo>
                    <a:pt x="246" y="237"/>
                    <a:pt x="221" y="228"/>
                    <a:pt x="214" y="205"/>
                  </a:cubicBezTo>
                  <a:cubicBezTo>
                    <a:pt x="223" y="208"/>
                    <a:pt x="231" y="209"/>
                    <a:pt x="242" y="207"/>
                  </a:cubicBezTo>
                  <a:cubicBezTo>
                    <a:pt x="228" y="201"/>
                    <a:pt x="219" y="195"/>
                    <a:pt x="208" y="184"/>
                  </a:cubicBezTo>
                  <a:cubicBezTo>
                    <a:pt x="226" y="187"/>
                    <a:pt x="239" y="189"/>
                    <a:pt x="257" y="184"/>
                  </a:cubicBezTo>
                  <a:cubicBezTo>
                    <a:pt x="179" y="154"/>
                    <a:pt x="160" y="88"/>
                    <a:pt x="156" y="0"/>
                  </a:cubicBezTo>
                  <a:cubicBezTo>
                    <a:pt x="151" y="88"/>
                    <a:pt x="133" y="154"/>
                    <a:pt x="55" y="184"/>
                  </a:cubicBezTo>
                  <a:cubicBezTo>
                    <a:pt x="73" y="189"/>
                    <a:pt x="86" y="187"/>
                    <a:pt x="104" y="184"/>
                  </a:cubicBezTo>
                  <a:cubicBezTo>
                    <a:pt x="93" y="195"/>
                    <a:pt x="84" y="201"/>
                    <a:pt x="70" y="207"/>
                  </a:cubicBezTo>
                  <a:cubicBezTo>
                    <a:pt x="81" y="209"/>
                    <a:pt x="89" y="208"/>
                    <a:pt x="98" y="205"/>
                  </a:cubicBezTo>
                  <a:cubicBezTo>
                    <a:pt x="91" y="228"/>
                    <a:pt x="66" y="237"/>
                    <a:pt x="47" y="244"/>
                  </a:cubicBezTo>
                  <a:cubicBezTo>
                    <a:pt x="62" y="252"/>
                    <a:pt x="71" y="251"/>
                    <a:pt x="86" y="247"/>
                  </a:cubicBezTo>
                  <a:cubicBezTo>
                    <a:pt x="69" y="265"/>
                    <a:pt x="47" y="276"/>
                    <a:pt x="24" y="275"/>
                  </a:cubicBezTo>
                  <a:cubicBezTo>
                    <a:pt x="46" y="298"/>
                    <a:pt x="66" y="285"/>
                    <a:pt x="91" y="279"/>
                  </a:cubicBezTo>
                  <a:cubicBezTo>
                    <a:pt x="63" y="313"/>
                    <a:pt x="48" y="328"/>
                    <a:pt x="6" y="323"/>
                  </a:cubicBezTo>
                  <a:cubicBezTo>
                    <a:pt x="22" y="344"/>
                    <a:pt x="34" y="345"/>
                    <a:pt x="58" y="342"/>
                  </a:cubicBezTo>
                  <a:cubicBezTo>
                    <a:pt x="47" y="361"/>
                    <a:pt x="34" y="361"/>
                    <a:pt x="16" y="362"/>
                  </a:cubicBezTo>
                  <a:cubicBezTo>
                    <a:pt x="36" y="372"/>
                    <a:pt x="51" y="374"/>
                    <a:pt x="73" y="369"/>
                  </a:cubicBezTo>
                  <a:cubicBezTo>
                    <a:pt x="64" y="388"/>
                    <a:pt x="26" y="406"/>
                    <a:pt x="7" y="407"/>
                  </a:cubicBezTo>
                  <a:cubicBezTo>
                    <a:pt x="26" y="422"/>
                    <a:pt x="51" y="416"/>
                    <a:pt x="73" y="414"/>
                  </a:cubicBezTo>
                  <a:cubicBezTo>
                    <a:pt x="51" y="444"/>
                    <a:pt x="33" y="456"/>
                    <a:pt x="0" y="458"/>
                  </a:cubicBezTo>
                  <a:cubicBezTo>
                    <a:pt x="7" y="462"/>
                    <a:pt x="15" y="464"/>
                    <a:pt x="22" y="467"/>
                  </a:cubicBezTo>
                  <a:cubicBezTo>
                    <a:pt x="289" y="467"/>
                    <a:pt x="289" y="467"/>
                    <a:pt x="289" y="467"/>
                  </a:cubicBezTo>
                  <a:cubicBezTo>
                    <a:pt x="298" y="464"/>
                    <a:pt x="306" y="461"/>
                    <a:pt x="312" y="458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11"/>
            <p:cNvSpPr/>
            <p:nvPr/>
          </p:nvSpPr>
          <p:spPr bwMode="auto">
            <a:xfrm>
              <a:off x="8115568" y="5149850"/>
              <a:ext cx="1009650" cy="1914526"/>
            </a:xfrm>
            <a:custGeom>
              <a:avLst/>
              <a:gdLst>
                <a:gd name="T0" fmla="*/ 269 w 269"/>
                <a:gd name="T1" fmla="*/ 450 h 509"/>
                <a:gd name="T2" fmla="*/ 205 w 269"/>
                <a:gd name="T3" fmla="*/ 406 h 509"/>
                <a:gd name="T4" fmla="*/ 262 w 269"/>
                <a:gd name="T5" fmla="*/ 399 h 509"/>
                <a:gd name="T6" fmla="*/ 205 w 269"/>
                <a:gd name="T7" fmla="*/ 362 h 509"/>
                <a:gd name="T8" fmla="*/ 255 w 269"/>
                <a:gd name="T9" fmla="*/ 354 h 509"/>
                <a:gd name="T10" fmla="*/ 218 w 269"/>
                <a:gd name="T11" fmla="*/ 336 h 509"/>
                <a:gd name="T12" fmla="*/ 263 w 269"/>
                <a:gd name="T13" fmla="*/ 317 h 509"/>
                <a:gd name="T14" fmla="*/ 190 w 269"/>
                <a:gd name="T15" fmla="*/ 273 h 509"/>
                <a:gd name="T16" fmla="*/ 248 w 269"/>
                <a:gd name="T17" fmla="*/ 269 h 509"/>
                <a:gd name="T18" fmla="*/ 195 w 269"/>
                <a:gd name="T19" fmla="*/ 242 h 509"/>
                <a:gd name="T20" fmla="*/ 228 w 269"/>
                <a:gd name="T21" fmla="*/ 239 h 509"/>
                <a:gd name="T22" fmla="*/ 184 w 269"/>
                <a:gd name="T23" fmla="*/ 201 h 509"/>
                <a:gd name="T24" fmla="*/ 208 w 269"/>
                <a:gd name="T25" fmla="*/ 203 h 509"/>
                <a:gd name="T26" fmla="*/ 179 w 269"/>
                <a:gd name="T27" fmla="*/ 180 h 509"/>
                <a:gd name="T28" fmla="*/ 221 w 269"/>
                <a:gd name="T29" fmla="*/ 180 h 509"/>
                <a:gd name="T30" fmla="*/ 134 w 269"/>
                <a:gd name="T31" fmla="*/ 0 h 509"/>
                <a:gd name="T32" fmla="*/ 47 w 269"/>
                <a:gd name="T33" fmla="*/ 180 h 509"/>
                <a:gd name="T34" fmla="*/ 90 w 269"/>
                <a:gd name="T35" fmla="*/ 180 h 509"/>
                <a:gd name="T36" fmla="*/ 60 w 269"/>
                <a:gd name="T37" fmla="*/ 203 h 509"/>
                <a:gd name="T38" fmla="*/ 84 w 269"/>
                <a:gd name="T39" fmla="*/ 201 h 509"/>
                <a:gd name="T40" fmla="*/ 40 w 269"/>
                <a:gd name="T41" fmla="*/ 239 h 509"/>
                <a:gd name="T42" fmla="*/ 74 w 269"/>
                <a:gd name="T43" fmla="*/ 242 h 509"/>
                <a:gd name="T44" fmla="*/ 21 w 269"/>
                <a:gd name="T45" fmla="*/ 269 h 509"/>
                <a:gd name="T46" fmla="*/ 79 w 269"/>
                <a:gd name="T47" fmla="*/ 273 h 509"/>
                <a:gd name="T48" fmla="*/ 5 w 269"/>
                <a:gd name="T49" fmla="*/ 317 h 509"/>
                <a:gd name="T50" fmla="*/ 50 w 269"/>
                <a:gd name="T51" fmla="*/ 336 h 509"/>
                <a:gd name="T52" fmla="*/ 14 w 269"/>
                <a:gd name="T53" fmla="*/ 354 h 509"/>
                <a:gd name="T54" fmla="*/ 63 w 269"/>
                <a:gd name="T55" fmla="*/ 362 h 509"/>
                <a:gd name="T56" fmla="*/ 6 w 269"/>
                <a:gd name="T57" fmla="*/ 399 h 509"/>
                <a:gd name="T58" fmla="*/ 63 w 269"/>
                <a:gd name="T59" fmla="*/ 406 h 509"/>
                <a:gd name="T60" fmla="*/ 0 w 269"/>
                <a:gd name="T61" fmla="*/ 450 h 509"/>
                <a:gd name="T62" fmla="*/ 127 w 269"/>
                <a:gd name="T63" fmla="*/ 467 h 509"/>
                <a:gd name="T64" fmla="*/ 121 w 269"/>
                <a:gd name="T65" fmla="*/ 509 h 509"/>
                <a:gd name="T66" fmla="*/ 144 w 269"/>
                <a:gd name="T67" fmla="*/ 509 h 509"/>
                <a:gd name="T68" fmla="*/ 140 w 269"/>
                <a:gd name="T69" fmla="*/ 467 h 509"/>
                <a:gd name="T70" fmla="*/ 269 w 269"/>
                <a:gd name="T71" fmla="*/ 45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" h="509">
                  <a:moveTo>
                    <a:pt x="269" y="450"/>
                  </a:moveTo>
                  <a:cubicBezTo>
                    <a:pt x="240" y="448"/>
                    <a:pt x="224" y="435"/>
                    <a:pt x="205" y="406"/>
                  </a:cubicBezTo>
                  <a:cubicBezTo>
                    <a:pt x="224" y="408"/>
                    <a:pt x="246" y="414"/>
                    <a:pt x="262" y="399"/>
                  </a:cubicBezTo>
                  <a:cubicBezTo>
                    <a:pt x="246" y="398"/>
                    <a:pt x="213" y="381"/>
                    <a:pt x="205" y="362"/>
                  </a:cubicBezTo>
                  <a:cubicBezTo>
                    <a:pt x="224" y="366"/>
                    <a:pt x="237" y="365"/>
                    <a:pt x="255" y="354"/>
                  </a:cubicBezTo>
                  <a:cubicBezTo>
                    <a:pt x="239" y="354"/>
                    <a:pt x="228" y="354"/>
                    <a:pt x="218" y="336"/>
                  </a:cubicBezTo>
                  <a:cubicBezTo>
                    <a:pt x="239" y="339"/>
                    <a:pt x="249" y="337"/>
                    <a:pt x="263" y="317"/>
                  </a:cubicBezTo>
                  <a:cubicBezTo>
                    <a:pt x="227" y="321"/>
                    <a:pt x="214" y="306"/>
                    <a:pt x="190" y="273"/>
                  </a:cubicBezTo>
                  <a:cubicBezTo>
                    <a:pt x="212" y="279"/>
                    <a:pt x="229" y="293"/>
                    <a:pt x="248" y="269"/>
                  </a:cubicBezTo>
                  <a:cubicBezTo>
                    <a:pt x="228" y="271"/>
                    <a:pt x="209" y="260"/>
                    <a:pt x="195" y="242"/>
                  </a:cubicBezTo>
                  <a:cubicBezTo>
                    <a:pt x="207" y="247"/>
                    <a:pt x="215" y="247"/>
                    <a:pt x="228" y="239"/>
                  </a:cubicBezTo>
                  <a:cubicBezTo>
                    <a:pt x="211" y="232"/>
                    <a:pt x="190" y="224"/>
                    <a:pt x="184" y="201"/>
                  </a:cubicBezTo>
                  <a:cubicBezTo>
                    <a:pt x="192" y="204"/>
                    <a:pt x="199" y="205"/>
                    <a:pt x="208" y="203"/>
                  </a:cubicBezTo>
                  <a:cubicBezTo>
                    <a:pt x="196" y="197"/>
                    <a:pt x="188" y="192"/>
                    <a:pt x="179" y="180"/>
                  </a:cubicBezTo>
                  <a:cubicBezTo>
                    <a:pt x="194" y="183"/>
                    <a:pt x="206" y="185"/>
                    <a:pt x="221" y="180"/>
                  </a:cubicBezTo>
                  <a:cubicBezTo>
                    <a:pt x="154" y="151"/>
                    <a:pt x="138" y="86"/>
                    <a:pt x="134" y="0"/>
                  </a:cubicBezTo>
                  <a:cubicBezTo>
                    <a:pt x="130" y="86"/>
                    <a:pt x="115" y="151"/>
                    <a:pt x="47" y="180"/>
                  </a:cubicBezTo>
                  <a:cubicBezTo>
                    <a:pt x="63" y="185"/>
                    <a:pt x="74" y="183"/>
                    <a:pt x="90" y="180"/>
                  </a:cubicBezTo>
                  <a:cubicBezTo>
                    <a:pt x="80" y="192"/>
                    <a:pt x="72" y="197"/>
                    <a:pt x="60" y="203"/>
                  </a:cubicBezTo>
                  <a:cubicBezTo>
                    <a:pt x="70" y="205"/>
                    <a:pt x="77" y="204"/>
                    <a:pt x="84" y="201"/>
                  </a:cubicBezTo>
                  <a:cubicBezTo>
                    <a:pt x="78" y="224"/>
                    <a:pt x="57" y="232"/>
                    <a:pt x="40" y="239"/>
                  </a:cubicBezTo>
                  <a:cubicBezTo>
                    <a:pt x="54" y="247"/>
                    <a:pt x="61" y="247"/>
                    <a:pt x="74" y="242"/>
                  </a:cubicBezTo>
                  <a:cubicBezTo>
                    <a:pt x="59" y="260"/>
                    <a:pt x="41" y="271"/>
                    <a:pt x="21" y="269"/>
                  </a:cubicBezTo>
                  <a:cubicBezTo>
                    <a:pt x="40" y="293"/>
                    <a:pt x="57" y="279"/>
                    <a:pt x="79" y="273"/>
                  </a:cubicBezTo>
                  <a:cubicBezTo>
                    <a:pt x="54" y="306"/>
                    <a:pt x="42" y="321"/>
                    <a:pt x="5" y="317"/>
                  </a:cubicBezTo>
                  <a:cubicBezTo>
                    <a:pt x="20" y="337"/>
                    <a:pt x="30" y="339"/>
                    <a:pt x="50" y="336"/>
                  </a:cubicBezTo>
                  <a:cubicBezTo>
                    <a:pt x="41" y="354"/>
                    <a:pt x="29" y="354"/>
                    <a:pt x="14" y="354"/>
                  </a:cubicBezTo>
                  <a:cubicBezTo>
                    <a:pt x="31" y="365"/>
                    <a:pt x="45" y="366"/>
                    <a:pt x="63" y="362"/>
                  </a:cubicBezTo>
                  <a:cubicBezTo>
                    <a:pt x="55" y="381"/>
                    <a:pt x="23" y="398"/>
                    <a:pt x="6" y="399"/>
                  </a:cubicBezTo>
                  <a:cubicBezTo>
                    <a:pt x="22" y="414"/>
                    <a:pt x="44" y="408"/>
                    <a:pt x="63" y="406"/>
                  </a:cubicBezTo>
                  <a:cubicBezTo>
                    <a:pt x="44" y="435"/>
                    <a:pt x="29" y="448"/>
                    <a:pt x="0" y="450"/>
                  </a:cubicBezTo>
                  <a:cubicBezTo>
                    <a:pt x="47" y="471"/>
                    <a:pt x="83" y="473"/>
                    <a:pt x="127" y="467"/>
                  </a:cubicBezTo>
                  <a:cubicBezTo>
                    <a:pt x="128" y="484"/>
                    <a:pt x="126" y="495"/>
                    <a:pt x="121" y="509"/>
                  </a:cubicBezTo>
                  <a:cubicBezTo>
                    <a:pt x="144" y="509"/>
                    <a:pt x="144" y="509"/>
                    <a:pt x="144" y="509"/>
                  </a:cubicBezTo>
                  <a:cubicBezTo>
                    <a:pt x="140" y="495"/>
                    <a:pt x="139" y="485"/>
                    <a:pt x="140" y="467"/>
                  </a:cubicBezTo>
                  <a:cubicBezTo>
                    <a:pt x="158" y="478"/>
                    <a:pt x="238" y="465"/>
                    <a:pt x="269" y="450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12"/>
            <p:cNvSpPr/>
            <p:nvPr/>
          </p:nvSpPr>
          <p:spPr bwMode="auto">
            <a:xfrm>
              <a:off x="6911976" y="5643565"/>
              <a:ext cx="800100" cy="1263651"/>
            </a:xfrm>
            <a:custGeom>
              <a:avLst/>
              <a:gdLst>
                <a:gd name="T0" fmla="*/ 213 w 213"/>
                <a:gd name="T1" fmla="*/ 313 h 336"/>
                <a:gd name="T2" fmla="*/ 163 w 213"/>
                <a:gd name="T3" fmla="*/ 283 h 336"/>
                <a:gd name="T4" fmla="*/ 208 w 213"/>
                <a:gd name="T5" fmla="*/ 278 h 336"/>
                <a:gd name="T6" fmla="*/ 163 w 213"/>
                <a:gd name="T7" fmla="*/ 252 h 336"/>
                <a:gd name="T8" fmla="*/ 202 w 213"/>
                <a:gd name="T9" fmla="*/ 247 h 336"/>
                <a:gd name="T10" fmla="*/ 174 w 213"/>
                <a:gd name="T11" fmla="*/ 234 h 336"/>
                <a:gd name="T12" fmla="*/ 209 w 213"/>
                <a:gd name="T13" fmla="*/ 221 h 336"/>
                <a:gd name="T14" fmla="*/ 151 w 213"/>
                <a:gd name="T15" fmla="*/ 190 h 336"/>
                <a:gd name="T16" fmla="*/ 197 w 213"/>
                <a:gd name="T17" fmla="*/ 188 h 336"/>
                <a:gd name="T18" fmla="*/ 155 w 213"/>
                <a:gd name="T19" fmla="*/ 169 h 336"/>
                <a:gd name="T20" fmla="*/ 181 w 213"/>
                <a:gd name="T21" fmla="*/ 167 h 336"/>
                <a:gd name="T22" fmla="*/ 146 w 213"/>
                <a:gd name="T23" fmla="*/ 140 h 336"/>
                <a:gd name="T24" fmla="*/ 165 w 213"/>
                <a:gd name="T25" fmla="*/ 141 h 336"/>
                <a:gd name="T26" fmla="*/ 142 w 213"/>
                <a:gd name="T27" fmla="*/ 125 h 336"/>
                <a:gd name="T28" fmla="*/ 176 w 213"/>
                <a:gd name="T29" fmla="*/ 125 h 336"/>
                <a:gd name="T30" fmla="*/ 106 w 213"/>
                <a:gd name="T31" fmla="*/ 0 h 336"/>
                <a:gd name="T32" fmla="*/ 37 w 213"/>
                <a:gd name="T33" fmla="*/ 125 h 336"/>
                <a:gd name="T34" fmla="*/ 71 w 213"/>
                <a:gd name="T35" fmla="*/ 125 h 336"/>
                <a:gd name="T36" fmla="*/ 48 w 213"/>
                <a:gd name="T37" fmla="*/ 141 h 336"/>
                <a:gd name="T38" fmla="*/ 67 w 213"/>
                <a:gd name="T39" fmla="*/ 140 h 336"/>
                <a:gd name="T40" fmla="*/ 32 w 213"/>
                <a:gd name="T41" fmla="*/ 167 h 336"/>
                <a:gd name="T42" fmla="*/ 58 w 213"/>
                <a:gd name="T43" fmla="*/ 169 h 336"/>
                <a:gd name="T44" fmla="*/ 16 w 213"/>
                <a:gd name="T45" fmla="*/ 188 h 336"/>
                <a:gd name="T46" fmla="*/ 62 w 213"/>
                <a:gd name="T47" fmla="*/ 190 h 336"/>
                <a:gd name="T48" fmla="*/ 4 w 213"/>
                <a:gd name="T49" fmla="*/ 221 h 336"/>
                <a:gd name="T50" fmla="*/ 40 w 213"/>
                <a:gd name="T51" fmla="*/ 234 h 336"/>
                <a:gd name="T52" fmla="*/ 11 w 213"/>
                <a:gd name="T53" fmla="*/ 247 h 336"/>
                <a:gd name="T54" fmla="*/ 50 w 213"/>
                <a:gd name="T55" fmla="*/ 252 h 336"/>
                <a:gd name="T56" fmla="*/ 5 w 213"/>
                <a:gd name="T57" fmla="*/ 278 h 336"/>
                <a:gd name="T58" fmla="*/ 50 w 213"/>
                <a:gd name="T59" fmla="*/ 283 h 336"/>
                <a:gd name="T60" fmla="*/ 0 w 213"/>
                <a:gd name="T61" fmla="*/ 313 h 336"/>
                <a:gd name="T62" fmla="*/ 101 w 213"/>
                <a:gd name="T63" fmla="*/ 326 h 336"/>
                <a:gd name="T64" fmla="*/ 101 w 213"/>
                <a:gd name="T65" fmla="*/ 336 h 336"/>
                <a:gd name="T66" fmla="*/ 111 w 213"/>
                <a:gd name="T67" fmla="*/ 336 h 336"/>
                <a:gd name="T68" fmla="*/ 111 w 213"/>
                <a:gd name="T69" fmla="*/ 325 h 336"/>
                <a:gd name="T70" fmla="*/ 213 w 213"/>
                <a:gd name="T71" fmla="*/ 3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" h="336">
                  <a:moveTo>
                    <a:pt x="213" y="313"/>
                  </a:moveTo>
                  <a:cubicBezTo>
                    <a:pt x="190" y="312"/>
                    <a:pt x="178" y="303"/>
                    <a:pt x="163" y="283"/>
                  </a:cubicBezTo>
                  <a:cubicBezTo>
                    <a:pt x="178" y="284"/>
                    <a:pt x="196" y="289"/>
                    <a:pt x="208" y="278"/>
                  </a:cubicBezTo>
                  <a:cubicBezTo>
                    <a:pt x="195" y="277"/>
                    <a:pt x="169" y="265"/>
                    <a:pt x="163" y="252"/>
                  </a:cubicBezTo>
                  <a:cubicBezTo>
                    <a:pt x="178" y="255"/>
                    <a:pt x="188" y="254"/>
                    <a:pt x="202" y="247"/>
                  </a:cubicBezTo>
                  <a:cubicBezTo>
                    <a:pt x="190" y="247"/>
                    <a:pt x="181" y="246"/>
                    <a:pt x="174" y="234"/>
                  </a:cubicBezTo>
                  <a:cubicBezTo>
                    <a:pt x="190" y="236"/>
                    <a:pt x="198" y="235"/>
                    <a:pt x="209" y="221"/>
                  </a:cubicBezTo>
                  <a:cubicBezTo>
                    <a:pt x="180" y="224"/>
                    <a:pt x="170" y="213"/>
                    <a:pt x="151" y="190"/>
                  </a:cubicBezTo>
                  <a:cubicBezTo>
                    <a:pt x="168" y="195"/>
                    <a:pt x="182" y="204"/>
                    <a:pt x="197" y="188"/>
                  </a:cubicBezTo>
                  <a:cubicBezTo>
                    <a:pt x="181" y="188"/>
                    <a:pt x="166" y="181"/>
                    <a:pt x="155" y="169"/>
                  </a:cubicBezTo>
                  <a:cubicBezTo>
                    <a:pt x="165" y="172"/>
                    <a:pt x="171" y="172"/>
                    <a:pt x="181" y="167"/>
                  </a:cubicBezTo>
                  <a:cubicBezTo>
                    <a:pt x="168" y="161"/>
                    <a:pt x="151" y="156"/>
                    <a:pt x="146" y="140"/>
                  </a:cubicBezTo>
                  <a:cubicBezTo>
                    <a:pt x="152" y="142"/>
                    <a:pt x="158" y="143"/>
                    <a:pt x="165" y="141"/>
                  </a:cubicBezTo>
                  <a:cubicBezTo>
                    <a:pt x="156" y="137"/>
                    <a:pt x="150" y="133"/>
                    <a:pt x="142" y="125"/>
                  </a:cubicBezTo>
                  <a:cubicBezTo>
                    <a:pt x="154" y="128"/>
                    <a:pt x="163" y="129"/>
                    <a:pt x="176" y="125"/>
                  </a:cubicBezTo>
                  <a:cubicBezTo>
                    <a:pt x="122" y="105"/>
                    <a:pt x="110" y="60"/>
                    <a:pt x="106" y="0"/>
                  </a:cubicBezTo>
                  <a:cubicBezTo>
                    <a:pt x="103" y="60"/>
                    <a:pt x="91" y="105"/>
                    <a:pt x="37" y="125"/>
                  </a:cubicBezTo>
                  <a:cubicBezTo>
                    <a:pt x="50" y="129"/>
                    <a:pt x="59" y="128"/>
                    <a:pt x="71" y="125"/>
                  </a:cubicBezTo>
                  <a:cubicBezTo>
                    <a:pt x="64" y="133"/>
                    <a:pt x="57" y="137"/>
                    <a:pt x="48" y="141"/>
                  </a:cubicBezTo>
                  <a:cubicBezTo>
                    <a:pt x="55" y="143"/>
                    <a:pt x="61" y="142"/>
                    <a:pt x="67" y="140"/>
                  </a:cubicBezTo>
                  <a:cubicBezTo>
                    <a:pt x="62" y="156"/>
                    <a:pt x="45" y="161"/>
                    <a:pt x="32" y="167"/>
                  </a:cubicBezTo>
                  <a:cubicBezTo>
                    <a:pt x="42" y="172"/>
                    <a:pt x="48" y="172"/>
                    <a:pt x="58" y="169"/>
                  </a:cubicBezTo>
                  <a:cubicBezTo>
                    <a:pt x="47" y="181"/>
                    <a:pt x="32" y="188"/>
                    <a:pt x="16" y="188"/>
                  </a:cubicBezTo>
                  <a:cubicBezTo>
                    <a:pt x="31" y="204"/>
                    <a:pt x="45" y="195"/>
                    <a:pt x="62" y="190"/>
                  </a:cubicBezTo>
                  <a:cubicBezTo>
                    <a:pt x="43" y="213"/>
                    <a:pt x="33" y="224"/>
                    <a:pt x="4" y="221"/>
                  </a:cubicBezTo>
                  <a:cubicBezTo>
                    <a:pt x="15" y="235"/>
                    <a:pt x="23" y="236"/>
                    <a:pt x="40" y="234"/>
                  </a:cubicBezTo>
                  <a:cubicBezTo>
                    <a:pt x="32" y="246"/>
                    <a:pt x="23" y="247"/>
                    <a:pt x="11" y="247"/>
                  </a:cubicBezTo>
                  <a:cubicBezTo>
                    <a:pt x="25" y="254"/>
                    <a:pt x="35" y="255"/>
                    <a:pt x="50" y="252"/>
                  </a:cubicBezTo>
                  <a:cubicBezTo>
                    <a:pt x="44" y="265"/>
                    <a:pt x="18" y="277"/>
                    <a:pt x="5" y="278"/>
                  </a:cubicBezTo>
                  <a:cubicBezTo>
                    <a:pt x="18" y="289"/>
                    <a:pt x="35" y="284"/>
                    <a:pt x="50" y="283"/>
                  </a:cubicBezTo>
                  <a:cubicBezTo>
                    <a:pt x="35" y="303"/>
                    <a:pt x="23" y="312"/>
                    <a:pt x="0" y="313"/>
                  </a:cubicBezTo>
                  <a:cubicBezTo>
                    <a:pt x="37" y="328"/>
                    <a:pt x="65" y="330"/>
                    <a:pt x="101" y="326"/>
                  </a:cubicBezTo>
                  <a:cubicBezTo>
                    <a:pt x="101" y="329"/>
                    <a:pt x="101" y="333"/>
                    <a:pt x="101" y="336"/>
                  </a:cubicBezTo>
                  <a:cubicBezTo>
                    <a:pt x="111" y="336"/>
                    <a:pt x="111" y="336"/>
                    <a:pt x="111" y="336"/>
                  </a:cubicBezTo>
                  <a:cubicBezTo>
                    <a:pt x="111" y="332"/>
                    <a:pt x="111" y="329"/>
                    <a:pt x="111" y="325"/>
                  </a:cubicBezTo>
                  <a:cubicBezTo>
                    <a:pt x="126" y="333"/>
                    <a:pt x="189" y="324"/>
                    <a:pt x="213" y="313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11"/>
            <p:cNvSpPr/>
            <p:nvPr/>
          </p:nvSpPr>
          <p:spPr bwMode="auto">
            <a:xfrm>
              <a:off x="4728370" y="5122132"/>
              <a:ext cx="1009650" cy="1914525"/>
            </a:xfrm>
            <a:custGeom>
              <a:avLst/>
              <a:gdLst>
                <a:gd name="T0" fmla="*/ 269 w 269"/>
                <a:gd name="T1" fmla="*/ 450 h 509"/>
                <a:gd name="T2" fmla="*/ 205 w 269"/>
                <a:gd name="T3" fmla="*/ 406 h 509"/>
                <a:gd name="T4" fmla="*/ 262 w 269"/>
                <a:gd name="T5" fmla="*/ 399 h 509"/>
                <a:gd name="T6" fmla="*/ 205 w 269"/>
                <a:gd name="T7" fmla="*/ 362 h 509"/>
                <a:gd name="T8" fmla="*/ 255 w 269"/>
                <a:gd name="T9" fmla="*/ 354 h 509"/>
                <a:gd name="T10" fmla="*/ 218 w 269"/>
                <a:gd name="T11" fmla="*/ 336 h 509"/>
                <a:gd name="T12" fmla="*/ 263 w 269"/>
                <a:gd name="T13" fmla="*/ 317 h 509"/>
                <a:gd name="T14" fmla="*/ 190 w 269"/>
                <a:gd name="T15" fmla="*/ 273 h 509"/>
                <a:gd name="T16" fmla="*/ 248 w 269"/>
                <a:gd name="T17" fmla="*/ 269 h 509"/>
                <a:gd name="T18" fmla="*/ 195 w 269"/>
                <a:gd name="T19" fmla="*/ 242 h 509"/>
                <a:gd name="T20" fmla="*/ 228 w 269"/>
                <a:gd name="T21" fmla="*/ 239 h 509"/>
                <a:gd name="T22" fmla="*/ 184 w 269"/>
                <a:gd name="T23" fmla="*/ 201 h 509"/>
                <a:gd name="T24" fmla="*/ 208 w 269"/>
                <a:gd name="T25" fmla="*/ 203 h 509"/>
                <a:gd name="T26" fmla="*/ 179 w 269"/>
                <a:gd name="T27" fmla="*/ 180 h 509"/>
                <a:gd name="T28" fmla="*/ 221 w 269"/>
                <a:gd name="T29" fmla="*/ 180 h 509"/>
                <a:gd name="T30" fmla="*/ 134 w 269"/>
                <a:gd name="T31" fmla="*/ 0 h 509"/>
                <a:gd name="T32" fmla="*/ 47 w 269"/>
                <a:gd name="T33" fmla="*/ 180 h 509"/>
                <a:gd name="T34" fmla="*/ 90 w 269"/>
                <a:gd name="T35" fmla="*/ 180 h 509"/>
                <a:gd name="T36" fmla="*/ 60 w 269"/>
                <a:gd name="T37" fmla="*/ 203 h 509"/>
                <a:gd name="T38" fmla="*/ 84 w 269"/>
                <a:gd name="T39" fmla="*/ 201 h 509"/>
                <a:gd name="T40" fmla="*/ 40 w 269"/>
                <a:gd name="T41" fmla="*/ 239 h 509"/>
                <a:gd name="T42" fmla="*/ 74 w 269"/>
                <a:gd name="T43" fmla="*/ 242 h 509"/>
                <a:gd name="T44" fmla="*/ 21 w 269"/>
                <a:gd name="T45" fmla="*/ 269 h 509"/>
                <a:gd name="T46" fmla="*/ 79 w 269"/>
                <a:gd name="T47" fmla="*/ 273 h 509"/>
                <a:gd name="T48" fmla="*/ 5 w 269"/>
                <a:gd name="T49" fmla="*/ 317 h 509"/>
                <a:gd name="T50" fmla="*/ 50 w 269"/>
                <a:gd name="T51" fmla="*/ 336 h 509"/>
                <a:gd name="T52" fmla="*/ 14 w 269"/>
                <a:gd name="T53" fmla="*/ 354 h 509"/>
                <a:gd name="T54" fmla="*/ 63 w 269"/>
                <a:gd name="T55" fmla="*/ 362 h 509"/>
                <a:gd name="T56" fmla="*/ 6 w 269"/>
                <a:gd name="T57" fmla="*/ 399 h 509"/>
                <a:gd name="T58" fmla="*/ 63 w 269"/>
                <a:gd name="T59" fmla="*/ 406 h 509"/>
                <a:gd name="T60" fmla="*/ 0 w 269"/>
                <a:gd name="T61" fmla="*/ 450 h 509"/>
                <a:gd name="T62" fmla="*/ 127 w 269"/>
                <a:gd name="T63" fmla="*/ 467 h 509"/>
                <a:gd name="T64" fmla="*/ 121 w 269"/>
                <a:gd name="T65" fmla="*/ 509 h 509"/>
                <a:gd name="T66" fmla="*/ 144 w 269"/>
                <a:gd name="T67" fmla="*/ 509 h 509"/>
                <a:gd name="T68" fmla="*/ 140 w 269"/>
                <a:gd name="T69" fmla="*/ 467 h 509"/>
                <a:gd name="T70" fmla="*/ 269 w 269"/>
                <a:gd name="T71" fmla="*/ 45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" h="509">
                  <a:moveTo>
                    <a:pt x="269" y="450"/>
                  </a:moveTo>
                  <a:cubicBezTo>
                    <a:pt x="240" y="448"/>
                    <a:pt x="224" y="435"/>
                    <a:pt x="205" y="406"/>
                  </a:cubicBezTo>
                  <a:cubicBezTo>
                    <a:pt x="224" y="408"/>
                    <a:pt x="246" y="414"/>
                    <a:pt x="262" y="399"/>
                  </a:cubicBezTo>
                  <a:cubicBezTo>
                    <a:pt x="246" y="398"/>
                    <a:pt x="213" y="381"/>
                    <a:pt x="205" y="362"/>
                  </a:cubicBezTo>
                  <a:cubicBezTo>
                    <a:pt x="224" y="366"/>
                    <a:pt x="237" y="365"/>
                    <a:pt x="255" y="354"/>
                  </a:cubicBezTo>
                  <a:cubicBezTo>
                    <a:pt x="239" y="354"/>
                    <a:pt x="228" y="354"/>
                    <a:pt x="218" y="336"/>
                  </a:cubicBezTo>
                  <a:cubicBezTo>
                    <a:pt x="239" y="339"/>
                    <a:pt x="249" y="337"/>
                    <a:pt x="263" y="317"/>
                  </a:cubicBezTo>
                  <a:cubicBezTo>
                    <a:pt x="227" y="321"/>
                    <a:pt x="214" y="306"/>
                    <a:pt x="190" y="273"/>
                  </a:cubicBezTo>
                  <a:cubicBezTo>
                    <a:pt x="212" y="279"/>
                    <a:pt x="229" y="293"/>
                    <a:pt x="248" y="269"/>
                  </a:cubicBezTo>
                  <a:cubicBezTo>
                    <a:pt x="228" y="271"/>
                    <a:pt x="209" y="260"/>
                    <a:pt x="195" y="242"/>
                  </a:cubicBezTo>
                  <a:cubicBezTo>
                    <a:pt x="207" y="247"/>
                    <a:pt x="215" y="247"/>
                    <a:pt x="228" y="239"/>
                  </a:cubicBezTo>
                  <a:cubicBezTo>
                    <a:pt x="211" y="232"/>
                    <a:pt x="190" y="224"/>
                    <a:pt x="184" y="201"/>
                  </a:cubicBezTo>
                  <a:cubicBezTo>
                    <a:pt x="192" y="204"/>
                    <a:pt x="199" y="205"/>
                    <a:pt x="208" y="203"/>
                  </a:cubicBezTo>
                  <a:cubicBezTo>
                    <a:pt x="196" y="197"/>
                    <a:pt x="188" y="192"/>
                    <a:pt x="179" y="180"/>
                  </a:cubicBezTo>
                  <a:cubicBezTo>
                    <a:pt x="194" y="183"/>
                    <a:pt x="206" y="185"/>
                    <a:pt x="221" y="180"/>
                  </a:cubicBezTo>
                  <a:cubicBezTo>
                    <a:pt x="154" y="151"/>
                    <a:pt x="138" y="86"/>
                    <a:pt x="134" y="0"/>
                  </a:cubicBezTo>
                  <a:cubicBezTo>
                    <a:pt x="130" y="86"/>
                    <a:pt x="115" y="151"/>
                    <a:pt x="47" y="180"/>
                  </a:cubicBezTo>
                  <a:cubicBezTo>
                    <a:pt x="63" y="185"/>
                    <a:pt x="74" y="183"/>
                    <a:pt x="90" y="180"/>
                  </a:cubicBezTo>
                  <a:cubicBezTo>
                    <a:pt x="80" y="192"/>
                    <a:pt x="72" y="197"/>
                    <a:pt x="60" y="203"/>
                  </a:cubicBezTo>
                  <a:cubicBezTo>
                    <a:pt x="70" y="205"/>
                    <a:pt x="77" y="204"/>
                    <a:pt x="84" y="201"/>
                  </a:cubicBezTo>
                  <a:cubicBezTo>
                    <a:pt x="78" y="224"/>
                    <a:pt x="57" y="232"/>
                    <a:pt x="40" y="239"/>
                  </a:cubicBezTo>
                  <a:cubicBezTo>
                    <a:pt x="54" y="247"/>
                    <a:pt x="61" y="247"/>
                    <a:pt x="74" y="242"/>
                  </a:cubicBezTo>
                  <a:cubicBezTo>
                    <a:pt x="59" y="260"/>
                    <a:pt x="41" y="271"/>
                    <a:pt x="21" y="269"/>
                  </a:cubicBezTo>
                  <a:cubicBezTo>
                    <a:pt x="40" y="293"/>
                    <a:pt x="57" y="279"/>
                    <a:pt x="79" y="273"/>
                  </a:cubicBezTo>
                  <a:cubicBezTo>
                    <a:pt x="54" y="306"/>
                    <a:pt x="42" y="321"/>
                    <a:pt x="5" y="317"/>
                  </a:cubicBezTo>
                  <a:cubicBezTo>
                    <a:pt x="20" y="337"/>
                    <a:pt x="30" y="339"/>
                    <a:pt x="50" y="336"/>
                  </a:cubicBezTo>
                  <a:cubicBezTo>
                    <a:pt x="41" y="354"/>
                    <a:pt x="29" y="354"/>
                    <a:pt x="14" y="354"/>
                  </a:cubicBezTo>
                  <a:cubicBezTo>
                    <a:pt x="31" y="365"/>
                    <a:pt x="45" y="366"/>
                    <a:pt x="63" y="362"/>
                  </a:cubicBezTo>
                  <a:cubicBezTo>
                    <a:pt x="55" y="381"/>
                    <a:pt x="23" y="398"/>
                    <a:pt x="6" y="399"/>
                  </a:cubicBezTo>
                  <a:cubicBezTo>
                    <a:pt x="22" y="414"/>
                    <a:pt x="44" y="408"/>
                    <a:pt x="63" y="406"/>
                  </a:cubicBezTo>
                  <a:cubicBezTo>
                    <a:pt x="44" y="435"/>
                    <a:pt x="29" y="448"/>
                    <a:pt x="0" y="450"/>
                  </a:cubicBezTo>
                  <a:cubicBezTo>
                    <a:pt x="47" y="471"/>
                    <a:pt x="83" y="473"/>
                    <a:pt x="127" y="467"/>
                  </a:cubicBezTo>
                  <a:cubicBezTo>
                    <a:pt x="128" y="484"/>
                    <a:pt x="126" y="495"/>
                    <a:pt x="121" y="509"/>
                  </a:cubicBezTo>
                  <a:cubicBezTo>
                    <a:pt x="144" y="509"/>
                    <a:pt x="144" y="509"/>
                    <a:pt x="144" y="509"/>
                  </a:cubicBezTo>
                  <a:cubicBezTo>
                    <a:pt x="140" y="495"/>
                    <a:pt x="139" y="485"/>
                    <a:pt x="140" y="467"/>
                  </a:cubicBezTo>
                  <a:cubicBezTo>
                    <a:pt x="158" y="478"/>
                    <a:pt x="238" y="465"/>
                    <a:pt x="269" y="450"/>
                  </a:cubicBezTo>
                  <a:close/>
                </a:path>
              </a:pathLst>
            </a:custGeom>
            <a:grpFill/>
            <a:ln w="55563" cap="rnd">
              <a:noFill/>
              <a:prstDash val="solid"/>
              <a:rou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13" name="图片 212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2389" y="384499"/>
            <a:ext cx="1615217" cy="1615217"/>
          </a:xfrm>
          <a:prstGeom prst="rect">
            <a:avLst/>
          </a:prstGeom>
        </p:spPr>
      </p:pic>
      <p:pic>
        <p:nvPicPr>
          <p:cNvPr id="214" name="图片 213" descr="094bb3466db9a239aab45b54ac49b68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58847" y="2859440"/>
            <a:ext cx="1017949" cy="1017949"/>
          </a:xfrm>
          <a:prstGeom prst="rect">
            <a:avLst/>
          </a:prstGeom>
        </p:spPr>
      </p:pic>
      <p:pic>
        <p:nvPicPr>
          <p:cNvPr id="215" name="图片 214" descr="094bb3466db9a239aab45b54ac49b68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78549" y="947042"/>
            <a:ext cx="1285841" cy="1285841"/>
          </a:xfrm>
          <a:prstGeom prst="rect">
            <a:avLst/>
          </a:prstGeom>
        </p:spPr>
      </p:pic>
      <p:sp>
        <p:nvSpPr>
          <p:cNvPr id="231" name="文本框 230"/>
          <p:cNvSpPr txBox="1"/>
          <p:nvPr/>
        </p:nvSpPr>
        <p:spPr>
          <a:xfrm>
            <a:off x="1854644" y="862956"/>
            <a:ext cx="1107996" cy="2089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  录</a:t>
            </a:r>
          </a:p>
        </p:txBody>
      </p:sp>
      <p:grpSp>
        <p:nvGrpSpPr>
          <p:cNvPr id="232" name="组合 231"/>
          <p:cNvGrpSpPr/>
          <p:nvPr/>
        </p:nvGrpSpPr>
        <p:grpSpPr>
          <a:xfrm>
            <a:off x="3188652" y="1207114"/>
            <a:ext cx="1805943" cy="492442"/>
            <a:chOff x="6222644" y="2064997"/>
            <a:chExt cx="1988769" cy="492442"/>
          </a:xfrm>
        </p:grpSpPr>
        <p:sp>
          <p:nvSpPr>
            <p:cNvPr id="233" name="文本框 232"/>
            <p:cNvSpPr txBox="1"/>
            <p:nvPr/>
          </p:nvSpPr>
          <p:spPr>
            <a:xfrm>
              <a:off x="6652314" y="2064997"/>
              <a:ext cx="1559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6222644" y="2064997"/>
              <a:ext cx="411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7444960" y="2095774"/>
              <a:ext cx="203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3188652" y="2232609"/>
            <a:ext cx="1805943" cy="492442"/>
            <a:chOff x="6222644" y="2064997"/>
            <a:chExt cx="1988769" cy="492442"/>
          </a:xfrm>
        </p:grpSpPr>
        <p:sp>
          <p:nvSpPr>
            <p:cNvPr id="237" name="文本框 236"/>
            <p:cNvSpPr txBox="1"/>
            <p:nvPr/>
          </p:nvSpPr>
          <p:spPr>
            <a:xfrm>
              <a:off x="6652314" y="2064997"/>
              <a:ext cx="1559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8" name="文本框 237"/>
            <p:cNvSpPr txBox="1"/>
            <p:nvPr/>
          </p:nvSpPr>
          <p:spPr>
            <a:xfrm>
              <a:off x="6222644" y="2064997"/>
              <a:ext cx="411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9" name="矩形 238"/>
            <p:cNvSpPr/>
            <p:nvPr/>
          </p:nvSpPr>
          <p:spPr>
            <a:xfrm>
              <a:off x="7444960" y="2095774"/>
              <a:ext cx="203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5420316" y="1250855"/>
            <a:ext cx="1805943" cy="492442"/>
            <a:chOff x="6222644" y="2064997"/>
            <a:chExt cx="1988769" cy="492442"/>
          </a:xfrm>
        </p:grpSpPr>
        <p:sp>
          <p:nvSpPr>
            <p:cNvPr id="241" name="文本框 240"/>
            <p:cNvSpPr txBox="1"/>
            <p:nvPr/>
          </p:nvSpPr>
          <p:spPr>
            <a:xfrm>
              <a:off x="6652314" y="2064997"/>
              <a:ext cx="1559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2" name="文本框 241"/>
            <p:cNvSpPr txBox="1"/>
            <p:nvPr/>
          </p:nvSpPr>
          <p:spPr>
            <a:xfrm>
              <a:off x="6222644" y="2064997"/>
              <a:ext cx="411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3" name="矩形 242"/>
            <p:cNvSpPr/>
            <p:nvPr/>
          </p:nvSpPr>
          <p:spPr>
            <a:xfrm>
              <a:off x="7444960" y="2095774"/>
              <a:ext cx="203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5420316" y="2197097"/>
            <a:ext cx="1805943" cy="492442"/>
            <a:chOff x="6222644" y="2064997"/>
            <a:chExt cx="1988769" cy="492442"/>
          </a:xfrm>
        </p:grpSpPr>
        <p:sp>
          <p:nvSpPr>
            <p:cNvPr id="245" name="文本框 244"/>
            <p:cNvSpPr txBox="1"/>
            <p:nvPr/>
          </p:nvSpPr>
          <p:spPr>
            <a:xfrm>
              <a:off x="6652314" y="2064997"/>
              <a:ext cx="1559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6" name="文本框 245"/>
            <p:cNvSpPr txBox="1"/>
            <p:nvPr/>
          </p:nvSpPr>
          <p:spPr>
            <a:xfrm>
              <a:off x="6222644" y="2064997"/>
              <a:ext cx="411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7" name="矩形 246"/>
            <p:cNvSpPr/>
            <p:nvPr/>
          </p:nvSpPr>
          <p:spPr>
            <a:xfrm>
              <a:off x="7444960" y="2095774"/>
              <a:ext cx="203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grpSp>
        <p:nvGrpSpPr>
          <p:cNvPr id="7" name="8e2497b3-dd8a-48d7-acc5-b1ffcb15ea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3862" y="1683522"/>
            <a:ext cx="6951895" cy="3104622"/>
            <a:chOff x="696847" y="1130258"/>
            <a:chExt cx="10790794" cy="4819022"/>
          </a:xfrm>
        </p:grpSpPr>
        <p:sp>
          <p:nvSpPr>
            <p:cNvPr id="9" name="îṥľiḍé"/>
            <p:cNvSpPr/>
            <p:nvPr/>
          </p:nvSpPr>
          <p:spPr>
            <a:xfrm>
              <a:off x="696847" y="1130599"/>
              <a:ext cx="5378484" cy="321245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šḻîdê"/>
            <p:cNvSpPr txBox="1"/>
            <p:nvPr/>
          </p:nvSpPr>
          <p:spPr>
            <a:xfrm>
              <a:off x="696847" y="4364239"/>
              <a:ext cx="5378484" cy="15850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non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îśḷiḋê"/>
            <p:cNvSpPr txBox="1"/>
            <p:nvPr/>
          </p:nvSpPr>
          <p:spPr>
            <a:xfrm>
              <a:off x="6109157" y="1130258"/>
              <a:ext cx="5378484" cy="15850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ṥliḋè"/>
            <p:cNvSpPr/>
            <p:nvPr/>
          </p:nvSpPr>
          <p:spPr>
            <a:xfrm>
              <a:off x="696847" y="1130259"/>
              <a:ext cx="5378484" cy="3212793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šļïḍé"/>
            <p:cNvSpPr/>
            <p:nvPr/>
          </p:nvSpPr>
          <p:spPr>
            <a:xfrm>
              <a:off x="6102500" y="2744320"/>
              <a:ext cx="5378484" cy="3204960"/>
            </a:xfrm>
            <a:prstGeom prst="rect">
              <a:avLst/>
            </a:prstGeom>
            <a:blipFill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247536" y="386116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705359" y="421083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29429" y="1769474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5287252" y="2119148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 descr="094bb3466db9a239aab45b54ac49b68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834326" y="1401037"/>
            <a:ext cx="7724287" cy="3172651"/>
            <a:chOff x="1138728" y="1326116"/>
            <a:chExt cx="9914543" cy="4072271"/>
          </a:xfrm>
        </p:grpSpPr>
        <p:grpSp>
          <p:nvGrpSpPr>
            <p:cNvPr id="7" name="组合 6"/>
            <p:cNvGrpSpPr/>
            <p:nvPr/>
          </p:nvGrpSpPr>
          <p:grpSpPr>
            <a:xfrm>
              <a:off x="1138728" y="1326116"/>
              <a:ext cx="3043072" cy="4072270"/>
              <a:chOff x="1509434" y="1392865"/>
              <a:chExt cx="3043072" cy="407227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5291" y="1392865"/>
                <a:ext cx="1231357" cy="2147954"/>
              </a:xfrm>
              <a:prstGeom prst="rect">
                <a:avLst/>
              </a:prstGeom>
            </p:spPr>
          </p:pic>
          <p:sp>
            <p:nvSpPr>
              <p:cNvPr id="10" name="矩形: 圆角 9"/>
              <p:cNvSpPr/>
              <p:nvPr/>
            </p:nvSpPr>
            <p:spPr>
              <a:xfrm>
                <a:off x="1509434" y="3815840"/>
                <a:ext cx="3043072" cy="1649295"/>
              </a:xfrm>
              <a:prstGeom prst="roundRect">
                <a:avLst>
                  <a:gd name="adj" fmla="val 16023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574464" y="1326116"/>
              <a:ext cx="3043072" cy="4072270"/>
              <a:chOff x="1509434" y="1392865"/>
              <a:chExt cx="3043072" cy="4072270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5291" y="1392865"/>
                <a:ext cx="1231357" cy="2147954"/>
              </a:xfrm>
              <a:prstGeom prst="rect">
                <a:avLst/>
              </a:prstGeom>
            </p:spPr>
          </p:pic>
          <p:sp>
            <p:nvSpPr>
              <p:cNvPr id="15" name="矩形: 圆角 14"/>
              <p:cNvSpPr/>
              <p:nvPr/>
            </p:nvSpPr>
            <p:spPr>
              <a:xfrm>
                <a:off x="1509434" y="3815840"/>
                <a:ext cx="3043072" cy="1649295"/>
              </a:xfrm>
              <a:prstGeom prst="roundRect">
                <a:avLst>
                  <a:gd name="adj" fmla="val 16023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010200" y="1326116"/>
              <a:ext cx="3043071" cy="4072271"/>
              <a:chOff x="1509434" y="1392865"/>
              <a:chExt cx="3043071" cy="4072271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5291" y="1392865"/>
                <a:ext cx="1231357" cy="2147954"/>
              </a:xfrm>
              <a:prstGeom prst="rect">
                <a:avLst/>
              </a:prstGeom>
            </p:spPr>
          </p:pic>
          <p:sp>
            <p:nvSpPr>
              <p:cNvPr id="20" name="矩形: 圆角 19"/>
              <p:cNvSpPr/>
              <p:nvPr/>
            </p:nvSpPr>
            <p:spPr>
              <a:xfrm>
                <a:off x="1509434" y="3815841"/>
                <a:ext cx="3043071" cy="1649295"/>
              </a:xfrm>
              <a:prstGeom prst="roundRect">
                <a:avLst>
                  <a:gd name="adj" fmla="val 16023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1607810" y="340552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1065633" y="375519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84545" y="340552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3742368" y="375519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40485" y="340552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6398308" y="375519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9" name="图片 28" descr="094bb3466db9a239aab45b54ac49b68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161" y="1881694"/>
            <a:ext cx="2000250" cy="29622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32778" flipH="1">
            <a:off x="170427" y="3191799"/>
            <a:ext cx="2167226" cy="1066839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837739" y="2216412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2295562" y="2566086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423388" y="2216412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4881211" y="2566086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832450" y="3362832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2290273" y="3712506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418099" y="3362832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4875922" y="3712506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 descr="094bb3466db9a239aab45b54ac49b68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2994863" y="2025355"/>
            <a:ext cx="1444253" cy="1432729"/>
            <a:chOff x="2994863" y="2025355"/>
            <a:chExt cx="1444253" cy="1432729"/>
          </a:xfrm>
        </p:grpSpPr>
        <p:sp>
          <p:nvSpPr>
            <p:cNvPr id="8" name="îŝļïḓè"/>
            <p:cNvSpPr/>
            <p:nvPr/>
          </p:nvSpPr>
          <p:spPr>
            <a:xfrm>
              <a:off x="2994863" y="2025355"/>
              <a:ext cx="1444253" cy="14327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81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$ľîḋé"/>
            <p:cNvSpPr/>
            <p:nvPr/>
          </p:nvSpPr>
          <p:spPr bwMode="auto">
            <a:xfrm>
              <a:off x="3404532" y="2440535"/>
              <a:ext cx="624915" cy="602368"/>
            </a:xfrm>
            <a:custGeom>
              <a:avLst/>
              <a:gdLst>
                <a:gd name="T0" fmla="*/ 76 w 368"/>
                <a:gd name="T1" fmla="*/ 338 h 368"/>
                <a:gd name="T2" fmla="*/ 65 w 368"/>
                <a:gd name="T3" fmla="*/ 261 h 368"/>
                <a:gd name="T4" fmla="*/ 46 w 368"/>
                <a:gd name="T5" fmla="*/ 284 h 368"/>
                <a:gd name="T6" fmla="*/ 61 w 368"/>
                <a:gd name="T7" fmla="*/ 338 h 368"/>
                <a:gd name="T8" fmla="*/ 122 w 368"/>
                <a:gd name="T9" fmla="*/ 338 h 368"/>
                <a:gd name="T10" fmla="*/ 153 w 368"/>
                <a:gd name="T11" fmla="*/ 261 h 368"/>
                <a:gd name="T12" fmla="*/ 92 w 368"/>
                <a:gd name="T13" fmla="*/ 274 h 368"/>
                <a:gd name="T14" fmla="*/ 107 w 368"/>
                <a:gd name="T15" fmla="*/ 338 h 368"/>
                <a:gd name="T16" fmla="*/ 169 w 368"/>
                <a:gd name="T17" fmla="*/ 199 h 368"/>
                <a:gd name="T18" fmla="*/ 161 w 368"/>
                <a:gd name="T19" fmla="*/ 184 h 368"/>
                <a:gd name="T20" fmla="*/ 153 w 368"/>
                <a:gd name="T21" fmla="*/ 199 h 368"/>
                <a:gd name="T22" fmla="*/ 46 w 368"/>
                <a:gd name="T23" fmla="*/ 192 h 368"/>
                <a:gd name="T24" fmla="*/ 30 w 368"/>
                <a:gd name="T25" fmla="*/ 192 h 368"/>
                <a:gd name="T26" fmla="*/ 15 w 368"/>
                <a:gd name="T27" fmla="*/ 199 h 368"/>
                <a:gd name="T28" fmla="*/ 0 w 368"/>
                <a:gd name="T29" fmla="*/ 353 h 368"/>
                <a:gd name="T30" fmla="*/ 184 w 368"/>
                <a:gd name="T31" fmla="*/ 368 h 368"/>
                <a:gd name="T32" fmla="*/ 199 w 368"/>
                <a:gd name="T33" fmla="*/ 215 h 368"/>
                <a:gd name="T34" fmla="*/ 153 w 368"/>
                <a:gd name="T35" fmla="*/ 215 h 368"/>
                <a:gd name="T36" fmla="*/ 169 w 368"/>
                <a:gd name="T37" fmla="*/ 230 h 368"/>
                <a:gd name="T38" fmla="*/ 153 w 368"/>
                <a:gd name="T39" fmla="*/ 215 h 368"/>
                <a:gd name="T40" fmla="*/ 46 w 368"/>
                <a:gd name="T41" fmla="*/ 215 h 368"/>
                <a:gd name="T42" fmla="*/ 30 w 368"/>
                <a:gd name="T43" fmla="*/ 230 h 368"/>
                <a:gd name="T44" fmla="*/ 184 w 368"/>
                <a:gd name="T45" fmla="*/ 353 h 368"/>
                <a:gd name="T46" fmla="*/ 15 w 368"/>
                <a:gd name="T47" fmla="*/ 245 h 368"/>
                <a:gd name="T48" fmla="*/ 184 w 368"/>
                <a:gd name="T49" fmla="*/ 353 h 368"/>
                <a:gd name="T50" fmla="*/ 199 w 368"/>
                <a:gd name="T51" fmla="*/ 162 h 368"/>
                <a:gd name="T52" fmla="*/ 273 w 368"/>
                <a:gd name="T53" fmla="*/ 203 h 368"/>
                <a:gd name="T54" fmla="*/ 222 w 368"/>
                <a:gd name="T55" fmla="*/ 46 h 368"/>
                <a:gd name="T56" fmla="*/ 215 w 368"/>
                <a:gd name="T57" fmla="*/ 0 h 368"/>
                <a:gd name="T58" fmla="*/ 64 w 368"/>
                <a:gd name="T59" fmla="*/ 184 h 368"/>
                <a:gd name="T60" fmla="*/ 82 w 368"/>
                <a:gd name="T61" fmla="*/ 153 h 368"/>
                <a:gd name="T62" fmla="*/ 347 w 368"/>
                <a:gd name="T63" fmla="*/ 153 h 368"/>
                <a:gd name="T64" fmla="*/ 215 w 368"/>
                <a:gd name="T65" fmla="*/ 307 h 368"/>
                <a:gd name="T66" fmla="*/ 215 w 368"/>
                <a:gd name="T6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68">
                  <a:moveTo>
                    <a:pt x="61" y="338"/>
                  </a:moveTo>
                  <a:cubicBezTo>
                    <a:pt x="76" y="338"/>
                    <a:pt x="76" y="338"/>
                    <a:pt x="76" y="338"/>
                  </a:cubicBezTo>
                  <a:cubicBezTo>
                    <a:pt x="76" y="261"/>
                    <a:pt x="76" y="261"/>
                    <a:pt x="76" y="261"/>
                  </a:cubicBezTo>
                  <a:cubicBezTo>
                    <a:pt x="65" y="261"/>
                    <a:pt x="65" y="261"/>
                    <a:pt x="65" y="261"/>
                  </a:cubicBezTo>
                  <a:cubicBezTo>
                    <a:pt x="65" y="261"/>
                    <a:pt x="60" y="275"/>
                    <a:pt x="46" y="276"/>
                  </a:cubicBezTo>
                  <a:cubicBezTo>
                    <a:pt x="46" y="284"/>
                    <a:pt x="46" y="284"/>
                    <a:pt x="46" y="284"/>
                  </a:cubicBezTo>
                  <a:cubicBezTo>
                    <a:pt x="61" y="284"/>
                    <a:pt x="61" y="284"/>
                    <a:pt x="61" y="284"/>
                  </a:cubicBezTo>
                  <a:lnTo>
                    <a:pt x="61" y="338"/>
                  </a:lnTo>
                  <a:close/>
                  <a:moveTo>
                    <a:pt x="107" y="338"/>
                  </a:moveTo>
                  <a:cubicBezTo>
                    <a:pt x="122" y="338"/>
                    <a:pt x="122" y="338"/>
                    <a:pt x="122" y="338"/>
                  </a:cubicBezTo>
                  <a:cubicBezTo>
                    <a:pt x="122" y="301"/>
                    <a:pt x="153" y="276"/>
                    <a:pt x="153" y="276"/>
                  </a:cubicBezTo>
                  <a:cubicBezTo>
                    <a:pt x="153" y="261"/>
                    <a:pt x="153" y="261"/>
                    <a:pt x="153" y="261"/>
                  </a:cubicBezTo>
                  <a:cubicBezTo>
                    <a:pt x="92" y="261"/>
                    <a:pt x="92" y="261"/>
                    <a:pt x="92" y="261"/>
                  </a:cubicBezTo>
                  <a:cubicBezTo>
                    <a:pt x="92" y="274"/>
                    <a:pt x="92" y="274"/>
                    <a:pt x="92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07" y="299"/>
                    <a:pt x="107" y="338"/>
                  </a:cubicBezTo>
                  <a:close/>
                  <a:moveTo>
                    <a:pt x="184" y="199"/>
                  </a:moveTo>
                  <a:cubicBezTo>
                    <a:pt x="169" y="199"/>
                    <a:pt x="169" y="199"/>
                    <a:pt x="169" y="199"/>
                  </a:cubicBezTo>
                  <a:cubicBezTo>
                    <a:pt x="169" y="192"/>
                    <a:pt x="169" y="192"/>
                    <a:pt x="169" y="192"/>
                  </a:cubicBezTo>
                  <a:cubicBezTo>
                    <a:pt x="169" y="187"/>
                    <a:pt x="165" y="184"/>
                    <a:pt x="161" y="184"/>
                  </a:cubicBezTo>
                  <a:cubicBezTo>
                    <a:pt x="157" y="184"/>
                    <a:pt x="153" y="187"/>
                    <a:pt x="153" y="192"/>
                  </a:cubicBezTo>
                  <a:cubicBezTo>
                    <a:pt x="153" y="199"/>
                    <a:pt x="153" y="199"/>
                    <a:pt x="153" y="199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2"/>
                    <a:pt x="46" y="192"/>
                    <a:pt x="46" y="192"/>
                  </a:cubicBezTo>
                  <a:cubicBezTo>
                    <a:pt x="46" y="187"/>
                    <a:pt x="42" y="184"/>
                    <a:pt x="38" y="184"/>
                  </a:cubicBezTo>
                  <a:cubicBezTo>
                    <a:pt x="34" y="184"/>
                    <a:pt x="30" y="187"/>
                    <a:pt x="30" y="192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6" y="199"/>
                    <a:pt x="0" y="206"/>
                    <a:pt x="0" y="215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2"/>
                    <a:pt x="6" y="368"/>
                    <a:pt x="15" y="368"/>
                  </a:cubicBezTo>
                  <a:cubicBezTo>
                    <a:pt x="184" y="368"/>
                    <a:pt x="184" y="368"/>
                    <a:pt x="184" y="368"/>
                  </a:cubicBezTo>
                  <a:cubicBezTo>
                    <a:pt x="192" y="368"/>
                    <a:pt x="199" y="362"/>
                    <a:pt x="199" y="353"/>
                  </a:cubicBezTo>
                  <a:cubicBezTo>
                    <a:pt x="199" y="215"/>
                    <a:pt x="199" y="215"/>
                    <a:pt x="199" y="215"/>
                  </a:cubicBezTo>
                  <a:cubicBezTo>
                    <a:pt x="199" y="206"/>
                    <a:pt x="192" y="199"/>
                    <a:pt x="184" y="199"/>
                  </a:cubicBezTo>
                  <a:close/>
                  <a:moveTo>
                    <a:pt x="153" y="215"/>
                  </a:moveTo>
                  <a:cubicBezTo>
                    <a:pt x="169" y="215"/>
                    <a:pt x="169" y="215"/>
                    <a:pt x="169" y="215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53" y="230"/>
                    <a:pt x="153" y="230"/>
                    <a:pt x="153" y="230"/>
                  </a:cubicBezTo>
                  <a:lnTo>
                    <a:pt x="153" y="215"/>
                  </a:lnTo>
                  <a:close/>
                  <a:moveTo>
                    <a:pt x="30" y="215"/>
                  </a:moveTo>
                  <a:cubicBezTo>
                    <a:pt x="46" y="215"/>
                    <a:pt x="46" y="215"/>
                    <a:pt x="46" y="215"/>
                  </a:cubicBezTo>
                  <a:cubicBezTo>
                    <a:pt x="46" y="230"/>
                    <a:pt x="46" y="230"/>
                    <a:pt x="46" y="230"/>
                  </a:cubicBezTo>
                  <a:cubicBezTo>
                    <a:pt x="30" y="230"/>
                    <a:pt x="30" y="230"/>
                    <a:pt x="30" y="230"/>
                  </a:cubicBezTo>
                  <a:lnTo>
                    <a:pt x="30" y="215"/>
                  </a:lnTo>
                  <a:close/>
                  <a:moveTo>
                    <a:pt x="184" y="353"/>
                  </a:moveTo>
                  <a:cubicBezTo>
                    <a:pt x="15" y="353"/>
                    <a:pt x="15" y="353"/>
                    <a:pt x="15" y="353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84" y="245"/>
                    <a:pt x="184" y="245"/>
                    <a:pt x="184" y="245"/>
                  </a:cubicBezTo>
                  <a:lnTo>
                    <a:pt x="184" y="353"/>
                  </a:lnTo>
                  <a:close/>
                  <a:moveTo>
                    <a:pt x="199" y="46"/>
                  </a:moveTo>
                  <a:cubicBezTo>
                    <a:pt x="199" y="162"/>
                    <a:pt x="199" y="162"/>
                    <a:pt x="199" y="162"/>
                  </a:cubicBezTo>
                  <a:cubicBezTo>
                    <a:pt x="257" y="219"/>
                    <a:pt x="257" y="219"/>
                    <a:pt x="257" y="219"/>
                  </a:cubicBezTo>
                  <a:cubicBezTo>
                    <a:pt x="273" y="203"/>
                    <a:pt x="273" y="203"/>
                    <a:pt x="273" y="203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2" y="46"/>
                    <a:pt x="222" y="46"/>
                    <a:pt x="222" y="46"/>
                  </a:cubicBezTo>
                  <a:lnTo>
                    <a:pt x="199" y="46"/>
                  </a:lnTo>
                  <a:close/>
                  <a:moveTo>
                    <a:pt x="215" y="0"/>
                  </a:moveTo>
                  <a:cubicBezTo>
                    <a:pt x="130" y="0"/>
                    <a:pt x="61" y="68"/>
                    <a:pt x="61" y="153"/>
                  </a:cubicBezTo>
                  <a:cubicBezTo>
                    <a:pt x="61" y="164"/>
                    <a:pt x="62" y="174"/>
                    <a:pt x="64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84" y="174"/>
                    <a:pt x="82" y="164"/>
                    <a:pt x="82" y="153"/>
                  </a:cubicBezTo>
                  <a:cubicBezTo>
                    <a:pt x="82" y="80"/>
                    <a:pt x="141" y="21"/>
                    <a:pt x="215" y="21"/>
                  </a:cubicBezTo>
                  <a:cubicBezTo>
                    <a:pt x="288" y="21"/>
                    <a:pt x="347" y="80"/>
                    <a:pt x="347" y="153"/>
                  </a:cubicBezTo>
                  <a:cubicBezTo>
                    <a:pt x="347" y="226"/>
                    <a:pt x="288" y="286"/>
                    <a:pt x="215" y="286"/>
                  </a:cubicBezTo>
                  <a:cubicBezTo>
                    <a:pt x="215" y="307"/>
                    <a:pt x="215" y="307"/>
                    <a:pt x="215" y="307"/>
                  </a:cubicBezTo>
                  <a:cubicBezTo>
                    <a:pt x="300" y="307"/>
                    <a:pt x="368" y="238"/>
                    <a:pt x="368" y="153"/>
                  </a:cubicBezTo>
                  <a:cubicBezTo>
                    <a:pt x="368" y="68"/>
                    <a:pt x="300" y="0"/>
                    <a:pt x="21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32916" y="2025354"/>
            <a:ext cx="1444253" cy="1432729"/>
            <a:chOff x="7032916" y="2025354"/>
            <a:chExt cx="1444253" cy="1432729"/>
          </a:xfrm>
        </p:grpSpPr>
        <p:sp>
          <p:nvSpPr>
            <p:cNvPr id="9" name="ï$liḑe"/>
            <p:cNvSpPr/>
            <p:nvPr/>
          </p:nvSpPr>
          <p:spPr>
            <a:xfrm>
              <a:off x="7032916" y="2025354"/>
              <a:ext cx="1444253" cy="14327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81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îšḻïḓè"/>
            <p:cNvSpPr/>
            <p:nvPr/>
          </p:nvSpPr>
          <p:spPr bwMode="auto">
            <a:xfrm>
              <a:off x="7761915" y="2694673"/>
              <a:ext cx="342432" cy="309288"/>
            </a:xfrm>
            <a:custGeom>
              <a:avLst/>
              <a:gdLst>
                <a:gd name="T0" fmla="*/ 87 w 175"/>
                <a:gd name="T1" fmla="*/ 0 h 175"/>
                <a:gd name="T2" fmla="*/ 175 w 175"/>
                <a:gd name="T3" fmla="*/ 87 h 175"/>
                <a:gd name="T4" fmla="*/ 87 w 175"/>
                <a:gd name="T5" fmla="*/ 175 h 175"/>
                <a:gd name="T6" fmla="*/ 0 w 175"/>
                <a:gd name="T7" fmla="*/ 87 h 175"/>
                <a:gd name="T8" fmla="*/ 87 w 175"/>
                <a:gd name="T9" fmla="*/ 0 h 175"/>
                <a:gd name="T10" fmla="*/ 166 w 175"/>
                <a:gd name="T11" fmla="*/ 87 h 175"/>
                <a:gd name="T12" fmla="*/ 87 w 175"/>
                <a:gd name="T13" fmla="*/ 9 h 175"/>
                <a:gd name="T14" fmla="*/ 9 w 175"/>
                <a:gd name="T15" fmla="*/ 87 h 175"/>
                <a:gd name="T16" fmla="*/ 87 w 175"/>
                <a:gd name="T17" fmla="*/ 166 h 175"/>
                <a:gd name="T18" fmla="*/ 166 w 175"/>
                <a:gd name="T19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5">
                  <a:moveTo>
                    <a:pt x="87" y="0"/>
                  </a:moveTo>
                  <a:cubicBezTo>
                    <a:pt x="136" y="0"/>
                    <a:pt x="175" y="39"/>
                    <a:pt x="175" y="87"/>
                  </a:cubicBezTo>
                  <a:cubicBezTo>
                    <a:pt x="175" y="136"/>
                    <a:pt x="136" y="175"/>
                    <a:pt x="87" y="175"/>
                  </a:cubicBezTo>
                  <a:cubicBezTo>
                    <a:pt x="39" y="175"/>
                    <a:pt x="0" y="136"/>
                    <a:pt x="0" y="87"/>
                  </a:cubicBezTo>
                  <a:cubicBezTo>
                    <a:pt x="0" y="39"/>
                    <a:pt x="39" y="0"/>
                    <a:pt x="87" y="0"/>
                  </a:cubicBezTo>
                  <a:close/>
                  <a:moveTo>
                    <a:pt x="166" y="87"/>
                  </a:moveTo>
                  <a:cubicBezTo>
                    <a:pt x="166" y="44"/>
                    <a:pt x="131" y="9"/>
                    <a:pt x="87" y="9"/>
                  </a:cubicBezTo>
                  <a:cubicBezTo>
                    <a:pt x="44" y="9"/>
                    <a:pt x="9" y="44"/>
                    <a:pt x="9" y="87"/>
                  </a:cubicBezTo>
                  <a:cubicBezTo>
                    <a:pt x="9" y="131"/>
                    <a:pt x="44" y="166"/>
                    <a:pt x="87" y="166"/>
                  </a:cubicBezTo>
                  <a:cubicBezTo>
                    <a:pt x="131" y="166"/>
                    <a:pt x="166" y="131"/>
                    <a:pt x="166" y="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íṩlïďé"/>
            <p:cNvSpPr/>
            <p:nvPr/>
          </p:nvSpPr>
          <p:spPr bwMode="auto">
            <a:xfrm>
              <a:off x="7771035" y="2928324"/>
              <a:ext cx="321704" cy="114579"/>
            </a:xfrm>
            <a:custGeom>
              <a:avLst/>
              <a:gdLst>
                <a:gd name="T0" fmla="*/ 164 w 164"/>
                <a:gd name="T1" fmla="*/ 0 h 65"/>
                <a:gd name="T2" fmla="*/ 82 w 164"/>
                <a:gd name="T3" fmla="*/ 65 h 65"/>
                <a:gd name="T4" fmla="*/ 0 w 164"/>
                <a:gd name="T5" fmla="*/ 0 h 65"/>
                <a:gd name="T6" fmla="*/ 82 w 164"/>
                <a:gd name="T7" fmla="*/ 49 h 65"/>
                <a:gd name="T8" fmla="*/ 164 w 1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65">
                  <a:moveTo>
                    <a:pt x="164" y="0"/>
                  </a:moveTo>
                  <a:cubicBezTo>
                    <a:pt x="156" y="38"/>
                    <a:pt x="122" y="65"/>
                    <a:pt x="82" y="65"/>
                  </a:cubicBezTo>
                  <a:cubicBezTo>
                    <a:pt x="43" y="65"/>
                    <a:pt x="9" y="38"/>
                    <a:pt x="0" y="0"/>
                  </a:cubicBezTo>
                  <a:cubicBezTo>
                    <a:pt x="16" y="29"/>
                    <a:pt x="47" y="49"/>
                    <a:pt x="82" y="49"/>
                  </a:cubicBezTo>
                  <a:cubicBezTo>
                    <a:pt x="118" y="49"/>
                    <a:pt x="149" y="29"/>
                    <a:pt x="16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śļiḋè"/>
            <p:cNvSpPr/>
            <p:nvPr/>
          </p:nvSpPr>
          <p:spPr bwMode="auto">
            <a:xfrm>
              <a:off x="7878822" y="2747843"/>
              <a:ext cx="107787" cy="180481"/>
            </a:xfrm>
            <a:custGeom>
              <a:avLst/>
              <a:gdLst>
                <a:gd name="T0" fmla="*/ 55 w 55"/>
                <a:gd name="T1" fmla="*/ 35 h 102"/>
                <a:gd name="T2" fmla="*/ 40 w 55"/>
                <a:gd name="T3" fmla="*/ 35 h 102"/>
                <a:gd name="T4" fmla="*/ 32 w 55"/>
                <a:gd name="T5" fmla="*/ 26 h 102"/>
                <a:gd name="T6" fmla="*/ 32 w 55"/>
                <a:gd name="T7" fmla="*/ 46 h 102"/>
                <a:gd name="T8" fmla="*/ 55 w 55"/>
                <a:gd name="T9" fmla="*/ 67 h 102"/>
                <a:gd name="T10" fmla="*/ 32 w 55"/>
                <a:gd name="T11" fmla="*/ 89 h 102"/>
                <a:gd name="T12" fmla="*/ 32 w 55"/>
                <a:gd name="T13" fmla="*/ 102 h 102"/>
                <a:gd name="T14" fmla="*/ 23 w 55"/>
                <a:gd name="T15" fmla="*/ 102 h 102"/>
                <a:gd name="T16" fmla="*/ 23 w 55"/>
                <a:gd name="T17" fmla="*/ 89 h 102"/>
                <a:gd name="T18" fmla="*/ 0 w 55"/>
                <a:gd name="T19" fmla="*/ 67 h 102"/>
                <a:gd name="T20" fmla="*/ 15 w 55"/>
                <a:gd name="T21" fmla="*/ 67 h 102"/>
                <a:gd name="T22" fmla="*/ 23 w 55"/>
                <a:gd name="T23" fmla="*/ 77 h 102"/>
                <a:gd name="T24" fmla="*/ 23 w 55"/>
                <a:gd name="T25" fmla="*/ 57 h 102"/>
                <a:gd name="T26" fmla="*/ 0 w 55"/>
                <a:gd name="T27" fmla="*/ 35 h 102"/>
                <a:gd name="T28" fmla="*/ 23 w 55"/>
                <a:gd name="T29" fmla="*/ 13 h 102"/>
                <a:gd name="T30" fmla="*/ 23 w 55"/>
                <a:gd name="T31" fmla="*/ 0 h 102"/>
                <a:gd name="T32" fmla="*/ 32 w 55"/>
                <a:gd name="T33" fmla="*/ 0 h 102"/>
                <a:gd name="T34" fmla="*/ 32 w 55"/>
                <a:gd name="T35" fmla="*/ 13 h 102"/>
                <a:gd name="T36" fmla="*/ 55 w 55"/>
                <a:gd name="T37" fmla="*/ 35 h 102"/>
                <a:gd name="T38" fmla="*/ 40 w 55"/>
                <a:gd name="T39" fmla="*/ 67 h 102"/>
                <a:gd name="T40" fmla="*/ 32 w 55"/>
                <a:gd name="T41" fmla="*/ 58 h 102"/>
                <a:gd name="T42" fmla="*/ 32 w 55"/>
                <a:gd name="T43" fmla="*/ 77 h 102"/>
                <a:gd name="T44" fmla="*/ 40 w 55"/>
                <a:gd name="T45" fmla="*/ 67 h 102"/>
                <a:gd name="T46" fmla="*/ 23 w 55"/>
                <a:gd name="T47" fmla="*/ 44 h 102"/>
                <a:gd name="T48" fmla="*/ 23 w 55"/>
                <a:gd name="T49" fmla="*/ 26 h 102"/>
                <a:gd name="T50" fmla="*/ 15 w 55"/>
                <a:gd name="T51" fmla="*/ 35 h 102"/>
                <a:gd name="T52" fmla="*/ 23 w 55"/>
                <a:gd name="T53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02">
                  <a:moveTo>
                    <a:pt x="55" y="35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40" y="31"/>
                    <a:pt x="37" y="27"/>
                    <a:pt x="32" y="2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45" y="48"/>
                    <a:pt x="55" y="57"/>
                    <a:pt x="55" y="67"/>
                  </a:cubicBezTo>
                  <a:cubicBezTo>
                    <a:pt x="55" y="78"/>
                    <a:pt x="45" y="87"/>
                    <a:pt x="32" y="89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10" y="87"/>
                    <a:pt x="0" y="78"/>
                    <a:pt x="0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72"/>
                    <a:pt x="18" y="75"/>
                    <a:pt x="23" y="7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0" y="55"/>
                    <a:pt x="0" y="46"/>
                    <a:pt x="0" y="35"/>
                  </a:cubicBezTo>
                  <a:cubicBezTo>
                    <a:pt x="0" y="24"/>
                    <a:pt x="10" y="15"/>
                    <a:pt x="23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5" y="15"/>
                    <a:pt x="55" y="24"/>
                    <a:pt x="55" y="35"/>
                  </a:cubicBezTo>
                  <a:close/>
                  <a:moveTo>
                    <a:pt x="40" y="67"/>
                  </a:moveTo>
                  <a:cubicBezTo>
                    <a:pt x="40" y="63"/>
                    <a:pt x="37" y="59"/>
                    <a:pt x="32" y="5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7" y="75"/>
                    <a:pt x="40" y="72"/>
                    <a:pt x="40" y="67"/>
                  </a:cubicBezTo>
                  <a:close/>
                  <a:moveTo>
                    <a:pt x="23" y="44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8" y="27"/>
                    <a:pt x="15" y="31"/>
                    <a:pt x="15" y="35"/>
                  </a:cubicBezTo>
                  <a:cubicBezTo>
                    <a:pt x="15" y="39"/>
                    <a:pt x="18" y="43"/>
                    <a:pt x="23" y="4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íśľiḓé"/>
            <p:cNvSpPr/>
            <p:nvPr/>
          </p:nvSpPr>
          <p:spPr bwMode="auto">
            <a:xfrm>
              <a:off x="7579506" y="2424326"/>
              <a:ext cx="342432" cy="309288"/>
            </a:xfrm>
            <a:custGeom>
              <a:avLst/>
              <a:gdLst>
                <a:gd name="T0" fmla="*/ 88 w 175"/>
                <a:gd name="T1" fmla="*/ 0 h 175"/>
                <a:gd name="T2" fmla="*/ 175 w 175"/>
                <a:gd name="T3" fmla="*/ 87 h 175"/>
                <a:gd name="T4" fmla="*/ 88 w 175"/>
                <a:gd name="T5" fmla="*/ 175 h 175"/>
                <a:gd name="T6" fmla="*/ 0 w 175"/>
                <a:gd name="T7" fmla="*/ 87 h 175"/>
                <a:gd name="T8" fmla="*/ 88 w 175"/>
                <a:gd name="T9" fmla="*/ 0 h 175"/>
                <a:gd name="T10" fmla="*/ 166 w 175"/>
                <a:gd name="T11" fmla="*/ 87 h 175"/>
                <a:gd name="T12" fmla="*/ 88 w 175"/>
                <a:gd name="T13" fmla="*/ 9 h 175"/>
                <a:gd name="T14" fmla="*/ 10 w 175"/>
                <a:gd name="T15" fmla="*/ 87 h 175"/>
                <a:gd name="T16" fmla="*/ 88 w 175"/>
                <a:gd name="T17" fmla="*/ 165 h 175"/>
                <a:gd name="T18" fmla="*/ 166 w 175"/>
                <a:gd name="T19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5">
                  <a:moveTo>
                    <a:pt x="88" y="0"/>
                  </a:moveTo>
                  <a:cubicBezTo>
                    <a:pt x="136" y="0"/>
                    <a:pt x="175" y="39"/>
                    <a:pt x="175" y="87"/>
                  </a:cubicBezTo>
                  <a:cubicBezTo>
                    <a:pt x="175" y="136"/>
                    <a:pt x="136" y="175"/>
                    <a:pt x="88" y="175"/>
                  </a:cubicBezTo>
                  <a:cubicBezTo>
                    <a:pt x="39" y="175"/>
                    <a:pt x="0" y="136"/>
                    <a:pt x="0" y="87"/>
                  </a:cubicBezTo>
                  <a:cubicBezTo>
                    <a:pt x="0" y="39"/>
                    <a:pt x="39" y="0"/>
                    <a:pt x="88" y="0"/>
                  </a:cubicBezTo>
                  <a:close/>
                  <a:moveTo>
                    <a:pt x="166" y="87"/>
                  </a:moveTo>
                  <a:cubicBezTo>
                    <a:pt x="166" y="44"/>
                    <a:pt x="131" y="9"/>
                    <a:pt x="88" y="9"/>
                  </a:cubicBezTo>
                  <a:cubicBezTo>
                    <a:pt x="45" y="9"/>
                    <a:pt x="10" y="44"/>
                    <a:pt x="10" y="87"/>
                  </a:cubicBezTo>
                  <a:cubicBezTo>
                    <a:pt x="10" y="130"/>
                    <a:pt x="45" y="165"/>
                    <a:pt x="88" y="165"/>
                  </a:cubicBezTo>
                  <a:cubicBezTo>
                    <a:pt x="131" y="165"/>
                    <a:pt x="166" y="130"/>
                    <a:pt x="166" y="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íšľíḋé"/>
            <p:cNvSpPr/>
            <p:nvPr/>
          </p:nvSpPr>
          <p:spPr bwMode="auto">
            <a:xfrm>
              <a:off x="7698901" y="2476748"/>
              <a:ext cx="106129" cy="180481"/>
            </a:xfrm>
            <a:custGeom>
              <a:avLst/>
              <a:gdLst>
                <a:gd name="T0" fmla="*/ 54 w 54"/>
                <a:gd name="T1" fmla="*/ 35 h 102"/>
                <a:gd name="T2" fmla="*/ 39 w 54"/>
                <a:gd name="T3" fmla="*/ 35 h 102"/>
                <a:gd name="T4" fmla="*/ 31 w 54"/>
                <a:gd name="T5" fmla="*/ 25 h 102"/>
                <a:gd name="T6" fmla="*/ 31 w 54"/>
                <a:gd name="T7" fmla="*/ 46 h 102"/>
                <a:gd name="T8" fmla="*/ 54 w 54"/>
                <a:gd name="T9" fmla="*/ 67 h 102"/>
                <a:gd name="T10" fmla="*/ 31 w 54"/>
                <a:gd name="T11" fmla="*/ 89 h 102"/>
                <a:gd name="T12" fmla="*/ 31 w 54"/>
                <a:gd name="T13" fmla="*/ 102 h 102"/>
                <a:gd name="T14" fmla="*/ 22 w 54"/>
                <a:gd name="T15" fmla="*/ 102 h 102"/>
                <a:gd name="T16" fmla="*/ 22 w 54"/>
                <a:gd name="T17" fmla="*/ 89 h 102"/>
                <a:gd name="T18" fmla="*/ 0 w 54"/>
                <a:gd name="T19" fmla="*/ 67 h 102"/>
                <a:gd name="T20" fmla="*/ 14 w 54"/>
                <a:gd name="T21" fmla="*/ 67 h 102"/>
                <a:gd name="T22" fmla="*/ 22 w 54"/>
                <a:gd name="T23" fmla="*/ 77 h 102"/>
                <a:gd name="T24" fmla="*/ 22 w 54"/>
                <a:gd name="T25" fmla="*/ 57 h 102"/>
                <a:gd name="T26" fmla="*/ 0 w 54"/>
                <a:gd name="T27" fmla="*/ 35 h 102"/>
                <a:gd name="T28" fmla="*/ 22 w 54"/>
                <a:gd name="T29" fmla="*/ 13 h 102"/>
                <a:gd name="T30" fmla="*/ 22 w 54"/>
                <a:gd name="T31" fmla="*/ 0 h 102"/>
                <a:gd name="T32" fmla="*/ 31 w 54"/>
                <a:gd name="T33" fmla="*/ 0 h 102"/>
                <a:gd name="T34" fmla="*/ 31 w 54"/>
                <a:gd name="T35" fmla="*/ 13 h 102"/>
                <a:gd name="T36" fmla="*/ 54 w 54"/>
                <a:gd name="T37" fmla="*/ 35 h 102"/>
                <a:gd name="T38" fmla="*/ 39 w 54"/>
                <a:gd name="T39" fmla="*/ 67 h 102"/>
                <a:gd name="T40" fmla="*/ 31 w 54"/>
                <a:gd name="T41" fmla="*/ 58 h 102"/>
                <a:gd name="T42" fmla="*/ 31 w 54"/>
                <a:gd name="T43" fmla="*/ 77 h 102"/>
                <a:gd name="T44" fmla="*/ 39 w 54"/>
                <a:gd name="T45" fmla="*/ 67 h 102"/>
                <a:gd name="T46" fmla="*/ 22 w 54"/>
                <a:gd name="T47" fmla="*/ 44 h 102"/>
                <a:gd name="T48" fmla="*/ 22 w 54"/>
                <a:gd name="T49" fmla="*/ 25 h 102"/>
                <a:gd name="T50" fmla="*/ 14 w 54"/>
                <a:gd name="T51" fmla="*/ 35 h 102"/>
                <a:gd name="T52" fmla="*/ 22 w 54"/>
                <a:gd name="T53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102">
                  <a:moveTo>
                    <a:pt x="54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39" y="31"/>
                    <a:pt x="36" y="27"/>
                    <a:pt x="31" y="2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44" y="47"/>
                    <a:pt x="54" y="56"/>
                    <a:pt x="54" y="67"/>
                  </a:cubicBezTo>
                  <a:cubicBezTo>
                    <a:pt x="54" y="78"/>
                    <a:pt x="44" y="87"/>
                    <a:pt x="31" y="8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9" y="87"/>
                    <a:pt x="0" y="78"/>
                    <a:pt x="0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72"/>
                    <a:pt x="17" y="75"/>
                    <a:pt x="22" y="7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9" y="55"/>
                    <a:pt x="0" y="46"/>
                    <a:pt x="0" y="35"/>
                  </a:cubicBezTo>
                  <a:cubicBezTo>
                    <a:pt x="0" y="24"/>
                    <a:pt x="9" y="15"/>
                    <a:pt x="22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44" y="15"/>
                    <a:pt x="54" y="24"/>
                    <a:pt x="54" y="35"/>
                  </a:cubicBezTo>
                  <a:close/>
                  <a:moveTo>
                    <a:pt x="39" y="67"/>
                  </a:moveTo>
                  <a:cubicBezTo>
                    <a:pt x="39" y="63"/>
                    <a:pt x="36" y="59"/>
                    <a:pt x="31" y="5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6" y="75"/>
                    <a:pt x="39" y="72"/>
                    <a:pt x="39" y="67"/>
                  </a:cubicBezTo>
                  <a:close/>
                  <a:moveTo>
                    <a:pt x="22" y="44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17" y="27"/>
                    <a:pt x="14" y="31"/>
                    <a:pt x="14" y="35"/>
                  </a:cubicBezTo>
                  <a:cubicBezTo>
                    <a:pt x="14" y="39"/>
                    <a:pt x="17" y="43"/>
                    <a:pt x="22" y="4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îSľiďé"/>
            <p:cNvSpPr/>
            <p:nvPr/>
          </p:nvSpPr>
          <p:spPr bwMode="auto">
            <a:xfrm>
              <a:off x="7401241" y="2694673"/>
              <a:ext cx="344919" cy="309288"/>
            </a:xfrm>
            <a:custGeom>
              <a:avLst/>
              <a:gdLst>
                <a:gd name="T0" fmla="*/ 88 w 176"/>
                <a:gd name="T1" fmla="*/ 0 h 175"/>
                <a:gd name="T2" fmla="*/ 176 w 176"/>
                <a:gd name="T3" fmla="*/ 87 h 175"/>
                <a:gd name="T4" fmla="*/ 88 w 176"/>
                <a:gd name="T5" fmla="*/ 175 h 175"/>
                <a:gd name="T6" fmla="*/ 0 w 176"/>
                <a:gd name="T7" fmla="*/ 87 h 175"/>
                <a:gd name="T8" fmla="*/ 88 w 176"/>
                <a:gd name="T9" fmla="*/ 0 h 175"/>
                <a:gd name="T10" fmla="*/ 166 w 176"/>
                <a:gd name="T11" fmla="*/ 87 h 175"/>
                <a:gd name="T12" fmla="*/ 88 w 176"/>
                <a:gd name="T13" fmla="*/ 9 h 175"/>
                <a:gd name="T14" fmla="*/ 10 w 176"/>
                <a:gd name="T15" fmla="*/ 87 h 175"/>
                <a:gd name="T16" fmla="*/ 88 w 176"/>
                <a:gd name="T17" fmla="*/ 166 h 175"/>
                <a:gd name="T18" fmla="*/ 166 w 176"/>
                <a:gd name="T19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5">
                  <a:moveTo>
                    <a:pt x="88" y="0"/>
                  </a:moveTo>
                  <a:cubicBezTo>
                    <a:pt x="137" y="0"/>
                    <a:pt x="176" y="39"/>
                    <a:pt x="176" y="87"/>
                  </a:cubicBezTo>
                  <a:cubicBezTo>
                    <a:pt x="176" y="136"/>
                    <a:pt x="137" y="175"/>
                    <a:pt x="88" y="175"/>
                  </a:cubicBezTo>
                  <a:cubicBezTo>
                    <a:pt x="40" y="175"/>
                    <a:pt x="0" y="136"/>
                    <a:pt x="0" y="87"/>
                  </a:cubicBezTo>
                  <a:cubicBezTo>
                    <a:pt x="0" y="39"/>
                    <a:pt x="40" y="0"/>
                    <a:pt x="88" y="0"/>
                  </a:cubicBezTo>
                  <a:close/>
                  <a:moveTo>
                    <a:pt x="166" y="87"/>
                  </a:moveTo>
                  <a:cubicBezTo>
                    <a:pt x="166" y="44"/>
                    <a:pt x="131" y="9"/>
                    <a:pt x="88" y="9"/>
                  </a:cubicBezTo>
                  <a:cubicBezTo>
                    <a:pt x="45" y="9"/>
                    <a:pt x="10" y="44"/>
                    <a:pt x="10" y="87"/>
                  </a:cubicBezTo>
                  <a:cubicBezTo>
                    <a:pt x="10" y="131"/>
                    <a:pt x="45" y="166"/>
                    <a:pt x="88" y="166"/>
                  </a:cubicBezTo>
                  <a:cubicBezTo>
                    <a:pt x="131" y="166"/>
                    <a:pt x="166" y="131"/>
                    <a:pt x="166" y="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ṧḻiḑè"/>
            <p:cNvSpPr/>
            <p:nvPr/>
          </p:nvSpPr>
          <p:spPr bwMode="auto">
            <a:xfrm>
              <a:off x="7412850" y="2928324"/>
              <a:ext cx="321704" cy="114579"/>
            </a:xfrm>
            <a:custGeom>
              <a:avLst/>
              <a:gdLst>
                <a:gd name="T0" fmla="*/ 164 w 164"/>
                <a:gd name="T1" fmla="*/ 0 h 65"/>
                <a:gd name="T2" fmla="*/ 82 w 164"/>
                <a:gd name="T3" fmla="*/ 65 h 65"/>
                <a:gd name="T4" fmla="*/ 0 w 164"/>
                <a:gd name="T5" fmla="*/ 0 h 65"/>
                <a:gd name="T6" fmla="*/ 82 w 164"/>
                <a:gd name="T7" fmla="*/ 49 h 65"/>
                <a:gd name="T8" fmla="*/ 164 w 1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65">
                  <a:moveTo>
                    <a:pt x="164" y="0"/>
                  </a:moveTo>
                  <a:cubicBezTo>
                    <a:pt x="155" y="38"/>
                    <a:pt x="122" y="65"/>
                    <a:pt x="82" y="65"/>
                  </a:cubicBezTo>
                  <a:cubicBezTo>
                    <a:pt x="42" y="65"/>
                    <a:pt x="9" y="38"/>
                    <a:pt x="0" y="0"/>
                  </a:cubicBezTo>
                  <a:cubicBezTo>
                    <a:pt x="16" y="29"/>
                    <a:pt x="47" y="49"/>
                    <a:pt x="82" y="49"/>
                  </a:cubicBezTo>
                  <a:cubicBezTo>
                    <a:pt x="118" y="49"/>
                    <a:pt x="148" y="29"/>
                    <a:pt x="16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islïḑè"/>
            <p:cNvSpPr/>
            <p:nvPr/>
          </p:nvSpPr>
          <p:spPr bwMode="auto">
            <a:xfrm>
              <a:off x="7520637" y="2747843"/>
              <a:ext cx="106129" cy="180481"/>
            </a:xfrm>
            <a:custGeom>
              <a:avLst/>
              <a:gdLst>
                <a:gd name="T0" fmla="*/ 54 w 54"/>
                <a:gd name="T1" fmla="*/ 35 h 102"/>
                <a:gd name="T2" fmla="*/ 40 w 54"/>
                <a:gd name="T3" fmla="*/ 35 h 102"/>
                <a:gd name="T4" fmla="*/ 32 w 54"/>
                <a:gd name="T5" fmla="*/ 26 h 102"/>
                <a:gd name="T6" fmla="*/ 32 w 54"/>
                <a:gd name="T7" fmla="*/ 46 h 102"/>
                <a:gd name="T8" fmla="*/ 54 w 54"/>
                <a:gd name="T9" fmla="*/ 67 h 102"/>
                <a:gd name="T10" fmla="*/ 32 w 54"/>
                <a:gd name="T11" fmla="*/ 89 h 102"/>
                <a:gd name="T12" fmla="*/ 32 w 54"/>
                <a:gd name="T13" fmla="*/ 102 h 102"/>
                <a:gd name="T14" fmla="*/ 23 w 54"/>
                <a:gd name="T15" fmla="*/ 102 h 102"/>
                <a:gd name="T16" fmla="*/ 23 w 54"/>
                <a:gd name="T17" fmla="*/ 89 h 102"/>
                <a:gd name="T18" fmla="*/ 0 w 54"/>
                <a:gd name="T19" fmla="*/ 67 h 102"/>
                <a:gd name="T20" fmla="*/ 15 w 54"/>
                <a:gd name="T21" fmla="*/ 67 h 102"/>
                <a:gd name="T22" fmla="*/ 23 w 54"/>
                <a:gd name="T23" fmla="*/ 77 h 102"/>
                <a:gd name="T24" fmla="*/ 23 w 54"/>
                <a:gd name="T25" fmla="*/ 57 h 102"/>
                <a:gd name="T26" fmla="*/ 0 w 54"/>
                <a:gd name="T27" fmla="*/ 35 h 102"/>
                <a:gd name="T28" fmla="*/ 23 w 54"/>
                <a:gd name="T29" fmla="*/ 13 h 102"/>
                <a:gd name="T30" fmla="*/ 23 w 54"/>
                <a:gd name="T31" fmla="*/ 0 h 102"/>
                <a:gd name="T32" fmla="*/ 32 w 54"/>
                <a:gd name="T33" fmla="*/ 0 h 102"/>
                <a:gd name="T34" fmla="*/ 32 w 54"/>
                <a:gd name="T35" fmla="*/ 13 h 102"/>
                <a:gd name="T36" fmla="*/ 54 w 54"/>
                <a:gd name="T37" fmla="*/ 35 h 102"/>
                <a:gd name="T38" fmla="*/ 40 w 54"/>
                <a:gd name="T39" fmla="*/ 67 h 102"/>
                <a:gd name="T40" fmla="*/ 32 w 54"/>
                <a:gd name="T41" fmla="*/ 58 h 102"/>
                <a:gd name="T42" fmla="*/ 32 w 54"/>
                <a:gd name="T43" fmla="*/ 77 h 102"/>
                <a:gd name="T44" fmla="*/ 40 w 54"/>
                <a:gd name="T45" fmla="*/ 67 h 102"/>
                <a:gd name="T46" fmla="*/ 23 w 54"/>
                <a:gd name="T47" fmla="*/ 44 h 102"/>
                <a:gd name="T48" fmla="*/ 23 w 54"/>
                <a:gd name="T49" fmla="*/ 26 h 102"/>
                <a:gd name="T50" fmla="*/ 15 w 54"/>
                <a:gd name="T51" fmla="*/ 35 h 102"/>
                <a:gd name="T52" fmla="*/ 23 w 54"/>
                <a:gd name="T53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102">
                  <a:moveTo>
                    <a:pt x="54" y="35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40" y="31"/>
                    <a:pt x="36" y="27"/>
                    <a:pt x="32" y="2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45" y="48"/>
                    <a:pt x="54" y="57"/>
                    <a:pt x="54" y="67"/>
                  </a:cubicBezTo>
                  <a:cubicBezTo>
                    <a:pt x="54" y="78"/>
                    <a:pt x="45" y="87"/>
                    <a:pt x="32" y="89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10" y="87"/>
                    <a:pt x="0" y="78"/>
                    <a:pt x="0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72"/>
                    <a:pt x="18" y="75"/>
                    <a:pt x="23" y="7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0" y="55"/>
                    <a:pt x="0" y="46"/>
                    <a:pt x="0" y="35"/>
                  </a:cubicBezTo>
                  <a:cubicBezTo>
                    <a:pt x="0" y="24"/>
                    <a:pt x="10" y="15"/>
                    <a:pt x="23" y="1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5" y="15"/>
                    <a:pt x="54" y="24"/>
                    <a:pt x="54" y="35"/>
                  </a:cubicBezTo>
                  <a:close/>
                  <a:moveTo>
                    <a:pt x="40" y="67"/>
                  </a:moveTo>
                  <a:cubicBezTo>
                    <a:pt x="40" y="63"/>
                    <a:pt x="36" y="59"/>
                    <a:pt x="32" y="5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6" y="75"/>
                    <a:pt x="40" y="72"/>
                    <a:pt x="40" y="67"/>
                  </a:cubicBezTo>
                  <a:close/>
                  <a:moveTo>
                    <a:pt x="23" y="44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8" y="27"/>
                    <a:pt x="15" y="31"/>
                    <a:pt x="15" y="35"/>
                  </a:cubicBezTo>
                  <a:cubicBezTo>
                    <a:pt x="15" y="39"/>
                    <a:pt x="18" y="43"/>
                    <a:pt x="23" y="4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îšḻidê"/>
          <p:cNvSpPr/>
          <p:nvPr/>
        </p:nvSpPr>
        <p:spPr>
          <a:xfrm>
            <a:off x="846033" y="2027813"/>
            <a:ext cx="2148830" cy="142970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iŝ1íḍê"/>
          <p:cNvSpPr/>
          <p:nvPr/>
        </p:nvSpPr>
        <p:spPr>
          <a:xfrm>
            <a:off x="4881902" y="2027041"/>
            <a:ext cx="2148830" cy="1429708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54167" y="3595702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1611990" y="3945376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12795" y="3595702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5970618" y="3945376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1" name="图片 30" descr="094bb3466db9a239aab45b54ac49b68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32" name="直接连接符 31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-538385"/>
            <a:ext cx="9065432" cy="4554907"/>
            <a:chOff x="172" y="427"/>
            <a:chExt cx="7115" cy="357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2" y="427"/>
              <a:ext cx="7115" cy="35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2" y="2066"/>
              <a:ext cx="7115" cy="243"/>
            </a:xfrm>
            <a:custGeom>
              <a:avLst/>
              <a:gdLst>
                <a:gd name="T0" fmla="*/ 7076 w 2381"/>
                <a:gd name="T1" fmla="*/ 99 h 81"/>
                <a:gd name="T2" fmla="*/ 6936 w 2381"/>
                <a:gd name="T3" fmla="*/ 117 h 81"/>
                <a:gd name="T4" fmla="*/ 6822 w 2381"/>
                <a:gd name="T5" fmla="*/ 126 h 81"/>
                <a:gd name="T6" fmla="*/ 6634 w 2381"/>
                <a:gd name="T7" fmla="*/ 132 h 81"/>
                <a:gd name="T8" fmla="*/ 6272 w 2381"/>
                <a:gd name="T9" fmla="*/ 150 h 81"/>
                <a:gd name="T10" fmla="*/ 3308 w 2381"/>
                <a:gd name="T11" fmla="*/ 69 h 81"/>
                <a:gd name="T12" fmla="*/ 2887 w 2381"/>
                <a:gd name="T13" fmla="*/ 54 h 81"/>
                <a:gd name="T14" fmla="*/ 227 w 2381"/>
                <a:gd name="T15" fmla="*/ 66 h 81"/>
                <a:gd name="T16" fmla="*/ 6 w 2381"/>
                <a:gd name="T17" fmla="*/ 93 h 81"/>
                <a:gd name="T18" fmla="*/ 0 w 2381"/>
                <a:gd name="T19" fmla="*/ 93 h 81"/>
                <a:gd name="T20" fmla="*/ 0 w 2381"/>
                <a:gd name="T21" fmla="*/ 141 h 81"/>
                <a:gd name="T22" fmla="*/ 6 w 2381"/>
                <a:gd name="T23" fmla="*/ 141 h 81"/>
                <a:gd name="T24" fmla="*/ 589 w 2381"/>
                <a:gd name="T25" fmla="*/ 99 h 81"/>
                <a:gd name="T26" fmla="*/ 885 w 2381"/>
                <a:gd name="T27" fmla="*/ 81 h 81"/>
                <a:gd name="T28" fmla="*/ 3117 w 2381"/>
                <a:gd name="T29" fmla="*/ 114 h 81"/>
                <a:gd name="T30" fmla="*/ 3341 w 2381"/>
                <a:gd name="T31" fmla="*/ 120 h 81"/>
                <a:gd name="T32" fmla="*/ 3571 w 2381"/>
                <a:gd name="T33" fmla="*/ 129 h 81"/>
                <a:gd name="T34" fmla="*/ 6897 w 2381"/>
                <a:gd name="T35" fmla="*/ 165 h 81"/>
                <a:gd name="T36" fmla="*/ 6897 w 2381"/>
                <a:gd name="T37" fmla="*/ 165 h 81"/>
                <a:gd name="T38" fmla="*/ 6966 w 2381"/>
                <a:gd name="T39" fmla="*/ 156 h 81"/>
                <a:gd name="T40" fmla="*/ 7076 w 2381"/>
                <a:gd name="T41" fmla="*/ 144 h 81"/>
                <a:gd name="T42" fmla="*/ 7115 w 2381"/>
                <a:gd name="T43" fmla="*/ 141 h 81"/>
                <a:gd name="T44" fmla="*/ 7115 w 2381"/>
                <a:gd name="T45" fmla="*/ 93 h 81"/>
                <a:gd name="T46" fmla="*/ 7076 w 2381"/>
                <a:gd name="T47" fmla="*/ 99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81"/>
                <a:gd name="T73" fmla="*/ 0 h 81"/>
                <a:gd name="T74" fmla="*/ 2381 w 2381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81" h="81">
                  <a:moveTo>
                    <a:pt x="2368" y="33"/>
                  </a:moveTo>
                  <a:cubicBezTo>
                    <a:pt x="2352" y="36"/>
                    <a:pt x="2337" y="37"/>
                    <a:pt x="2321" y="39"/>
                  </a:cubicBezTo>
                  <a:cubicBezTo>
                    <a:pt x="2308" y="40"/>
                    <a:pt x="2296" y="42"/>
                    <a:pt x="2283" y="42"/>
                  </a:cubicBezTo>
                  <a:cubicBezTo>
                    <a:pt x="2269" y="42"/>
                    <a:pt x="2238" y="41"/>
                    <a:pt x="2220" y="44"/>
                  </a:cubicBezTo>
                  <a:cubicBezTo>
                    <a:pt x="2180" y="44"/>
                    <a:pt x="2138" y="48"/>
                    <a:pt x="2099" y="50"/>
                  </a:cubicBezTo>
                  <a:cubicBezTo>
                    <a:pt x="1763" y="72"/>
                    <a:pt x="1439" y="32"/>
                    <a:pt x="1107" y="23"/>
                  </a:cubicBezTo>
                  <a:cubicBezTo>
                    <a:pt x="1060" y="22"/>
                    <a:pt x="1013" y="20"/>
                    <a:pt x="966" y="18"/>
                  </a:cubicBezTo>
                  <a:cubicBezTo>
                    <a:pt x="674" y="0"/>
                    <a:pt x="371" y="6"/>
                    <a:pt x="76" y="22"/>
                  </a:cubicBezTo>
                  <a:cubicBezTo>
                    <a:pt x="51" y="24"/>
                    <a:pt x="26" y="27"/>
                    <a:pt x="2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71" y="43"/>
                    <a:pt x="128" y="35"/>
                    <a:pt x="197" y="33"/>
                  </a:cubicBezTo>
                  <a:cubicBezTo>
                    <a:pt x="230" y="31"/>
                    <a:pt x="263" y="29"/>
                    <a:pt x="296" y="27"/>
                  </a:cubicBezTo>
                  <a:cubicBezTo>
                    <a:pt x="545" y="14"/>
                    <a:pt x="789" y="23"/>
                    <a:pt x="1043" y="38"/>
                  </a:cubicBezTo>
                  <a:cubicBezTo>
                    <a:pt x="1068" y="39"/>
                    <a:pt x="1093" y="40"/>
                    <a:pt x="1118" y="40"/>
                  </a:cubicBezTo>
                  <a:cubicBezTo>
                    <a:pt x="1143" y="41"/>
                    <a:pt x="1169" y="42"/>
                    <a:pt x="1195" y="43"/>
                  </a:cubicBezTo>
                  <a:cubicBezTo>
                    <a:pt x="1565" y="64"/>
                    <a:pt x="1937" y="81"/>
                    <a:pt x="2308" y="55"/>
                  </a:cubicBezTo>
                  <a:cubicBezTo>
                    <a:pt x="2308" y="55"/>
                    <a:pt x="2308" y="55"/>
                    <a:pt x="2308" y="55"/>
                  </a:cubicBezTo>
                  <a:cubicBezTo>
                    <a:pt x="2315" y="54"/>
                    <a:pt x="2323" y="53"/>
                    <a:pt x="2331" y="52"/>
                  </a:cubicBezTo>
                  <a:cubicBezTo>
                    <a:pt x="2343" y="51"/>
                    <a:pt x="2355" y="49"/>
                    <a:pt x="2368" y="48"/>
                  </a:cubicBezTo>
                  <a:cubicBezTo>
                    <a:pt x="2373" y="48"/>
                    <a:pt x="2378" y="47"/>
                    <a:pt x="2381" y="47"/>
                  </a:cubicBezTo>
                  <a:cubicBezTo>
                    <a:pt x="2381" y="31"/>
                    <a:pt x="2381" y="31"/>
                    <a:pt x="2381" y="31"/>
                  </a:cubicBezTo>
                  <a:cubicBezTo>
                    <a:pt x="2377" y="32"/>
                    <a:pt x="2372" y="33"/>
                    <a:pt x="2368" y="33"/>
                  </a:cubicBezTo>
                </a:path>
              </a:pathLst>
            </a:custGeom>
            <a:solidFill>
              <a:srgbClr val="EBBFB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118" y="2078"/>
              <a:ext cx="150" cy="159"/>
            </a:xfrm>
            <a:custGeom>
              <a:avLst/>
              <a:gdLst>
                <a:gd name="T0" fmla="*/ 78 w 50"/>
                <a:gd name="T1" fmla="*/ 156 h 53"/>
                <a:gd name="T2" fmla="*/ 99 w 50"/>
                <a:gd name="T3" fmla="*/ 111 h 53"/>
                <a:gd name="T4" fmla="*/ 105 w 50"/>
                <a:gd name="T5" fmla="*/ 108 h 53"/>
                <a:gd name="T6" fmla="*/ 147 w 50"/>
                <a:gd name="T7" fmla="*/ 111 h 53"/>
                <a:gd name="T8" fmla="*/ 150 w 50"/>
                <a:gd name="T9" fmla="*/ 111 h 53"/>
                <a:gd name="T10" fmla="*/ 150 w 50"/>
                <a:gd name="T11" fmla="*/ 105 h 53"/>
                <a:gd name="T12" fmla="*/ 120 w 50"/>
                <a:gd name="T13" fmla="*/ 75 h 53"/>
                <a:gd name="T14" fmla="*/ 120 w 50"/>
                <a:gd name="T15" fmla="*/ 69 h 53"/>
                <a:gd name="T16" fmla="*/ 135 w 50"/>
                <a:gd name="T17" fmla="*/ 30 h 53"/>
                <a:gd name="T18" fmla="*/ 135 w 50"/>
                <a:gd name="T19" fmla="*/ 24 h 53"/>
                <a:gd name="T20" fmla="*/ 132 w 50"/>
                <a:gd name="T21" fmla="*/ 24 h 53"/>
                <a:gd name="T22" fmla="*/ 93 w 50"/>
                <a:gd name="T23" fmla="*/ 42 h 53"/>
                <a:gd name="T24" fmla="*/ 87 w 50"/>
                <a:gd name="T25" fmla="*/ 42 h 53"/>
                <a:gd name="T26" fmla="*/ 54 w 50"/>
                <a:gd name="T27" fmla="*/ 3 h 53"/>
                <a:gd name="T28" fmla="*/ 54 w 50"/>
                <a:gd name="T29" fmla="*/ 0 h 53"/>
                <a:gd name="T30" fmla="*/ 54 w 50"/>
                <a:gd name="T31" fmla="*/ 0 h 53"/>
                <a:gd name="T32" fmla="*/ 48 w 50"/>
                <a:gd name="T33" fmla="*/ 0 h 53"/>
                <a:gd name="T34" fmla="*/ 45 w 50"/>
                <a:gd name="T35" fmla="*/ 6 h 53"/>
                <a:gd name="T36" fmla="*/ 54 w 50"/>
                <a:gd name="T37" fmla="*/ 57 h 53"/>
                <a:gd name="T38" fmla="*/ 51 w 50"/>
                <a:gd name="T39" fmla="*/ 66 h 53"/>
                <a:gd name="T40" fmla="*/ 3 w 50"/>
                <a:gd name="T41" fmla="*/ 84 h 53"/>
                <a:gd name="T42" fmla="*/ 3 w 50"/>
                <a:gd name="T43" fmla="*/ 84 h 53"/>
                <a:gd name="T44" fmla="*/ 3 w 50"/>
                <a:gd name="T45" fmla="*/ 84 h 53"/>
                <a:gd name="T46" fmla="*/ 0 w 50"/>
                <a:gd name="T47" fmla="*/ 90 h 53"/>
                <a:gd name="T48" fmla="*/ 6 w 50"/>
                <a:gd name="T49" fmla="*/ 93 h 53"/>
                <a:gd name="T50" fmla="*/ 57 w 50"/>
                <a:gd name="T51" fmla="*/ 99 h 53"/>
                <a:gd name="T52" fmla="*/ 63 w 50"/>
                <a:gd name="T53" fmla="*/ 105 h 53"/>
                <a:gd name="T54" fmla="*/ 69 w 50"/>
                <a:gd name="T55" fmla="*/ 153 h 53"/>
                <a:gd name="T56" fmla="*/ 72 w 50"/>
                <a:gd name="T57" fmla="*/ 159 h 53"/>
                <a:gd name="T58" fmla="*/ 78 w 50"/>
                <a:gd name="T59" fmla="*/ 156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53"/>
                <a:gd name="T92" fmla="*/ 50 w 50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53">
                  <a:moveTo>
                    <a:pt x="26" y="52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4" y="36"/>
                    <a:pt x="35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0" y="38"/>
                    <a:pt x="50" y="37"/>
                    <a:pt x="50" y="37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3"/>
                    <a:pt x="40" y="2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8"/>
                    <a:pt x="45" y="8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29" y="15"/>
                    <a:pt x="29" y="14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1"/>
                    <a:pt x="17" y="2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0" y="30"/>
                    <a:pt x="0" y="31"/>
                    <a:pt x="2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1" y="34"/>
                    <a:pt x="21" y="3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4" y="53"/>
                    <a:pt x="24" y="53"/>
                  </a:cubicBezTo>
                  <a:cubicBezTo>
                    <a:pt x="25" y="53"/>
                    <a:pt x="25" y="53"/>
                    <a:pt x="26" y="52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253" y="2189"/>
              <a:ext cx="72" cy="75"/>
            </a:xfrm>
            <a:custGeom>
              <a:avLst/>
              <a:gdLst>
                <a:gd name="T0" fmla="*/ 69 w 24"/>
                <a:gd name="T1" fmla="*/ 30 h 25"/>
                <a:gd name="T2" fmla="*/ 51 w 24"/>
                <a:gd name="T3" fmla="*/ 27 h 25"/>
                <a:gd name="T4" fmla="*/ 48 w 24"/>
                <a:gd name="T5" fmla="*/ 24 h 25"/>
                <a:gd name="T6" fmla="*/ 42 w 24"/>
                <a:gd name="T7" fmla="*/ 3 h 25"/>
                <a:gd name="T8" fmla="*/ 39 w 24"/>
                <a:gd name="T9" fmla="*/ 0 h 25"/>
                <a:gd name="T10" fmla="*/ 39 w 24"/>
                <a:gd name="T11" fmla="*/ 3 h 25"/>
                <a:gd name="T12" fmla="*/ 27 w 24"/>
                <a:gd name="T13" fmla="*/ 21 h 25"/>
                <a:gd name="T14" fmla="*/ 24 w 24"/>
                <a:gd name="T15" fmla="*/ 24 h 25"/>
                <a:gd name="T16" fmla="*/ 3 w 24"/>
                <a:gd name="T17" fmla="*/ 21 h 25"/>
                <a:gd name="T18" fmla="*/ 0 w 24"/>
                <a:gd name="T19" fmla="*/ 24 h 25"/>
                <a:gd name="T20" fmla="*/ 0 w 24"/>
                <a:gd name="T21" fmla="*/ 27 h 25"/>
                <a:gd name="T22" fmla="*/ 15 w 24"/>
                <a:gd name="T23" fmla="*/ 42 h 25"/>
                <a:gd name="T24" fmla="*/ 18 w 24"/>
                <a:gd name="T25" fmla="*/ 45 h 25"/>
                <a:gd name="T26" fmla="*/ 6 w 24"/>
                <a:gd name="T27" fmla="*/ 66 h 25"/>
                <a:gd name="T28" fmla="*/ 6 w 24"/>
                <a:gd name="T29" fmla="*/ 66 h 25"/>
                <a:gd name="T30" fmla="*/ 6 w 24"/>
                <a:gd name="T31" fmla="*/ 66 h 25"/>
                <a:gd name="T32" fmla="*/ 6 w 24"/>
                <a:gd name="T33" fmla="*/ 69 h 25"/>
                <a:gd name="T34" fmla="*/ 9 w 24"/>
                <a:gd name="T35" fmla="*/ 69 h 25"/>
                <a:gd name="T36" fmla="*/ 30 w 24"/>
                <a:gd name="T37" fmla="*/ 60 h 25"/>
                <a:gd name="T38" fmla="*/ 36 w 24"/>
                <a:gd name="T39" fmla="*/ 60 h 25"/>
                <a:gd name="T40" fmla="*/ 51 w 24"/>
                <a:gd name="T41" fmla="*/ 75 h 25"/>
                <a:gd name="T42" fmla="*/ 51 w 24"/>
                <a:gd name="T43" fmla="*/ 75 h 25"/>
                <a:gd name="T44" fmla="*/ 51 w 24"/>
                <a:gd name="T45" fmla="*/ 75 h 25"/>
                <a:gd name="T46" fmla="*/ 54 w 24"/>
                <a:gd name="T47" fmla="*/ 75 h 25"/>
                <a:gd name="T48" fmla="*/ 54 w 24"/>
                <a:gd name="T49" fmla="*/ 72 h 25"/>
                <a:gd name="T50" fmla="*/ 51 w 24"/>
                <a:gd name="T51" fmla="*/ 51 h 25"/>
                <a:gd name="T52" fmla="*/ 54 w 24"/>
                <a:gd name="T53" fmla="*/ 45 h 25"/>
                <a:gd name="T54" fmla="*/ 72 w 24"/>
                <a:gd name="T55" fmla="*/ 36 h 25"/>
                <a:gd name="T56" fmla="*/ 72 w 24"/>
                <a:gd name="T57" fmla="*/ 33 h 25"/>
                <a:gd name="T58" fmla="*/ 69 w 24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25"/>
                <a:gd name="T92" fmla="*/ 24 w 24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25">
                  <a:moveTo>
                    <a:pt x="23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9"/>
                    <a:pt x="11" y="19"/>
                    <a:pt x="12" y="20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8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0"/>
                    <a:pt x="23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115" y="2306"/>
              <a:ext cx="72" cy="75"/>
            </a:xfrm>
            <a:custGeom>
              <a:avLst/>
              <a:gdLst>
                <a:gd name="T0" fmla="*/ 72 w 24"/>
                <a:gd name="T1" fmla="*/ 30 h 25"/>
                <a:gd name="T2" fmla="*/ 51 w 24"/>
                <a:gd name="T3" fmla="*/ 27 h 25"/>
                <a:gd name="T4" fmla="*/ 48 w 24"/>
                <a:gd name="T5" fmla="*/ 24 h 25"/>
                <a:gd name="T6" fmla="*/ 42 w 24"/>
                <a:gd name="T7" fmla="*/ 3 h 25"/>
                <a:gd name="T8" fmla="*/ 42 w 24"/>
                <a:gd name="T9" fmla="*/ 0 h 25"/>
                <a:gd name="T10" fmla="*/ 39 w 24"/>
                <a:gd name="T11" fmla="*/ 3 h 25"/>
                <a:gd name="T12" fmla="*/ 27 w 24"/>
                <a:gd name="T13" fmla="*/ 21 h 25"/>
                <a:gd name="T14" fmla="*/ 24 w 24"/>
                <a:gd name="T15" fmla="*/ 24 h 25"/>
                <a:gd name="T16" fmla="*/ 3 w 24"/>
                <a:gd name="T17" fmla="*/ 21 h 25"/>
                <a:gd name="T18" fmla="*/ 0 w 24"/>
                <a:gd name="T19" fmla="*/ 24 h 25"/>
                <a:gd name="T20" fmla="*/ 0 w 24"/>
                <a:gd name="T21" fmla="*/ 27 h 25"/>
                <a:gd name="T22" fmla="*/ 18 w 24"/>
                <a:gd name="T23" fmla="*/ 42 h 25"/>
                <a:gd name="T24" fmla="*/ 18 w 24"/>
                <a:gd name="T25" fmla="*/ 45 h 25"/>
                <a:gd name="T26" fmla="*/ 6 w 24"/>
                <a:gd name="T27" fmla="*/ 66 h 25"/>
                <a:gd name="T28" fmla="*/ 6 w 24"/>
                <a:gd name="T29" fmla="*/ 66 h 25"/>
                <a:gd name="T30" fmla="*/ 6 w 24"/>
                <a:gd name="T31" fmla="*/ 66 h 25"/>
                <a:gd name="T32" fmla="*/ 6 w 24"/>
                <a:gd name="T33" fmla="*/ 69 h 25"/>
                <a:gd name="T34" fmla="*/ 9 w 24"/>
                <a:gd name="T35" fmla="*/ 69 h 25"/>
                <a:gd name="T36" fmla="*/ 33 w 24"/>
                <a:gd name="T37" fmla="*/ 60 h 25"/>
                <a:gd name="T38" fmla="*/ 36 w 24"/>
                <a:gd name="T39" fmla="*/ 60 h 25"/>
                <a:gd name="T40" fmla="*/ 51 w 24"/>
                <a:gd name="T41" fmla="*/ 75 h 25"/>
                <a:gd name="T42" fmla="*/ 51 w 24"/>
                <a:gd name="T43" fmla="*/ 75 h 25"/>
                <a:gd name="T44" fmla="*/ 51 w 24"/>
                <a:gd name="T45" fmla="*/ 75 h 25"/>
                <a:gd name="T46" fmla="*/ 54 w 24"/>
                <a:gd name="T47" fmla="*/ 75 h 25"/>
                <a:gd name="T48" fmla="*/ 54 w 24"/>
                <a:gd name="T49" fmla="*/ 72 h 25"/>
                <a:gd name="T50" fmla="*/ 51 w 24"/>
                <a:gd name="T51" fmla="*/ 51 h 25"/>
                <a:gd name="T52" fmla="*/ 54 w 24"/>
                <a:gd name="T53" fmla="*/ 45 h 25"/>
                <a:gd name="T54" fmla="*/ 72 w 24"/>
                <a:gd name="T55" fmla="*/ 36 h 25"/>
                <a:gd name="T56" fmla="*/ 72 w 24"/>
                <a:gd name="T57" fmla="*/ 33 h 25"/>
                <a:gd name="T58" fmla="*/ 72 w 24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25"/>
                <a:gd name="T92" fmla="*/ 24 w 24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25">
                  <a:moveTo>
                    <a:pt x="24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20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8" y="16"/>
                    <a:pt x="18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11" y="2372"/>
              <a:ext cx="74" cy="75"/>
            </a:xfrm>
            <a:custGeom>
              <a:avLst/>
              <a:gdLst>
                <a:gd name="T0" fmla="*/ 71 w 25"/>
                <a:gd name="T1" fmla="*/ 30 h 25"/>
                <a:gd name="T2" fmla="*/ 50 w 25"/>
                <a:gd name="T3" fmla="*/ 27 h 25"/>
                <a:gd name="T4" fmla="*/ 47 w 25"/>
                <a:gd name="T5" fmla="*/ 24 h 25"/>
                <a:gd name="T6" fmla="*/ 44 w 25"/>
                <a:gd name="T7" fmla="*/ 3 h 25"/>
                <a:gd name="T8" fmla="*/ 41 w 25"/>
                <a:gd name="T9" fmla="*/ 0 h 25"/>
                <a:gd name="T10" fmla="*/ 38 w 25"/>
                <a:gd name="T11" fmla="*/ 3 h 25"/>
                <a:gd name="T12" fmla="*/ 30 w 25"/>
                <a:gd name="T13" fmla="*/ 21 h 25"/>
                <a:gd name="T14" fmla="*/ 27 w 25"/>
                <a:gd name="T15" fmla="*/ 24 h 25"/>
                <a:gd name="T16" fmla="*/ 3 w 25"/>
                <a:gd name="T17" fmla="*/ 21 h 25"/>
                <a:gd name="T18" fmla="*/ 0 w 25"/>
                <a:gd name="T19" fmla="*/ 24 h 25"/>
                <a:gd name="T20" fmla="*/ 3 w 25"/>
                <a:gd name="T21" fmla="*/ 27 h 25"/>
                <a:gd name="T22" fmla="*/ 18 w 25"/>
                <a:gd name="T23" fmla="*/ 42 h 25"/>
                <a:gd name="T24" fmla="*/ 18 w 25"/>
                <a:gd name="T25" fmla="*/ 45 h 25"/>
                <a:gd name="T26" fmla="*/ 9 w 25"/>
                <a:gd name="T27" fmla="*/ 66 h 25"/>
                <a:gd name="T28" fmla="*/ 9 w 25"/>
                <a:gd name="T29" fmla="*/ 66 h 25"/>
                <a:gd name="T30" fmla="*/ 9 w 25"/>
                <a:gd name="T31" fmla="*/ 66 h 25"/>
                <a:gd name="T32" fmla="*/ 9 w 25"/>
                <a:gd name="T33" fmla="*/ 69 h 25"/>
                <a:gd name="T34" fmla="*/ 12 w 25"/>
                <a:gd name="T35" fmla="*/ 69 h 25"/>
                <a:gd name="T36" fmla="*/ 33 w 25"/>
                <a:gd name="T37" fmla="*/ 57 h 25"/>
                <a:gd name="T38" fmla="*/ 36 w 25"/>
                <a:gd name="T39" fmla="*/ 60 h 25"/>
                <a:gd name="T40" fmla="*/ 53 w 25"/>
                <a:gd name="T41" fmla="*/ 75 h 25"/>
                <a:gd name="T42" fmla="*/ 53 w 25"/>
                <a:gd name="T43" fmla="*/ 75 h 25"/>
                <a:gd name="T44" fmla="*/ 53 w 25"/>
                <a:gd name="T45" fmla="*/ 75 h 25"/>
                <a:gd name="T46" fmla="*/ 56 w 25"/>
                <a:gd name="T47" fmla="*/ 75 h 25"/>
                <a:gd name="T48" fmla="*/ 56 w 25"/>
                <a:gd name="T49" fmla="*/ 72 h 25"/>
                <a:gd name="T50" fmla="*/ 53 w 25"/>
                <a:gd name="T51" fmla="*/ 51 h 25"/>
                <a:gd name="T52" fmla="*/ 56 w 25"/>
                <a:gd name="T53" fmla="*/ 45 h 25"/>
                <a:gd name="T54" fmla="*/ 71 w 25"/>
                <a:gd name="T55" fmla="*/ 36 h 25"/>
                <a:gd name="T56" fmla="*/ 74 w 25"/>
                <a:gd name="T57" fmla="*/ 33 h 25"/>
                <a:gd name="T58" fmla="*/ 71 w 25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25"/>
                <a:gd name="T92" fmla="*/ 25 w 25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25">
                  <a:moveTo>
                    <a:pt x="24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6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2" y="19"/>
                    <a:pt x="12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0"/>
                    <a:pt x="24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047" y="2159"/>
              <a:ext cx="74" cy="75"/>
            </a:xfrm>
            <a:custGeom>
              <a:avLst/>
              <a:gdLst>
                <a:gd name="T0" fmla="*/ 71 w 25"/>
                <a:gd name="T1" fmla="*/ 30 h 25"/>
                <a:gd name="T2" fmla="*/ 50 w 25"/>
                <a:gd name="T3" fmla="*/ 27 h 25"/>
                <a:gd name="T4" fmla="*/ 47 w 25"/>
                <a:gd name="T5" fmla="*/ 24 h 25"/>
                <a:gd name="T6" fmla="*/ 44 w 25"/>
                <a:gd name="T7" fmla="*/ 3 h 25"/>
                <a:gd name="T8" fmla="*/ 41 w 25"/>
                <a:gd name="T9" fmla="*/ 0 h 25"/>
                <a:gd name="T10" fmla="*/ 38 w 25"/>
                <a:gd name="T11" fmla="*/ 3 h 25"/>
                <a:gd name="T12" fmla="*/ 30 w 25"/>
                <a:gd name="T13" fmla="*/ 24 h 25"/>
                <a:gd name="T14" fmla="*/ 27 w 25"/>
                <a:gd name="T15" fmla="*/ 24 h 25"/>
                <a:gd name="T16" fmla="*/ 3 w 25"/>
                <a:gd name="T17" fmla="*/ 24 h 25"/>
                <a:gd name="T18" fmla="*/ 0 w 25"/>
                <a:gd name="T19" fmla="*/ 24 h 25"/>
                <a:gd name="T20" fmla="*/ 3 w 25"/>
                <a:gd name="T21" fmla="*/ 27 h 25"/>
                <a:gd name="T22" fmla="*/ 18 w 25"/>
                <a:gd name="T23" fmla="*/ 42 h 25"/>
                <a:gd name="T24" fmla="*/ 18 w 25"/>
                <a:gd name="T25" fmla="*/ 45 h 25"/>
                <a:gd name="T26" fmla="*/ 9 w 25"/>
                <a:gd name="T27" fmla="*/ 66 h 25"/>
                <a:gd name="T28" fmla="*/ 9 w 25"/>
                <a:gd name="T29" fmla="*/ 66 h 25"/>
                <a:gd name="T30" fmla="*/ 9 w 25"/>
                <a:gd name="T31" fmla="*/ 66 h 25"/>
                <a:gd name="T32" fmla="*/ 9 w 25"/>
                <a:gd name="T33" fmla="*/ 69 h 25"/>
                <a:gd name="T34" fmla="*/ 12 w 25"/>
                <a:gd name="T35" fmla="*/ 69 h 25"/>
                <a:gd name="T36" fmla="*/ 33 w 25"/>
                <a:gd name="T37" fmla="*/ 60 h 25"/>
                <a:gd name="T38" fmla="*/ 36 w 25"/>
                <a:gd name="T39" fmla="*/ 60 h 25"/>
                <a:gd name="T40" fmla="*/ 53 w 25"/>
                <a:gd name="T41" fmla="*/ 75 h 25"/>
                <a:gd name="T42" fmla="*/ 53 w 25"/>
                <a:gd name="T43" fmla="*/ 75 h 25"/>
                <a:gd name="T44" fmla="*/ 53 w 25"/>
                <a:gd name="T45" fmla="*/ 75 h 25"/>
                <a:gd name="T46" fmla="*/ 56 w 25"/>
                <a:gd name="T47" fmla="*/ 75 h 25"/>
                <a:gd name="T48" fmla="*/ 56 w 25"/>
                <a:gd name="T49" fmla="*/ 72 h 25"/>
                <a:gd name="T50" fmla="*/ 53 w 25"/>
                <a:gd name="T51" fmla="*/ 51 h 25"/>
                <a:gd name="T52" fmla="*/ 56 w 25"/>
                <a:gd name="T53" fmla="*/ 48 h 25"/>
                <a:gd name="T54" fmla="*/ 71 w 25"/>
                <a:gd name="T55" fmla="*/ 36 h 25"/>
                <a:gd name="T56" fmla="*/ 74 w 25"/>
                <a:gd name="T57" fmla="*/ 33 h 25"/>
                <a:gd name="T58" fmla="*/ 71 w 25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25"/>
                <a:gd name="T92" fmla="*/ 25 w 25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25">
                  <a:moveTo>
                    <a:pt x="24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6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5" y="11"/>
                    <a:pt x="24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978" y="2162"/>
              <a:ext cx="57" cy="57"/>
            </a:xfrm>
            <a:custGeom>
              <a:avLst/>
              <a:gdLst>
                <a:gd name="T0" fmla="*/ 18 w 19"/>
                <a:gd name="T1" fmla="*/ 3 h 19"/>
                <a:gd name="T2" fmla="*/ 18 w 19"/>
                <a:gd name="T3" fmla="*/ 18 h 19"/>
                <a:gd name="T4" fmla="*/ 18 w 19"/>
                <a:gd name="T5" fmla="*/ 21 h 19"/>
                <a:gd name="T6" fmla="*/ 0 w 19"/>
                <a:gd name="T7" fmla="*/ 27 h 19"/>
                <a:gd name="T8" fmla="*/ 0 w 19"/>
                <a:gd name="T9" fmla="*/ 30 h 19"/>
                <a:gd name="T10" fmla="*/ 0 w 19"/>
                <a:gd name="T11" fmla="*/ 30 h 19"/>
                <a:gd name="T12" fmla="*/ 18 w 19"/>
                <a:gd name="T13" fmla="*/ 36 h 19"/>
                <a:gd name="T14" fmla="*/ 21 w 19"/>
                <a:gd name="T15" fmla="*/ 39 h 19"/>
                <a:gd name="T16" fmla="*/ 24 w 19"/>
                <a:gd name="T17" fmla="*/ 54 h 19"/>
                <a:gd name="T18" fmla="*/ 24 w 19"/>
                <a:gd name="T19" fmla="*/ 57 h 19"/>
                <a:gd name="T20" fmla="*/ 27 w 19"/>
                <a:gd name="T21" fmla="*/ 57 h 19"/>
                <a:gd name="T22" fmla="*/ 36 w 19"/>
                <a:gd name="T23" fmla="*/ 42 h 19"/>
                <a:gd name="T24" fmla="*/ 39 w 19"/>
                <a:gd name="T25" fmla="*/ 39 h 19"/>
                <a:gd name="T26" fmla="*/ 54 w 19"/>
                <a:gd name="T27" fmla="*/ 45 h 19"/>
                <a:gd name="T28" fmla="*/ 54 w 19"/>
                <a:gd name="T29" fmla="*/ 45 h 19"/>
                <a:gd name="T30" fmla="*/ 54 w 19"/>
                <a:gd name="T31" fmla="*/ 45 h 19"/>
                <a:gd name="T32" fmla="*/ 57 w 19"/>
                <a:gd name="T33" fmla="*/ 45 h 19"/>
                <a:gd name="T34" fmla="*/ 57 w 19"/>
                <a:gd name="T35" fmla="*/ 42 h 19"/>
                <a:gd name="T36" fmla="*/ 45 w 19"/>
                <a:gd name="T37" fmla="*/ 27 h 19"/>
                <a:gd name="T38" fmla="*/ 45 w 19"/>
                <a:gd name="T39" fmla="*/ 24 h 19"/>
                <a:gd name="T40" fmla="*/ 54 w 19"/>
                <a:gd name="T41" fmla="*/ 9 h 19"/>
                <a:gd name="T42" fmla="*/ 54 w 19"/>
                <a:gd name="T43" fmla="*/ 9 h 19"/>
                <a:gd name="T44" fmla="*/ 54 w 19"/>
                <a:gd name="T45" fmla="*/ 9 h 19"/>
                <a:gd name="T46" fmla="*/ 54 w 19"/>
                <a:gd name="T47" fmla="*/ 6 h 19"/>
                <a:gd name="T48" fmla="*/ 54 w 19"/>
                <a:gd name="T49" fmla="*/ 6 h 19"/>
                <a:gd name="T50" fmla="*/ 36 w 19"/>
                <a:gd name="T51" fmla="*/ 12 h 19"/>
                <a:gd name="T52" fmla="*/ 33 w 19"/>
                <a:gd name="T53" fmla="*/ 12 h 19"/>
                <a:gd name="T54" fmla="*/ 21 w 19"/>
                <a:gd name="T55" fmla="*/ 0 h 19"/>
                <a:gd name="T56" fmla="*/ 18 w 19"/>
                <a:gd name="T57" fmla="*/ 0 h 19"/>
                <a:gd name="T58" fmla="*/ 18 w 19"/>
                <a:gd name="T59" fmla="*/ 3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9"/>
                <a:gd name="T92" fmla="*/ 19 w 19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9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041" y="2294"/>
              <a:ext cx="56" cy="57"/>
            </a:xfrm>
            <a:custGeom>
              <a:avLst/>
              <a:gdLst>
                <a:gd name="T0" fmla="*/ 18 w 19"/>
                <a:gd name="T1" fmla="*/ 3 h 19"/>
                <a:gd name="T2" fmla="*/ 18 w 19"/>
                <a:gd name="T3" fmla="*/ 18 h 19"/>
                <a:gd name="T4" fmla="*/ 18 w 19"/>
                <a:gd name="T5" fmla="*/ 21 h 19"/>
                <a:gd name="T6" fmla="*/ 0 w 19"/>
                <a:gd name="T7" fmla="*/ 30 h 19"/>
                <a:gd name="T8" fmla="*/ 0 w 19"/>
                <a:gd name="T9" fmla="*/ 30 h 19"/>
                <a:gd name="T10" fmla="*/ 3 w 19"/>
                <a:gd name="T11" fmla="*/ 33 h 19"/>
                <a:gd name="T12" fmla="*/ 18 w 19"/>
                <a:gd name="T13" fmla="*/ 36 h 19"/>
                <a:gd name="T14" fmla="*/ 21 w 19"/>
                <a:gd name="T15" fmla="*/ 39 h 19"/>
                <a:gd name="T16" fmla="*/ 24 w 19"/>
                <a:gd name="T17" fmla="*/ 57 h 19"/>
                <a:gd name="T18" fmla="*/ 24 w 19"/>
                <a:gd name="T19" fmla="*/ 57 h 19"/>
                <a:gd name="T20" fmla="*/ 27 w 19"/>
                <a:gd name="T21" fmla="*/ 57 h 19"/>
                <a:gd name="T22" fmla="*/ 35 w 19"/>
                <a:gd name="T23" fmla="*/ 42 h 19"/>
                <a:gd name="T24" fmla="*/ 38 w 19"/>
                <a:gd name="T25" fmla="*/ 42 h 19"/>
                <a:gd name="T26" fmla="*/ 53 w 19"/>
                <a:gd name="T27" fmla="*/ 45 h 19"/>
                <a:gd name="T28" fmla="*/ 53 w 19"/>
                <a:gd name="T29" fmla="*/ 45 h 19"/>
                <a:gd name="T30" fmla="*/ 53 w 19"/>
                <a:gd name="T31" fmla="*/ 45 h 19"/>
                <a:gd name="T32" fmla="*/ 56 w 19"/>
                <a:gd name="T33" fmla="*/ 45 h 19"/>
                <a:gd name="T34" fmla="*/ 56 w 19"/>
                <a:gd name="T35" fmla="*/ 42 h 19"/>
                <a:gd name="T36" fmla="*/ 44 w 19"/>
                <a:gd name="T37" fmla="*/ 27 h 19"/>
                <a:gd name="T38" fmla="*/ 44 w 19"/>
                <a:gd name="T39" fmla="*/ 24 h 19"/>
                <a:gd name="T40" fmla="*/ 53 w 19"/>
                <a:gd name="T41" fmla="*/ 9 h 19"/>
                <a:gd name="T42" fmla="*/ 53 w 19"/>
                <a:gd name="T43" fmla="*/ 9 h 19"/>
                <a:gd name="T44" fmla="*/ 53 w 19"/>
                <a:gd name="T45" fmla="*/ 9 h 19"/>
                <a:gd name="T46" fmla="*/ 53 w 19"/>
                <a:gd name="T47" fmla="*/ 9 h 19"/>
                <a:gd name="T48" fmla="*/ 53 w 19"/>
                <a:gd name="T49" fmla="*/ 9 h 19"/>
                <a:gd name="T50" fmla="*/ 35 w 19"/>
                <a:gd name="T51" fmla="*/ 12 h 19"/>
                <a:gd name="T52" fmla="*/ 32 w 19"/>
                <a:gd name="T53" fmla="*/ 12 h 19"/>
                <a:gd name="T54" fmla="*/ 21 w 19"/>
                <a:gd name="T55" fmla="*/ 0 h 19"/>
                <a:gd name="T56" fmla="*/ 18 w 19"/>
                <a:gd name="T57" fmla="*/ 0 h 19"/>
                <a:gd name="T58" fmla="*/ 18 w 19"/>
                <a:gd name="T59" fmla="*/ 3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9"/>
                <a:gd name="T92" fmla="*/ 19 w 19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9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2"/>
                    <a:pt x="18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3094" y="2234"/>
              <a:ext cx="60" cy="57"/>
            </a:xfrm>
            <a:custGeom>
              <a:avLst/>
              <a:gdLst>
                <a:gd name="T0" fmla="*/ 18 w 20"/>
                <a:gd name="T1" fmla="*/ 0 h 19"/>
                <a:gd name="T2" fmla="*/ 21 w 20"/>
                <a:gd name="T3" fmla="*/ 18 h 19"/>
                <a:gd name="T4" fmla="*/ 18 w 20"/>
                <a:gd name="T5" fmla="*/ 21 h 19"/>
                <a:gd name="T6" fmla="*/ 3 w 20"/>
                <a:gd name="T7" fmla="*/ 27 h 19"/>
                <a:gd name="T8" fmla="*/ 0 w 20"/>
                <a:gd name="T9" fmla="*/ 30 h 19"/>
                <a:gd name="T10" fmla="*/ 3 w 20"/>
                <a:gd name="T11" fmla="*/ 30 h 19"/>
                <a:gd name="T12" fmla="*/ 21 w 20"/>
                <a:gd name="T13" fmla="*/ 36 h 19"/>
                <a:gd name="T14" fmla="*/ 21 w 20"/>
                <a:gd name="T15" fmla="*/ 36 h 19"/>
                <a:gd name="T16" fmla="*/ 24 w 20"/>
                <a:gd name="T17" fmla="*/ 54 h 19"/>
                <a:gd name="T18" fmla="*/ 24 w 20"/>
                <a:gd name="T19" fmla="*/ 57 h 19"/>
                <a:gd name="T20" fmla="*/ 27 w 20"/>
                <a:gd name="T21" fmla="*/ 57 h 19"/>
                <a:gd name="T22" fmla="*/ 36 w 20"/>
                <a:gd name="T23" fmla="*/ 42 h 19"/>
                <a:gd name="T24" fmla="*/ 39 w 20"/>
                <a:gd name="T25" fmla="*/ 39 h 19"/>
                <a:gd name="T26" fmla="*/ 57 w 20"/>
                <a:gd name="T27" fmla="*/ 45 h 19"/>
                <a:gd name="T28" fmla="*/ 57 w 20"/>
                <a:gd name="T29" fmla="*/ 45 h 19"/>
                <a:gd name="T30" fmla="*/ 57 w 20"/>
                <a:gd name="T31" fmla="*/ 45 h 19"/>
                <a:gd name="T32" fmla="*/ 57 w 20"/>
                <a:gd name="T33" fmla="*/ 45 h 19"/>
                <a:gd name="T34" fmla="*/ 57 w 20"/>
                <a:gd name="T35" fmla="*/ 42 h 19"/>
                <a:gd name="T36" fmla="*/ 48 w 20"/>
                <a:gd name="T37" fmla="*/ 27 h 19"/>
                <a:gd name="T38" fmla="*/ 48 w 20"/>
                <a:gd name="T39" fmla="*/ 24 h 19"/>
                <a:gd name="T40" fmla="*/ 57 w 20"/>
                <a:gd name="T41" fmla="*/ 9 h 19"/>
                <a:gd name="T42" fmla="*/ 57 w 20"/>
                <a:gd name="T43" fmla="*/ 9 h 19"/>
                <a:gd name="T44" fmla="*/ 57 w 20"/>
                <a:gd name="T45" fmla="*/ 9 h 19"/>
                <a:gd name="T46" fmla="*/ 57 w 20"/>
                <a:gd name="T47" fmla="*/ 6 h 19"/>
                <a:gd name="T48" fmla="*/ 54 w 20"/>
                <a:gd name="T49" fmla="*/ 6 h 19"/>
                <a:gd name="T50" fmla="*/ 36 w 20"/>
                <a:gd name="T51" fmla="*/ 12 h 19"/>
                <a:gd name="T52" fmla="*/ 33 w 20"/>
                <a:gd name="T53" fmla="*/ 12 h 19"/>
                <a:gd name="T54" fmla="*/ 24 w 20"/>
                <a:gd name="T55" fmla="*/ 0 h 19"/>
                <a:gd name="T56" fmla="*/ 21 w 20"/>
                <a:gd name="T57" fmla="*/ 0 h 19"/>
                <a:gd name="T58" fmla="*/ 18 w 20"/>
                <a:gd name="T59" fmla="*/ 0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19"/>
                <a:gd name="T92" fmla="*/ 20 w 20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19">
                  <a:moveTo>
                    <a:pt x="6" y="0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4"/>
                    <a:pt x="19" y="1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307" y="2276"/>
              <a:ext cx="56" cy="57"/>
            </a:xfrm>
            <a:custGeom>
              <a:avLst/>
              <a:gdLst>
                <a:gd name="T0" fmla="*/ 18 w 19"/>
                <a:gd name="T1" fmla="*/ 3 h 19"/>
                <a:gd name="T2" fmla="*/ 18 w 19"/>
                <a:gd name="T3" fmla="*/ 18 h 19"/>
                <a:gd name="T4" fmla="*/ 18 w 19"/>
                <a:gd name="T5" fmla="*/ 21 h 19"/>
                <a:gd name="T6" fmla="*/ 0 w 19"/>
                <a:gd name="T7" fmla="*/ 30 h 19"/>
                <a:gd name="T8" fmla="*/ 0 w 19"/>
                <a:gd name="T9" fmla="*/ 30 h 19"/>
                <a:gd name="T10" fmla="*/ 0 w 19"/>
                <a:gd name="T11" fmla="*/ 33 h 19"/>
                <a:gd name="T12" fmla="*/ 18 w 19"/>
                <a:gd name="T13" fmla="*/ 36 h 19"/>
                <a:gd name="T14" fmla="*/ 21 w 19"/>
                <a:gd name="T15" fmla="*/ 39 h 19"/>
                <a:gd name="T16" fmla="*/ 21 w 19"/>
                <a:gd name="T17" fmla="*/ 57 h 19"/>
                <a:gd name="T18" fmla="*/ 24 w 19"/>
                <a:gd name="T19" fmla="*/ 57 h 19"/>
                <a:gd name="T20" fmla="*/ 24 w 19"/>
                <a:gd name="T21" fmla="*/ 57 h 19"/>
                <a:gd name="T22" fmla="*/ 35 w 19"/>
                <a:gd name="T23" fmla="*/ 42 h 19"/>
                <a:gd name="T24" fmla="*/ 35 w 19"/>
                <a:gd name="T25" fmla="*/ 42 h 19"/>
                <a:gd name="T26" fmla="*/ 53 w 19"/>
                <a:gd name="T27" fmla="*/ 45 h 19"/>
                <a:gd name="T28" fmla="*/ 53 w 19"/>
                <a:gd name="T29" fmla="*/ 45 h 19"/>
                <a:gd name="T30" fmla="*/ 53 w 19"/>
                <a:gd name="T31" fmla="*/ 45 h 19"/>
                <a:gd name="T32" fmla="*/ 56 w 19"/>
                <a:gd name="T33" fmla="*/ 45 h 19"/>
                <a:gd name="T34" fmla="*/ 56 w 19"/>
                <a:gd name="T35" fmla="*/ 42 h 19"/>
                <a:gd name="T36" fmla="*/ 44 w 19"/>
                <a:gd name="T37" fmla="*/ 27 h 19"/>
                <a:gd name="T38" fmla="*/ 44 w 19"/>
                <a:gd name="T39" fmla="*/ 24 h 19"/>
                <a:gd name="T40" fmla="*/ 53 w 19"/>
                <a:gd name="T41" fmla="*/ 9 h 19"/>
                <a:gd name="T42" fmla="*/ 53 w 19"/>
                <a:gd name="T43" fmla="*/ 9 h 19"/>
                <a:gd name="T44" fmla="*/ 53 w 19"/>
                <a:gd name="T45" fmla="*/ 9 h 19"/>
                <a:gd name="T46" fmla="*/ 53 w 19"/>
                <a:gd name="T47" fmla="*/ 9 h 19"/>
                <a:gd name="T48" fmla="*/ 50 w 19"/>
                <a:gd name="T49" fmla="*/ 9 h 19"/>
                <a:gd name="T50" fmla="*/ 35 w 19"/>
                <a:gd name="T51" fmla="*/ 15 h 19"/>
                <a:gd name="T52" fmla="*/ 32 w 19"/>
                <a:gd name="T53" fmla="*/ 12 h 19"/>
                <a:gd name="T54" fmla="*/ 21 w 19"/>
                <a:gd name="T55" fmla="*/ 0 h 19"/>
                <a:gd name="T56" fmla="*/ 18 w 19"/>
                <a:gd name="T57" fmla="*/ 0 h 19"/>
                <a:gd name="T58" fmla="*/ 18 w 19"/>
                <a:gd name="T59" fmla="*/ 3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9"/>
                <a:gd name="T92" fmla="*/ 19 w 19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9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2"/>
                    <a:pt x="17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7042" y="2111"/>
              <a:ext cx="245" cy="390"/>
            </a:xfrm>
            <a:custGeom>
              <a:avLst/>
              <a:gdLst>
                <a:gd name="T0" fmla="*/ 239 w 82"/>
                <a:gd name="T1" fmla="*/ 279 h 130"/>
                <a:gd name="T2" fmla="*/ 245 w 82"/>
                <a:gd name="T3" fmla="*/ 273 h 130"/>
                <a:gd name="T4" fmla="*/ 224 w 82"/>
                <a:gd name="T5" fmla="*/ 36 h 130"/>
                <a:gd name="T6" fmla="*/ 182 w 82"/>
                <a:gd name="T7" fmla="*/ 0 h 130"/>
                <a:gd name="T8" fmla="*/ 179 w 82"/>
                <a:gd name="T9" fmla="*/ 54 h 130"/>
                <a:gd name="T10" fmla="*/ 140 w 82"/>
                <a:gd name="T11" fmla="*/ 78 h 130"/>
                <a:gd name="T12" fmla="*/ 188 w 82"/>
                <a:gd name="T13" fmla="*/ 144 h 130"/>
                <a:gd name="T14" fmla="*/ 221 w 82"/>
                <a:gd name="T15" fmla="*/ 102 h 130"/>
                <a:gd name="T16" fmla="*/ 245 w 82"/>
                <a:gd name="T17" fmla="*/ 69 h 130"/>
                <a:gd name="T18" fmla="*/ 224 w 82"/>
                <a:gd name="T19" fmla="*/ 36 h 130"/>
                <a:gd name="T20" fmla="*/ 227 w 82"/>
                <a:gd name="T21" fmla="*/ 168 h 130"/>
                <a:gd name="T22" fmla="*/ 227 w 82"/>
                <a:gd name="T23" fmla="*/ 171 h 130"/>
                <a:gd name="T24" fmla="*/ 212 w 82"/>
                <a:gd name="T25" fmla="*/ 198 h 130"/>
                <a:gd name="T26" fmla="*/ 212 w 82"/>
                <a:gd name="T27" fmla="*/ 201 h 130"/>
                <a:gd name="T28" fmla="*/ 233 w 82"/>
                <a:gd name="T29" fmla="*/ 207 h 130"/>
                <a:gd name="T30" fmla="*/ 239 w 82"/>
                <a:gd name="T31" fmla="*/ 225 h 130"/>
                <a:gd name="T32" fmla="*/ 242 w 82"/>
                <a:gd name="T33" fmla="*/ 180 h 130"/>
                <a:gd name="T34" fmla="*/ 203 w 82"/>
                <a:gd name="T35" fmla="*/ 255 h 130"/>
                <a:gd name="T36" fmla="*/ 197 w 82"/>
                <a:gd name="T37" fmla="*/ 225 h 130"/>
                <a:gd name="T38" fmla="*/ 176 w 82"/>
                <a:gd name="T39" fmla="*/ 246 h 130"/>
                <a:gd name="T40" fmla="*/ 155 w 82"/>
                <a:gd name="T41" fmla="*/ 246 h 130"/>
                <a:gd name="T42" fmla="*/ 155 w 82"/>
                <a:gd name="T43" fmla="*/ 288 h 130"/>
                <a:gd name="T44" fmla="*/ 158 w 82"/>
                <a:gd name="T45" fmla="*/ 291 h 130"/>
                <a:gd name="T46" fmla="*/ 182 w 82"/>
                <a:gd name="T47" fmla="*/ 282 h 130"/>
                <a:gd name="T48" fmla="*/ 203 w 82"/>
                <a:gd name="T49" fmla="*/ 300 h 130"/>
                <a:gd name="T50" fmla="*/ 200 w 82"/>
                <a:gd name="T51" fmla="*/ 276 h 130"/>
                <a:gd name="T52" fmla="*/ 227 w 82"/>
                <a:gd name="T53" fmla="*/ 261 h 130"/>
                <a:gd name="T54" fmla="*/ 117 w 82"/>
                <a:gd name="T55" fmla="*/ 90 h 130"/>
                <a:gd name="T56" fmla="*/ 114 w 82"/>
                <a:gd name="T57" fmla="*/ 66 h 130"/>
                <a:gd name="T58" fmla="*/ 75 w 82"/>
                <a:gd name="T59" fmla="*/ 81 h 130"/>
                <a:gd name="T60" fmla="*/ 84 w 82"/>
                <a:gd name="T61" fmla="*/ 102 h 130"/>
                <a:gd name="T62" fmla="*/ 75 w 82"/>
                <a:gd name="T63" fmla="*/ 129 h 130"/>
                <a:gd name="T64" fmla="*/ 78 w 82"/>
                <a:gd name="T65" fmla="*/ 129 h 130"/>
                <a:gd name="T66" fmla="*/ 117 w 82"/>
                <a:gd name="T67" fmla="*/ 141 h 130"/>
                <a:gd name="T68" fmla="*/ 123 w 82"/>
                <a:gd name="T69" fmla="*/ 138 h 130"/>
                <a:gd name="T70" fmla="*/ 123 w 82"/>
                <a:gd name="T71" fmla="*/ 111 h 130"/>
                <a:gd name="T72" fmla="*/ 140 w 82"/>
                <a:gd name="T73" fmla="*/ 99 h 130"/>
                <a:gd name="T74" fmla="*/ 236 w 82"/>
                <a:gd name="T75" fmla="*/ 363 h 130"/>
                <a:gd name="T76" fmla="*/ 227 w 82"/>
                <a:gd name="T77" fmla="*/ 390 h 130"/>
                <a:gd name="T78" fmla="*/ 245 w 82"/>
                <a:gd name="T79" fmla="*/ 384 h 130"/>
                <a:gd name="T80" fmla="*/ 224 w 82"/>
                <a:gd name="T81" fmla="*/ 342 h 130"/>
                <a:gd name="T82" fmla="*/ 51 w 82"/>
                <a:gd name="T83" fmla="*/ 135 h 130"/>
                <a:gd name="T84" fmla="*/ 36 w 82"/>
                <a:gd name="T85" fmla="*/ 141 h 130"/>
                <a:gd name="T86" fmla="*/ 15 w 82"/>
                <a:gd name="T87" fmla="*/ 126 h 130"/>
                <a:gd name="T88" fmla="*/ 15 w 82"/>
                <a:gd name="T89" fmla="*/ 129 h 130"/>
                <a:gd name="T90" fmla="*/ 0 w 82"/>
                <a:gd name="T91" fmla="*/ 159 h 130"/>
                <a:gd name="T92" fmla="*/ 3 w 82"/>
                <a:gd name="T93" fmla="*/ 162 h 130"/>
                <a:gd name="T94" fmla="*/ 21 w 82"/>
                <a:gd name="T95" fmla="*/ 165 h 130"/>
                <a:gd name="T96" fmla="*/ 27 w 82"/>
                <a:gd name="T97" fmla="*/ 183 h 130"/>
                <a:gd name="T98" fmla="*/ 57 w 82"/>
                <a:gd name="T99" fmla="*/ 168 h 130"/>
                <a:gd name="T100" fmla="*/ 45 w 82"/>
                <a:gd name="T101" fmla="*/ 153 h 1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"/>
                <a:gd name="T154" fmla="*/ 0 h 130"/>
                <a:gd name="T155" fmla="*/ 82 w 82"/>
                <a:gd name="T156" fmla="*/ 130 h 1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" h="130">
                  <a:moveTo>
                    <a:pt x="80" y="93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3"/>
                    <a:pt x="80" y="93"/>
                  </a:cubicBezTo>
                  <a:close/>
                  <a:moveTo>
                    <a:pt x="75" y="12"/>
                  </a:moveTo>
                  <a:cubicBezTo>
                    <a:pt x="74" y="12"/>
                    <a:pt x="73" y="12"/>
                    <a:pt x="72" y="1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61" y="0"/>
                    <a:pt x="61" y="1"/>
                    <a:pt x="61" y="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7"/>
                    <a:pt x="60" y="18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5"/>
                  </a:cubicBezTo>
                  <a:cubicBezTo>
                    <a:pt x="46" y="25"/>
                    <a:pt x="46" y="25"/>
                    <a:pt x="47" y="26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30"/>
                    <a:pt x="62" y="31"/>
                    <a:pt x="62" y="31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4" y="49"/>
                    <a:pt x="65" y="49"/>
                    <a:pt x="66" y="4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5" y="33"/>
                    <a:pt x="76" y="33"/>
                  </a:cubicBezTo>
                  <a:cubicBezTo>
                    <a:pt x="76" y="33"/>
                    <a:pt x="79" y="34"/>
                    <a:pt x="82" y="35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2"/>
                    <a:pt x="82" y="22"/>
                    <a:pt x="82" y="21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75" y="12"/>
                  </a:lnTo>
                  <a:close/>
                  <a:moveTo>
                    <a:pt x="81" y="60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6" y="56"/>
                    <a:pt x="76" y="57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7"/>
                    <a:pt x="70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5"/>
                    <a:pt x="80" y="75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0"/>
                    <a:pt x="82" y="60"/>
                    <a:pt x="82" y="60"/>
                  </a:cubicBezTo>
                  <a:lnTo>
                    <a:pt x="81" y="60"/>
                  </a:lnTo>
                  <a:close/>
                  <a:moveTo>
                    <a:pt x="76" y="87"/>
                  </a:moveTo>
                  <a:cubicBezTo>
                    <a:pt x="76" y="87"/>
                    <a:pt x="76" y="87"/>
                    <a:pt x="75" y="87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5" y="75"/>
                    <a:pt x="65" y="76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0" y="82"/>
                    <a:pt x="60" y="82"/>
                    <a:pt x="59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2" y="81"/>
                    <a:pt x="52" y="82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9"/>
                    <a:pt x="56" y="89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7"/>
                  </a:cubicBezTo>
                  <a:cubicBezTo>
                    <a:pt x="52" y="97"/>
                    <a:pt x="53" y="97"/>
                    <a:pt x="53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1" y="94"/>
                    <a:pt x="61" y="94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7" y="101"/>
                    <a:pt x="67" y="101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8" y="91"/>
                    <a:pt x="68" y="91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lose/>
                  <a:moveTo>
                    <a:pt x="47" y="33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9" y="30"/>
                    <a:pt x="39" y="30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29"/>
                    <a:pt x="32" y="2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5"/>
                    <a:pt x="28" y="3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40"/>
                    <a:pt x="34" y="41"/>
                    <a:pt x="34" y="41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1" y="47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8"/>
                    <a:pt x="40" y="38"/>
                    <a:pt x="41" y="37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3"/>
                    <a:pt x="47" y="33"/>
                  </a:cubicBezTo>
                  <a:close/>
                  <a:moveTo>
                    <a:pt x="75" y="114"/>
                  </a:moveTo>
                  <a:cubicBezTo>
                    <a:pt x="75" y="115"/>
                    <a:pt x="75" y="115"/>
                    <a:pt x="75" y="115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80" y="121"/>
                    <a:pt x="80" y="122"/>
                    <a:pt x="79" y="122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6" y="130"/>
                    <a:pt x="76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80" y="115"/>
                    <a:pt x="76" y="114"/>
                    <a:pt x="76" y="114"/>
                  </a:cubicBezTo>
                  <a:cubicBezTo>
                    <a:pt x="76" y="114"/>
                    <a:pt x="75" y="114"/>
                    <a:pt x="75" y="114"/>
                  </a:cubicBezTo>
                  <a:close/>
                  <a:moveTo>
                    <a:pt x="15" y="51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8" y="45"/>
                    <a:pt x="17" y="45"/>
                    <a:pt x="17" y="45"/>
                  </a:cubicBezTo>
                  <a:cubicBezTo>
                    <a:pt x="17" y="44"/>
                    <a:pt x="17" y="44"/>
                    <a:pt x="17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9" y="62"/>
                  </a:cubicBezTo>
                  <a:cubicBezTo>
                    <a:pt x="9" y="62"/>
                    <a:pt x="9" y="62"/>
                    <a:pt x="9" y="61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6"/>
                    <a:pt x="19" y="56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72" y="2120"/>
              <a:ext cx="161" cy="393"/>
            </a:xfrm>
            <a:custGeom>
              <a:avLst/>
              <a:gdLst>
                <a:gd name="T0" fmla="*/ 24 w 54"/>
                <a:gd name="T1" fmla="*/ 201 h 131"/>
                <a:gd name="T2" fmla="*/ 12 w 54"/>
                <a:gd name="T3" fmla="*/ 183 h 131"/>
                <a:gd name="T4" fmla="*/ 15 w 54"/>
                <a:gd name="T5" fmla="*/ 165 h 131"/>
                <a:gd name="T6" fmla="*/ 0 w 54"/>
                <a:gd name="T7" fmla="*/ 201 h 131"/>
                <a:gd name="T8" fmla="*/ 95 w 54"/>
                <a:gd name="T9" fmla="*/ 141 h 131"/>
                <a:gd name="T10" fmla="*/ 72 w 54"/>
                <a:gd name="T11" fmla="*/ 111 h 131"/>
                <a:gd name="T12" fmla="*/ 54 w 54"/>
                <a:gd name="T13" fmla="*/ 126 h 131"/>
                <a:gd name="T14" fmla="*/ 27 w 54"/>
                <a:gd name="T15" fmla="*/ 126 h 131"/>
                <a:gd name="T16" fmla="*/ 39 w 54"/>
                <a:gd name="T17" fmla="*/ 150 h 131"/>
                <a:gd name="T18" fmla="*/ 30 w 54"/>
                <a:gd name="T19" fmla="*/ 171 h 131"/>
                <a:gd name="T20" fmla="*/ 51 w 54"/>
                <a:gd name="T21" fmla="*/ 165 h 131"/>
                <a:gd name="T22" fmla="*/ 75 w 54"/>
                <a:gd name="T23" fmla="*/ 183 h 131"/>
                <a:gd name="T24" fmla="*/ 75 w 54"/>
                <a:gd name="T25" fmla="*/ 180 h 131"/>
                <a:gd name="T26" fmla="*/ 95 w 54"/>
                <a:gd name="T27" fmla="*/ 147 h 131"/>
                <a:gd name="T28" fmla="*/ 39 w 54"/>
                <a:gd name="T29" fmla="*/ 264 h 131"/>
                <a:gd name="T30" fmla="*/ 45 w 54"/>
                <a:gd name="T31" fmla="*/ 243 h 131"/>
                <a:gd name="T32" fmla="*/ 24 w 54"/>
                <a:gd name="T33" fmla="*/ 249 h 131"/>
                <a:gd name="T34" fmla="*/ 9 w 54"/>
                <a:gd name="T35" fmla="*/ 237 h 131"/>
                <a:gd name="T36" fmla="*/ 12 w 54"/>
                <a:gd name="T37" fmla="*/ 255 h 131"/>
                <a:gd name="T38" fmla="*/ 0 w 54"/>
                <a:gd name="T39" fmla="*/ 270 h 131"/>
                <a:gd name="T40" fmla="*/ 18 w 54"/>
                <a:gd name="T41" fmla="*/ 291 h 131"/>
                <a:gd name="T42" fmla="*/ 30 w 54"/>
                <a:gd name="T43" fmla="*/ 276 h 131"/>
                <a:gd name="T44" fmla="*/ 51 w 54"/>
                <a:gd name="T45" fmla="*/ 279 h 131"/>
                <a:gd name="T46" fmla="*/ 48 w 54"/>
                <a:gd name="T47" fmla="*/ 351 h 131"/>
                <a:gd name="T48" fmla="*/ 24 w 54"/>
                <a:gd name="T49" fmla="*/ 318 h 131"/>
                <a:gd name="T50" fmla="*/ 6 w 54"/>
                <a:gd name="T51" fmla="*/ 336 h 131"/>
                <a:gd name="T52" fmla="*/ 0 w 54"/>
                <a:gd name="T53" fmla="*/ 375 h 131"/>
                <a:gd name="T54" fmla="*/ 24 w 54"/>
                <a:gd name="T55" fmla="*/ 390 h 131"/>
                <a:gd name="T56" fmla="*/ 27 w 54"/>
                <a:gd name="T57" fmla="*/ 390 h 131"/>
                <a:gd name="T58" fmla="*/ 27 w 54"/>
                <a:gd name="T59" fmla="*/ 363 h 131"/>
                <a:gd name="T60" fmla="*/ 48 w 54"/>
                <a:gd name="T61" fmla="*/ 351 h 131"/>
                <a:gd name="T62" fmla="*/ 39 w 54"/>
                <a:gd name="T63" fmla="*/ 96 h 131"/>
                <a:gd name="T64" fmla="*/ 0 w 54"/>
                <a:gd name="T65" fmla="*/ 60 h 131"/>
                <a:gd name="T66" fmla="*/ 39 w 54"/>
                <a:gd name="T67" fmla="*/ 102 h 131"/>
                <a:gd name="T68" fmla="*/ 146 w 54"/>
                <a:gd name="T69" fmla="*/ 162 h 131"/>
                <a:gd name="T70" fmla="*/ 152 w 54"/>
                <a:gd name="T71" fmla="*/ 144 h 131"/>
                <a:gd name="T72" fmla="*/ 119 w 54"/>
                <a:gd name="T73" fmla="*/ 138 h 131"/>
                <a:gd name="T74" fmla="*/ 116 w 54"/>
                <a:gd name="T75" fmla="*/ 138 h 131"/>
                <a:gd name="T76" fmla="*/ 119 w 54"/>
                <a:gd name="T77" fmla="*/ 159 h 131"/>
                <a:gd name="T78" fmla="*/ 104 w 54"/>
                <a:gd name="T79" fmla="*/ 171 h 131"/>
                <a:gd name="T80" fmla="*/ 119 w 54"/>
                <a:gd name="T81" fmla="*/ 174 h 131"/>
                <a:gd name="T82" fmla="*/ 128 w 54"/>
                <a:gd name="T83" fmla="*/ 195 h 131"/>
                <a:gd name="T84" fmla="*/ 140 w 54"/>
                <a:gd name="T85" fmla="*/ 177 h 131"/>
                <a:gd name="T86" fmla="*/ 158 w 54"/>
                <a:gd name="T87" fmla="*/ 177 h 131"/>
                <a:gd name="T88" fmla="*/ 24 w 54"/>
                <a:gd name="T89" fmla="*/ 0 h 131"/>
                <a:gd name="T90" fmla="*/ 0 w 54"/>
                <a:gd name="T91" fmla="*/ 15 h 131"/>
                <a:gd name="T92" fmla="*/ 30 w 54"/>
                <a:gd name="T93" fmla="*/ 6 h 1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131"/>
                <a:gd name="T143" fmla="*/ 54 w 54"/>
                <a:gd name="T144" fmla="*/ 131 h 1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131">
                  <a:moveTo>
                    <a:pt x="1" y="66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5" y="55"/>
                    <a:pt x="5" y="5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1" y="66"/>
                  </a:lnTo>
                  <a:close/>
                  <a:moveTo>
                    <a:pt x="32" y="47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4" y="44"/>
                    <a:pt x="24" y="44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3" y="36"/>
                    <a:pt x="23" y="36"/>
                  </a:cubicBezTo>
                  <a:cubicBezTo>
                    <a:pt x="23" y="36"/>
                    <a:pt x="23" y="36"/>
                    <a:pt x="22" y="36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7" y="43"/>
                    <a:pt x="17" y="43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1"/>
                    <a:pt x="9" y="41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4" y="49"/>
                    <a:pt x="13" y="5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4"/>
                    <a:pt x="18" y="55"/>
                    <a:pt x="19" y="55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2"/>
                    <a:pt x="25" y="52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7"/>
                    <a:pt x="32" y="47"/>
                  </a:cubicBezTo>
                  <a:close/>
                  <a:moveTo>
                    <a:pt x="13" y="88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4" y="8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1" y="87"/>
                    <a:pt x="0" y="8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7" y="98"/>
                    <a:pt x="7" y="98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lnTo>
                    <a:pt x="13" y="88"/>
                  </a:lnTo>
                  <a:close/>
                  <a:moveTo>
                    <a:pt x="16" y="117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8" y="114"/>
                    <a:pt x="8" y="114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6"/>
                    <a:pt x="7" y="106"/>
                    <a:pt x="7" y="106"/>
                  </a:cubicBezTo>
                  <a:cubicBezTo>
                    <a:pt x="7" y="106"/>
                    <a:pt x="7" y="106"/>
                    <a:pt x="6" y="106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2" y="124"/>
                    <a:pt x="2" y="124"/>
                    <a:pt x="3" y="125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1"/>
                    <a:pt x="9" y="131"/>
                    <a:pt x="9" y="131"/>
                  </a:cubicBezTo>
                  <a:cubicBezTo>
                    <a:pt x="9" y="131"/>
                    <a:pt x="9" y="131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2"/>
                    <a:pt x="9" y="122"/>
                    <a:pt x="9" y="121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8"/>
                    <a:pt x="17" y="117"/>
                    <a:pt x="16" y="117"/>
                  </a:cubicBezTo>
                  <a:close/>
                  <a:moveTo>
                    <a:pt x="13" y="34"/>
                  </a:moveTo>
                  <a:cubicBezTo>
                    <a:pt x="13" y="34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" y="33"/>
                    <a:pt x="11" y="35"/>
                    <a:pt x="11" y="35"/>
                  </a:cubicBezTo>
                  <a:cubicBezTo>
                    <a:pt x="12" y="35"/>
                    <a:pt x="13" y="34"/>
                    <a:pt x="13" y="34"/>
                  </a:cubicBezTo>
                  <a:close/>
                  <a:moveTo>
                    <a:pt x="53" y="59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2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7"/>
                    <a:pt x="34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4" y="60"/>
                  </a:cubicBezTo>
                  <a:lnTo>
                    <a:pt x="53" y="59"/>
                  </a:lnTo>
                  <a:close/>
                  <a:moveTo>
                    <a:pt x="10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750" y="1000"/>
              <a:ext cx="323" cy="322"/>
            </a:xfrm>
            <a:custGeom>
              <a:avLst/>
              <a:gdLst>
                <a:gd name="T0" fmla="*/ 156 w 108"/>
                <a:gd name="T1" fmla="*/ 69 h 107"/>
                <a:gd name="T2" fmla="*/ 60 w 108"/>
                <a:gd name="T3" fmla="*/ 12 h 107"/>
                <a:gd name="T4" fmla="*/ 39 w 108"/>
                <a:gd name="T5" fmla="*/ 12 h 107"/>
                <a:gd name="T6" fmla="*/ 36 w 108"/>
                <a:gd name="T7" fmla="*/ 33 h 107"/>
                <a:gd name="T8" fmla="*/ 87 w 108"/>
                <a:gd name="T9" fmla="*/ 135 h 107"/>
                <a:gd name="T10" fmla="*/ 6 w 108"/>
                <a:gd name="T11" fmla="*/ 208 h 107"/>
                <a:gd name="T12" fmla="*/ 0 w 108"/>
                <a:gd name="T13" fmla="*/ 223 h 107"/>
                <a:gd name="T14" fmla="*/ 21 w 108"/>
                <a:gd name="T15" fmla="*/ 238 h 107"/>
                <a:gd name="T16" fmla="*/ 126 w 108"/>
                <a:gd name="T17" fmla="*/ 217 h 107"/>
                <a:gd name="T18" fmla="*/ 132 w 108"/>
                <a:gd name="T19" fmla="*/ 220 h 107"/>
                <a:gd name="T20" fmla="*/ 176 w 108"/>
                <a:gd name="T21" fmla="*/ 310 h 107"/>
                <a:gd name="T22" fmla="*/ 209 w 108"/>
                <a:gd name="T23" fmla="*/ 307 h 107"/>
                <a:gd name="T24" fmla="*/ 224 w 108"/>
                <a:gd name="T25" fmla="*/ 202 h 107"/>
                <a:gd name="T26" fmla="*/ 323 w 108"/>
                <a:gd name="T27" fmla="*/ 172 h 107"/>
                <a:gd name="T28" fmla="*/ 236 w 108"/>
                <a:gd name="T29" fmla="*/ 114 h 107"/>
                <a:gd name="T30" fmla="*/ 245 w 108"/>
                <a:gd name="T31" fmla="*/ 24 h 107"/>
                <a:gd name="T32" fmla="*/ 215 w 108"/>
                <a:gd name="T33" fmla="*/ 9 h 107"/>
                <a:gd name="T34" fmla="*/ 227 w 108"/>
                <a:gd name="T35" fmla="*/ 21 h 107"/>
                <a:gd name="T36" fmla="*/ 227 w 108"/>
                <a:gd name="T37" fmla="*/ 21 h 107"/>
                <a:gd name="T38" fmla="*/ 218 w 108"/>
                <a:gd name="T39" fmla="*/ 108 h 107"/>
                <a:gd name="T40" fmla="*/ 305 w 108"/>
                <a:gd name="T41" fmla="*/ 169 h 107"/>
                <a:gd name="T42" fmla="*/ 305 w 108"/>
                <a:gd name="T43" fmla="*/ 169 h 107"/>
                <a:gd name="T44" fmla="*/ 203 w 108"/>
                <a:gd name="T45" fmla="*/ 205 h 107"/>
                <a:gd name="T46" fmla="*/ 191 w 108"/>
                <a:gd name="T47" fmla="*/ 304 h 107"/>
                <a:gd name="T48" fmla="*/ 147 w 108"/>
                <a:gd name="T49" fmla="*/ 214 h 107"/>
                <a:gd name="T50" fmla="*/ 126 w 108"/>
                <a:gd name="T51" fmla="*/ 202 h 107"/>
                <a:gd name="T52" fmla="*/ 18 w 108"/>
                <a:gd name="T53" fmla="*/ 220 h 107"/>
                <a:gd name="T54" fmla="*/ 18 w 108"/>
                <a:gd name="T55" fmla="*/ 220 h 107"/>
                <a:gd name="T56" fmla="*/ 99 w 108"/>
                <a:gd name="T57" fmla="*/ 150 h 107"/>
                <a:gd name="T58" fmla="*/ 102 w 108"/>
                <a:gd name="T59" fmla="*/ 126 h 107"/>
                <a:gd name="T60" fmla="*/ 51 w 108"/>
                <a:gd name="T61" fmla="*/ 27 h 107"/>
                <a:gd name="T62" fmla="*/ 141 w 108"/>
                <a:gd name="T63" fmla="*/ 84 h 107"/>
                <a:gd name="T64" fmla="*/ 167 w 108"/>
                <a:gd name="T65" fmla="*/ 81 h 107"/>
                <a:gd name="T66" fmla="*/ 132 w 108"/>
                <a:gd name="T67" fmla="*/ 217 h 107"/>
                <a:gd name="T68" fmla="*/ 36 w 108"/>
                <a:gd name="T69" fmla="*/ 33 h 107"/>
                <a:gd name="T70" fmla="*/ 36 w 108"/>
                <a:gd name="T71" fmla="*/ 33 h 107"/>
                <a:gd name="T72" fmla="*/ 36 w 108"/>
                <a:gd name="T73" fmla="*/ 33 h 107"/>
                <a:gd name="T74" fmla="*/ 126 w 108"/>
                <a:gd name="T75" fmla="*/ 202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"/>
                <a:gd name="T115" fmla="*/ 0 h 107"/>
                <a:gd name="T116" fmla="*/ 108 w 108"/>
                <a:gd name="T117" fmla="*/ 107 h 1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" h="107">
                  <a:moveTo>
                    <a:pt x="72" y="3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0" y="24"/>
                    <a:pt x="50" y="23"/>
                  </a:cubicBezTo>
                  <a:cubicBezTo>
                    <a:pt x="49" y="23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2"/>
                    <a:pt x="13" y="4"/>
                    <a:pt x="13" y="4"/>
                  </a:cubicBezTo>
                  <a:cubicBezTo>
                    <a:pt x="12" y="5"/>
                    <a:pt x="11" y="6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13" y="12"/>
                    <a:pt x="15" y="17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6"/>
                    <a:pt x="29" y="46"/>
                  </a:cubicBezTo>
                  <a:cubicBezTo>
                    <a:pt x="28" y="47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71"/>
                    <a:pt x="0" y="73"/>
                    <a:pt x="0" y="74"/>
                  </a:cubicBezTo>
                  <a:cubicBezTo>
                    <a:pt x="0" y="75"/>
                    <a:pt x="0" y="76"/>
                    <a:pt x="0" y="76"/>
                  </a:cubicBezTo>
                  <a:cubicBezTo>
                    <a:pt x="1" y="77"/>
                    <a:pt x="2" y="79"/>
                    <a:pt x="7" y="79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4"/>
                    <a:pt x="45" y="75"/>
                    <a:pt x="47" y="7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61" y="107"/>
                    <a:pt x="64" y="107"/>
                    <a:pt x="65" y="107"/>
                  </a:cubicBezTo>
                  <a:cubicBezTo>
                    <a:pt x="66" y="107"/>
                    <a:pt x="69" y="106"/>
                    <a:pt x="70" y="10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4" y="67"/>
                    <a:pt x="75" y="67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7" y="61"/>
                    <a:pt x="108" y="58"/>
                    <a:pt x="108" y="57"/>
                  </a:cubicBezTo>
                  <a:cubicBezTo>
                    <a:pt x="108" y="56"/>
                    <a:pt x="108" y="53"/>
                    <a:pt x="104" y="51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8" y="37"/>
                    <a:pt x="78" y="36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3"/>
                    <a:pt x="80" y="2"/>
                    <a:pt x="79" y="1"/>
                  </a:cubicBezTo>
                  <a:cubicBezTo>
                    <a:pt x="78" y="1"/>
                    <a:pt x="75" y="0"/>
                    <a:pt x="72" y="3"/>
                  </a:cubicBezTo>
                  <a:close/>
                  <a:moveTo>
                    <a:pt x="56" y="2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9"/>
                    <a:pt x="74" y="42"/>
                    <a:pt x="76" y="43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1" y="62"/>
                    <a:pt x="68" y="65"/>
                    <a:pt x="68" y="68"/>
                  </a:cubicBezTo>
                  <a:cubicBezTo>
                    <a:pt x="68" y="68"/>
                    <a:pt x="64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8" y="68"/>
                    <a:pt x="45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1" y="67"/>
                    <a:pt x="38" y="68"/>
                    <a:pt x="34" y="68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4"/>
                    <a:pt x="35" y="43"/>
                    <a:pt x="34" y="4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0" y="30"/>
                    <a:pt x="54" y="29"/>
                    <a:pt x="56" y="27"/>
                  </a:cubicBezTo>
                  <a:close/>
                  <a:moveTo>
                    <a:pt x="44" y="72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  <a:moveTo>
                    <a:pt x="42" y="67"/>
                  </a:moveTo>
                  <a:cubicBezTo>
                    <a:pt x="42" y="67"/>
                    <a:pt x="42" y="67"/>
                    <a:pt x="42" y="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882" y="1273"/>
              <a:ext cx="320" cy="352"/>
            </a:xfrm>
            <a:custGeom>
              <a:avLst/>
              <a:gdLst>
                <a:gd name="T0" fmla="*/ 108 w 107"/>
                <a:gd name="T1" fmla="*/ 244 h 117"/>
                <a:gd name="T2" fmla="*/ 161 w 107"/>
                <a:gd name="T3" fmla="*/ 340 h 117"/>
                <a:gd name="T4" fmla="*/ 179 w 107"/>
                <a:gd name="T5" fmla="*/ 349 h 117"/>
                <a:gd name="T6" fmla="*/ 191 w 107"/>
                <a:gd name="T7" fmla="*/ 334 h 117"/>
                <a:gd name="T8" fmla="*/ 197 w 107"/>
                <a:gd name="T9" fmla="*/ 220 h 117"/>
                <a:gd name="T10" fmla="*/ 305 w 107"/>
                <a:gd name="T11" fmla="*/ 199 h 117"/>
                <a:gd name="T12" fmla="*/ 317 w 107"/>
                <a:gd name="T13" fmla="*/ 190 h 117"/>
                <a:gd name="T14" fmla="*/ 308 w 107"/>
                <a:gd name="T15" fmla="*/ 165 h 117"/>
                <a:gd name="T16" fmla="*/ 206 w 107"/>
                <a:gd name="T17" fmla="*/ 126 h 117"/>
                <a:gd name="T18" fmla="*/ 200 w 107"/>
                <a:gd name="T19" fmla="*/ 126 h 117"/>
                <a:gd name="T20" fmla="*/ 209 w 107"/>
                <a:gd name="T21" fmla="*/ 21 h 117"/>
                <a:gd name="T22" fmla="*/ 179 w 107"/>
                <a:gd name="T23" fmla="*/ 12 h 117"/>
                <a:gd name="T24" fmla="*/ 114 w 107"/>
                <a:gd name="T25" fmla="*/ 93 h 117"/>
                <a:gd name="T26" fmla="*/ 12 w 107"/>
                <a:gd name="T27" fmla="*/ 69 h 117"/>
                <a:gd name="T28" fmla="*/ 60 w 107"/>
                <a:gd name="T29" fmla="*/ 162 h 117"/>
                <a:gd name="T30" fmla="*/ 6 w 107"/>
                <a:gd name="T31" fmla="*/ 238 h 117"/>
                <a:gd name="T32" fmla="*/ 24 w 107"/>
                <a:gd name="T33" fmla="*/ 265 h 117"/>
                <a:gd name="T34" fmla="*/ 21 w 107"/>
                <a:gd name="T35" fmla="*/ 247 h 117"/>
                <a:gd name="T36" fmla="*/ 21 w 107"/>
                <a:gd name="T37" fmla="*/ 247 h 117"/>
                <a:gd name="T38" fmla="*/ 72 w 107"/>
                <a:gd name="T39" fmla="*/ 178 h 117"/>
                <a:gd name="T40" fmla="*/ 27 w 107"/>
                <a:gd name="T41" fmla="*/ 81 h 117"/>
                <a:gd name="T42" fmla="*/ 27 w 107"/>
                <a:gd name="T43" fmla="*/ 81 h 117"/>
                <a:gd name="T44" fmla="*/ 132 w 107"/>
                <a:gd name="T45" fmla="*/ 102 h 117"/>
                <a:gd name="T46" fmla="*/ 194 w 107"/>
                <a:gd name="T47" fmla="*/ 21 h 117"/>
                <a:gd name="T48" fmla="*/ 185 w 107"/>
                <a:gd name="T49" fmla="*/ 120 h 117"/>
                <a:gd name="T50" fmla="*/ 197 w 107"/>
                <a:gd name="T51" fmla="*/ 141 h 117"/>
                <a:gd name="T52" fmla="*/ 302 w 107"/>
                <a:gd name="T53" fmla="*/ 181 h 117"/>
                <a:gd name="T54" fmla="*/ 302 w 107"/>
                <a:gd name="T55" fmla="*/ 181 h 117"/>
                <a:gd name="T56" fmla="*/ 197 w 107"/>
                <a:gd name="T57" fmla="*/ 202 h 117"/>
                <a:gd name="T58" fmla="*/ 179 w 107"/>
                <a:gd name="T59" fmla="*/ 220 h 117"/>
                <a:gd name="T60" fmla="*/ 176 w 107"/>
                <a:gd name="T61" fmla="*/ 331 h 117"/>
                <a:gd name="T62" fmla="*/ 129 w 107"/>
                <a:gd name="T63" fmla="*/ 235 h 117"/>
                <a:gd name="T64" fmla="*/ 102 w 107"/>
                <a:gd name="T65" fmla="*/ 226 h 117"/>
                <a:gd name="T66" fmla="*/ 200 w 107"/>
                <a:gd name="T67" fmla="*/ 126 h 117"/>
                <a:gd name="T68" fmla="*/ 191 w 107"/>
                <a:gd name="T69" fmla="*/ 334 h 117"/>
                <a:gd name="T70" fmla="*/ 191 w 107"/>
                <a:gd name="T71" fmla="*/ 334 h 117"/>
                <a:gd name="T72" fmla="*/ 191 w 107"/>
                <a:gd name="T73" fmla="*/ 334 h 117"/>
                <a:gd name="T74" fmla="*/ 197 w 107"/>
                <a:gd name="T75" fmla="*/ 144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117"/>
                <a:gd name="T116" fmla="*/ 107 w 107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117">
                  <a:moveTo>
                    <a:pt x="8" y="88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6" y="80"/>
                    <a:pt x="37" y="81"/>
                    <a:pt x="38" y="81"/>
                  </a:cubicBezTo>
                  <a:cubicBezTo>
                    <a:pt x="38" y="82"/>
                    <a:pt x="54" y="113"/>
                    <a:pt x="54" y="113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6" y="117"/>
                    <a:pt x="59" y="117"/>
                    <a:pt x="60" y="116"/>
                  </a:cubicBezTo>
                  <a:cubicBezTo>
                    <a:pt x="61" y="116"/>
                    <a:pt x="62" y="116"/>
                    <a:pt x="63" y="114"/>
                  </a:cubicBezTo>
                  <a:cubicBezTo>
                    <a:pt x="64" y="113"/>
                    <a:pt x="64" y="112"/>
                    <a:pt x="64" y="111"/>
                  </a:cubicBezTo>
                  <a:cubicBezTo>
                    <a:pt x="64" y="110"/>
                    <a:pt x="65" y="104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8" y="72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4" y="65"/>
                    <a:pt x="106" y="64"/>
                    <a:pt x="106" y="63"/>
                  </a:cubicBezTo>
                  <a:cubicBezTo>
                    <a:pt x="107" y="62"/>
                    <a:pt x="107" y="61"/>
                    <a:pt x="107" y="61"/>
                  </a:cubicBezTo>
                  <a:cubicBezTo>
                    <a:pt x="107" y="60"/>
                    <a:pt x="107" y="57"/>
                    <a:pt x="103" y="5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8" y="42"/>
                    <a:pt x="68" y="41"/>
                    <a:pt x="68" y="41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0"/>
                    <a:pt x="68" y="39"/>
                    <a:pt x="68" y="3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3"/>
                    <a:pt x="68" y="2"/>
                    <a:pt x="67" y="1"/>
                  </a:cubicBezTo>
                  <a:cubicBezTo>
                    <a:pt x="66" y="1"/>
                    <a:pt x="63" y="0"/>
                    <a:pt x="60" y="4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9" y="31"/>
                    <a:pt x="38" y="3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4" y="24"/>
                    <a:pt x="2" y="26"/>
                    <a:pt x="4" y="3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6"/>
                    <a:pt x="20" y="5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2"/>
                    <a:pt x="1" y="85"/>
                    <a:pt x="1" y="86"/>
                  </a:cubicBezTo>
                  <a:cubicBezTo>
                    <a:pt x="2" y="86"/>
                    <a:pt x="4" y="89"/>
                    <a:pt x="8" y="88"/>
                  </a:cubicBezTo>
                  <a:close/>
                  <a:moveTo>
                    <a:pt x="34" y="75"/>
                  </a:move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6" y="56"/>
                    <a:pt x="26" y="53"/>
                    <a:pt x="24" y="5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42" y="36"/>
                    <a:pt x="44" y="34"/>
                  </a:cubicBezTo>
                  <a:cubicBezTo>
                    <a:pt x="44" y="34"/>
                    <a:pt x="64" y="8"/>
                    <a:pt x="64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3"/>
                    <a:pt x="64" y="46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7" y="48"/>
                    <a:pt x="70" y="49"/>
                    <a:pt x="74" y="5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4" y="67"/>
                    <a:pt x="62" y="68"/>
                    <a:pt x="61" y="70"/>
                  </a:cubicBezTo>
                  <a:cubicBezTo>
                    <a:pt x="61" y="71"/>
                    <a:pt x="61" y="72"/>
                    <a:pt x="60" y="73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6"/>
                    <a:pt x="37" y="74"/>
                    <a:pt x="34" y="75"/>
                  </a:cubicBez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lose/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lose/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1"/>
                  </a:cubicBezTo>
                  <a:close/>
                  <a:moveTo>
                    <a:pt x="67" y="48"/>
                  </a:moveTo>
                  <a:cubicBezTo>
                    <a:pt x="66" y="48"/>
                    <a:pt x="66" y="48"/>
                    <a:pt x="66" y="48"/>
                  </a:cubicBezTo>
                  <a:lnTo>
                    <a:pt x="6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669" y="880"/>
              <a:ext cx="329" cy="330"/>
            </a:xfrm>
            <a:custGeom>
              <a:avLst/>
              <a:gdLst>
                <a:gd name="T0" fmla="*/ 129 w 110"/>
                <a:gd name="T1" fmla="*/ 21 h 110"/>
                <a:gd name="T2" fmla="*/ 120 w 110"/>
                <a:gd name="T3" fmla="*/ 111 h 110"/>
                <a:gd name="T4" fmla="*/ 15 w 110"/>
                <a:gd name="T5" fmla="*/ 129 h 110"/>
                <a:gd name="T6" fmla="*/ 0 w 110"/>
                <a:gd name="T7" fmla="*/ 144 h 110"/>
                <a:gd name="T8" fmla="*/ 117 w 110"/>
                <a:gd name="T9" fmla="*/ 198 h 110"/>
                <a:gd name="T10" fmla="*/ 108 w 110"/>
                <a:gd name="T11" fmla="*/ 309 h 110"/>
                <a:gd name="T12" fmla="*/ 108 w 110"/>
                <a:gd name="T13" fmla="*/ 309 h 110"/>
                <a:gd name="T14" fmla="*/ 138 w 110"/>
                <a:gd name="T15" fmla="*/ 321 h 110"/>
                <a:gd name="T16" fmla="*/ 209 w 110"/>
                <a:gd name="T17" fmla="*/ 234 h 110"/>
                <a:gd name="T18" fmla="*/ 224 w 110"/>
                <a:gd name="T19" fmla="*/ 240 h 110"/>
                <a:gd name="T20" fmla="*/ 323 w 110"/>
                <a:gd name="T21" fmla="*/ 267 h 110"/>
                <a:gd name="T22" fmla="*/ 263 w 110"/>
                <a:gd name="T23" fmla="*/ 162 h 110"/>
                <a:gd name="T24" fmla="*/ 314 w 110"/>
                <a:gd name="T25" fmla="*/ 90 h 110"/>
                <a:gd name="T26" fmla="*/ 296 w 110"/>
                <a:gd name="T27" fmla="*/ 63 h 110"/>
                <a:gd name="T28" fmla="*/ 209 w 110"/>
                <a:gd name="T29" fmla="*/ 81 h 110"/>
                <a:gd name="T30" fmla="*/ 141 w 110"/>
                <a:gd name="T31" fmla="*/ 3 h 110"/>
                <a:gd name="T32" fmla="*/ 126 w 110"/>
                <a:gd name="T33" fmla="*/ 126 h 110"/>
                <a:gd name="T34" fmla="*/ 147 w 110"/>
                <a:gd name="T35" fmla="*/ 21 h 110"/>
                <a:gd name="T36" fmla="*/ 147 w 110"/>
                <a:gd name="T37" fmla="*/ 21 h 110"/>
                <a:gd name="T38" fmla="*/ 218 w 110"/>
                <a:gd name="T39" fmla="*/ 99 h 110"/>
                <a:gd name="T40" fmla="*/ 302 w 110"/>
                <a:gd name="T41" fmla="*/ 78 h 110"/>
                <a:gd name="T42" fmla="*/ 251 w 110"/>
                <a:gd name="T43" fmla="*/ 147 h 110"/>
                <a:gd name="T44" fmla="*/ 251 w 110"/>
                <a:gd name="T45" fmla="*/ 171 h 110"/>
                <a:gd name="T46" fmla="*/ 308 w 110"/>
                <a:gd name="T47" fmla="*/ 255 h 110"/>
                <a:gd name="T48" fmla="*/ 215 w 110"/>
                <a:gd name="T49" fmla="*/ 216 h 110"/>
                <a:gd name="T50" fmla="*/ 191 w 110"/>
                <a:gd name="T51" fmla="*/ 222 h 110"/>
                <a:gd name="T52" fmla="*/ 123 w 110"/>
                <a:gd name="T53" fmla="*/ 309 h 110"/>
                <a:gd name="T54" fmla="*/ 123 w 110"/>
                <a:gd name="T55" fmla="*/ 309 h 110"/>
                <a:gd name="T56" fmla="*/ 138 w 110"/>
                <a:gd name="T57" fmla="*/ 204 h 110"/>
                <a:gd name="T58" fmla="*/ 123 w 110"/>
                <a:gd name="T59" fmla="*/ 183 h 110"/>
                <a:gd name="T60" fmla="*/ 18 w 110"/>
                <a:gd name="T61" fmla="*/ 144 h 110"/>
                <a:gd name="T62" fmla="*/ 126 w 110"/>
                <a:gd name="T63" fmla="*/ 12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10"/>
                <a:gd name="T98" fmla="*/ 110 w 110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10">
                  <a:moveTo>
                    <a:pt x="47" y="1"/>
                  </a:moveTo>
                  <a:cubicBezTo>
                    <a:pt x="46" y="1"/>
                    <a:pt x="43" y="3"/>
                    <a:pt x="43" y="7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1" y="37"/>
                    <a:pt x="40" y="37"/>
                  </a:cubicBezTo>
                  <a:cubicBezTo>
                    <a:pt x="40" y="37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" y="44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52"/>
                    <a:pt x="4" y="53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40" y="69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8"/>
                    <a:pt x="38" y="109"/>
                    <a:pt x="39" y="109"/>
                  </a:cubicBezTo>
                  <a:cubicBezTo>
                    <a:pt x="40" y="110"/>
                    <a:pt x="43" y="110"/>
                    <a:pt x="46" y="107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70" y="77"/>
                    <a:pt x="70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1" y="78"/>
                    <a:pt x="73" y="79"/>
                    <a:pt x="75" y="8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5" y="91"/>
                    <a:pt x="107" y="90"/>
                    <a:pt x="108" y="89"/>
                  </a:cubicBezTo>
                  <a:cubicBezTo>
                    <a:pt x="109" y="88"/>
                    <a:pt x="110" y="85"/>
                    <a:pt x="108" y="82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3"/>
                    <a:pt x="88" y="52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8" y="26"/>
                    <a:pt x="107" y="23"/>
                    <a:pt x="106" y="23"/>
                  </a:cubicBezTo>
                  <a:cubicBezTo>
                    <a:pt x="106" y="22"/>
                    <a:pt x="104" y="20"/>
                    <a:pt x="99" y="2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8"/>
                    <a:pt x="70" y="28"/>
                    <a:pt x="70" y="27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1" y="0"/>
                    <a:pt x="48" y="1"/>
                    <a:pt x="47" y="1"/>
                  </a:cubicBezTo>
                  <a:close/>
                  <a:moveTo>
                    <a:pt x="42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5" y="41"/>
                    <a:pt x="47" y="39"/>
                    <a:pt x="47" y="36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7" y="33"/>
                    <a:pt x="71" y="34"/>
                    <a:pt x="73" y="33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50"/>
                    <a:pt x="82" y="52"/>
                    <a:pt x="82" y="54"/>
                  </a:cubicBezTo>
                  <a:cubicBezTo>
                    <a:pt x="82" y="55"/>
                    <a:pt x="83" y="56"/>
                    <a:pt x="84" y="57"/>
                  </a:cubicBezTo>
                  <a:cubicBezTo>
                    <a:pt x="84" y="58"/>
                    <a:pt x="103" y="84"/>
                    <a:pt x="103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69" y="71"/>
                    <a:pt x="66" y="72"/>
                    <a:pt x="64" y="7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2" y="77"/>
                    <a:pt x="56" y="84"/>
                    <a:pt x="42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5"/>
                    <a:pt x="44" y="62"/>
                    <a:pt x="41" y="61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419" y="1547"/>
              <a:ext cx="350" cy="321"/>
            </a:xfrm>
            <a:custGeom>
              <a:avLst/>
              <a:gdLst>
                <a:gd name="T0" fmla="*/ 78 w 117"/>
                <a:gd name="T1" fmla="*/ 30 h 107"/>
                <a:gd name="T2" fmla="*/ 102 w 117"/>
                <a:gd name="T3" fmla="*/ 117 h 107"/>
                <a:gd name="T4" fmla="*/ 9 w 117"/>
                <a:gd name="T5" fmla="*/ 174 h 107"/>
                <a:gd name="T6" fmla="*/ 3 w 117"/>
                <a:gd name="T7" fmla="*/ 195 h 107"/>
                <a:gd name="T8" fmla="*/ 132 w 117"/>
                <a:gd name="T9" fmla="*/ 201 h 107"/>
                <a:gd name="T10" fmla="*/ 162 w 117"/>
                <a:gd name="T11" fmla="*/ 306 h 107"/>
                <a:gd name="T12" fmla="*/ 162 w 117"/>
                <a:gd name="T13" fmla="*/ 309 h 107"/>
                <a:gd name="T14" fmla="*/ 194 w 117"/>
                <a:gd name="T15" fmla="*/ 309 h 107"/>
                <a:gd name="T16" fmla="*/ 230 w 117"/>
                <a:gd name="T17" fmla="*/ 198 h 107"/>
                <a:gd name="T18" fmla="*/ 245 w 117"/>
                <a:gd name="T19" fmla="*/ 198 h 107"/>
                <a:gd name="T20" fmla="*/ 347 w 117"/>
                <a:gd name="T21" fmla="*/ 189 h 107"/>
                <a:gd name="T22" fmla="*/ 254 w 117"/>
                <a:gd name="T23" fmla="*/ 114 h 107"/>
                <a:gd name="T24" fmla="*/ 275 w 117"/>
                <a:gd name="T25" fmla="*/ 27 h 107"/>
                <a:gd name="T26" fmla="*/ 248 w 117"/>
                <a:gd name="T27" fmla="*/ 9 h 107"/>
                <a:gd name="T28" fmla="*/ 174 w 117"/>
                <a:gd name="T29" fmla="*/ 60 h 107"/>
                <a:gd name="T30" fmla="*/ 84 w 117"/>
                <a:gd name="T31" fmla="*/ 12 h 107"/>
                <a:gd name="T32" fmla="*/ 114 w 117"/>
                <a:gd name="T33" fmla="*/ 132 h 107"/>
                <a:gd name="T34" fmla="*/ 93 w 117"/>
                <a:gd name="T35" fmla="*/ 27 h 107"/>
                <a:gd name="T36" fmla="*/ 93 w 117"/>
                <a:gd name="T37" fmla="*/ 27 h 107"/>
                <a:gd name="T38" fmla="*/ 191 w 117"/>
                <a:gd name="T39" fmla="*/ 72 h 107"/>
                <a:gd name="T40" fmla="*/ 260 w 117"/>
                <a:gd name="T41" fmla="*/ 21 h 107"/>
                <a:gd name="T42" fmla="*/ 236 w 117"/>
                <a:gd name="T43" fmla="*/ 105 h 107"/>
                <a:gd name="T44" fmla="*/ 245 w 117"/>
                <a:gd name="T45" fmla="*/ 129 h 107"/>
                <a:gd name="T46" fmla="*/ 329 w 117"/>
                <a:gd name="T47" fmla="*/ 183 h 107"/>
                <a:gd name="T48" fmla="*/ 230 w 117"/>
                <a:gd name="T49" fmla="*/ 183 h 107"/>
                <a:gd name="T50" fmla="*/ 209 w 117"/>
                <a:gd name="T51" fmla="*/ 198 h 107"/>
                <a:gd name="T52" fmla="*/ 179 w 117"/>
                <a:gd name="T53" fmla="*/ 303 h 107"/>
                <a:gd name="T54" fmla="*/ 179 w 117"/>
                <a:gd name="T55" fmla="*/ 303 h 107"/>
                <a:gd name="T56" fmla="*/ 153 w 117"/>
                <a:gd name="T57" fmla="*/ 198 h 107"/>
                <a:gd name="T58" fmla="*/ 132 w 117"/>
                <a:gd name="T59" fmla="*/ 186 h 107"/>
                <a:gd name="T60" fmla="*/ 21 w 117"/>
                <a:gd name="T61" fmla="*/ 186 h 107"/>
                <a:gd name="T62" fmla="*/ 114 w 117"/>
                <a:gd name="T63" fmla="*/ 132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07"/>
                <a:gd name="T98" fmla="*/ 117 w 117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07">
                  <a:moveTo>
                    <a:pt x="28" y="4"/>
                  </a:moveTo>
                  <a:cubicBezTo>
                    <a:pt x="27" y="4"/>
                    <a:pt x="25" y="6"/>
                    <a:pt x="26" y="10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9"/>
                    <a:pt x="34" y="39"/>
                  </a:cubicBezTo>
                  <a:cubicBezTo>
                    <a:pt x="34" y="40"/>
                    <a:pt x="4" y="58"/>
                    <a:pt x="4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0"/>
                    <a:pt x="1" y="63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3" y="68"/>
                    <a:pt x="7" y="68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6" y="68"/>
                    <a:pt x="46" y="68"/>
                  </a:cubicBezTo>
                  <a:cubicBezTo>
                    <a:pt x="46" y="69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6" y="107"/>
                    <a:pt x="59" y="107"/>
                    <a:pt x="60" y="107"/>
                  </a:cubicBezTo>
                  <a:cubicBezTo>
                    <a:pt x="61" y="107"/>
                    <a:pt x="64" y="107"/>
                    <a:pt x="65" y="10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7"/>
                    <a:pt x="76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8" y="66"/>
                    <a:pt x="79" y="66"/>
                    <a:pt x="82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6"/>
                    <a:pt x="116" y="64"/>
                    <a:pt x="116" y="63"/>
                  </a:cubicBezTo>
                  <a:cubicBezTo>
                    <a:pt x="117" y="62"/>
                    <a:pt x="117" y="59"/>
                    <a:pt x="114" y="56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8"/>
                    <a:pt x="85" y="37"/>
                    <a:pt x="85" y="36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5"/>
                    <a:pt x="91" y="3"/>
                    <a:pt x="90" y="2"/>
                  </a:cubicBezTo>
                  <a:cubicBezTo>
                    <a:pt x="90" y="2"/>
                    <a:pt x="87" y="0"/>
                    <a:pt x="83" y="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0"/>
                    <a:pt x="58" y="2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9" y="3"/>
                    <a:pt x="28" y="4"/>
                  </a:cubicBezTo>
                  <a:close/>
                  <a:moveTo>
                    <a:pt x="38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40" y="42"/>
                    <a:pt x="41" y="38"/>
                    <a:pt x="40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8" y="26"/>
                    <a:pt x="61" y="26"/>
                    <a:pt x="64" y="24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6"/>
                    <a:pt x="79" y="38"/>
                    <a:pt x="80" y="39"/>
                  </a:cubicBezTo>
                  <a:cubicBezTo>
                    <a:pt x="80" y="41"/>
                    <a:pt x="81" y="42"/>
                    <a:pt x="82" y="43"/>
                  </a:cubicBezTo>
                  <a:cubicBezTo>
                    <a:pt x="82" y="43"/>
                    <a:pt x="109" y="60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4" y="61"/>
                    <a:pt x="71" y="63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9" y="69"/>
                    <a:pt x="66" y="78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0" y="64"/>
                    <a:pt x="47" y="62"/>
                    <a:pt x="44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lnTo>
                    <a:pt x="38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00" y="1910"/>
              <a:ext cx="370" cy="204"/>
            </a:xfrm>
            <a:custGeom>
              <a:avLst/>
              <a:gdLst>
                <a:gd name="T0" fmla="*/ 6 w 124"/>
                <a:gd name="T1" fmla="*/ 126 h 68"/>
                <a:gd name="T2" fmla="*/ 12 w 124"/>
                <a:gd name="T3" fmla="*/ 36 h 68"/>
                <a:gd name="T4" fmla="*/ 125 w 124"/>
                <a:gd name="T5" fmla="*/ 21 h 68"/>
                <a:gd name="T6" fmla="*/ 280 w 124"/>
                <a:gd name="T7" fmla="*/ 21 h 68"/>
                <a:gd name="T8" fmla="*/ 364 w 124"/>
                <a:gd name="T9" fmla="*/ 60 h 68"/>
                <a:gd name="T10" fmla="*/ 355 w 124"/>
                <a:gd name="T11" fmla="*/ 159 h 68"/>
                <a:gd name="T12" fmla="*/ 245 w 124"/>
                <a:gd name="T13" fmla="*/ 201 h 68"/>
                <a:gd name="T14" fmla="*/ 84 w 124"/>
                <a:gd name="T15" fmla="*/ 201 h 68"/>
                <a:gd name="T16" fmla="*/ 6 w 124"/>
                <a:gd name="T17" fmla="*/ 12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68"/>
                <a:gd name="T29" fmla="*/ 124 w 12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68">
                  <a:moveTo>
                    <a:pt x="2" y="42"/>
                  </a:moveTo>
                  <a:cubicBezTo>
                    <a:pt x="3" y="32"/>
                    <a:pt x="0" y="22"/>
                    <a:pt x="4" y="12"/>
                  </a:cubicBezTo>
                  <a:cubicBezTo>
                    <a:pt x="10" y="0"/>
                    <a:pt x="31" y="6"/>
                    <a:pt x="42" y="7"/>
                  </a:cubicBezTo>
                  <a:cubicBezTo>
                    <a:pt x="59" y="8"/>
                    <a:pt x="76" y="7"/>
                    <a:pt x="94" y="7"/>
                  </a:cubicBezTo>
                  <a:cubicBezTo>
                    <a:pt x="107" y="7"/>
                    <a:pt x="120" y="3"/>
                    <a:pt x="122" y="20"/>
                  </a:cubicBezTo>
                  <a:cubicBezTo>
                    <a:pt x="124" y="31"/>
                    <a:pt x="124" y="43"/>
                    <a:pt x="119" y="53"/>
                  </a:cubicBezTo>
                  <a:cubicBezTo>
                    <a:pt x="113" y="68"/>
                    <a:pt x="96" y="68"/>
                    <a:pt x="82" y="67"/>
                  </a:cubicBezTo>
                  <a:cubicBezTo>
                    <a:pt x="64" y="67"/>
                    <a:pt x="46" y="67"/>
                    <a:pt x="28" y="67"/>
                  </a:cubicBezTo>
                  <a:cubicBezTo>
                    <a:pt x="8" y="67"/>
                    <a:pt x="0" y="63"/>
                    <a:pt x="2" y="42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2506" y="1817"/>
              <a:ext cx="361" cy="294"/>
            </a:xfrm>
            <a:custGeom>
              <a:avLst/>
              <a:gdLst>
                <a:gd name="T0" fmla="*/ 283 w 121"/>
                <a:gd name="T1" fmla="*/ 207 h 98"/>
                <a:gd name="T2" fmla="*/ 203 w 121"/>
                <a:gd name="T3" fmla="*/ 207 h 98"/>
                <a:gd name="T4" fmla="*/ 191 w 121"/>
                <a:gd name="T5" fmla="*/ 171 h 98"/>
                <a:gd name="T6" fmla="*/ 194 w 121"/>
                <a:gd name="T7" fmla="*/ 129 h 98"/>
                <a:gd name="T8" fmla="*/ 274 w 121"/>
                <a:gd name="T9" fmla="*/ 162 h 98"/>
                <a:gd name="T10" fmla="*/ 266 w 121"/>
                <a:gd name="T11" fmla="*/ 156 h 98"/>
                <a:gd name="T12" fmla="*/ 203 w 121"/>
                <a:gd name="T13" fmla="*/ 123 h 98"/>
                <a:gd name="T14" fmla="*/ 206 w 121"/>
                <a:gd name="T15" fmla="*/ 114 h 98"/>
                <a:gd name="T16" fmla="*/ 283 w 121"/>
                <a:gd name="T17" fmla="*/ 54 h 98"/>
                <a:gd name="T18" fmla="*/ 212 w 121"/>
                <a:gd name="T19" fmla="*/ 30 h 98"/>
                <a:gd name="T20" fmla="*/ 158 w 121"/>
                <a:gd name="T21" fmla="*/ 9 h 98"/>
                <a:gd name="T22" fmla="*/ 92 w 121"/>
                <a:gd name="T23" fmla="*/ 60 h 98"/>
                <a:gd name="T24" fmla="*/ 176 w 121"/>
                <a:gd name="T25" fmla="*/ 117 h 98"/>
                <a:gd name="T26" fmla="*/ 173 w 121"/>
                <a:gd name="T27" fmla="*/ 129 h 98"/>
                <a:gd name="T28" fmla="*/ 116 w 121"/>
                <a:gd name="T29" fmla="*/ 159 h 98"/>
                <a:gd name="T30" fmla="*/ 140 w 121"/>
                <a:gd name="T31" fmla="*/ 153 h 98"/>
                <a:gd name="T32" fmla="*/ 149 w 121"/>
                <a:gd name="T33" fmla="*/ 150 h 98"/>
                <a:gd name="T34" fmla="*/ 104 w 121"/>
                <a:gd name="T35" fmla="*/ 159 h 98"/>
                <a:gd name="T36" fmla="*/ 185 w 121"/>
                <a:gd name="T37" fmla="*/ 132 h 98"/>
                <a:gd name="T38" fmla="*/ 182 w 121"/>
                <a:gd name="T39" fmla="*/ 150 h 98"/>
                <a:gd name="T40" fmla="*/ 179 w 121"/>
                <a:gd name="T41" fmla="*/ 204 h 98"/>
                <a:gd name="T42" fmla="*/ 27 w 121"/>
                <a:gd name="T43" fmla="*/ 189 h 98"/>
                <a:gd name="T44" fmla="*/ 0 w 121"/>
                <a:gd name="T45" fmla="*/ 198 h 98"/>
                <a:gd name="T46" fmla="*/ 164 w 121"/>
                <a:gd name="T47" fmla="*/ 213 h 98"/>
                <a:gd name="T48" fmla="*/ 179 w 121"/>
                <a:gd name="T49" fmla="*/ 222 h 98"/>
                <a:gd name="T50" fmla="*/ 194 w 121"/>
                <a:gd name="T51" fmla="*/ 294 h 98"/>
                <a:gd name="T52" fmla="*/ 203 w 121"/>
                <a:gd name="T53" fmla="*/ 294 h 98"/>
                <a:gd name="T54" fmla="*/ 188 w 121"/>
                <a:gd name="T55" fmla="*/ 222 h 98"/>
                <a:gd name="T56" fmla="*/ 203 w 121"/>
                <a:gd name="T57" fmla="*/ 216 h 98"/>
                <a:gd name="T58" fmla="*/ 283 w 121"/>
                <a:gd name="T59" fmla="*/ 219 h 98"/>
                <a:gd name="T60" fmla="*/ 358 w 121"/>
                <a:gd name="T61" fmla="*/ 219 h 98"/>
                <a:gd name="T62" fmla="*/ 292 w 121"/>
                <a:gd name="T63" fmla="*/ 207 h 98"/>
                <a:gd name="T64" fmla="*/ 218 w 121"/>
                <a:gd name="T65" fmla="*/ 39 h 98"/>
                <a:gd name="T66" fmla="*/ 271 w 121"/>
                <a:gd name="T67" fmla="*/ 54 h 98"/>
                <a:gd name="T68" fmla="*/ 200 w 121"/>
                <a:gd name="T69" fmla="*/ 102 h 98"/>
                <a:gd name="T70" fmla="*/ 200 w 121"/>
                <a:gd name="T71" fmla="*/ 93 h 98"/>
                <a:gd name="T72" fmla="*/ 101 w 121"/>
                <a:gd name="T73" fmla="*/ 57 h 98"/>
                <a:gd name="T74" fmla="*/ 155 w 121"/>
                <a:gd name="T75" fmla="*/ 18 h 98"/>
                <a:gd name="T76" fmla="*/ 188 w 121"/>
                <a:gd name="T77" fmla="*/ 99 h 98"/>
                <a:gd name="T78" fmla="*/ 161 w 121"/>
                <a:gd name="T79" fmla="*/ 99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1"/>
                <a:gd name="T121" fmla="*/ 0 h 98"/>
                <a:gd name="T122" fmla="*/ 121 w 121"/>
                <a:gd name="T123" fmla="*/ 98 h 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1" h="98">
                  <a:moveTo>
                    <a:pt x="98" y="69"/>
                  </a:moveTo>
                  <a:cubicBezTo>
                    <a:pt x="95" y="69"/>
                    <a:pt x="95" y="69"/>
                    <a:pt x="95" y="69"/>
                  </a:cubicBezTo>
                  <a:cubicBezTo>
                    <a:pt x="87" y="69"/>
                    <a:pt x="79" y="70"/>
                    <a:pt x="72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7" y="69"/>
                    <a:pt x="65" y="68"/>
                    <a:pt x="63" y="68"/>
                  </a:cubicBezTo>
                  <a:cubicBezTo>
                    <a:pt x="63" y="65"/>
                    <a:pt x="63" y="61"/>
                    <a:pt x="64" y="57"/>
                  </a:cubicBezTo>
                  <a:cubicBezTo>
                    <a:pt x="64" y="55"/>
                    <a:pt x="64" y="53"/>
                    <a:pt x="64" y="50"/>
                  </a:cubicBezTo>
                  <a:cubicBezTo>
                    <a:pt x="65" y="48"/>
                    <a:pt x="65" y="46"/>
                    <a:pt x="65" y="43"/>
                  </a:cubicBezTo>
                  <a:cubicBezTo>
                    <a:pt x="69" y="50"/>
                    <a:pt x="76" y="58"/>
                    <a:pt x="83" y="59"/>
                  </a:cubicBezTo>
                  <a:cubicBezTo>
                    <a:pt x="87" y="59"/>
                    <a:pt x="90" y="58"/>
                    <a:pt x="92" y="54"/>
                  </a:cubicBezTo>
                  <a:cubicBezTo>
                    <a:pt x="93" y="53"/>
                    <a:pt x="92" y="52"/>
                    <a:pt x="92" y="51"/>
                  </a:cubicBezTo>
                  <a:cubicBezTo>
                    <a:pt x="91" y="51"/>
                    <a:pt x="90" y="51"/>
                    <a:pt x="89" y="52"/>
                  </a:cubicBezTo>
                  <a:cubicBezTo>
                    <a:pt x="88" y="55"/>
                    <a:pt x="86" y="56"/>
                    <a:pt x="84" y="55"/>
                  </a:cubicBezTo>
                  <a:cubicBezTo>
                    <a:pt x="78" y="54"/>
                    <a:pt x="71" y="46"/>
                    <a:pt x="68" y="41"/>
                  </a:cubicBezTo>
                  <a:cubicBezTo>
                    <a:pt x="69" y="40"/>
                    <a:pt x="69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82" y="34"/>
                    <a:pt x="95" y="29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0"/>
                    <a:pt x="91" y="7"/>
                    <a:pt x="88" y="6"/>
                  </a:cubicBezTo>
                  <a:cubicBezTo>
                    <a:pt x="83" y="4"/>
                    <a:pt x="76" y="5"/>
                    <a:pt x="71" y="10"/>
                  </a:cubicBezTo>
                  <a:cubicBezTo>
                    <a:pt x="68" y="12"/>
                    <a:pt x="67" y="16"/>
                    <a:pt x="65" y="21"/>
                  </a:cubicBezTo>
                  <a:cubicBezTo>
                    <a:pt x="63" y="13"/>
                    <a:pt x="59" y="6"/>
                    <a:pt x="53" y="3"/>
                  </a:cubicBezTo>
                  <a:cubicBezTo>
                    <a:pt x="46" y="0"/>
                    <a:pt x="39" y="1"/>
                    <a:pt x="34" y="5"/>
                  </a:cubicBezTo>
                  <a:cubicBezTo>
                    <a:pt x="30" y="8"/>
                    <a:pt x="29" y="14"/>
                    <a:pt x="31" y="20"/>
                  </a:cubicBezTo>
                  <a:cubicBezTo>
                    <a:pt x="33" y="29"/>
                    <a:pt x="43" y="33"/>
                    <a:pt x="53" y="36"/>
                  </a:cubicBezTo>
                  <a:cubicBezTo>
                    <a:pt x="55" y="37"/>
                    <a:pt x="57" y="38"/>
                    <a:pt x="59" y="39"/>
                  </a:cubicBezTo>
                  <a:cubicBezTo>
                    <a:pt x="59" y="39"/>
                    <a:pt x="59" y="40"/>
                    <a:pt x="59" y="41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4" y="54"/>
                    <a:pt x="50" y="62"/>
                    <a:pt x="42" y="59"/>
                  </a:cubicBezTo>
                  <a:cubicBezTo>
                    <a:pt x="39" y="58"/>
                    <a:pt x="38" y="55"/>
                    <a:pt x="39" y="53"/>
                  </a:cubicBezTo>
                  <a:cubicBezTo>
                    <a:pt x="39" y="49"/>
                    <a:pt x="41" y="46"/>
                    <a:pt x="43" y="46"/>
                  </a:cubicBezTo>
                  <a:cubicBezTo>
                    <a:pt x="44" y="46"/>
                    <a:pt x="45" y="48"/>
                    <a:pt x="47" y="51"/>
                  </a:cubicBezTo>
                  <a:cubicBezTo>
                    <a:pt x="47" y="52"/>
                    <a:pt x="48" y="53"/>
                    <a:pt x="49" y="52"/>
                  </a:cubicBezTo>
                  <a:cubicBezTo>
                    <a:pt x="50" y="52"/>
                    <a:pt x="50" y="51"/>
                    <a:pt x="50" y="50"/>
                  </a:cubicBezTo>
                  <a:cubicBezTo>
                    <a:pt x="48" y="43"/>
                    <a:pt x="45" y="42"/>
                    <a:pt x="42" y="43"/>
                  </a:cubicBezTo>
                  <a:cubicBezTo>
                    <a:pt x="38" y="43"/>
                    <a:pt x="36" y="48"/>
                    <a:pt x="35" y="53"/>
                  </a:cubicBezTo>
                  <a:cubicBezTo>
                    <a:pt x="35" y="58"/>
                    <a:pt x="37" y="61"/>
                    <a:pt x="41" y="63"/>
                  </a:cubicBezTo>
                  <a:cubicBezTo>
                    <a:pt x="53" y="67"/>
                    <a:pt x="58" y="53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6"/>
                    <a:pt x="61" y="48"/>
                    <a:pt x="61" y="50"/>
                  </a:cubicBezTo>
                  <a:cubicBezTo>
                    <a:pt x="61" y="52"/>
                    <a:pt x="60" y="54"/>
                    <a:pt x="60" y="57"/>
                  </a:cubicBezTo>
                  <a:cubicBezTo>
                    <a:pt x="60" y="61"/>
                    <a:pt x="60" y="64"/>
                    <a:pt x="60" y="68"/>
                  </a:cubicBezTo>
                  <a:cubicBezTo>
                    <a:pt x="58" y="68"/>
                    <a:pt x="57" y="68"/>
                    <a:pt x="56" y="68"/>
                  </a:cubicBezTo>
                  <a:cubicBezTo>
                    <a:pt x="40" y="67"/>
                    <a:pt x="24" y="65"/>
                    <a:pt x="9" y="6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4"/>
                    <a:pt x="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24" y="69"/>
                    <a:pt x="40" y="71"/>
                    <a:pt x="55" y="71"/>
                  </a:cubicBezTo>
                  <a:cubicBezTo>
                    <a:pt x="57" y="71"/>
                    <a:pt x="58" y="72"/>
                    <a:pt x="60" y="72"/>
                  </a:cubicBezTo>
                  <a:cubicBezTo>
                    <a:pt x="60" y="73"/>
                    <a:pt x="60" y="74"/>
                    <a:pt x="60" y="74"/>
                  </a:cubicBezTo>
                  <a:cubicBezTo>
                    <a:pt x="60" y="80"/>
                    <a:pt x="62" y="85"/>
                    <a:pt x="63" y="91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6" y="98"/>
                    <a:pt x="67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5" y="84"/>
                    <a:pt x="64" y="79"/>
                    <a:pt x="63" y="74"/>
                  </a:cubicBezTo>
                  <a:cubicBezTo>
                    <a:pt x="63" y="73"/>
                    <a:pt x="63" y="73"/>
                    <a:pt x="63" y="72"/>
                  </a:cubicBezTo>
                  <a:cubicBezTo>
                    <a:pt x="65" y="72"/>
                    <a:pt x="67" y="72"/>
                    <a:pt x="68" y="72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9" y="73"/>
                    <a:pt x="87" y="73"/>
                    <a:pt x="95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2"/>
                    <a:pt x="121" y="71"/>
                    <a:pt x="121" y="70"/>
                  </a:cubicBezTo>
                  <a:lnTo>
                    <a:pt x="98" y="69"/>
                  </a:lnTo>
                  <a:close/>
                  <a:moveTo>
                    <a:pt x="67" y="29"/>
                  </a:moveTo>
                  <a:cubicBezTo>
                    <a:pt x="69" y="22"/>
                    <a:pt x="70" y="15"/>
                    <a:pt x="73" y="13"/>
                  </a:cubicBezTo>
                  <a:cubicBezTo>
                    <a:pt x="77" y="9"/>
                    <a:pt x="83" y="7"/>
                    <a:pt x="87" y="9"/>
                  </a:cubicBezTo>
                  <a:cubicBezTo>
                    <a:pt x="90" y="11"/>
                    <a:pt x="91" y="15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7"/>
                    <a:pt x="80" y="31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2"/>
                    <a:pt x="67" y="31"/>
                  </a:cubicBezTo>
                  <a:cubicBezTo>
                    <a:pt x="67" y="30"/>
                    <a:pt x="67" y="30"/>
                    <a:pt x="67" y="29"/>
                  </a:cubicBezTo>
                  <a:close/>
                  <a:moveTo>
                    <a:pt x="34" y="19"/>
                  </a:moveTo>
                  <a:cubicBezTo>
                    <a:pt x="33" y="14"/>
                    <a:pt x="34" y="10"/>
                    <a:pt x="37" y="7"/>
                  </a:cubicBezTo>
                  <a:cubicBezTo>
                    <a:pt x="40" y="4"/>
                    <a:pt x="46" y="4"/>
                    <a:pt x="52" y="6"/>
                  </a:cubicBezTo>
                  <a:cubicBezTo>
                    <a:pt x="59" y="10"/>
                    <a:pt x="63" y="22"/>
                    <a:pt x="63" y="31"/>
                  </a:cubicBezTo>
                  <a:cubicBezTo>
                    <a:pt x="63" y="32"/>
                    <a:pt x="63" y="32"/>
                    <a:pt x="63" y="33"/>
                  </a:cubicBezTo>
                  <a:cubicBezTo>
                    <a:pt x="61" y="33"/>
                    <a:pt x="60" y="34"/>
                    <a:pt x="60" y="35"/>
                  </a:cubicBezTo>
                  <a:cubicBezTo>
                    <a:pt x="58" y="35"/>
                    <a:pt x="56" y="34"/>
                    <a:pt x="54" y="33"/>
                  </a:cubicBezTo>
                  <a:cubicBezTo>
                    <a:pt x="46" y="30"/>
                    <a:pt x="36" y="26"/>
                    <a:pt x="3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72" y="1388"/>
              <a:ext cx="194" cy="351"/>
            </a:xfrm>
            <a:custGeom>
              <a:avLst/>
              <a:gdLst>
                <a:gd name="T0" fmla="*/ 66 w 65"/>
                <a:gd name="T1" fmla="*/ 330 h 117"/>
                <a:gd name="T2" fmla="*/ 66 w 65"/>
                <a:gd name="T3" fmla="*/ 330 h 117"/>
                <a:gd name="T4" fmla="*/ 66 w 65"/>
                <a:gd name="T5" fmla="*/ 333 h 117"/>
                <a:gd name="T6" fmla="*/ 66 w 65"/>
                <a:gd name="T7" fmla="*/ 330 h 117"/>
                <a:gd name="T8" fmla="*/ 179 w 65"/>
                <a:gd name="T9" fmla="*/ 165 h 117"/>
                <a:gd name="T10" fmla="*/ 143 w 65"/>
                <a:gd name="T11" fmla="*/ 150 h 117"/>
                <a:gd name="T12" fmla="*/ 78 w 65"/>
                <a:gd name="T13" fmla="*/ 126 h 117"/>
                <a:gd name="T14" fmla="*/ 75 w 65"/>
                <a:gd name="T15" fmla="*/ 120 h 117"/>
                <a:gd name="T16" fmla="*/ 75 w 65"/>
                <a:gd name="T17" fmla="*/ 123 h 117"/>
                <a:gd name="T18" fmla="*/ 78 w 65"/>
                <a:gd name="T19" fmla="*/ 105 h 117"/>
                <a:gd name="T20" fmla="*/ 84 w 65"/>
                <a:gd name="T21" fmla="*/ 21 h 117"/>
                <a:gd name="T22" fmla="*/ 72 w 65"/>
                <a:gd name="T23" fmla="*/ 3 h 117"/>
                <a:gd name="T24" fmla="*/ 54 w 65"/>
                <a:gd name="T25" fmla="*/ 9 h 117"/>
                <a:gd name="T26" fmla="*/ 0 w 65"/>
                <a:gd name="T27" fmla="*/ 81 h 117"/>
                <a:gd name="T28" fmla="*/ 0 w 65"/>
                <a:gd name="T29" fmla="*/ 105 h 117"/>
                <a:gd name="T30" fmla="*/ 6 w 65"/>
                <a:gd name="T31" fmla="*/ 102 h 117"/>
                <a:gd name="T32" fmla="*/ 66 w 65"/>
                <a:gd name="T33" fmla="*/ 21 h 117"/>
                <a:gd name="T34" fmla="*/ 66 w 65"/>
                <a:gd name="T35" fmla="*/ 21 h 117"/>
                <a:gd name="T36" fmla="*/ 66 w 65"/>
                <a:gd name="T37" fmla="*/ 21 h 117"/>
                <a:gd name="T38" fmla="*/ 60 w 65"/>
                <a:gd name="T39" fmla="*/ 120 h 117"/>
                <a:gd name="T40" fmla="*/ 72 w 65"/>
                <a:gd name="T41" fmla="*/ 141 h 117"/>
                <a:gd name="T42" fmla="*/ 72 w 65"/>
                <a:gd name="T43" fmla="*/ 141 h 117"/>
                <a:gd name="T44" fmla="*/ 96 w 65"/>
                <a:gd name="T45" fmla="*/ 150 h 117"/>
                <a:gd name="T46" fmla="*/ 173 w 65"/>
                <a:gd name="T47" fmla="*/ 180 h 117"/>
                <a:gd name="T48" fmla="*/ 176 w 65"/>
                <a:gd name="T49" fmla="*/ 180 h 117"/>
                <a:gd name="T50" fmla="*/ 173 w 65"/>
                <a:gd name="T51" fmla="*/ 180 h 117"/>
                <a:gd name="T52" fmla="*/ 72 w 65"/>
                <a:gd name="T53" fmla="*/ 198 h 117"/>
                <a:gd name="T54" fmla="*/ 69 w 65"/>
                <a:gd name="T55" fmla="*/ 198 h 117"/>
                <a:gd name="T56" fmla="*/ 57 w 65"/>
                <a:gd name="T57" fmla="*/ 210 h 117"/>
                <a:gd name="T58" fmla="*/ 54 w 65"/>
                <a:gd name="T59" fmla="*/ 219 h 117"/>
                <a:gd name="T60" fmla="*/ 48 w 65"/>
                <a:gd name="T61" fmla="*/ 330 h 117"/>
                <a:gd name="T62" fmla="*/ 48 w 65"/>
                <a:gd name="T63" fmla="*/ 330 h 117"/>
                <a:gd name="T64" fmla="*/ 48 w 65"/>
                <a:gd name="T65" fmla="*/ 330 h 117"/>
                <a:gd name="T66" fmla="*/ 0 w 65"/>
                <a:gd name="T67" fmla="*/ 234 h 117"/>
                <a:gd name="T68" fmla="*/ 0 w 65"/>
                <a:gd name="T69" fmla="*/ 234 h 117"/>
                <a:gd name="T70" fmla="*/ 0 w 65"/>
                <a:gd name="T71" fmla="*/ 234 h 117"/>
                <a:gd name="T72" fmla="*/ 0 w 65"/>
                <a:gd name="T73" fmla="*/ 270 h 117"/>
                <a:gd name="T74" fmla="*/ 33 w 65"/>
                <a:gd name="T75" fmla="*/ 339 h 117"/>
                <a:gd name="T76" fmla="*/ 36 w 65"/>
                <a:gd name="T77" fmla="*/ 339 h 117"/>
                <a:gd name="T78" fmla="*/ 54 w 65"/>
                <a:gd name="T79" fmla="*/ 348 h 117"/>
                <a:gd name="T80" fmla="*/ 63 w 65"/>
                <a:gd name="T81" fmla="*/ 342 h 117"/>
                <a:gd name="T82" fmla="*/ 66 w 65"/>
                <a:gd name="T83" fmla="*/ 330 h 117"/>
                <a:gd name="T84" fmla="*/ 72 w 65"/>
                <a:gd name="T85" fmla="*/ 219 h 117"/>
                <a:gd name="T86" fmla="*/ 72 w 65"/>
                <a:gd name="T87" fmla="*/ 219 h 117"/>
                <a:gd name="T88" fmla="*/ 75 w 65"/>
                <a:gd name="T89" fmla="*/ 216 h 117"/>
                <a:gd name="T90" fmla="*/ 179 w 65"/>
                <a:gd name="T91" fmla="*/ 198 h 117"/>
                <a:gd name="T92" fmla="*/ 179 w 65"/>
                <a:gd name="T93" fmla="*/ 195 h 117"/>
                <a:gd name="T94" fmla="*/ 191 w 65"/>
                <a:gd name="T95" fmla="*/ 189 h 117"/>
                <a:gd name="T96" fmla="*/ 194 w 65"/>
                <a:gd name="T97" fmla="*/ 180 h 117"/>
                <a:gd name="T98" fmla="*/ 179 w 65"/>
                <a:gd name="T99" fmla="*/ 165 h 117"/>
                <a:gd name="T100" fmla="*/ 75 w 65"/>
                <a:gd name="T101" fmla="*/ 126 h 117"/>
                <a:gd name="T102" fmla="*/ 75 w 65"/>
                <a:gd name="T103" fmla="*/ 126 h 117"/>
                <a:gd name="T104" fmla="*/ 75 w 65"/>
                <a:gd name="T105" fmla="*/ 123 h 117"/>
                <a:gd name="T106" fmla="*/ 75 w 65"/>
                <a:gd name="T107" fmla="*/ 126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117"/>
                <a:gd name="T164" fmla="*/ 65 w 65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117">
                  <a:moveTo>
                    <a:pt x="22" y="110"/>
                  </a:moveTo>
                  <a:cubicBezTo>
                    <a:pt x="22" y="110"/>
                    <a:pt x="22" y="110"/>
                    <a:pt x="22" y="110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22" y="110"/>
                  </a:lnTo>
                  <a:close/>
                  <a:moveTo>
                    <a:pt x="60" y="55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1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5" y="38"/>
                    <a:pt x="26" y="3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1"/>
                    <a:pt x="24" y="1"/>
                  </a:cubicBezTo>
                  <a:cubicBezTo>
                    <a:pt x="23" y="0"/>
                    <a:pt x="21" y="0"/>
                    <a:pt x="18" y="3"/>
                  </a:cubicBezTo>
                  <a:cubicBezTo>
                    <a:pt x="18" y="3"/>
                    <a:pt x="5" y="20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4"/>
                    <a:pt x="2" y="34"/>
                  </a:cubicBezTo>
                  <a:cubicBezTo>
                    <a:pt x="2" y="34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3"/>
                    <a:pt x="22" y="46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8"/>
                    <a:pt x="27" y="48"/>
                    <a:pt x="32" y="5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7"/>
                    <a:pt x="20" y="68"/>
                    <a:pt x="19" y="70"/>
                  </a:cubicBezTo>
                  <a:cubicBezTo>
                    <a:pt x="19" y="71"/>
                    <a:pt x="18" y="72"/>
                    <a:pt x="18" y="73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100"/>
                    <a:pt x="11" y="113"/>
                    <a:pt x="11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4" y="117"/>
                    <a:pt x="17" y="116"/>
                    <a:pt x="18" y="116"/>
                  </a:cubicBezTo>
                  <a:cubicBezTo>
                    <a:pt x="18" y="116"/>
                    <a:pt x="20" y="115"/>
                    <a:pt x="21" y="114"/>
                  </a:cubicBezTo>
                  <a:cubicBezTo>
                    <a:pt x="21" y="113"/>
                    <a:pt x="22" y="112"/>
                    <a:pt x="22" y="110"/>
                  </a:cubicBezTo>
                  <a:cubicBezTo>
                    <a:pt x="22" y="109"/>
                    <a:pt x="22" y="10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5" y="72"/>
                    <a:pt x="25" y="72"/>
                  </a:cubicBezTo>
                  <a:cubicBezTo>
                    <a:pt x="26" y="71"/>
                    <a:pt x="60" y="66"/>
                    <a:pt x="60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2" y="65"/>
                    <a:pt x="63" y="64"/>
                    <a:pt x="64" y="63"/>
                  </a:cubicBezTo>
                  <a:cubicBezTo>
                    <a:pt x="65" y="62"/>
                    <a:pt x="65" y="61"/>
                    <a:pt x="65" y="60"/>
                  </a:cubicBezTo>
                  <a:cubicBezTo>
                    <a:pt x="65" y="59"/>
                    <a:pt x="65" y="56"/>
                    <a:pt x="60" y="55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7158" y="1448"/>
              <a:ext cx="129" cy="210"/>
            </a:xfrm>
            <a:custGeom>
              <a:avLst/>
              <a:gdLst>
                <a:gd name="T0" fmla="*/ 129 w 43"/>
                <a:gd name="T1" fmla="*/ 174 h 70"/>
                <a:gd name="T2" fmla="*/ 105 w 43"/>
                <a:gd name="T3" fmla="*/ 165 h 70"/>
                <a:gd name="T4" fmla="*/ 24 w 43"/>
                <a:gd name="T5" fmla="*/ 186 h 70"/>
                <a:gd name="T6" fmla="*/ 21 w 43"/>
                <a:gd name="T7" fmla="*/ 186 h 70"/>
                <a:gd name="T8" fmla="*/ 24 w 43"/>
                <a:gd name="T9" fmla="*/ 186 h 70"/>
                <a:gd name="T10" fmla="*/ 75 w 43"/>
                <a:gd name="T11" fmla="*/ 117 h 70"/>
                <a:gd name="T12" fmla="*/ 75 w 43"/>
                <a:gd name="T13" fmla="*/ 114 h 70"/>
                <a:gd name="T14" fmla="*/ 75 w 43"/>
                <a:gd name="T15" fmla="*/ 93 h 70"/>
                <a:gd name="T16" fmla="*/ 30 w 43"/>
                <a:gd name="T17" fmla="*/ 18 h 70"/>
                <a:gd name="T18" fmla="*/ 30 w 43"/>
                <a:gd name="T19" fmla="*/ 18 h 70"/>
                <a:gd name="T20" fmla="*/ 30 w 43"/>
                <a:gd name="T21" fmla="*/ 18 h 70"/>
                <a:gd name="T22" fmla="*/ 111 w 43"/>
                <a:gd name="T23" fmla="*/ 48 h 70"/>
                <a:gd name="T24" fmla="*/ 129 w 43"/>
                <a:gd name="T25" fmla="*/ 45 h 70"/>
                <a:gd name="T26" fmla="*/ 129 w 43"/>
                <a:gd name="T27" fmla="*/ 21 h 70"/>
                <a:gd name="T28" fmla="*/ 123 w 43"/>
                <a:gd name="T29" fmla="*/ 30 h 70"/>
                <a:gd name="T30" fmla="*/ 117 w 43"/>
                <a:gd name="T31" fmla="*/ 33 h 70"/>
                <a:gd name="T32" fmla="*/ 36 w 43"/>
                <a:gd name="T33" fmla="*/ 3 h 70"/>
                <a:gd name="T34" fmla="*/ 15 w 43"/>
                <a:gd name="T35" fmla="*/ 9 h 70"/>
                <a:gd name="T36" fmla="*/ 15 w 43"/>
                <a:gd name="T37" fmla="*/ 27 h 70"/>
                <a:gd name="T38" fmla="*/ 60 w 43"/>
                <a:gd name="T39" fmla="*/ 102 h 70"/>
                <a:gd name="T40" fmla="*/ 60 w 43"/>
                <a:gd name="T41" fmla="*/ 108 h 70"/>
                <a:gd name="T42" fmla="*/ 9 w 43"/>
                <a:gd name="T43" fmla="*/ 174 h 70"/>
                <a:gd name="T44" fmla="*/ 6 w 43"/>
                <a:gd name="T45" fmla="*/ 195 h 70"/>
                <a:gd name="T46" fmla="*/ 27 w 43"/>
                <a:gd name="T47" fmla="*/ 201 h 70"/>
                <a:gd name="T48" fmla="*/ 111 w 43"/>
                <a:gd name="T49" fmla="*/ 180 h 70"/>
                <a:gd name="T50" fmla="*/ 114 w 43"/>
                <a:gd name="T51" fmla="*/ 183 h 70"/>
                <a:gd name="T52" fmla="*/ 129 w 43"/>
                <a:gd name="T53" fmla="*/ 210 h 70"/>
                <a:gd name="T54" fmla="*/ 129 w 43"/>
                <a:gd name="T55" fmla="*/ 174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"/>
                <a:gd name="T85" fmla="*/ 0 h 70"/>
                <a:gd name="T86" fmla="*/ 43 w 4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" h="70">
                  <a:moveTo>
                    <a:pt x="43" y="58"/>
                  </a:moveTo>
                  <a:cubicBezTo>
                    <a:pt x="41" y="55"/>
                    <a:pt x="38" y="54"/>
                    <a:pt x="35" y="55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6"/>
                    <a:pt x="27" y="33"/>
                    <a:pt x="25" y="3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9" y="17"/>
                    <a:pt x="41" y="16"/>
                    <a:pt x="43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9"/>
                    <a:pt x="41" y="10"/>
                    <a:pt x="41" y="10"/>
                  </a:cubicBezTo>
                  <a:cubicBezTo>
                    <a:pt x="41" y="10"/>
                    <a:pt x="39" y="11"/>
                    <a:pt x="39" y="1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5" y="3"/>
                    <a:pt x="3" y="6"/>
                    <a:pt x="5" y="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2" y="64"/>
                    <a:pt x="2" y="65"/>
                  </a:cubicBezTo>
                  <a:cubicBezTo>
                    <a:pt x="3" y="66"/>
                    <a:pt x="5" y="68"/>
                    <a:pt x="9" y="6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8" y="60"/>
                    <a:pt x="38" y="61"/>
                  </a:cubicBezTo>
                  <a:cubicBezTo>
                    <a:pt x="39" y="61"/>
                    <a:pt x="41" y="65"/>
                    <a:pt x="43" y="70"/>
                  </a:cubicBezTo>
                  <a:cubicBezTo>
                    <a:pt x="43" y="58"/>
                    <a:pt x="43" y="58"/>
                    <a:pt x="43" y="5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4529" y="1853"/>
              <a:ext cx="633" cy="369"/>
            </a:xfrm>
            <a:custGeom>
              <a:avLst/>
              <a:gdLst>
                <a:gd name="T0" fmla="*/ 621 w 212"/>
                <a:gd name="T1" fmla="*/ 213 h 123"/>
                <a:gd name="T2" fmla="*/ 564 w 212"/>
                <a:gd name="T3" fmla="*/ 216 h 123"/>
                <a:gd name="T4" fmla="*/ 137 w 212"/>
                <a:gd name="T5" fmla="*/ 207 h 123"/>
                <a:gd name="T6" fmla="*/ 24 w 212"/>
                <a:gd name="T7" fmla="*/ 93 h 123"/>
                <a:gd name="T8" fmla="*/ 87 w 212"/>
                <a:gd name="T9" fmla="*/ 24 h 123"/>
                <a:gd name="T10" fmla="*/ 158 w 212"/>
                <a:gd name="T11" fmla="*/ 72 h 123"/>
                <a:gd name="T12" fmla="*/ 102 w 212"/>
                <a:gd name="T13" fmla="*/ 132 h 123"/>
                <a:gd name="T14" fmla="*/ 84 w 212"/>
                <a:gd name="T15" fmla="*/ 102 h 123"/>
                <a:gd name="T16" fmla="*/ 72 w 212"/>
                <a:gd name="T17" fmla="*/ 90 h 123"/>
                <a:gd name="T18" fmla="*/ 60 w 212"/>
                <a:gd name="T19" fmla="*/ 105 h 123"/>
                <a:gd name="T20" fmla="*/ 102 w 212"/>
                <a:gd name="T21" fmla="*/ 156 h 123"/>
                <a:gd name="T22" fmla="*/ 182 w 212"/>
                <a:gd name="T23" fmla="*/ 75 h 123"/>
                <a:gd name="T24" fmla="*/ 87 w 212"/>
                <a:gd name="T25" fmla="*/ 0 h 123"/>
                <a:gd name="T26" fmla="*/ 0 w 212"/>
                <a:gd name="T27" fmla="*/ 93 h 123"/>
                <a:gd name="T28" fmla="*/ 134 w 212"/>
                <a:gd name="T29" fmla="*/ 228 h 123"/>
                <a:gd name="T30" fmla="*/ 164 w 212"/>
                <a:gd name="T31" fmla="*/ 282 h 123"/>
                <a:gd name="T32" fmla="*/ 102 w 212"/>
                <a:gd name="T33" fmla="*/ 321 h 123"/>
                <a:gd name="T34" fmla="*/ 87 w 212"/>
                <a:gd name="T35" fmla="*/ 333 h 123"/>
                <a:gd name="T36" fmla="*/ 99 w 212"/>
                <a:gd name="T37" fmla="*/ 345 h 123"/>
                <a:gd name="T38" fmla="*/ 352 w 212"/>
                <a:gd name="T39" fmla="*/ 357 h 123"/>
                <a:gd name="T40" fmla="*/ 570 w 212"/>
                <a:gd name="T41" fmla="*/ 366 h 123"/>
                <a:gd name="T42" fmla="*/ 585 w 212"/>
                <a:gd name="T43" fmla="*/ 357 h 123"/>
                <a:gd name="T44" fmla="*/ 573 w 212"/>
                <a:gd name="T45" fmla="*/ 342 h 123"/>
                <a:gd name="T46" fmla="*/ 478 w 212"/>
                <a:gd name="T47" fmla="*/ 279 h 123"/>
                <a:gd name="T48" fmla="*/ 567 w 212"/>
                <a:gd name="T49" fmla="*/ 240 h 123"/>
                <a:gd name="T50" fmla="*/ 633 w 212"/>
                <a:gd name="T51" fmla="*/ 228 h 123"/>
                <a:gd name="T52" fmla="*/ 352 w 212"/>
                <a:gd name="T53" fmla="*/ 333 h 123"/>
                <a:gd name="T54" fmla="*/ 194 w 212"/>
                <a:gd name="T55" fmla="*/ 330 h 123"/>
                <a:gd name="T56" fmla="*/ 188 w 212"/>
                <a:gd name="T57" fmla="*/ 285 h 123"/>
                <a:gd name="T58" fmla="*/ 197 w 212"/>
                <a:gd name="T59" fmla="*/ 240 h 123"/>
                <a:gd name="T60" fmla="*/ 451 w 212"/>
                <a:gd name="T61" fmla="*/ 246 h 123"/>
                <a:gd name="T62" fmla="*/ 439 w 212"/>
                <a:gd name="T63" fmla="*/ 336 h 123"/>
                <a:gd name="T64" fmla="*/ 90 w 212"/>
                <a:gd name="T65" fmla="*/ 333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2"/>
                <a:gd name="T100" fmla="*/ 0 h 123"/>
                <a:gd name="T101" fmla="*/ 212 w 212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2" h="123">
                  <a:moveTo>
                    <a:pt x="212" y="75"/>
                  </a:moveTo>
                  <a:cubicBezTo>
                    <a:pt x="212" y="73"/>
                    <a:pt x="211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62" y="74"/>
                    <a:pt x="130" y="76"/>
                    <a:pt x="100" y="75"/>
                  </a:cubicBezTo>
                  <a:cubicBezTo>
                    <a:pt x="81" y="74"/>
                    <a:pt x="63" y="72"/>
                    <a:pt x="46" y="69"/>
                  </a:cubicBezTo>
                  <a:cubicBezTo>
                    <a:pt x="22" y="63"/>
                    <a:pt x="9" y="52"/>
                    <a:pt x="8" y="35"/>
                  </a:cubicBezTo>
                  <a:cubicBezTo>
                    <a:pt x="8" y="34"/>
                    <a:pt x="8" y="32"/>
                    <a:pt x="8" y="31"/>
                  </a:cubicBezTo>
                  <a:cubicBezTo>
                    <a:pt x="8" y="23"/>
                    <a:pt x="11" y="17"/>
                    <a:pt x="16" y="13"/>
                  </a:cubicBezTo>
                  <a:cubicBezTo>
                    <a:pt x="19" y="9"/>
                    <a:pt x="24" y="8"/>
                    <a:pt x="29" y="8"/>
                  </a:cubicBezTo>
                  <a:cubicBezTo>
                    <a:pt x="31" y="8"/>
                    <a:pt x="33" y="9"/>
                    <a:pt x="35" y="9"/>
                  </a:cubicBezTo>
                  <a:cubicBezTo>
                    <a:pt x="44" y="11"/>
                    <a:pt x="53" y="16"/>
                    <a:pt x="53" y="24"/>
                  </a:cubicBezTo>
                  <a:cubicBezTo>
                    <a:pt x="53" y="25"/>
                    <a:pt x="53" y="25"/>
                    <a:pt x="53" y="26"/>
                  </a:cubicBezTo>
                  <a:cubicBezTo>
                    <a:pt x="51" y="35"/>
                    <a:pt x="40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0" y="44"/>
                    <a:pt x="28" y="41"/>
                    <a:pt x="28" y="34"/>
                  </a:cubicBezTo>
                  <a:cubicBezTo>
                    <a:pt x="28" y="32"/>
                    <a:pt x="26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1"/>
                    <a:pt x="20" y="32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49"/>
                    <a:pt x="30" y="52"/>
                    <a:pt x="33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45" y="52"/>
                    <a:pt x="59" y="40"/>
                    <a:pt x="61" y="27"/>
                  </a:cubicBezTo>
                  <a:cubicBezTo>
                    <a:pt x="61" y="27"/>
                    <a:pt x="61" y="26"/>
                    <a:pt x="61" y="25"/>
                  </a:cubicBezTo>
                  <a:cubicBezTo>
                    <a:pt x="61" y="18"/>
                    <a:pt x="58" y="6"/>
                    <a:pt x="37" y="1"/>
                  </a:cubicBezTo>
                  <a:cubicBezTo>
                    <a:pt x="34" y="1"/>
                    <a:pt x="32" y="0"/>
                    <a:pt x="29" y="0"/>
                  </a:cubicBezTo>
                  <a:cubicBezTo>
                    <a:pt x="22" y="0"/>
                    <a:pt x="16" y="2"/>
                    <a:pt x="10" y="6"/>
                  </a:cubicBezTo>
                  <a:cubicBezTo>
                    <a:pt x="4" y="12"/>
                    <a:pt x="0" y="21"/>
                    <a:pt x="0" y="31"/>
                  </a:cubicBezTo>
                  <a:cubicBezTo>
                    <a:pt x="0" y="33"/>
                    <a:pt x="0" y="34"/>
                    <a:pt x="0" y="36"/>
                  </a:cubicBezTo>
                  <a:cubicBezTo>
                    <a:pt x="2" y="57"/>
                    <a:pt x="17" y="70"/>
                    <a:pt x="45" y="76"/>
                  </a:cubicBezTo>
                  <a:cubicBezTo>
                    <a:pt x="49" y="77"/>
                    <a:pt x="53" y="78"/>
                    <a:pt x="58" y="79"/>
                  </a:cubicBezTo>
                  <a:cubicBezTo>
                    <a:pt x="56" y="84"/>
                    <a:pt x="55" y="89"/>
                    <a:pt x="55" y="94"/>
                  </a:cubicBezTo>
                  <a:cubicBezTo>
                    <a:pt x="55" y="99"/>
                    <a:pt x="55" y="104"/>
                    <a:pt x="57" y="109"/>
                  </a:cubicBezTo>
                  <a:cubicBezTo>
                    <a:pt x="49" y="109"/>
                    <a:pt x="41" y="108"/>
                    <a:pt x="34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1" y="107"/>
                    <a:pt x="29" y="109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3"/>
                    <a:pt x="31" y="115"/>
                    <a:pt x="33" y="115"/>
                  </a:cubicBezTo>
                  <a:cubicBezTo>
                    <a:pt x="51" y="117"/>
                    <a:pt x="69" y="118"/>
                    <a:pt x="87" y="119"/>
                  </a:cubicBezTo>
                  <a:cubicBezTo>
                    <a:pt x="97" y="119"/>
                    <a:pt x="108" y="119"/>
                    <a:pt x="118" y="119"/>
                  </a:cubicBezTo>
                  <a:cubicBezTo>
                    <a:pt x="128" y="120"/>
                    <a:pt x="139" y="120"/>
                    <a:pt x="149" y="120"/>
                  </a:cubicBezTo>
                  <a:cubicBezTo>
                    <a:pt x="163" y="121"/>
                    <a:pt x="178" y="121"/>
                    <a:pt x="191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4" y="123"/>
                    <a:pt x="195" y="121"/>
                    <a:pt x="196" y="119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196" y="116"/>
                    <a:pt x="194" y="115"/>
                    <a:pt x="192" y="114"/>
                  </a:cubicBezTo>
                  <a:cubicBezTo>
                    <a:pt x="180" y="114"/>
                    <a:pt x="168" y="113"/>
                    <a:pt x="156" y="112"/>
                  </a:cubicBezTo>
                  <a:cubicBezTo>
                    <a:pt x="158" y="107"/>
                    <a:pt x="159" y="100"/>
                    <a:pt x="160" y="93"/>
                  </a:cubicBezTo>
                  <a:cubicBezTo>
                    <a:pt x="160" y="90"/>
                    <a:pt x="159" y="86"/>
                    <a:pt x="159" y="82"/>
                  </a:cubicBezTo>
                  <a:cubicBezTo>
                    <a:pt x="169" y="82"/>
                    <a:pt x="180" y="81"/>
                    <a:pt x="190" y="80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11" y="79"/>
                    <a:pt x="212" y="78"/>
                    <a:pt x="212" y="76"/>
                  </a:cubicBezTo>
                  <a:lnTo>
                    <a:pt x="212" y="75"/>
                  </a:lnTo>
                  <a:close/>
                  <a:moveTo>
                    <a:pt x="118" y="111"/>
                  </a:moveTo>
                  <a:cubicBezTo>
                    <a:pt x="108" y="111"/>
                    <a:pt x="98" y="111"/>
                    <a:pt x="87" y="111"/>
                  </a:cubicBezTo>
                  <a:cubicBezTo>
                    <a:pt x="80" y="110"/>
                    <a:pt x="73" y="110"/>
                    <a:pt x="65" y="110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3" y="105"/>
                    <a:pt x="63" y="100"/>
                    <a:pt x="63" y="95"/>
                  </a:cubicBezTo>
                  <a:cubicBezTo>
                    <a:pt x="63" y="89"/>
                    <a:pt x="64" y="84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7" y="82"/>
                    <a:pt x="89" y="82"/>
                    <a:pt x="100" y="83"/>
                  </a:cubicBezTo>
                  <a:cubicBezTo>
                    <a:pt x="117" y="83"/>
                    <a:pt x="134" y="83"/>
                    <a:pt x="151" y="82"/>
                  </a:cubicBezTo>
                  <a:cubicBezTo>
                    <a:pt x="151" y="86"/>
                    <a:pt x="152" y="90"/>
                    <a:pt x="152" y="93"/>
                  </a:cubicBezTo>
                  <a:cubicBezTo>
                    <a:pt x="151" y="100"/>
                    <a:pt x="150" y="107"/>
                    <a:pt x="147" y="112"/>
                  </a:cubicBezTo>
                  <a:cubicBezTo>
                    <a:pt x="137" y="112"/>
                    <a:pt x="128" y="112"/>
                    <a:pt x="118" y="111"/>
                  </a:cubicBezTo>
                  <a:close/>
                  <a:moveTo>
                    <a:pt x="30" y="111"/>
                  </a:moveTo>
                  <a:cubicBezTo>
                    <a:pt x="30" y="111"/>
                    <a:pt x="30" y="111"/>
                    <a:pt x="30" y="111"/>
                  </a:cubicBezTo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4744" y="1733"/>
              <a:ext cx="278" cy="351"/>
            </a:xfrm>
            <a:custGeom>
              <a:avLst/>
              <a:gdLst>
                <a:gd name="T0" fmla="*/ 269 w 93"/>
                <a:gd name="T1" fmla="*/ 225 h 117"/>
                <a:gd name="T2" fmla="*/ 272 w 93"/>
                <a:gd name="T3" fmla="*/ 69 h 117"/>
                <a:gd name="T4" fmla="*/ 191 w 93"/>
                <a:gd name="T5" fmla="*/ 33 h 117"/>
                <a:gd name="T6" fmla="*/ 78 w 93"/>
                <a:gd name="T7" fmla="*/ 27 h 117"/>
                <a:gd name="T8" fmla="*/ 12 w 93"/>
                <a:gd name="T9" fmla="*/ 90 h 117"/>
                <a:gd name="T10" fmla="*/ 9 w 93"/>
                <a:gd name="T11" fmla="*/ 264 h 117"/>
                <a:gd name="T12" fmla="*/ 87 w 93"/>
                <a:gd name="T13" fmla="*/ 345 h 117"/>
                <a:gd name="T14" fmla="*/ 203 w 93"/>
                <a:gd name="T15" fmla="*/ 348 h 117"/>
                <a:gd name="T16" fmla="*/ 269 w 93"/>
                <a:gd name="T17" fmla="*/ 225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17"/>
                <a:gd name="T29" fmla="*/ 93 w 9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17">
                  <a:moveTo>
                    <a:pt x="90" y="75"/>
                  </a:moveTo>
                  <a:cubicBezTo>
                    <a:pt x="90" y="58"/>
                    <a:pt x="93" y="39"/>
                    <a:pt x="91" y="23"/>
                  </a:cubicBezTo>
                  <a:cubicBezTo>
                    <a:pt x="88" y="0"/>
                    <a:pt x="72" y="10"/>
                    <a:pt x="64" y="11"/>
                  </a:cubicBezTo>
                  <a:cubicBezTo>
                    <a:pt x="51" y="11"/>
                    <a:pt x="38" y="9"/>
                    <a:pt x="26" y="9"/>
                  </a:cubicBezTo>
                  <a:cubicBezTo>
                    <a:pt x="16" y="9"/>
                    <a:pt x="7" y="0"/>
                    <a:pt x="4" y="30"/>
                  </a:cubicBezTo>
                  <a:cubicBezTo>
                    <a:pt x="1" y="48"/>
                    <a:pt x="0" y="70"/>
                    <a:pt x="3" y="88"/>
                  </a:cubicBezTo>
                  <a:cubicBezTo>
                    <a:pt x="6" y="115"/>
                    <a:pt x="18" y="115"/>
                    <a:pt x="29" y="115"/>
                  </a:cubicBezTo>
                  <a:cubicBezTo>
                    <a:pt x="42" y="115"/>
                    <a:pt x="55" y="116"/>
                    <a:pt x="68" y="116"/>
                  </a:cubicBezTo>
                  <a:cubicBezTo>
                    <a:pt x="83" y="117"/>
                    <a:pt x="89" y="112"/>
                    <a:pt x="90" y="75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860" y="1646"/>
              <a:ext cx="123" cy="123"/>
            </a:xfrm>
            <a:custGeom>
              <a:avLst/>
              <a:gdLst>
                <a:gd name="T0" fmla="*/ 51 w 41"/>
                <a:gd name="T1" fmla="*/ 9 h 41"/>
                <a:gd name="T2" fmla="*/ 0 w 41"/>
                <a:gd name="T3" fmla="*/ 105 h 41"/>
                <a:gd name="T4" fmla="*/ 6 w 41"/>
                <a:gd name="T5" fmla="*/ 111 h 41"/>
                <a:gd name="T6" fmla="*/ 12 w 41"/>
                <a:gd name="T7" fmla="*/ 105 h 41"/>
                <a:gd name="T8" fmla="*/ 54 w 41"/>
                <a:gd name="T9" fmla="*/ 18 h 41"/>
                <a:gd name="T10" fmla="*/ 102 w 41"/>
                <a:gd name="T11" fmla="*/ 24 h 41"/>
                <a:gd name="T12" fmla="*/ 105 w 41"/>
                <a:gd name="T13" fmla="*/ 60 h 41"/>
                <a:gd name="T14" fmla="*/ 42 w 41"/>
                <a:gd name="T15" fmla="*/ 99 h 41"/>
                <a:gd name="T16" fmla="*/ 12 w 41"/>
                <a:gd name="T17" fmla="*/ 111 h 41"/>
                <a:gd name="T18" fmla="*/ 9 w 41"/>
                <a:gd name="T19" fmla="*/ 120 h 41"/>
                <a:gd name="T20" fmla="*/ 15 w 41"/>
                <a:gd name="T21" fmla="*/ 123 h 41"/>
                <a:gd name="T22" fmla="*/ 45 w 41"/>
                <a:gd name="T23" fmla="*/ 111 h 41"/>
                <a:gd name="T24" fmla="*/ 117 w 41"/>
                <a:gd name="T25" fmla="*/ 66 h 41"/>
                <a:gd name="T26" fmla="*/ 108 w 41"/>
                <a:gd name="T27" fmla="*/ 15 h 41"/>
                <a:gd name="T28" fmla="*/ 51 w 41"/>
                <a:gd name="T29" fmla="*/ 9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1"/>
                <a:gd name="T47" fmla="*/ 41 w 41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1">
                  <a:moveTo>
                    <a:pt x="17" y="3"/>
                  </a:moveTo>
                  <a:cubicBezTo>
                    <a:pt x="5" y="7"/>
                    <a:pt x="0" y="25"/>
                    <a:pt x="0" y="35"/>
                  </a:cubicBezTo>
                  <a:cubicBezTo>
                    <a:pt x="1" y="36"/>
                    <a:pt x="1" y="37"/>
                    <a:pt x="2" y="37"/>
                  </a:cubicBezTo>
                  <a:cubicBezTo>
                    <a:pt x="3" y="37"/>
                    <a:pt x="4" y="36"/>
                    <a:pt x="4" y="35"/>
                  </a:cubicBezTo>
                  <a:cubicBezTo>
                    <a:pt x="4" y="25"/>
                    <a:pt x="9" y="9"/>
                    <a:pt x="18" y="6"/>
                  </a:cubicBezTo>
                  <a:cubicBezTo>
                    <a:pt x="24" y="4"/>
                    <a:pt x="30" y="4"/>
                    <a:pt x="34" y="8"/>
                  </a:cubicBezTo>
                  <a:cubicBezTo>
                    <a:pt x="37" y="11"/>
                    <a:pt x="37" y="15"/>
                    <a:pt x="35" y="20"/>
                  </a:cubicBezTo>
                  <a:cubicBezTo>
                    <a:pt x="33" y="27"/>
                    <a:pt x="23" y="30"/>
                    <a:pt x="14" y="33"/>
                  </a:cubicBezTo>
                  <a:cubicBezTo>
                    <a:pt x="10" y="35"/>
                    <a:pt x="6" y="36"/>
                    <a:pt x="4" y="37"/>
                  </a:cubicBezTo>
                  <a:cubicBezTo>
                    <a:pt x="3" y="38"/>
                    <a:pt x="2" y="39"/>
                    <a:pt x="3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8" y="39"/>
                    <a:pt x="11" y="38"/>
                    <a:pt x="15" y="37"/>
                  </a:cubicBezTo>
                  <a:cubicBezTo>
                    <a:pt x="25" y="34"/>
                    <a:pt x="36" y="30"/>
                    <a:pt x="39" y="22"/>
                  </a:cubicBezTo>
                  <a:cubicBezTo>
                    <a:pt x="41" y="15"/>
                    <a:pt x="40" y="9"/>
                    <a:pt x="36" y="5"/>
                  </a:cubicBezTo>
                  <a:cubicBezTo>
                    <a:pt x="32" y="1"/>
                    <a:pt x="24" y="0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4777" y="1649"/>
              <a:ext cx="104" cy="120"/>
            </a:xfrm>
            <a:custGeom>
              <a:avLst/>
              <a:gdLst>
                <a:gd name="T0" fmla="*/ 24 w 35"/>
                <a:gd name="T1" fmla="*/ 6 h 40"/>
                <a:gd name="T2" fmla="*/ 3 w 35"/>
                <a:gd name="T3" fmla="*/ 45 h 40"/>
                <a:gd name="T4" fmla="*/ 3 w 35"/>
                <a:gd name="T5" fmla="*/ 45 h 40"/>
                <a:gd name="T6" fmla="*/ 89 w 35"/>
                <a:gd name="T7" fmla="*/ 114 h 40"/>
                <a:gd name="T8" fmla="*/ 92 w 35"/>
                <a:gd name="T9" fmla="*/ 117 h 40"/>
                <a:gd name="T10" fmla="*/ 98 w 35"/>
                <a:gd name="T11" fmla="*/ 120 h 40"/>
                <a:gd name="T12" fmla="*/ 101 w 35"/>
                <a:gd name="T13" fmla="*/ 114 h 40"/>
                <a:gd name="T14" fmla="*/ 104 w 35"/>
                <a:gd name="T15" fmla="*/ 111 h 40"/>
                <a:gd name="T16" fmla="*/ 104 w 35"/>
                <a:gd name="T17" fmla="*/ 111 h 40"/>
                <a:gd name="T18" fmla="*/ 101 w 35"/>
                <a:gd name="T19" fmla="*/ 105 h 40"/>
                <a:gd name="T20" fmla="*/ 98 w 35"/>
                <a:gd name="T21" fmla="*/ 105 h 40"/>
                <a:gd name="T22" fmla="*/ 95 w 35"/>
                <a:gd name="T23" fmla="*/ 81 h 40"/>
                <a:gd name="T24" fmla="*/ 77 w 35"/>
                <a:gd name="T25" fmla="*/ 24 h 40"/>
                <a:gd name="T26" fmla="*/ 24 w 35"/>
                <a:gd name="T27" fmla="*/ 6 h 40"/>
                <a:gd name="T28" fmla="*/ 12 w 35"/>
                <a:gd name="T29" fmla="*/ 45 h 40"/>
                <a:gd name="T30" fmla="*/ 12 w 35"/>
                <a:gd name="T31" fmla="*/ 45 h 40"/>
                <a:gd name="T32" fmla="*/ 27 w 35"/>
                <a:gd name="T33" fmla="*/ 18 h 40"/>
                <a:gd name="T34" fmla="*/ 71 w 35"/>
                <a:gd name="T35" fmla="*/ 30 h 40"/>
                <a:gd name="T36" fmla="*/ 83 w 35"/>
                <a:gd name="T37" fmla="*/ 81 h 40"/>
                <a:gd name="T38" fmla="*/ 86 w 35"/>
                <a:gd name="T39" fmla="*/ 99 h 40"/>
                <a:gd name="T40" fmla="*/ 12 w 35"/>
                <a:gd name="T41" fmla="*/ 45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40"/>
                <a:gd name="T65" fmla="*/ 35 w 35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40">
                  <a:moveTo>
                    <a:pt x="8" y="2"/>
                  </a:moveTo>
                  <a:cubicBezTo>
                    <a:pt x="5" y="3"/>
                    <a:pt x="1" y="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27"/>
                    <a:pt x="15" y="33"/>
                    <a:pt x="30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2" y="40"/>
                    <a:pt x="33" y="40"/>
                  </a:cubicBezTo>
                  <a:cubicBezTo>
                    <a:pt x="34" y="39"/>
                    <a:pt x="34" y="39"/>
                    <a:pt x="34" y="38"/>
                  </a:cubicBezTo>
                  <a:cubicBezTo>
                    <a:pt x="35" y="38"/>
                    <a:pt x="35" y="38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2"/>
                    <a:pt x="32" y="30"/>
                    <a:pt x="32" y="27"/>
                  </a:cubicBezTo>
                  <a:cubicBezTo>
                    <a:pt x="31" y="19"/>
                    <a:pt x="30" y="11"/>
                    <a:pt x="26" y="8"/>
                  </a:cubicBezTo>
                  <a:cubicBezTo>
                    <a:pt x="21" y="2"/>
                    <a:pt x="13" y="0"/>
                    <a:pt x="8" y="2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1"/>
                    <a:pt x="6" y="7"/>
                    <a:pt x="9" y="6"/>
                  </a:cubicBezTo>
                  <a:cubicBezTo>
                    <a:pt x="13" y="4"/>
                    <a:pt x="19" y="6"/>
                    <a:pt x="24" y="10"/>
                  </a:cubicBezTo>
                  <a:cubicBezTo>
                    <a:pt x="26" y="13"/>
                    <a:pt x="27" y="21"/>
                    <a:pt x="28" y="27"/>
                  </a:cubicBezTo>
                  <a:cubicBezTo>
                    <a:pt x="29" y="29"/>
                    <a:pt x="29" y="31"/>
                    <a:pt x="29" y="33"/>
                  </a:cubicBezTo>
                  <a:cubicBezTo>
                    <a:pt x="16" y="29"/>
                    <a:pt x="4" y="24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747" y="1895"/>
              <a:ext cx="266" cy="42"/>
            </a:xfrm>
            <a:custGeom>
              <a:avLst/>
              <a:gdLst>
                <a:gd name="T0" fmla="*/ 3 w 89"/>
                <a:gd name="T1" fmla="*/ 0 h 14"/>
                <a:gd name="T2" fmla="*/ 0 w 89"/>
                <a:gd name="T3" fmla="*/ 12 h 14"/>
                <a:gd name="T4" fmla="*/ 266 w 89"/>
                <a:gd name="T5" fmla="*/ 36 h 14"/>
                <a:gd name="T6" fmla="*/ 266 w 89"/>
                <a:gd name="T7" fmla="*/ 24 h 14"/>
                <a:gd name="T8" fmla="*/ 3 w 8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4"/>
                <a:gd name="T17" fmla="*/ 89 w 8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6" y="12"/>
                    <a:pt x="57" y="14"/>
                    <a:pt x="89" y="12"/>
                  </a:cubicBezTo>
                  <a:cubicBezTo>
                    <a:pt x="89" y="11"/>
                    <a:pt x="89" y="9"/>
                    <a:pt x="89" y="8"/>
                  </a:cubicBezTo>
                  <a:cubicBezTo>
                    <a:pt x="57" y="11"/>
                    <a:pt x="26" y="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747" y="1943"/>
              <a:ext cx="266" cy="36"/>
            </a:xfrm>
            <a:custGeom>
              <a:avLst/>
              <a:gdLst>
                <a:gd name="T0" fmla="*/ 72 w 89"/>
                <a:gd name="T1" fmla="*/ 15 h 12"/>
                <a:gd name="T2" fmla="*/ 27 w 89"/>
                <a:gd name="T3" fmla="*/ 6 h 12"/>
                <a:gd name="T4" fmla="*/ 0 w 89"/>
                <a:gd name="T5" fmla="*/ 0 h 12"/>
                <a:gd name="T6" fmla="*/ 0 w 89"/>
                <a:gd name="T7" fmla="*/ 12 h 12"/>
                <a:gd name="T8" fmla="*/ 24 w 89"/>
                <a:gd name="T9" fmla="*/ 18 h 12"/>
                <a:gd name="T10" fmla="*/ 69 w 89"/>
                <a:gd name="T11" fmla="*/ 27 h 12"/>
                <a:gd name="T12" fmla="*/ 263 w 89"/>
                <a:gd name="T13" fmla="*/ 33 h 12"/>
                <a:gd name="T14" fmla="*/ 266 w 89"/>
                <a:gd name="T15" fmla="*/ 21 h 12"/>
                <a:gd name="T16" fmla="*/ 72 w 89"/>
                <a:gd name="T17" fmla="*/ 15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2"/>
                <a:gd name="T29" fmla="*/ 89 w 8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2">
                  <a:moveTo>
                    <a:pt x="24" y="5"/>
                  </a:moveTo>
                  <a:cubicBezTo>
                    <a:pt x="19" y="4"/>
                    <a:pt x="14" y="3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13" y="7"/>
                    <a:pt x="18" y="8"/>
                    <a:pt x="23" y="9"/>
                  </a:cubicBezTo>
                  <a:cubicBezTo>
                    <a:pt x="45" y="12"/>
                    <a:pt x="67" y="12"/>
                    <a:pt x="88" y="11"/>
                  </a:cubicBezTo>
                  <a:cubicBezTo>
                    <a:pt x="89" y="9"/>
                    <a:pt x="89" y="8"/>
                    <a:pt x="89" y="7"/>
                  </a:cubicBezTo>
                  <a:cubicBezTo>
                    <a:pt x="67" y="8"/>
                    <a:pt x="45" y="9"/>
                    <a:pt x="2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863" y="1763"/>
              <a:ext cx="15" cy="315"/>
            </a:xfrm>
            <a:custGeom>
              <a:avLst/>
              <a:gdLst>
                <a:gd name="T0" fmla="*/ 12 w 5"/>
                <a:gd name="T1" fmla="*/ 177 h 105"/>
                <a:gd name="T2" fmla="*/ 15 w 5"/>
                <a:gd name="T3" fmla="*/ 0 h 105"/>
                <a:gd name="T4" fmla="*/ 3 w 5"/>
                <a:gd name="T5" fmla="*/ 0 h 105"/>
                <a:gd name="T6" fmla="*/ 3 w 5"/>
                <a:gd name="T7" fmla="*/ 177 h 105"/>
                <a:gd name="T8" fmla="*/ 3 w 5"/>
                <a:gd name="T9" fmla="*/ 315 h 105"/>
                <a:gd name="T10" fmla="*/ 15 w 5"/>
                <a:gd name="T11" fmla="*/ 315 h 105"/>
                <a:gd name="T12" fmla="*/ 12 w 5"/>
                <a:gd name="T13" fmla="*/ 177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05"/>
                <a:gd name="T23" fmla="*/ 5 w 5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05">
                  <a:moveTo>
                    <a:pt x="4" y="59"/>
                  </a:moveTo>
                  <a:cubicBezTo>
                    <a:pt x="4" y="40"/>
                    <a:pt x="4" y="2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9"/>
                    <a:pt x="0" y="40"/>
                    <a:pt x="1" y="59"/>
                  </a:cubicBezTo>
                  <a:cubicBezTo>
                    <a:pt x="1" y="74"/>
                    <a:pt x="1" y="90"/>
                    <a:pt x="1" y="105"/>
                  </a:cubicBezTo>
                  <a:cubicBezTo>
                    <a:pt x="2" y="105"/>
                    <a:pt x="3" y="105"/>
                    <a:pt x="5" y="105"/>
                  </a:cubicBezTo>
                  <a:cubicBezTo>
                    <a:pt x="5" y="90"/>
                    <a:pt x="5" y="74"/>
                    <a:pt x="4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854" y="1745"/>
              <a:ext cx="33" cy="3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789" y="1757"/>
              <a:ext cx="83" cy="81"/>
            </a:xfrm>
            <a:custGeom>
              <a:avLst/>
              <a:gdLst>
                <a:gd name="T0" fmla="*/ 74 w 28"/>
                <a:gd name="T1" fmla="*/ 0 h 27"/>
                <a:gd name="T2" fmla="*/ 71 w 28"/>
                <a:gd name="T3" fmla="*/ 6 h 27"/>
                <a:gd name="T4" fmla="*/ 53 w 28"/>
                <a:gd name="T5" fmla="*/ 63 h 27"/>
                <a:gd name="T6" fmla="*/ 33 w 28"/>
                <a:gd name="T7" fmla="*/ 69 h 27"/>
                <a:gd name="T8" fmla="*/ 15 w 28"/>
                <a:gd name="T9" fmla="*/ 60 h 27"/>
                <a:gd name="T10" fmla="*/ 18 w 28"/>
                <a:gd name="T11" fmla="*/ 42 h 27"/>
                <a:gd name="T12" fmla="*/ 36 w 28"/>
                <a:gd name="T13" fmla="*/ 30 h 27"/>
                <a:gd name="T14" fmla="*/ 39 w 28"/>
                <a:gd name="T15" fmla="*/ 36 h 27"/>
                <a:gd name="T16" fmla="*/ 30 w 28"/>
                <a:gd name="T17" fmla="*/ 42 h 27"/>
                <a:gd name="T18" fmla="*/ 27 w 28"/>
                <a:gd name="T19" fmla="*/ 48 h 27"/>
                <a:gd name="T20" fmla="*/ 33 w 28"/>
                <a:gd name="T21" fmla="*/ 51 h 27"/>
                <a:gd name="T22" fmla="*/ 50 w 28"/>
                <a:gd name="T23" fmla="*/ 36 h 27"/>
                <a:gd name="T24" fmla="*/ 39 w 28"/>
                <a:gd name="T25" fmla="*/ 21 h 27"/>
                <a:gd name="T26" fmla="*/ 9 w 28"/>
                <a:gd name="T27" fmla="*/ 36 h 27"/>
                <a:gd name="T28" fmla="*/ 3 w 28"/>
                <a:gd name="T29" fmla="*/ 66 h 27"/>
                <a:gd name="T30" fmla="*/ 33 w 28"/>
                <a:gd name="T31" fmla="*/ 81 h 27"/>
                <a:gd name="T32" fmla="*/ 59 w 28"/>
                <a:gd name="T33" fmla="*/ 69 h 27"/>
                <a:gd name="T34" fmla="*/ 80 w 28"/>
                <a:gd name="T35" fmla="*/ 6 h 27"/>
                <a:gd name="T36" fmla="*/ 74 w 28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7"/>
                <a:gd name="T59" fmla="*/ 28 w 28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7">
                  <a:moveTo>
                    <a:pt x="25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8"/>
                    <a:pt x="22" y="16"/>
                    <a:pt x="18" y="21"/>
                  </a:cubicBezTo>
                  <a:cubicBezTo>
                    <a:pt x="16" y="23"/>
                    <a:pt x="14" y="23"/>
                    <a:pt x="11" y="23"/>
                  </a:cubicBezTo>
                  <a:cubicBezTo>
                    <a:pt x="8" y="23"/>
                    <a:pt x="6" y="22"/>
                    <a:pt x="5" y="20"/>
                  </a:cubicBezTo>
                  <a:cubicBezTo>
                    <a:pt x="4" y="18"/>
                    <a:pt x="4" y="16"/>
                    <a:pt x="6" y="14"/>
                  </a:cubicBezTo>
                  <a:cubicBezTo>
                    <a:pt x="8" y="10"/>
                    <a:pt x="11" y="10"/>
                    <a:pt x="12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2"/>
                    <a:pt x="12" y="13"/>
                    <a:pt x="10" y="14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7"/>
                    <a:pt x="10" y="18"/>
                    <a:pt x="11" y="17"/>
                  </a:cubicBezTo>
                  <a:cubicBezTo>
                    <a:pt x="16" y="16"/>
                    <a:pt x="17" y="13"/>
                    <a:pt x="17" y="12"/>
                  </a:cubicBezTo>
                  <a:cubicBezTo>
                    <a:pt x="17" y="10"/>
                    <a:pt x="15" y="8"/>
                    <a:pt x="13" y="7"/>
                  </a:cubicBezTo>
                  <a:cubicBezTo>
                    <a:pt x="10" y="6"/>
                    <a:pt x="6" y="7"/>
                    <a:pt x="3" y="12"/>
                  </a:cubicBezTo>
                  <a:cubicBezTo>
                    <a:pt x="0" y="15"/>
                    <a:pt x="0" y="19"/>
                    <a:pt x="1" y="22"/>
                  </a:cubicBezTo>
                  <a:cubicBezTo>
                    <a:pt x="3" y="25"/>
                    <a:pt x="6" y="27"/>
                    <a:pt x="11" y="27"/>
                  </a:cubicBezTo>
                  <a:cubicBezTo>
                    <a:pt x="14" y="27"/>
                    <a:pt x="18" y="26"/>
                    <a:pt x="20" y="23"/>
                  </a:cubicBezTo>
                  <a:cubicBezTo>
                    <a:pt x="25" y="18"/>
                    <a:pt x="28" y="9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4872" y="1760"/>
              <a:ext cx="81" cy="144"/>
            </a:xfrm>
            <a:custGeom>
              <a:avLst/>
              <a:gdLst>
                <a:gd name="T0" fmla="*/ 3 w 27"/>
                <a:gd name="T1" fmla="*/ 0 h 48"/>
                <a:gd name="T2" fmla="*/ 0 w 27"/>
                <a:gd name="T3" fmla="*/ 6 h 48"/>
                <a:gd name="T4" fmla="*/ 36 w 27"/>
                <a:gd name="T5" fmla="*/ 117 h 48"/>
                <a:gd name="T6" fmla="*/ 66 w 27"/>
                <a:gd name="T7" fmla="*/ 141 h 48"/>
                <a:gd name="T8" fmla="*/ 78 w 27"/>
                <a:gd name="T9" fmla="*/ 123 h 48"/>
                <a:gd name="T10" fmla="*/ 51 w 27"/>
                <a:gd name="T11" fmla="*/ 78 h 48"/>
                <a:gd name="T12" fmla="*/ 45 w 27"/>
                <a:gd name="T13" fmla="*/ 81 h 48"/>
                <a:gd name="T14" fmla="*/ 48 w 27"/>
                <a:gd name="T15" fmla="*/ 87 h 48"/>
                <a:gd name="T16" fmla="*/ 69 w 27"/>
                <a:gd name="T17" fmla="*/ 123 h 48"/>
                <a:gd name="T18" fmla="*/ 63 w 27"/>
                <a:gd name="T19" fmla="*/ 132 h 48"/>
                <a:gd name="T20" fmla="*/ 45 w 27"/>
                <a:gd name="T21" fmla="*/ 111 h 48"/>
                <a:gd name="T22" fmla="*/ 9 w 27"/>
                <a:gd name="T23" fmla="*/ 6 h 48"/>
                <a:gd name="T24" fmla="*/ 3 w 27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48"/>
                <a:gd name="T41" fmla="*/ 27 w 27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48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4"/>
                    <a:pt x="5" y="29"/>
                    <a:pt x="12" y="39"/>
                  </a:cubicBezTo>
                  <a:cubicBezTo>
                    <a:pt x="16" y="45"/>
                    <a:pt x="19" y="48"/>
                    <a:pt x="22" y="47"/>
                  </a:cubicBezTo>
                  <a:cubicBezTo>
                    <a:pt x="25" y="47"/>
                    <a:pt x="26" y="44"/>
                    <a:pt x="26" y="41"/>
                  </a:cubicBezTo>
                  <a:cubicBezTo>
                    <a:pt x="27" y="35"/>
                    <a:pt x="24" y="28"/>
                    <a:pt x="17" y="26"/>
                  </a:cubicBezTo>
                  <a:cubicBezTo>
                    <a:pt x="16" y="26"/>
                    <a:pt x="15" y="26"/>
                    <a:pt x="15" y="27"/>
                  </a:cubicBezTo>
                  <a:cubicBezTo>
                    <a:pt x="14" y="28"/>
                    <a:pt x="15" y="29"/>
                    <a:pt x="16" y="29"/>
                  </a:cubicBezTo>
                  <a:cubicBezTo>
                    <a:pt x="20" y="31"/>
                    <a:pt x="23" y="36"/>
                    <a:pt x="23" y="41"/>
                  </a:cubicBezTo>
                  <a:cubicBezTo>
                    <a:pt x="22" y="42"/>
                    <a:pt x="22" y="43"/>
                    <a:pt x="21" y="44"/>
                  </a:cubicBezTo>
                  <a:cubicBezTo>
                    <a:pt x="21" y="44"/>
                    <a:pt x="18" y="43"/>
                    <a:pt x="15" y="37"/>
                  </a:cubicBezTo>
                  <a:cubicBezTo>
                    <a:pt x="9" y="27"/>
                    <a:pt x="4" y="1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123" y="1069"/>
              <a:ext cx="341" cy="775"/>
            </a:xfrm>
            <a:custGeom>
              <a:avLst/>
              <a:gdLst>
                <a:gd name="T0" fmla="*/ 218 w 114"/>
                <a:gd name="T1" fmla="*/ 760 h 258"/>
                <a:gd name="T2" fmla="*/ 272 w 114"/>
                <a:gd name="T3" fmla="*/ 751 h 258"/>
                <a:gd name="T4" fmla="*/ 329 w 114"/>
                <a:gd name="T5" fmla="*/ 748 h 258"/>
                <a:gd name="T6" fmla="*/ 338 w 114"/>
                <a:gd name="T7" fmla="*/ 745 h 258"/>
                <a:gd name="T8" fmla="*/ 338 w 114"/>
                <a:gd name="T9" fmla="*/ 736 h 258"/>
                <a:gd name="T10" fmla="*/ 200 w 114"/>
                <a:gd name="T11" fmla="*/ 9 h 258"/>
                <a:gd name="T12" fmla="*/ 194 w 114"/>
                <a:gd name="T13" fmla="*/ 0 h 258"/>
                <a:gd name="T14" fmla="*/ 185 w 114"/>
                <a:gd name="T15" fmla="*/ 3 h 258"/>
                <a:gd name="T16" fmla="*/ 90 w 114"/>
                <a:gd name="T17" fmla="*/ 384 h 258"/>
                <a:gd name="T18" fmla="*/ 0 w 114"/>
                <a:gd name="T19" fmla="*/ 760 h 258"/>
                <a:gd name="T20" fmla="*/ 0 w 114"/>
                <a:gd name="T21" fmla="*/ 766 h 258"/>
                <a:gd name="T22" fmla="*/ 6 w 114"/>
                <a:gd name="T23" fmla="*/ 772 h 258"/>
                <a:gd name="T24" fmla="*/ 162 w 114"/>
                <a:gd name="T25" fmla="*/ 763 h 258"/>
                <a:gd name="T26" fmla="*/ 218 w 114"/>
                <a:gd name="T27" fmla="*/ 760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258"/>
                <a:gd name="T44" fmla="*/ 114 w 114"/>
                <a:gd name="T45" fmla="*/ 258 h 2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258">
                  <a:moveTo>
                    <a:pt x="73" y="253"/>
                  </a:moveTo>
                  <a:cubicBezTo>
                    <a:pt x="78" y="253"/>
                    <a:pt x="87" y="251"/>
                    <a:pt x="91" y="250"/>
                  </a:cubicBezTo>
                  <a:cubicBezTo>
                    <a:pt x="98" y="248"/>
                    <a:pt x="104" y="247"/>
                    <a:pt x="110" y="249"/>
                  </a:cubicBezTo>
                  <a:cubicBezTo>
                    <a:pt x="111" y="249"/>
                    <a:pt x="112" y="248"/>
                    <a:pt x="113" y="248"/>
                  </a:cubicBezTo>
                  <a:cubicBezTo>
                    <a:pt x="114" y="247"/>
                    <a:pt x="114" y="246"/>
                    <a:pt x="113" y="245"/>
                  </a:cubicBezTo>
                  <a:cubicBezTo>
                    <a:pt x="85" y="172"/>
                    <a:pt x="69" y="85"/>
                    <a:pt x="67" y="3"/>
                  </a:cubicBezTo>
                  <a:cubicBezTo>
                    <a:pt x="67" y="1"/>
                    <a:pt x="67" y="0"/>
                    <a:pt x="65" y="0"/>
                  </a:cubicBezTo>
                  <a:cubicBezTo>
                    <a:pt x="64" y="0"/>
                    <a:pt x="63" y="0"/>
                    <a:pt x="62" y="1"/>
                  </a:cubicBezTo>
                  <a:cubicBezTo>
                    <a:pt x="43" y="37"/>
                    <a:pt x="37" y="82"/>
                    <a:pt x="30" y="128"/>
                  </a:cubicBezTo>
                  <a:cubicBezTo>
                    <a:pt x="24" y="171"/>
                    <a:pt x="18" y="216"/>
                    <a:pt x="0" y="253"/>
                  </a:cubicBezTo>
                  <a:cubicBezTo>
                    <a:pt x="0" y="254"/>
                    <a:pt x="0" y="255"/>
                    <a:pt x="0" y="255"/>
                  </a:cubicBezTo>
                  <a:cubicBezTo>
                    <a:pt x="1" y="256"/>
                    <a:pt x="1" y="257"/>
                    <a:pt x="2" y="257"/>
                  </a:cubicBezTo>
                  <a:cubicBezTo>
                    <a:pt x="3" y="257"/>
                    <a:pt x="40" y="258"/>
                    <a:pt x="54" y="254"/>
                  </a:cubicBezTo>
                  <a:lnTo>
                    <a:pt x="73" y="253"/>
                  </a:ln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2249" y="1829"/>
              <a:ext cx="110" cy="270"/>
            </a:xfrm>
            <a:custGeom>
              <a:avLst/>
              <a:gdLst>
                <a:gd name="T0" fmla="*/ 36 w 37"/>
                <a:gd name="T1" fmla="*/ 3 h 90"/>
                <a:gd name="T2" fmla="*/ 30 w 37"/>
                <a:gd name="T3" fmla="*/ 84 h 90"/>
                <a:gd name="T4" fmla="*/ 3 w 37"/>
                <a:gd name="T5" fmla="*/ 258 h 90"/>
                <a:gd name="T6" fmla="*/ 0 w 37"/>
                <a:gd name="T7" fmla="*/ 264 h 90"/>
                <a:gd name="T8" fmla="*/ 0 w 37"/>
                <a:gd name="T9" fmla="*/ 264 h 90"/>
                <a:gd name="T10" fmla="*/ 9 w 37"/>
                <a:gd name="T11" fmla="*/ 270 h 90"/>
                <a:gd name="T12" fmla="*/ 9 w 37"/>
                <a:gd name="T13" fmla="*/ 270 h 90"/>
                <a:gd name="T14" fmla="*/ 95 w 37"/>
                <a:gd name="T15" fmla="*/ 270 h 90"/>
                <a:gd name="T16" fmla="*/ 104 w 37"/>
                <a:gd name="T17" fmla="*/ 264 h 90"/>
                <a:gd name="T18" fmla="*/ 86 w 37"/>
                <a:gd name="T19" fmla="*/ 123 h 90"/>
                <a:gd name="T20" fmla="*/ 92 w 37"/>
                <a:gd name="T21" fmla="*/ 0 h 90"/>
                <a:gd name="T22" fmla="*/ 36 w 37"/>
                <a:gd name="T23" fmla="*/ 3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90"/>
                <a:gd name="T38" fmla="*/ 37 w 37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90">
                  <a:moveTo>
                    <a:pt x="12" y="1"/>
                  </a:moveTo>
                  <a:cubicBezTo>
                    <a:pt x="12" y="6"/>
                    <a:pt x="10" y="15"/>
                    <a:pt x="10" y="28"/>
                  </a:cubicBezTo>
                  <a:cubicBezTo>
                    <a:pt x="11" y="61"/>
                    <a:pt x="2" y="82"/>
                    <a:pt x="1" y="86"/>
                  </a:cubicBez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0"/>
                    <a:pt x="2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90"/>
                    <a:pt x="31" y="90"/>
                    <a:pt x="32" y="90"/>
                  </a:cubicBezTo>
                  <a:cubicBezTo>
                    <a:pt x="34" y="90"/>
                    <a:pt x="35" y="89"/>
                    <a:pt x="35" y="88"/>
                  </a:cubicBezTo>
                  <a:cubicBezTo>
                    <a:pt x="37" y="72"/>
                    <a:pt x="32" y="62"/>
                    <a:pt x="29" y="41"/>
                  </a:cubicBezTo>
                  <a:cubicBezTo>
                    <a:pt x="27" y="23"/>
                    <a:pt x="30" y="12"/>
                    <a:pt x="31" y="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297" y="982"/>
              <a:ext cx="89" cy="93"/>
            </a:xfrm>
            <a:custGeom>
              <a:avLst/>
              <a:gdLst>
                <a:gd name="T0" fmla="*/ 3 w 30"/>
                <a:gd name="T1" fmla="*/ 72 h 31"/>
                <a:gd name="T2" fmla="*/ 30 w 30"/>
                <a:gd name="T3" fmla="*/ 66 h 31"/>
                <a:gd name="T4" fmla="*/ 33 w 30"/>
                <a:gd name="T5" fmla="*/ 69 h 31"/>
                <a:gd name="T6" fmla="*/ 47 w 30"/>
                <a:gd name="T7" fmla="*/ 93 h 31"/>
                <a:gd name="T8" fmla="*/ 50 w 30"/>
                <a:gd name="T9" fmla="*/ 93 h 31"/>
                <a:gd name="T10" fmla="*/ 53 w 30"/>
                <a:gd name="T11" fmla="*/ 90 h 31"/>
                <a:gd name="T12" fmla="*/ 56 w 30"/>
                <a:gd name="T13" fmla="*/ 63 h 31"/>
                <a:gd name="T14" fmla="*/ 59 w 30"/>
                <a:gd name="T15" fmla="*/ 60 h 31"/>
                <a:gd name="T16" fmla="*/ 86 w 30"/>
                <a:gd name="T17" fmla="*/ 51 h 31"/>
                <a:gd name="T18" fmla="*/ 89 w 30"/>
                <a:gd name="T19" fmla="*/ 48 h 31"/>
                <a:gd name="T20" fmla="*/ 86 w 30"/>
                <a:gd name="T21" fmla="*/ 45 h 31"/>
                <a:gd name="T22" fmla="*/ 59 w 30"/>
                <a:gd name="T23" fmla="*/ 36 h 31"/>
                <a:gd name="T24" fmla="*/ 56 w 30"/>
                <a:gd name="T25" fmla="*/ 30 h 31"/>
                <a:gd name="T26" fmla="*/ 59 w 30"/>
                <a:gd name="T27" fmla="*/ 3 h 31"/>
                <a:gd name="T28" fmla="*/ 59 w 30"/>
                <a:gd name="T29" fmla="*/ 3 h 31"/>
                <a:gd name="T30" fmla="*/ 59 w 30"/>
                <a:gd name="T31" fmla="*/ 3 h 31"/>
                <a:gd name="T32" fmla="*/ 59 w 30"/>
                <a:gd name="T33" fmla="*/ 0 h 31"/>
                <a:gd name="T34" fmla="*/ 56 w 30"/>
                <a:gd name="T35" fmla="*/ 0 h 31"/>
                <a:gd name="T36" fmla="*/ 36 w 30"/>
                <a:gd name="T37" fmla="*/ 21 h 31"/>
                <a:gd name="T38" fmla="*/ 30 w 30"/>
                <a:gd name="T39" fmla="*/ 24 h 31"/>
                <a:gd name="T40" fmla="*/ 6 w 30"/>
                <a:gd name="T41" fmla="*/ 12 h 31"/>
                <a:gd name="T42" fmla="*/ 6 w 30"/>
                <a:gd name="T43" fmla="*/ 12 h 31"/>
                <a:gd name="T44" fmla="*/ 6 w 30"/>
                <a:gd name="T45" fmla="*/ 12 h 31"/>
                <a:gd name="T46" fmla="*/ 3 w 30"/>
                <a:gd name="T47" fmla="*/ 15 h 31"/>
                <a:gd name="T48" fmla="*/ 3 w 30"/>
                <a:gd name="T49" fmla="*/ 18 h 31"/>
                <a:gd name="T50" fmla="*/ 15 w 30"/>
                <a:gd name="T51" fmla="*/ 42 h 31"/>
                <a:gd name="T52" fmla="*/ 15 w 30"/>
                <a:gd name="T53" fmla="*/ 48 h 31"/>
                <a:gd name="T54" fmla="*/ 0 w 30"/>
                <a:gd name="T55" fmla="*/ 69 h 31"/>
                <a:gd name="T56" fmla="*/ 0 w 30"/>
                <a:gd name="T57" fmla="*/ 72 h 31"/>
                <a:gd name="T58" fmla="*/ 3 w 30"/>
                <a:gd name="T59" fmla="*/ 72 h 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31"/>
                <a:gd name="T92" fmla="*/ 30 w 30"/>
                <a:gd name="T93" fmla="*/ 31 h 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31">
                  <a:moveTo>
                    <a:pt x="1" y="24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2"/>
                    <a:pt x="11" y="2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30" y="16"/>
                    <a:pt x="30" y="16"/>
                  </a:cubicBezTo>
                  <a:cubicBezTo>
                    <a:pt x="30" y="16"/>
                    <a:pt x="30" y="16"/>
                    <a:pt x="29" y="15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5"/>
                    <a:pt x="5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210" y="1586"/>
              <a:ext cx="78" cy="72"/>
            </a:xfrm>
            <a:custGeom>
              <a:avLst/>
              <a:gdLst>
                <a:gd name="T0" fmla="*/ 60 w 26"/>
                <a:gd name="T1" fmla="*/ 48 h 24"/>
                <a:gd name="T2" fmla="*/ 36 w 26"/>
                <a:gd name="T3" fmla="*/ 12 h 24"/>
                <a:gd name="T4" fmla="*/ 60 w 26"/>
                <a:gd name="T5" fmla="*/ 48 h 24"/>
                <a:gd name="T6" fmla="*/ 0 60000 65536"/>
                <a:gd name="T7" fmla="*/ 0 60000 65536"/>
                <a:gd name="T8" fmla="*/ 0 60000 65536"/>
                <a:gd name="T9" fmla="*/ 0 w 26"/>
                <a:gd name="T10" fmla="*/ 0 h 24"/>
                <a:gd name="T11" fmla="*/ 26 w 2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4">
                  <a:moveTo>
                    <a:pt x="20" y="16"/>
                  </a:moveTo>
                  <a:cubicBezTo>
                    <a:pt x="12" y="24"/>
                    <a:pt x="0" y="10"/>
                    <a:pt x="12" y="4"/>
                  </a:cubicBezTo>
                  <a:cubicBezTo>
                    <a:pt x="19" y="0"/>
                    <a:pt x="26" y="10"/>
                    <a:pt x="2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258" y="1457"/>
              <a:ext cx="77" cy="72"/>
            </a:xfrm>
            <a:custGeom>
              <a:avLst/>
              <a:gdLst>
                <a:gd name="T0" fmla="*/ 59 w 26"/>
                <a:gd name="T1" fmla="*/ 48 h 24"/>
                <a:gd name="T2" fmla="*/ 33 w 26"/>
                <a:gd name="T3" fmla="*/ 12 h 24"/>
                <a:gd name="T4" fmla="*/ 59 w 26"/>
                <a:gd name="T5" fmla="*/ 48 h 24"/>
                <a:gd name="T6" fmla="*/ 0 60000 65536"/>
                <a:gd name="T7" fmla="*/ 0 60000 65536"/>
                <a:gd name="T8" fmla="*/ 0 60000 65536"/>
                <a:gd name="T9" fmla="*/ 0 w 26"/>
                <a:gd name="T10" fmla="*/ 0 h 24"/>
                <a:gd name="T11" fmla="*/ 26 w 2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4">
                  <a:moveTo>
                    <a:pt x="20" y="16"/>
                  </a:moveTo>
                  <a:cubicBezTo>
                    <a:pt x="12" y="24"/>
                    <a:pt x="0" y="10"/>
                    <a:pt x="11" y="4"/>
                  </a:cubicBezTo>
                  <a:cubicBezTo>
                    <a:pt x="18" y="0"/>
                    <a:pt x="26" y="10"/>
                    <a:pt x="2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2270" y="1670"/>
              <a:ext cx="95" cy="90"/>
            </a:xfrm>
            <a:custGeom>
              <a:avLst/>
              <a:gdLst>
                <a:gd name="T0" fmla="*/ 74 w 32"/>
                <a:gd name="T1" fmla="*/ 60 h 30"/>
                <a:gd name="T2" fmla="*/ 42 w 32"/>
                <a:gd name="T3" fmla="*/ 15 h 30"/>
                <a:gd name="T4" fmla="*/ 74 w 32"/>
                <a:gd name="T5" fmla="*/ 60 h 30"/>
                <a:gd name="T6" fmla="*/ 0 60000 65536"/>
                <a:gd name="T7" fmla="*/ 0 60000 65536"/>
                <a:gd name="T8" fmla="*/ 0 60000 65536"/>
                <a:gd name="T9" fmla="*/ 0 w 32"/>
                <a:gd name="T10" fmla="*/ 0 h 30"/>
                <a:gd name="T11" fmla="*/ 32 w 3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30">
                  <a:moveTo>
                    <a:pt x="25" y="20"/>
                  </a:moveTo>
                  <a:cubicBezTo>
                    <a:pt x="15" y="30"/>
                    <a:pt x="0" y="13"/>
                    <a:pt x="14" y="5"/>
                  </a:cubicBezTo>
                  <a:cubicBezTo>
                    <a:pt x="23" y="0"/>
                    <a:pt x="32" y="13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252" y="1331"/>
              <a:ext cx="60" cy="57"/>
            </a:xfrm>
            <a:custGeom>
              <a:avLst/>
              <a:gdLst>
                <a:gd name="T0" fmla="*/ 48 w 20"/>
                <a:gd name="T1" fmla="*/ 39 h 19"/>
                <a:gd name="T2" fmla="*/ 27 w 20"/>
                <a:gd name="T3" fmla="*/ 9 h 19"/>
                <a:gd name="T4" fmla="*/ 48 w 20"/>
                <a:gd name="T5" fmla="*/ 39 h 19"/>
                <a:gd name="T6" fmla="*/ 0 60000 65536"/>
                <a:gd name="T7" fmla="*/ 0 60000 65536"/>
                <a:gd name="T8" fmla="*/ 0 60000 65536"/>
                <a:gd name="T9" fmla="*/ 0 w 20"/>
                <a:gd name="T10" fmla="*/ 0 h 19"/>
                <a:gd name="T11" fmla="*/ 20 w 20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9">
                  <a:moveTo>
                    <a:pt x="16" y="13"/>
                  </a:moveTo>
                  <a:cubicBezTo>
                    <a:pt x="10" y="19"/>
                    <a:pt x="0" y="8"/>
                    <a:pt x="9" y="3"/>
                  </a:cubicBezTo>
                  <a:cubicBezTo>
                    <a:pt x="14" y="0"/>
                    <a:pt x="20" y="8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270" y="1225"/>
              <a:ext cx="45" cy="42"/>
            </a:xfrm>
            <a:custGeom>
              <a:avLst/>
              <a:gdLst>
                <a:gd name="T0" fmla="*/ 36 w 15"/>
                <a:gd name="T1" fmla="*/ 30 h 14"/>
                <a:gd name="T2" fmla="*/ 21 w 15"/>
                <a:gd name="T3" fmla="*/ 9 h 14"/>
                <a:gd name="T4" fmla="*/ 36 w 15"/>
                <a:gd name="T5" fmla="*/ 3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2" y="10"/>
                  </a:moveTo>
                  <a:cubicBezTo>
                    <a:pt x="7" y="14"/>
                    <a:pt x="0" y="6"/>
                    <a:pt x="7" y="3"/>
                  </a:cubicBezTo>
                  <a:cubicBezTo>
                    <a:pt x="11" y="0"/>
                    <a:pt x="15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315" y="1583"/>
              <a:ext cx="44" cy="42"/>
            </a:xfrm>
            <a:custGeom>
              <a:avLst/>
              <a:gdLst>
                <a:gd name="T0" fmla="*/ 32 w 15"/>
                <a:gd name="T1" fmla="*/ 30 h 14"/>
                <a:gd name="T2" fmla="*/ 18 w 15"/>
                <a:gd name="T3" fmla="*/ 9 h 14"/>
                <a:gd name="T4" fmla="*/ 32 w 15"/>
                <a:gd name="T5" fmla="*/ 3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1" y="10"/>
                  </a:moveTo>
                  <a:cubicBezTo>
                    <a:pt x="7" y="14"/>
                    <a:pt x="0" y="6"/>
                    <a:pt x="6" y="3"/>
                  </a:cubicBezTo>
                  <a:cubicBezTo>
                    <a:pt x="10" y="0"/>
                    <a:pt x="15" y="6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383" y="1754"/>
              <a:ext cx="45" cy="42"/>
            </a:xfrm>
            <a:custGeom>
              <a:avLst/>
              <a:gdLst>
                <a:gd name="T0" fmla="*/ 36 w 15"/>
                <a:gd name="T1" fmla="*/ 30 h 14"/>
                <a:gd name="T2" fmla="*/ 21 w 15"/>
                <a:gd name="T3" fmla="*/ 6 h 14"/>
                <a:gd name="T4" fmla="*/ 36 w 15"/>
                <a:gd name="T5" fmla="*/ 3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2" y="10"/>
                  </a:moveTo>
                  <a:cubicBezTo>
                    <a:pt x="7" y="14"/>
                    <a:pt x="0" y="6"/>
                    <a:pt x="7" y="2"/>
                  </a:cubicBezTo>
                  <a:cubicBezTo>
                    <a:pt x="11" y="0"/>
                    <a:pt x="15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183" y="1754"/>
              <a:ext cx="57" cy="54"/>
            </a:xfrm>
            <a:custGeom>
              <a:avLst/>
              <a:gdLst>
                <a:gd name="T0" fmla="*/ 45 w 19"/>
                <a:gd name="T1" fmla="*/ 36 h 18"/>
                <a:gd name="T2" fmla="*/ 24 w 19"/>
                <a:gd name="T3" fmla="*/ 9 h 18"/>
                <a:gd name="T4" fmla="*/ 45 w 19"/>
                <a:gd name="T5" fmla="*/ 36 h 18"/>
                <a:gd name="T6" fmla="*/ 0 60000 65536"/>
                <a:gd name="T7" fmla="*/ 0 60000 65536"/>
                <a:gd name="T8" fmla="*/ 0 60000 65536"/>
                <a:gd name="T9" fmla="*/ 0 w 19"/>
                <a:gd name="T10" fmla="*/ 0 h 18"/>
                <a:gd name="T11" fmla="*/ 19 w 1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8">
                  <a:moveTo>
                    <a:pt x="15" y="12"/>
                  </a:moveTo>
                  <a:cubicBezTo>
                    <a:pt x="9" y="18"/>
                    <a:pt x="0" y="7"/>
                    <a:pt x="8" y="3"/>
                  </a:cubicBezTo>
                  <a:cubicBezTo>
                    <a:pt x="14" y="0"/>
                    <a:pt x="19" y="8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5530" y="2126"/>
              <a:ext cx="146" cy="120"/>
            </a:xfrm>
            <a:custGeom>
              <a:avLst/>
              <a:gdLst>
                <a:gd name="T0" fmla="*/ 60 w 49"/>
                <a:gd name="T1" fmla="*/ 27 h 40"/>
                <a:gd name="T2" fmla="*/ 0 w 49"/>
                <a:gd name="T3" fmla="*/ 114 h 40"/>
                <a:gd name="T4" fmla="*/ 6 w 49"/>
                <a:gd name="T5" fmla="*/ 120 h 40"/>
                <a:gd name="T6" fmla="*/ 12 w 49"/>
                <a:gd name="T7" fmla="*/ 120 h 40"/>
                <a:gd name="T8" fmla="*/ 12 w 49"/>
                <a:gd name="T9" fmla="*/ 120 h 40"/>
                <a:gd name="T10" fmla="*/ 45 w 49"/>
                <a:gd name="T11" fmla="*/ 102 h 40"/>
                <a:gd name="T12" fmla="*/ 107 w 49"/>
                <a:gd name="T13" fmla="*/ 72 h 40"/>
                <a:gd name="T14" fmla="*/ 146 w 49"/>
                <a:gd name="T15" fmla="*/ 21 h 40"/>
                <a:gd name="T16" fmla="*/ 146 w 49"/>
                <a:gd name="T17" fmla="*/ 18 h 40"/>
                <a:gd name="T18" fmla="*/ 128 w 49"/>
                <a:gd name="T19" fmla="*/ 3 h 40"/>
                <a:gd name="T20" fmla="*/ 60 w 49"/>
                <a:gd name="T21" fmla="*/ 27 h 40"/>
                <a:gd name="T22" fmla="*/ 69 w 49"/>
                <a:gd name="T23" fmla="*/ 39 h 40"/>
                <a:gd name="T24" fmla="*/ 125 w 49"/>
                <a:gd name="T25" fmla="*/ 18 h 40"/>
                <a:gd name="T26" fmla="*/ 131 w 49"/>
                <a:gd name="T27" fmla="*/ 21 h 40"/>
                <a:gd name="T28" fmla="*/ 131 w 49"/>
                <a:gd name="T29" fmla="*/ 21 h 40"/>
                <a:gd name="T30" fmla="*/ 98 w 49"/>
                <a:gd name="T31" fmla="*/ 60 h 40"/>
                <a:gd name="T32" fmla="*/ 39 w 49"/>
                <a:gd name="T33" fmla="*/ 90 h 40"/>
                <a:gd name="T34" fmla="*/ 18 w 49"/>
                <a:gd name="T35" fmla="*/ 99 h 40"/>
                <a:gd name="T36" fmla="*/ 69 w 49"/>
                <a:gd name="T37" fmla="*/ 39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0" y="9"/>
                  </a:moveTo>
                  <a:cubicBezTo>
                    <a:pt x="9" y="17"/>
                    <a:pt x="1" y="29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ubicBezTo>
                    <a:pt x="3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22" y="31"/>
                    <a:pt x="29" y="28"/>
                    <a:pt x="36" y="24"/>
                  </a:cubicBezTo>
                  <a:cubicBezTo>
                    <a:pt x="37" y="23"/>
                    <a:pt x="49" y="14"/>
                    <a:pt x="49" y="7"/>
                  </a:cubicBezTo>
                  <a:cubicBezTo>
                    <a:pt x="49" y="7"/>
                    <a:pt x="49" y="7"/>
                    <a:pt x="49" y="6"/>
                  </a:cubicBezTo>
                  <a:cubicBezTo>
                    <a:pt x="49" y="4"/>
                    <a:pt x="47" y="2"/>
                    <a:pt x="43" y="1"/>
                  </a:cubicBezTo>
                  <a:cubicBezTo>
                    <a:pt x="36" y="0"/>
                    <a:pt x="28" y="3"/>
                    <a:pt x="20" y="9"/>
                  </a:cubicBezTo>
                  <a:close/>
                  <a:moveTo>
                    <a:pt x="23" y="13"/>
                  </a:moveTo>
                  <a:cubicBezTo>
                    <a:pt x="30" y="8"/>
                    <a:pt x="36" y="5"/>
                    <a:pt x="42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10"/>
                    <a:pt x="39" y="16"/>
                    <a:pt x="33" y="20"/>
                  </a:cubicBezTo>
                  <a:cubicBezTo>
                    <a:pt x="26" y="24"/>
                    <a:pt x="20" y="27"/>
                    <a:pt x="13" y="30"/>
                  </a:cubicBezTo>
                  <a:cubicBezTo>
                    <a:pt x="13" y="30"/>
                    <a:pt x="9" y="32"/>
                    <a:pt x="6" y="33"/>
                  </a:cubicBezTo>
                  <a:cubicBezTo>
                    <a:pt x="9" y="26"/>
                    <a:pt x="15" y="18"/>
                    <a:pt x="23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5422" y="2135"/>
              <a:ext cx="123" cy="111"/>
            </a:xfrm>
            <a:custGeom>
              <a:avLst/>
              <a:gdLst>
                <a:gd name="T0" fmla="*/ 3 w 41"/>
                <a:gd name="T1" fmla="*/ 24 h 37"/>
                <a:gd name="T2" fmla="*/ 3 w 41"/>
                <a:gd name="T3" fmla="*/ 51 h 37"/>
                <a:gd name="T4" fmla="*/ 87 w 41"/>
                <a:gd name="T5" fmla="*/ 99 h 37"/>
                <a:gd name="T6" fmla="*/ 111 w 41"/>
                <a:gd name="T7" fmla="*/ 108 h 37"/>
                <a:gd name="T8" fmla="*/ 120 w 41"/>
                <a:gd name="T9" fmla="*/ 105 h 37"/>
                <a:gd name="T10" fmla="*/ 120 w 41"/>
                <a:gd name="T11" fmla="*/ 105 h 37"/>
                <a:gd name="T12" fmla="*/ 123 w 41"/>
                <a:gd name="T13" fmla="*/ 99 h 37"/>
                <a:gd name="T14" fmla="*/ 120 w 41"/>
                <a:gd name="T15" fmla="*/ 93 h 37"/>
                <a:gd name="T16" fmla="*/ 96 w 41"/>
                <a:gd name="T17" fmla="*/ 63 h 37"/>
                <a:gd name="T18" fmla="*/ 45 w 41"/>
                <a:gd name="T19" fmla="*/ 9 h 37"/>
                <a:gd name="T20" fmla="*/ 42 w 41"/>
                <a:gd name="T21" fmla="*/ 9 h 37"/>
                <a:gd name="T22" fmla="*/ 3 w 41"/>
                <a:gd name="T23" fmla="*/ 24 h 37"/>
                <a:gd name="T24" fmla="*/ 93 w 41"/>
                <a:gd name="T25" fmla="*/ 87 h 37"/>
                <a:gd name="T26" fmla="*/ 15 w 41"/>
                <a:gd name="T27" fmla="*/ 45 h 37"/>
                <a:gd name="T28" fmla="*/ 15 w 41"/>
                <a:gd name="T29" fmla="*/ 39 h 37"/>
                <a:gd name="T30" fmla="*/ 15 w 41"/>
                <a:gd name="T31" fmla="*/ 30 h 37"/>
                <a:gd name="T32" fmla="*/ 39 w 41"/>
                <a:gd name="T33" fmla="*/ 21 h 37"/>
                <a:gd name="T34" fmla="*/ 42 w 41"/>
                <a:gd name="T35" fmla="*/ 21 h 37"/>
                <a:gd name="T36" fmla="*/ 84 w 41"/>
                <a:gd name="T37" fmla="*/ 72 h 37"/>
                <a:gd name="T38" fmla="*/ 96 w 41"/>
                <a:gd name="T39" fmla="*/ 87 h 37"/>
                <a:gd name="T40" fmla="*/ 93 w 41"/>
                <a:gd name="T41" fmla="*/ 87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37"/>
                <a:gd name="T65" fmla="*/ 41 w 41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37">
                  <a:moveTo>
                    <a:pt x="1" y="8"/>
                  </a:moveTo>
                  <a:cubicBezTo>
                    <a:pt x="0" y="11"/>
                    <a:pt x="0" y="14"/>
                    <a:pt x="1" y="17"/>
                  </a:cubicBezTo>
                  <a:cubicBezTo>
                    <a:pt x="4" y="25"/>
                    <a:pt x="18" y="29"/>
                    <a:pt x="29" y="3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7"/>
                    <a:pt x="40" y="36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1" y="34"/>
                    <a:pt x="41" y="33"/>
                  </a:cubicBezTo>
                  <a:cubicBezTo>
                    <a:pt x="41" y="32"/>
                    <a:pt x="40" y="32"/>
                    <a:pt x="40" y="31"/>
                  </a:cubicBezTo>
                  <a:cubicBezTo>
                    <a:pt x="38" y="29"/>
                    <a:pt x="35" y="25"/>
                    <a:pt x="32" y="21"/>
                  </a:cubicBezTo>
                  <a:cubicBezTo>
                    <a:pt x="28" y="13"/>
                    <a:pt x="22" y="5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9" y="1"/>
                    <a:pt x="5" y="0"/>
                    <a:pt x="1" y="8"/>
                  </a:cubicBezTo>
                  <a:close/>
                  <a:moveTo>
                    <a:pt x="31" y="29"/>
                  </a:moveTo>
                  <a:cubicBezTo>
                    <a:pt x="22" y="26"/>
                    <a:pt x="8" y="21"/>
                    <a:pt x="5" y="15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2"/>
                    <a:pt x="5" y="11"/>
                    <a:pt x="5" y="10"/>
                  </a:cubicBezTo>
                  <a:cubicBezTo>
                    <a:pt x="7" y="6"/>
                    <a:pt x="8" y="6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9" y="9"/>
                    <a:pt x="24" y="17"/>
                    <a:pt x="28" y="24"/>
                  </a:cubicBezTo>
                  <a:cubicBezTo>
                    <a:pt x="30" y="26"/>
                    <a:pt x="31" y="28"/>
                    <a:pt x="32" y="29"/>
                  </a:cubicBezTo>
                  <a:lnTo>
                    <a:pt x="3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5527" y="2225"/>
              <a:ext cx="81" cy="141"/>
            </a:xfrm>
            <a:custGeom>
              <a:avLst/>
              <a:gdLst>
                <a:gd name="T0" fmla="*/ 0 w 27"/>
                <a:gd name="T1" fmla="*/ 6 h 47"/>
                <a:gd name="T2" fmla="*/ 6 w 27"/>
                <a:gd name="T3" fmla="*/ 15 h 47"/>
                <a:gd name="T4" fmla="*/ 66 w 27"/>
                <a:gd name="T5" fmla="*/ 135 h 47"/>
                <a:gd name="T6" fmla="*/ 75 w 27"/>
                <a:gd name="T7" fmla="*/ 141 h 47"/>
                <a:gd name="T8" fmla="*/ 81 w 27"/>
                <a:gd name="T9" fmla="*/ 135 h 47"/>
                <a:gd name="T10" fmla="*/ 9 w 27"/>
                <a:gd name="T11" fmla="*/ 0 h 47"/>
                <a:gd name="T12" fmla="*/ 0 w 27"/>
                <a:gd name="T13" fmla="*/ 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47"/>
                <a:gd name="T23" fmla="*/ 27 w 2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47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14" y="7"/>
                    <a:pt x="21" y="20"/>
                    <a:pt x="22" y="45"/>
                  </a:cubicBezTo>
                  <a:cubicBezTo>
                    <a:pt x="22" y="46"/>
                    <a:pt x="24" y="47"/>
                    <a:pt x="25" y="47"/>
                  </a:cubicBezTo>
                  <a:cubicBezTo>
                    <a:pt x="26" y="47"/>
                    <a:pt x="27" y="46"/>
                    <a:pt x="27" y="45"/>
                  </a:cubicBezTo>
                  <a:cubicBezTo>
                    <a:pt x="25" y="17"/>
                    <a:pt x="17" y="3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5470" y="2228"/>
              <a:ext cx="75" cy="123"/>
            </a:xfrm>
            <a:custGeom>
              <a:avLst/>
              <a:gdLst>
                <a:gd name="T0" fmla="*/ 63 w 25"/>
                <a:gd name="T1" fmla="*/ 3 h 41"/>
                <a:gd name="T2" fmla="*/ 9 w 25"/>
                <a:gd name="T3" fmla="*/ 117 h 41"/>
                <a:gd name="T4" fmla="*/ 18 w 25"/>
                <a:gd name="T5" fmla="*/ 120 h 41"/>
                <a:gd name="T6" fmla="*/ 24 w 25"/>
                <a:gd name="T7" fmla="*/ 111 h 41"/>
                <a:gd name="T8" fmla="*/ 69 w 25"/>
                <a:gd name="T9" fmla="*/ 15 h 41"/>
                <a:gd name="T10" fmla="*/ 72 w 25"/>
                <a:gd name="T11" fmla="*/ 3 h 41"/>
                <a:gd name="T12" fmla="*/ 63 w 25"/>
                <a:gd name="T13" fmla="*/ 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1"/>
                <a:gd name="T23" fmla="*/ 25 w 25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1">
                  <a:moveTo>
                    <a:pt x="21" y="1"/>
                  </a:moveTo>
                  <a:cubicBezTo>
                    <a:pt x="7" y="9"/>
                    <a:pt x="0" y="26"/>
                    <a:pt x="3" y="39"/>
                  </a:cubicBezTo>
                  <a:cubicBezTo>
                    <a:pt x="4" y="40"/>
                    <a:pt x="5" y="41"/>
                    <a:pt x="6" y="40"/>
                  </a:cubicBezTo>
                  <a:cubicBezTo>
                    <a:pt x="8" y="40"/>
                    <a:pt x="8" y="39"/>
                    <a:pt x="8" y="37"/>
                  </a:cubicBezTo>
                  <a:cubicBezTo>
                    <a:pt x="5" y="26"/>
                    <a:pt x="12" y="12"/>
                    <a:pt x="23" y="5"/>
                  </a:cubicBezTo>
                  <a:cubicBezTo>
                    <a:pt x="25" y="4"/>
                    <a:pt x="25" y="2"/>
                    <a:pt x="24" y="1"/>
                  </a:cubicBezTo>
                  <a:cubicBezTo>
                    <a:pt x="23" y="0"/>
                    <a:pt x="22" y="0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515" y="2207"/>
              <a:ext cx="45" cy="57"/>
            </a:xfrm>
            <a:custGeom>
              <a:avLst/>
              <a:gdLst>
                <a:gd name="T0" fmla="*/ 33 w 15"/>
                <a:gd name="T1" fmla="*/ 24 h 19"/>
                <a:gd name="T2" fmla="*/ 0 w 15"/>
                <a:gd name="T3" fmla="*/ 30 h 19"/>
                <a:gd name="T4" fmla="*/ 33 w 15"/>
                <a:gd name="T5" fmla="*/ 24 h 19"/>
                <a:gd name="T6" fmla="*/ 0 60000 65536"/>
                <a:gd name="T7" fmla="*/ 0 60000 65536"/>
                <a:gd name="T8" fmla="*/ 0 60000 65536"/>
                <a:gd name="T9" fmla="*/ 0 w 15"/>
                <a:gd name="T10" fmla="*/ 0 h 19"/>
                <a:gd name="T11" fmla="*/ 15 w 1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9">
                  <a:moveTo>
                    <a:pt x="11" y="8"/>
                  </a:moveTo>
                  <a:cubicBezTo>
                    <a:pt x="8" y="0"/>
                    <a:pt x="0" y="2"/>
                    <a:pt x="0" y="10"/>
                  </a:cubicBezTo>
                  <a:cubicBezTo>
                    <a:pt x="1" y="19"/>
                    <a:pt x="15" y="18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5458" y="2228"/>
              <a:ext cx="129" cy="826"/>
            </a:xfrm>
            <a:custGeom>
              <a:avLst/>
              <a:gdLst>
                <a:gd name="T0" fmla="*/ 75 w 43"/>
                <a:gd name="T1" fmla="*/ 0 h 275"/>
                <a:gd name="T2" fmla="*/ 69 w 43"/>
                <a:gd name="T3" fmla="*/ 9 h 275"/>
                <a:gd name="T4" fmla="*/ 90 w 43"/>
                <a:gd name="T5" fmla="*/ 93 h 275"/>
                <a:gd name="T6" fmla="*/ 111 w 43"/>
                <a:gd name="T7" fmla="*/ 210 h 275"/>
                <a:gd name="T8" fmla="*/ 66 w 43"/>
                <a:gd name="T9" fmla="*/ 396 h 275"/>
                <a:gd name="T10" fmla="*/ 63 w 43"/>
                <a:gd name="T11" fmla="*/ 408 h 275"/>
                <a:gd name="T12" fmla="*/ 48 w 43"/>
                <a:gd name="T13" fmla="*/ 445 h 275"/>
                <a:gd name="T14" fmla="*/ 3 w 43"/>
                <a:gd name="T15" fmla="*/ 607 h 275"/>
                <a:gd name="T16" fmla="*/ 66 w 43"/>
                <a:gd name="T17" fmla="*/ 814 h 275"/>
                <a:gd name="T18" fmla="*/ 69 w 43"/>
                <a:gd name="T19" fmla="*/ 820 h 275"/>
                <a:gd name="T20" fmla="*/ 78 w 43"/>
                <a:gd name="T21" fmla="*/ 823 h 275"/>
                <a:gd name="T22" fmla="*/ 81 w 43"/>
                <a:gd name="T23" fmla="*/ 814 h 275"/>
                <a:gd name="T24" fmla="*/ 78 w 43"/>
                <a:gd name="T25" fmla="*/ 808 h 275"/>
                <a:gd name="T26" fmla="*/ 18 w 43"/>
                <a:gd name="T27" fmla="*/ 607 h 275"/>
                <a:gd name="T28" fmla="*/ 60 w 43"/>
                <a:gd name="T29" fmla="*/ 448 h 275"/>
                <a:gd name="T30" fmla="*/ 75 w 43"/>
                <a:gd name="T31" fmla="*/ 415 h 275"/>
                <a:gd name="T32" fmla="*/ 81 w 43"/>
                <a:gd name="T33" fmla="*/ 402 h 275"/>
                <a:gd name="T34" fmla="*/ 126 w 43"/>
                <a:gd name="T35" fmla="*/ 207 h 275"/>
                <a:gd name="T36" fmla="*/ 102 w 43"/>
                <a:gd name="T37" fmla="*/ 90 h 275"/>
                <a:gd name="T38" fmla="*/ 84 w 43"/>
                <a:gd name="T39" fmla="*/ 6 h 275"/>
                <a:gd name="T40" fmla="*/ 75 w 43"/>
                <a:gd name="T41" fmla="*/ 0 h 2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275"/>
                <a:gd name="T65" fmla="*/ 43 w 43"/>
                <a:gd name="T66" fmla="*/ 275 h 2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275">
                  <a:moveTo>
                    <a:pt x="25" y="0"/>
                  </a:moveTo>
                  <a:cubicBezTo>
                    <a:pt x="24" y="0"/>
                    <a:pt x="23" y="1"/>
                    <a:pt x="23" y="3"/>
                  </a:cubicBezTo>
                  <a:cubicBezTo>
                    <a:pt x="24" y="13"/>
                    <a:pt x="27" y="22"/>
                    <a:pt x="30" y="31"/>
                  </a:cubicBezTo>
                  <a:cubicBezTo>
                    <a:pt x="33" y="43"/>
                    <a:pt x="37" y="56"/>
                    <a:pt x="37" y="70"/>
                  </a:cubicBezTo>
                  <a:cubicBezTo>
                    <a:pt x="38" y="92"/>
                    <a:pt x="30" y="112"/>
                    <a:pt x="22" y="132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9" y="165"/>
                    <a:pt x="2" y="180"/>
                    <a:pt x="1" y="202"/>
                  </a:cubicBezTo>
                  <a:cubicBezTo>
                    <a:pt x="0" y="231"/>
                    <a:pt x="9" y="248"/>
                    <a:pt x="22" y="271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4" y="274"/>
                    <a:pt x="25" y="275"/>
                    <a:pt x="26" y="274"/>
                  </a:cubicBezTo>
                  <a:cubicBezTo>
                    <a:pt x="28" y="273"/>
                    <a:pt x="28" y="272"/>
                    <a:pt x="27" y="271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13" y="245"/>
                    <a:pt x="4" y="230"/>
                    <a:pt x="6" y="202"/>
                  </a:cubicBezTo>
                  <a:cubicBezTo>
                    <a:pt x="7" y="181"/>
                    <a:pt x="13" y="166"/>
                    <a:pt x="20" y="149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5" y="113"/>
                    <a:pt x="43" y="93"/>
                    <a:pt x="42" y="69"/>
                  </a:cubicBezTo>
                  <a:cubicBezTo>
                    <a:pt x="42" y="55"/>
                    <a:pt x="38" y="42"/>
                    <a:pt x="34" y="30"/>
                  </a:cubicBezTo>
                  <a:cubicBezTo>
                    <a:pt x="32" y="21"/>
                    <a:pt x="29" y="12"/>
                    <a:pt x="28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5401" y="2192"/>
              <a:ext cx="99" cy="84"/>
            </a:xfrm>
            <a:custGeom>
              <a:avLst/>
              <a:gdLst>
                <a:gd name="T0" fmla="*/ 39 w 33"/>
                <a:gd name="T1" fmla="*/ 18 h 28"/>
                <a:gd name="T2" fmla="*/ 0 w 33"/>
                <a:gd name="T3" fmla="*/ 78 h 28"/>
                <a:gd name="T4" fmla="*/ 6 w 33"/>
                <a:gd name="T5" fmla="*/ 84 h 28"/>
                <a:gd name="T6" fmla="*/ 6 w 33"/>
                <a:gd name="T7" fmla="*/ 84 h 28"/>
                <a:gd name="T8" fmla="*/ 12 w 33"/>
                <a:gd name="T9" fmla="*/ 84 h 28"/>
                <a:gd name="T10" fmla="*/ 36 w 33"/>
                <a:gd name="T11" fmla="*/ 72 h 28"/>
                <a:gd name="T12" fmla="*/ 72 w 33"/>
                <a:gd name="T13" fmla="*/ 48 h 28"/>
                <a:gd name="T14" fmla="*/ 99 w 33"/>
                <a:gd name="T15" fmla="*/ 15 h 28"/>
                <a:gd name="T16" fmla="*/ 99 w 33"/>
                <a:gd name="T17" fmla="*/ 12 h 28"/>
                <a:gd name="T18" fmla="*/ 84 w 33"/>
                <a:gd name="T19" fmla="*/ 0 h 28"/>
                <a:gd name="T20" fmla="*/ 39 w 33"/>
                <a:gd name="T21" fmla="*/ 18 h 28"/>
                <a:gd name="T22" fmla="*/ 48 w 33"/>
                <a:gd name="T23" fmla="*/ 30 h 28"/>
                <a:gd name="T24" fmla="*/ 81 w 33"/>
                <a:gd name="T25" fmla="*/ 15 h 28"/>
                <a:gd name="T26" fmla="*/ 84 w 33"/>
                <a:gd name="T27" fmla="*/ 15 h 28"/>
                <a:gd name="T28" fmla="*/ 66 w 33"/>
                <a:gd name="T29" fmla="*/ 39 h 28"/>
                <a:gd name="T30" fmla="*/ 27 w 33"/>
                <a:gd name="T31" fmla="*/ 60 h 28"/>
                <a:gd name="T32" fmla="*/ 21 w 33"/>
                <a:gd name="T33" fmla="*/ 63 h 28"/>
                <a:gd name="T34" fmla="*/ 48 w 33"/>
                <a:gd name="T35" fmla="*/ 3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28"/>
                <a:gd name="T56" fmla="*/ 33 w 3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28">
                  <a:moveTo>
                    <a:pt x="13" y="6"/>
                  </a:moveTo>
                  <a:cubicBezTo>
                    <a:pt x="6" y="11"/>
                    <a:pt x="1" y="20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6" y="22"/>
                    <a:pt x="20" y="20"/>
                    <a:pt x="24" y="16"/>
                  </a:cubicBezTo>
                  <a:cubicBezTo>
                    <a:pt x="27" y="15"/>
                    <a:pt x="33" y="10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3" y="2"/>
                    <a:pt x="31" y="1"/>
                    <a:pt x="28" y="0"/>
                  </a:cubicBezTo>
                  <a:cubicBezTo>
                    <a:pt x="23" y="0"/>
                    <a:pt x="18" y="2"/>
                    <a:pt x="13" y="6"/>
                  </a:cubicBezTo>
                  <a:close/>
                  <a:moveTo>
                    <a:pt x="16" y="10"/>
                  </a:moveTo>
                  <a:cubicBezTo>
                    <a:pt x="20" y="6"/>
                    <a:pt x="24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7"/>
                    <a:pt x="25" y="10"/>
                    <a:pt x="22" y="13"/>
                  </a:cubicBezTo>
                  <a:cubicBezTo>
                    <a:pt x="18" y="16"/>
                    <a:pt x="14" y="17"/>
                    <a:pt x="9" y="20"/>
                  </a:cubicBezTo>
                  <a:cubicBezTo>
                    <a:pt x="9" y="20"/>
                    <a:pt x="8" y="20"/>
                    <a:pt x="7" y="21"/>
                  </a:cubicBezTo>
                  <a:cubicBezTo>
                    <a:pt x="9" y="17"/>
                    <a:pt x="12" y="13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5330" y="2201"/>
              <a:ext cx="86" cy="75"/>
            </a:xfrm>
            <a:custGeom>
              <a:avLst/>
              <a:gdLst>
                <a:gd name="T0" fmla="*/ 3 w 29"/>
                <a:gd name="T1" fmla="*/ 18 h 25"/>
                <a:gd name="T2" fmla="*/ 3 w 29"/>
                <a:gd name="T3" fmla="*/ 36 h 25"/>
                <a:gd name="T4" fmla="*/ 62 w 29"/>
                <a:gd name="T5" fmla="*/ 69 h 25"/>
                <a:gd name="T6" fmla="*/ 77 w 29"/>
                <a:gd name="T7" fmla="*/ 75 h 25"/>
                <a:gd name="T8" fmla="*/ 86 w 29"/>
                <a:gd name="T9" fmla="*/ 69 h 25"/>
                <a:gd name="T10" fmla="*/ 86 w 29"/>
                <a:gd name="T11" fmla="*/ 69 h 25"/>
                <a:gd name="T12" fmla="*/ 86 w 29"/>
                <a:gd name="T13" fmla="*/ 69 h 25"/>
                <a:gd name="T14" fmla="*/ 86 w 29"/>
                <a:gd name="T15" fmla="*/ 69 h 25"/>
                <a:gd name="T16" fmla="*/ 86 w 29"/>
                <a:gd name="T17" fmla="*/ 69 h 25"/>
                <a:gd name="T18" fmla="*/ 86 w 29"/>
                <a:gd name="T19" fmla="*/ 66 h 25"/>
                <a:gd name="T20" fmla="*/ 83 w 29"/>
                <a:gd name="T21" fmla="*/ 60 h 25"/>
                <a:gd name="T22" fmla="*/ 68 w 29"/>
                <a:gd name="T23" fmla="*/ 42 h 25"/>
                <a:gd name="T24" fmla="*/ 33 w 29"/>
                <a:gd name="T25" fmla="*/ 6 h 25"/>
                <a:gd name="T26" fmla="*/ 30 w 29"/>
                <a:gd name="T27" fmla="*/ 6 h 25"/>
                <a:gd name="T28" fmla="*/ 3 w 29"/>
                <a:gd name="T29" fmla="*/ 18 h 25"/>
                <a:gd name="T30" fmla="*/ 18 w 29"/>
                <a:gd name="T31" fmla="*/ 30 h 25"/>
                <a:gd name="T32" fmla="*/ 15 w 29"/>
                <a:gd name="T33" fmla="*/ 27 h 25"/>
                <a:gd name="T34" fmla="*/ 18 w 29"/>
                <a:gd name="T35" fmla="*/ 24 h 25"/>
                <a:gd name="T36" fmla="*/ 27 w 29"/>
                <a:gd name="T37" fmla="*/ 21 h 25"/>
                <a:gd name="T38" fmla="*/ 30 w 29"/>
                <a:gd name="T39" fmla="*/ 21 h 25"/>
                <a:gd name="T40" fmla="*/ 56 w 29"/>
                <a:gd name="T41" fmla="*/ 48 h 25"/>
                <a:gd name="T42" fmla="*/ 59 w 29"/>
                <a:gd name="T43" fmla="*/ 54 h 25"/>
                <a:gd name="T44" fmla="*/ 18 w 29"/>
                <a:gd name="T45" fmla="*/ 30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25"/>
                <a:gd name="T71" fmla="*/ 29 w 29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25">
                  <a:moveTo>
                    <a:pt x="1" y="6"/>
                  </a:moveTo>
                  <a:cubicBezTo>
                    <a:pt x="0" y="8"/>
                    <a:pt x="0" y="10"/>
                    <a:pt x="1" y="12"/>
                  </a:cubicBezTo>
                  <a:cubicBezTo>
                    <a:pt x="4" y="18"/>
                    <a:pt x="13" y="21"/>
                    <a:pt x="21" y="2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28" y="20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0" y="9"/>
                    <a:pt x="16" y="3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1"/>
                    <a:pt x="4" y="0"/>
                    <a:pt x="1" y="6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6"/>
                    <a:pt x="6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6" y="12"/>
                    <a:pt x="19" y="16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15" y="16"/>
                    <a:pt x="7" y="14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5401" y="2258"/>
              <a:ext cx="60" cy="96"/>
            </a:xfrm>
            <a:custGeom>
              <a:avLst/>
              <a:gdLst>
                <a:gd name="T0" fmla="*/ 0 w 20"/>
                <a:gd name="T1" fmla="*/ 6 h 32"/>
                <a:gd name="T2" fmla="*/ 6 w 20"/>
                <a:gd name="T3" fmla="*/ 15 h 32"/>
                <a:gd name="T4" fmla="*/ 45 w 20"/>
                <a:gd name="T5" fmla="*/ 87 h 32"/>
                <a:gd name="T6" fmla="*/ 54 w 20"/>
                <a:gd name="T7" fmla="*/ 96 h 32"/>
                <a:gd name="T8" fmla="*/ 60 w 20"/>
                <a:gd name="T9" fmla="*/ 87 h 32"/>
                <a:gd name="T10" fmla="*/ 9 w 20"/>
                <a:gd name="T11" fmla="*/ 0 h 32"/>
                <a:gd name="T12" fmla="*/ 0 w 20"/>
                <a:gd name="T13" fmla="*/ 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2"/>
                <a:gd name="T23" fmla="*/ 20 w 2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2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9" y="6"/>
                    <a:pt x="14" y="14"/>
                    <a:pt x="15" y="29"/>
                  </a:cubicBezTo>
                  <a:cubicBezTo>
                    <a:pt x="16" y="31"/>
                    <a:pt x="17" y="32"/>
                    <a:pt x="18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19" y="22"/>
                    <a:pt x="17" y="2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5365" y="2258"/>
              <a:ext cx="51" cy="87"/>
            </a:xfrm>
            <a:custGeom>
              <a:avLst/>
              <a:gdLst>
                <a:gd name="T0" fmla="*/ 39 w 17"/>
                <a:gd name="T1" fmla="*/ 3 h 29"/>
                <a:gd name="T2" fmla="*/ 9 w 17"/>
                <a:gd name="T3" fmla="*/ 81 h 29"/>
                <a:gd name="T4" fmla="*/ 18 w 17"/>
                <a:gd name="T5" fmla="*/ 87 h 29"/>
                <a:gd name="T6" fmla="*/ 21 w 17"/>
                <a:gd name="T7" fmla="*/ 78 h 29"/>
                <a:gd name="T8" fmla="*/ 48 w 17"/>
                <a:gd name="T9" fmla="*/ 15 h 29"/>
                <a:gd name="T10" fmla="*/ 51 w 17"/>
                <a:gd name="T11" fmla="*/ 6 h 29"/>
                <a:gd name="T12" fmla="*/ 39 w 17"/>
                <a:gd name="T13" fmla="*/ 3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9"/>
                <a:gd name="T23" fmla="*/ 17 w 17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9">
                  <a:moveTo>
                    <a:pt x="13" y="1"/>
                  </a:moveTo>
                  <a:cubicBezTo>
                    <a:pt x="4" y="7"/>
                    <a:pt x="0" y="19"/>
                    <a:pt x="3" y="27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7" y="28"/>
                    <a:pt x="8" y="27"/>
                    <a:pt x="7" y="26"/>
                  </a:cubicBezTo>
                  <a:cubicBezTo>
                    <a:pt x="5" y="19"/>
                    <a:pt x="9" y="10"/>
                    <a:pt x="16" y="5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395" y="2249"/>
              <a:ext cx="30" cy="39"/>
            </a:xfrm>
            <a:custGeom>
              <a:avLst/>
              <a:gdLst>
                <a:gd name="T0" fmla="*/ 21 w 10"/>
                <a:gd name="T1" fmla="*/ 15 h 13"/>
                <a:gd name="T2" fmla="*/ 0 w 10"/>
                <a:gd name="T3" fmla="*/ 18 h 13"/>
                <a:gd name="T4" fmla="*/ 21 w 10"/>
                <a:gd name="T5" fmla="*/ 15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7" y="5"/>
                  </a:moveTo>
                  <a:cubicBezTo>
                    <a:pt x="5" y="0"/>
                    <a:pt x="0" y="1"/>
                    <a:pt x="0" y="6"/>
                  </a:cubicBezTo>
                  <a:cubicBezTo>
                    <a:pt x="1" y="13"/>
                    <a:pt x="10" y="11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5294" y="2258"/>
              <a:ext cx="143" cy="360"/>
            </a:xfrm>
            <a:custGeom>
              <a:avLst/>
              <a:gdLst>
                <a:gd name="T0" fmla="*/ 92 w 48"/>
                <a:gd name="T1" fmla="*/ 3 h 120"/>
                <a:gd name="T2" fmla="*/ 95 w 48"/>
                <a:gd name="T3" fmla="*/ 15 h 120"/>
                <a:gd name="T4" fmla="*/ 128 w 48"/>
                <a:gd name="T5" fmla="*/ 69 h 120"/>
                <a:gd name="T6" fmla="*/ 98 w 48"/>
                <a:gd name="T7" fmla="*/ 153 h 120"/>
                <a:gd name="T8" fmla="*/ 27 w 48"/>
                <a:gd name="T9" fmla="*/ 333 h 120"/>
                <a:gd name="T10" fmla="*/ 33 w 48"/>
                <a:gd name="T11" fmla="*/ 354 h 120"/>
                <a:gd name="T12" fmla="*/ 42 w 48"/>
                <a:gd name="T13" fmla="*/ 360 h 120"/>
                <a:gd name="T14" fmla="*/ 48 w 48"/>
                <a:gd name="T15" fmla="*/ 351 h 120"/>
                <a:gd name="T16" fmla="*/ 42 w 48"/>
                <a:gd name="T17" fmla="*/ 330 h 120"/>
                <a:gd name="T18" fmla="*/ 107 w 48"/>
                <a:gd name="T19" fmla="*/ 165 h 120"/>
                <a:gd name="T20" fmla="*/ 140 w 48"/>
                <a:gd name="T21" fmla="*/ 69 h 120"/>
                <a:gd name="T22" fmla="*/ 101 w 48"/>
                <a:gd name="T23" fmla="*/ 0 h 120"/>
                <a:gd name="T24" fmla="*/ 92 w 48"/>
                <a:gd name="T25" fmla="*/ 3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120"/>
                <a:gd name="T41" fmla="*/ 48 w 48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120">
                  <a:moveTo>
                    <a:pt x="31" y="1"/>
                  </a:moveTo>
                  <a:cubicBezTo>
                    <a:pt x="31" y="3"/>
                    <a:pt x="31" y="4"/>
                    <a:pt x="32" y="5"/>
                  </a:cubicBezTo>
                  <a:cubicBezTo>
                    <a:pt x="38" y="8"/>
                    <a:pt x="42" y="14"/>
                    <a:pt x="43" y="23"/>
                  </a:cubicBezTo>
                  <a:cubicBezTo>
                    <a:pt x="44" y="34"/>
                    <a:pt x="40" y="46"/>
                    <a:pt x="33" y="51"/>
                  </a:cubicBezTo>
                  <a:cubicBezTo>
                    <a:pt x="0" y="75"/>
                    <a:pt x="5" y="93"/>
                    <a:pt x="9" y="111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1" y="119"/>
                    <a:pt x="13" y="120"/>
                    <a:pt x="14" y="120"/>
                  </a:cubicBezTo>
                  <a:cubicBezTo>
                    <a:pt x="15" y="119"/>
                    <a:pt x="16" y="118"/>
                    <a:pt x="16" y="11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9" y="91"/>
                    <a:pt x="6" y="77"/>
                    <a:pt x="36" y="55"/>
                  </a:cubicBezTo>
                  <a:cubicBezTo>
                    <a:pt x="44" y="49"/>
                    <a:pt x="48" y="36"/>
                    <a:pt x="47" y="23"/>
                  </a:cubicBezTo>
                  <a:cubicBezTo>
                    <a:pt x="46" y="12"/>
                    <a:pt x="42" y="4"/>
                    <a:pt x="34" y="0"/>
                  </a:cubicBezTo>
                  <a:cubicBezTo>
                    <a:pt x="33" y="0"/>
                    <a:pt x="32" y="0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5144" y="2642"/>
              <a:ext cx="338" cy="339"/>
            </a:xfrm>
            <a:custGeom>
              <a:avLst/>
              <a:gdLst>
                <a:gd name="T0" fmla="*/ 57 w 113"/>
                <a:gd name="T1" fmla="*/ 207 h 113"/>
                <a:gd name="T2" fmla="*/ 215 w 113"/>
                <a:gd name="T3" fmla="*/ 75 h 113"/>
                <a:gd name="T4" fmla="*/ 57 w 113"/>
                <a:gd name="T5" fmla="*/ 207 h 113"/>
                <a:gd name="T6" fmla="*/ 0 60000 65536"/>
                <a:gd name="T7" fmla="*/ 0 60000 65536"/>
                <a:gd name="T8" fmla="*/ 0 60000 65536"/>
                <a:gd name="T9" fmla="*/ 0 w 113"/>
                <a:gd name="T10" fmla="*/ 0 h 113"/>
                <a:gd name="T11" fmla="*/ 113 w 113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113">
                  <a:moveTo>
                    <a:pt x="19" y="69"/>
                  </a:moveTo>
                  <a:cubicBezTo>
                    <a:pt x="45" y="113"/>
                    <a:pt x="113" y="66"/>
                    <a:pt x="72" y="25"/>
                  </a:cubicBezTo>
                  <a:cubicBezTo>
                    <a:pt x="45" y="0"/>
                    <a:pt x="0" y="37"/>
                    <a:pt x="19" y="69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5234" y="2636"/>
              <a:ext cx="146" cy="126"/>
            </a:xfrm>
            <a:custGeom>
              <a:avLst/>
              <a:gdLst>
                <a:gd name="T0" fmla="*/ 140 w 49"/>
                <a:gd name="T1" fmla="*/ 63 h 42"/>
                <a:gd name="T2" fmla="*/ 33 w 49"/>
                <a:gd name="T3" fmla="*/ 36 h 42"/>
                <a:gd name="T4" fmla="*/ 140 w 49"/>
                <a:gd name="T5" fmla="*/ 63 h 42"/>
                <a:gd name="T6" fmla="*/ 0 60000 65536"/>
                <a:gd name="T7" fmla="*/ 0 60000 65536"/>
                <a:gd name="T8" fmla="*/ 0 60000 65536"/>
                <a:gd name="T9" fmla="*/ 0 w 49"/>
                <a:gd name="T10" fmla="*/ 0 h 42"/>
                <a:gd name="T11" fmla="*/ 49 w 49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2">
                  <a:moveTo>
                    <a:pt x="47" y="21"/>
                  </a:moveTo>
                  <a:cubicBezTo>
                    <a:pt x="49" y="42"/>
                    <a:pt x="0" y="33"/>
                    <a:pt x="11" y="12"/>
                  </a:cubicBezTo>
                  <a:cubicBezTo>
                    <a:pt x="17" y="0"/>
                    <a:pt x="46" y="9"/>
                    <a:pt x="47" y="2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279" y="2606"/>
              <a:ext cx="98" cy="84"/>
            </a:xfrm>
            <a:custGeom>
              <a:avLst/>
              <a:gdLst>
                <a:gd name="T0" fmla="*/ 80 w 33"/>
                <a:gd name="T1" fmla="*/ 18 h 28"/>
                <a:gd name="T2" fmla="*/ 56 w 33"/>
                <a:gd name="T3" fmla="*/ 84 h 28"/>
                <a:gd name="T4" fmla="*/ 50 w 33"/>
                <a:gd name="T5" fmla="*/ 78 h 28"/>
                <a:gd name="T6" fmla="*/ 74 w 33"/>
                <a:gd name="T7" fmla="*/ 24 h 28"/>
                <a:gd name="T8" fmla="*/ 33 w 33"/>
                <a:gd name="T9" fmla="*/ 18 h 28"/>
                <a:gd name="T10" fmla="*/ 36 w 33"/>
                <a:gd name="T11" fmla="*/ 78 h 28"/>
                <a:gd name="T12" fmla="*/ 27 w 33"/>
                <a:gd name="T13" fmla="*/ 84 h 28"/>
                <a:gd name="T14" fmla="*/ 27 w 33"/>
                <a:gd name="T15" fmla="*/ 12 h 28"/>
                <a:gd name="T16" fmla="*/ 80 w 33"/>
                <a:gd name="T17" fmla="*/ 1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8"/>
                <a:gd name="T29" fmla="*/ 33 w 3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8">
                  <a:moveTo>
                    <a:pt x="27" y="6"/>
                  </a:moveTo>
                  <a:cubicBezTo>
                    <a:pt x="29" y="8"/>
                    <a:pt x="33" y="16"/>
                    <a:pt x="19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5" y="19"/>
                    <a:pt x="28" y="12"/>
                    <a:pt x="25" y="8"/>
                  </a:cubicBezTo>
                  <a:cubicBezTo>
                    <a:pt x="22" y="4"/>
                    <a:pt x="15" y="4"/>
                    <a:pt x="11" y="6"/>
                  </a:cubicBezTo>
                  <a:cubicBezTo>
                    <a:pt x="6" y="10"/>
                    <a:pt x="6" y="17"/>
                    <a:pt x="12" y="2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0" y="12"/>
                    <a:pt x="7" y="5"/>
                    <a:pt x="9" y="4"/>
                  </a:cubicBezTo>
                  <a:cubicBezTo>
                    <a:pt x="15" y="0"/>
                    <a:pt x="23" y="1"/>
                    <a:pt x="27" y="6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207" y="2747"/>
              <a:ext cx="63" cy="60"/>
            </a:xfrm>
            <a:custGeom>
              <a:avLst/>
              <a:gdLst>
                <a:gd name="T0" fmla="*/ 0 w 21"/>
                <a:gd name="T1" fmla="*/ 30 h 20"/>
                <a:gd name="T2" fmla="*/ 18 w 21"/>
                <a:gd name="T3" fmla="*/ 21 h 20"/>
                <a:gd name="T4" fmla="*/ 18 w 21"/>
                <a:gd name="T5" fmla="*/ 18 h 20"/>
                <a:gd name="T6" fmla="*/ 15 w 21"/>
                <a:gd name="T7" fmla="*/ 3 h 20"/>
                <a:gd name="T8" fmla="*/ 18 w 21"/>
                <a:gd name="T9" fmla="*/ 0 h 20"/>
                <a:gd name="T10" fmla="*/ 18 w 21"/>
                <a:gd name="T11" fmla="*/ 0 h 20"/>
                <a:gd name="T12" fmla="*/ 33 w 21"/>
                <a:gd name="T13" fmla="*/ 12 h 20"/>
                <a:gd name="T14" fmla="*/ 36 w 21"/>
                <a:gd name="T15" fmla="*/ 12 h 20"/>
                <a:gd name="T16" fmla="*/ 48 w 21"/>
                <a:gd name="T17" fmla="*/ 6 h 20"/>
                <a:gd name="T18" fmla="*/ 51 w 21"/>
                <a:gd name="T19" fmla="*/ 6 h 20"/>
                <a:gd name="T20" fmla="*/ 51 w 21"/>
                <a:gd name="T21" fmla="*/ 6 h 20"/>
                <a:gd name="T22" fmla="*/ 45 w 21"/>
                <a:gd name="T23" fmla="*/ 24 h 20"/>
                <a:gd name="T24" fmla="*/ 45 w 21"/>
                <a:gd name="T25" fmla="*/ 27 h 20"/>
                <a:gd name="T26" fmla="*/ 63 w 21"/>
                <a:gd name="T27" fmla="*/ 39 h 20"/>
                <a:gd name="T28" fmla="*/ 63 w 21"/>
                <a:gd name="T29" fmla="*/ 39 h 20"/>
                <a:gd name="T30" fmla="*/ 63 w 21"/>
                <a:gd name="T31" fmla="*/ 39 h 20"/>
                <a:gd name="T32" fmla="*/ 63 w 21"/>
                <a:gd name="T33" fmla="*/ 39 h 20"/>
                <a:gd name="T34" fmla="*/ 60 w 21"/>
                <a:gd name="T35" fmla="*/ 42 h 20"/>
                <a:gd name="T36" fmla="*/ 39 w 21"/>
                <a:gd name="T37" fmla="*/ 39 h 20"/>
                <a:gd name="T38" fmla="*/ 36 w 21"/>
                <a:gd name="T39" fmla="*/ 39 h 20"/>
                <a:gd name="T40" fmla="*/ 30 w 21"/>
                <a:gd name="T41" fmla="*/ 60 h 20"/>
                <a:gd name="T42" fmla="*/ 30 w 21"/>
                <a:gd name="T43" fmla="*/ 60 h 20"/>
                <a:gd name="T44" fmla="*/ 30 w 21"/>
                <a:gd name="T45" fmla="*/ 60 h 20"/>
                <a:gd name="T46" fmla="*/ 27 w 21"/>
                <a:gd name="T47" fmla="*/ 60 h 20"/>
                <a:gd name="T48" fmla="*/ 27 w 21"/>
                <a:gd name="T49" fmla="*/ 60 h 20"/>
                <a:gd name="T50" fmla="*/ 24 w 21"/>
                <a:gd name="T51" fmla="*/ 39 h 20"/>
                <a:gd name="T52" fmla="*/ 21 w 21"/>
                <a:gd name="T53" fmla="*/ 36 h 20"/>
                <a:gd name="T54" fmla="*/ 0 w 21"/>
                <a:gd name="T55" fmla="*/ 33 h 20"/>
                <a:gd name="T56" fmla="*/ 0 w 21"/>
                <a:gd name="T57" fmla="*/ 33 h 20"/>
                <a:gd name="T58" fmla="*/ 0 w 21"/>
                <a:gd name="T59" fmla="*/ 3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"/>
                <a:gd name="T91" fmla="*/ 0 h 20"/>
                <a:gd name="T92" fmla="*/ 21 w 21"/>
                <a:gd name="T93" fmla="*/ 20 h 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" h="20">
                  <a:moveTo>
                    <a:pt x="0" y="1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4"/>
                    <a:pt x="20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5261" y="2717"/>
              <a:ext cx="36" cy="39"/>
            </a:xfrm>
            <a:custGeom>
              <a:avLst/>
              <a:gdLst>
                <a:gd name="T0" fmla="*/ 36 w 36"/>
                <a:gd name="T1" fmla="*/ 30 h 39"/>
                <a:gd name="T2" fmla="*/ 24 w 36"/>
                <a:gd name="T3" fmla="*/ 30 h 39"/>
                <a:gd name="T4" fmla="*/ 24 w 36"/>
                <a:gd name="T5" fmla="*/ 30 h 39"/>
                <a:gd name="T6" fmla="*/ 18 w 36"/>
                <a:gd name="T7" fmla="*/ 39 h 39"/>
                <a:gd name="T8" fmla="*/ 15 w 36"/>
                <a:gd name="T9" fmla="*/ 39 h 39"/>
                <a:gd name="T10" fmla="*/ 15 w 36"/>
                <a:gd name="T11" fmla="*/ 39 h 39"/>
                <a:gd name="T12" fmla="*/ 15 w 36"/>
                <a:gd name="T13" fmla="*/ 27 h 39"/>
                <a:gd name="T14" fmla="*/ 12 w 36"/>
                <a:gd name="T15" fmla="*/ 24 h 39"/>
                <a:gd name="T16" fmla="*/ 3 w 36"/>
                <a:gd name="T17" fmla="*/ 21 h 39"/>
                <a:gd name="T18" fmla="*/ 0 w 36"/>
                <a:gd name="T19" fmla="*/ 21 h 39"/>
                <a:gd name="T20" fmla="*/ 3 w 36"/>
                <a:gd name="T21" fmla="*/ 18 h 39"/>
                <a:gd name="T22" fmla="*/ 12 w 36"/>
                <a:gd name="T23" fmla="*/ 15 h 39"/>
                <a:gd name="T24" fmla="*/ 15 w 36"/>
                <a:gd name="T25" fmla="*/ 12 h 39"/>
                <a:gd name="T26" fmla="*/ 12 w 36"/>
                <a:gd name="T27" fmla="*/ 3 h 39"/>
                <a:gd name="T28" fmla="*/ 12 w 36"/>
                <a:gd name="T29" fmla="*/ 3 h 39"/>
                <a:gd name="T30" fmla="*/ 12 w 36"/>
                <a:gd name="T31" fmla="*/ 3 h 39"/>
                <a:gd name="T32" fmla="*/ 12 w 36"/>
                <a:gd name="T33" fmla="*/ 0 h 39"/>
                <a:gd name="T34" fmla="*/ 15 w 36"/>
                <a:gd name="T35" fmla="*/ 0 h 39"/>
                <a:gd name="T36" fmla="*/ 24 w 36"/>
                <a:gd name="T37" fmla="*/ 9 h 39"/>
                <a:gd name="T38" fmla="*/ 24 w 36"/>
                <a:gd name="T39" fmla="*/ 9 h 39"/>
                <a:gd name="T40" fmla="*/ 36 w 36"/>
                <a:gd name="T41" fmla="*/ 6 h 39"/>
                <a:gd name="T42" fmla="*/ 36 w 36"/>
                <a:gd name="T43" fmla="*/ 6 h 39"/>
                <a:gd name="T44" fmla="*/ 36 w 36"/>
                <a:gd name="T45" fmla="*/ 6 h 39"/>
                <a:gd name="T46" fmla="*/ 36 w 36"/>
                <a:gd name="T47" fmla="*/ 6 h 39"/>
                <a:gd name="T48" fmla="*/ 36 w 36"/>
                <a:gd name="T49" fmla="*/ 9 h 39"/>
                <a:gd name="T50" fmla="*/ 30 w 36"/>
                <a:gd name="T51" fmla="*/ 18 h 39"/>
                <a:gd name="T52" fmla="*/ 30 w 36"/>
                <a:gd name="T53" fmla="*/ 21 h 39"/>
                <a:gd name="T54" fmla="*/ 36 w 36"/>
                <a:gd name="T55" fmla="*/ 30 h 39"/>
                <a:gd name="T56" fmla="*/ 36 w 36"/>
                <a:gd name="T57" fmla="*/ 30 h 39"/>
                <a:gd name="T58" fmla="*/ 36 w 36"/>
                <a:gd name="T59" fmla="*/ 30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39"/>
                <a:gd name="T92" fmla="*/ 36 w 36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39">
                  <a:moveTo>
                    <a:pt x="36" y="30"/>
                  </a:moveTo>
                  <a:lnTo>
                    <a:pt x="24" y="30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15" y="27"/>
                  </a:lnTo>
                  <a:lnTo>
                    <a:pt x="12" y="24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4" y="9"/>
                  </a:lnTo>
                  <a:lnTo>
                    <a:pt x="36" y="6"/>
                  </a:lnTo>
                  <a:lnTo>
                    <a:pt x="36" y="9"/>
                  </a:lnTo>
                  <a:lnTo>
                    <a:pt x="30" y="18"/>
                  </a:lnTo>
                  <a:lnTo>
                    <a:pt x="30" y="21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5213" y="2819"/>
              <a:ext cx="39" cy="39"/>
            </a:xfrm>
            <a:custGeom>
              <a:avLst/>
              <a:gdLst>
                <a:gd name="T0" fmla="*/ 30 w 39"/>
                <a:gd name="T1" fmla="*/ 3 h 39"/>
                <a:gd name="T2" fmla="*/ 27 w 39"/>
                <a:gd name="T3" fmla="*/ 12 h 39"/>
                <a:gd name="T4" fmla="*/ 30 w 39"/>
                <a:gd name="T5" fmla="*/ 15 h 39"/>
                <a:gd name="T6" fmla="*/ 39 w 39"/>
                <a:gd name="T7" fmla="*/ 21 h 39"/>
                <a:gd name="T8" fmla="*/ 39 w 39"/>
                <a:gd name="T9" fmla="*/ 21 h 39"/>
                <a:gd name="T10" fmla="*/ 39 w 39"/>
                <a:gd name="T11" fmla="*/ 21 h 39"/>
                <a:gd name="T12" fmla="*/ 27 w 39"/>
                <a:gd name="T13" fmla="*/ 24 h 39"/>
                <a:gd name="T14" fmla="*/ 24 w 39"/>
                <a:gd name="T15" fmla="*/ 27 h 39"/>
                <a:gd name="T16" fmla="*/ 24 w 39"/>
                <a:gd name="T17" fmla="*/ 36 h 39"/>
                <a:gd name="T18" fmla="*/ 21 w 39"/>
                <a:gd name="T19" fmla="*/ 39 h 39"/>
                <a:gd name="T20" fmla="*/ 21 w 39"/>
                <a:gd name="T21" fmla="*/ 36 h 39"/>
                <a:gd name="T22" fmla="*/ 15 w 39"/>
                <a:gd name="T23" fmla="*/ 27 h 39"/>
                <a:gd name="T24" fmla="*/ 15 w 39"/>
                <a:gd name="T25" fmla="*/ 27 h 39"/>
                <a:gd name="T26" fmla="*/ 3 w 39"/>
                <a:gd name="T27" fmla="*/ 27 h 39"/>
                <a:gd name="T28" fmla="*/ 3 w 39"/>
                <a:gd name="T29" fmla="*/ 27 h 39"/>
                <a:gd name="T30" fmla="*/ 3 w 39"/>
                <a:gd name="T31" fmla="*/ 27 h 39"/>
                <a:gd name="T32" fmla="*/ 0 w 39"/>
                <a:gd name="T33" fmla="*/ 27 h 39"/>
                <a:gd name="T34" fmla="*/ 0 w 39"/>
                <a:gd name="T35" fmla="*/ 27 h 39"/>
                <a:gd name="T36" fmla="*/ 9 w 39"/>
                <a:gd name="T37" fmla="*/ 18 h 39"/>
                <a:gd name="T38" fmla="*/ 9 w 39"/>
                <a:gd name="T39" fmla="*/ 15 h 39"/>
                <a:gd name="T40" fmla="*/ 6 w 39"/>
                <a:gd name="T41" fmla="*/ 6 h 39"/>
                <a:gd name="T42" fmla="*/ 6 w 39"/>
                <a:gd name="T43" fmla="*/ 6 h 39"/>
                <a:gd name="T44" fmla="*/ 6 w 39"/>
                <a:gd name="T45" fmla="*/ 6 h 39"/>
                <a:gd name="T46" fmla="*/ 6 w 39"/>
                <a:gd name="T47" fmla="*/ 3 h 39"/>
                <a:gd name="T48" fmla="*/ 6 w 39"/>
                <a:gd name="T49" fmla="*/ 3 h 39"/>
                <a:gd name="T50" fmla="*/ 18 w 39"/>
                <a:gd name="T51" fmla="*/ 9 h 39"/>
                <a:gd name="T52" fmla="*/ 18 w 39"/>
                <a:gd name="T53" fmla="*/ 9 h 39"/>
                <a:gd name="T54" fmla="*/ 27 w 39"/>
                <a:gd name="T55" fmla="*/ 0 h 39"/>
                <a:gd name="T56" fmla="*/ 30 w 39"/>
                <a:gd name="T57" fmla="*/ 0 h 39"/>
                <a:gd name="T58" fmla="*/ 30 w 39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39"/>
                <a:gd name="T92" fmla="*/ 39 w 39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39">
                  <a:moveTo>
                    <a:pt x="30" y="3"/>
                  </a:moveTo>
                  <a:lnTo>
                    <a:pt x="27" y="12"/>
                  </a:lnTo>
                  <a:lnTo>
                    <a:pt x="30" y="15"/>
                  </a:lnTo>
                  <a:lnTo>
                    <a:pt x="39" y="21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24" y="36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6" y="6"/>
                  </a:lnTo>
                  <a:lnTo>
                    <a:pt x="6" y="3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5386" y="2996"/>
              <a:ext cx="446" cy="517"/>
            </a:xfrm>
            <a:custGeom>
              <a:avLst/>
              <a:gdLst>
                <a:gd name="T0" fmla="*/ 302 w 149"/>
                <a:gd name="T1" fmla="*/ 265 h 172"/>
                <a:gd name="T2" fmla="*/ 371 w 149"/>
                <a:gd name="T3" fmla="*/ 132 h 172"/>
                <a:gd name="T4" fmla="*/ 245 w 149"/>
                <a:gd name="T5" fmla="*/ 186 h 172"/>
                <a:gd name="T6" fmla="*/ 242 w 149"/>
                <a:gd name="T7" fmla="*/ 138 h 172"/>
                <a:gd name="T8" fmla="*/ 210 w 149"/>
                <a:gd name="T9" fmla="*/ 36 h 172"/>
                <a:gd name="T10" fmla="*/ 93 w 149"/>
                <a:gd name="T11" fmla="*/ 147 h 172"/>
                <a:gd name="T12" fmla="*/ 141 w 149"/>
                <a:gd name="T13" fmla="*/ 225 h 172"/>
                <a:gd name="T14" fmla="*/ 24 w 149"/>
                <a:gd name="T15" fmla="*/ 268 h 172"/>
                <a:gd name="T16" fmla="*/ 102 w 149"/>
                <a:gd name="T17" fmla="*/ 307 h 172"/>
                <a:gd name="T18" fmla="*/ 177 w 149"/>
                <a:gd name="T19" fmla="*/ 355 h 172"/>
                <a:gd name="T20" fmla="*/ 180 w 149"/>
                <a:gd name="T21" fmla="*/ 481 h 172"/>
                <a:gd name="T22" fmla="*/ 219 w 149"/>
                <a:gd name="T23" fmla="*/ 514 h 172"/>
                <a:gd name="T24" fmla="*/ 248 w 149"/>
                <a:gd name="T25" fmla="*/ 475 h 172"/>
                <a:gd name="T26" fmla="*/ 284 w 149"/>
                <a:gd name="T27" fmla="*/ 385 h 172"/>
                <a:gd name="T28" fmla="*/ 380 w 149"/>
                <a:gd name="T29" fmla="*/ 451 h 172"/>
                <a:gd name="T30" fmla="*/ 353 w 149"/>
                <a:gd name="T31" fmla="*/ 337 h 172"/>
                <a:gd name="T32" fmla="*/ 302 w 149"/>
                <a:gd name="T33" fmla="*/ 265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2"/>
                <a:gd name="T53" fmla="*/ 149 w 149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2">
                  <a:moveTo>
                    <a:pt x="101" y="88"/>
                  </a:moveTo>
                  <a:cubicBezTo>
                    <a:pt x="100" y="73"/>
                    <a:pt x="147" y="59"/>
                    <a:pt x="124" y="44"/>
                  </a:cubicBezTo>
                  <a:cubicBezTo>
                    <a:pt x="107" y="32"/>
                    <a:pt x="96" y="69"/>
                    <a:pt x="82" y="62"/>
                  </a:cubicBezTo>
                  <a:cubicBezTo>
                    <a:pt x="76" y="59"/>
                    <a:pt x="80" y="50"/>
                    <a:pt x="81" y="46"/>
                  </a:cubicBezTo>
                  <a:cubicBezTo>
                    <a:pt x="83" y="33"/>
                    <a:pt x="82" y="19"/>
                    <a:pt x="70" y="12"/>
                  </a:cubicBezTo>
                  <a:cubicBezTo>
                    <a:pt x="49" y="0"/>
                    <a:pt x="15" y="27"/>
                    <a:pt x="31" y="49"/>
                  </a:cubicBezTo>
                  <a:cubicBezTo>
                    <a:pt x="37" y="57"/>
                    <a:pt x="61" y="67"/>
                    <a:pt x="47" y="75"/>
                  </a:cubicBezTo>
                  <a:cubicBezTo>
                    <a:pt x="37" y="81"/>
                    <a:pt x="13" y="77"/>
                    <a:pt x="8" y="89"/>
                  </a:cubicBezTo>
                  <a:cubicBezTo>
                    <a:pt x="0" y="106"/>
                    <a:pt x="26" y="104"/>
                    <a:pt x="34" y="102"/>
                  </a:cubicBezTo>
                  <a:cubicBezTo>
                    <a:pt x="47" y="100"/>
                    <a:pt x="59" y="105"/>
                    <a:pt x="59" y="118"/>
                  </a:cubicBezTo>
                  <a:cubicBezTo>
                    <a:pt x="59" y="133"/>
                    <a:pt x="56" y="145"/>
                    <a:pt x="60" y="160"/>
                  </a:cubicBezTo>
                  <a:cubicBezTo>
                    <a:pt x="61" y="167"/>
                    <a:pt x="65" y="172"/>
                    <a:pt x="73" y="171"/>
                  </a:cubicBezTo>
                  <a:cubicBezTo>
                    <a:pt x="82" y="170"/>
                    <a:pt x="82" y="164"/>
                    <a:pt x="83" y="158"/>
                  </a:cubicBezTo>
                  <a:cubicBezTo>
                    <a:pt x="85" y="149"/>
                    <a:pt x="83" y="125"/>
                    <a:pt x="95" y="128"/>
                  </a:cubicBezTo>
                  <a:cubicBezTo>
                    <a:pt x="107" y="130"/>
                    <a:pt x="115" y="153"/>
                    <a:pt x="127" y="150"/>
                  </a:cubicBezTo>
                  <a:cubicBezTo>
                    <a:pt x="149" y="145"/>
                    <a:pt x="123" y="118"/>
                    <a:pt x="118" y="112"/>
                  </a:cubicBezTo>
                  <a:cubicBezTo>
                    <a:pt x="113" y="106"/>
                    <a:pt x="102" y="96"/>
                    <a:pt x="101" y="88"/>
                  </a:cubicBez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5590" y="3219"/>
              <a:ext cx="29" cy="42"/>
            </a:xfrm>
            <a:custGeom>
              <a:avLst/>
              <a:gdLst>
                <a:gd name="T0" fmla="*/ 0 w 10"/>
                <a:gd name="T1" fmla="*/ 21 h 14"/>
                <a:gd name="T2" fmla="*/ 29 w 10"/>
                <a:gd name="T3" fmla="*/ 21 h 14"/>
                <a:gd name="T4" fmla="*/ 0 w 10"/>
                <a:gd name="T5" fmla="*/ 21 h 14"/>
                <a:gd name="T6" fmla="*/ 0 60000 65536"/>
                <a:gd name="T7" fmla="*/ 0 60000 65536"/>
                <a:gd name="T8" fmla="*/ 0 60000 65536"/>
                <a:gd name="T9" fmla="*/ 0 w 10"/>
                <a:gd name="T10" fmla="*/ 0 h 14"/>
                <a:gd name="T11" fmla="*/ 10 w 1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4">
                  <a:moveTo>
                    <a:pt x="0" y="7"/>
                  </a:moveTo>
                  <a:cubicBezTo>
                    <a:pt x="0" y="14"/>
                    <a:pt x="10" y="13"/>
                    <a:pt x="10" y="7"/>
                  </a:cubicBezTo>
                  <a:cubicBezTo>
                    <a:pt x="9" y="1"/>
                    <a:pt x="1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5608" y="3270"/>
              <a:ext cx="29" cy="39"/>
            </a:xfrm>
            <a:custGeom>
              <a:avLst/>
              <a:gdLst>
                <a:gd name="T0" fmla="*/ 3 w 10"/>
                <a:gd name="T1" fmla="*/ 18 h 13"/>
                <a:gd name="T2" fmla="*/ 29 w 10"/>
                <a:gd name="T3" fmla="*/ 18 h 13"/>
                <a:gd name="T4" fmla="*/ 3 w 10"/>
                <a:gd name="T5" fmla="*/ 18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1" y="6"/>
                  </a:moveTo>
                  <a:cubicBezTo>
                    <a:pt x="0" y="13"/>
                    <a:pt x="10" y="13"/>
                    <a:pt x="10" y="6"/>
                  </a:cubicBezTo>
                  <a:cubicBezTo>
                    <a:pt x="10" y="1"/>
                    <a:pt x="1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5625" y="3318"/>
              <a:ext cx="30" cy="39"/>
            </a:xfrm>
            <a:custGeom>
              <a:avLst/>
              <a:gdLst>
                <a:gd name="T0" fmla="*/ 3 w 10"/>
                <a:gd name="T1" fmla="*/ 18 h 13"/>
                <a:gd name="T2" fmla="*/ 30 w 10"/>
                <a:gd name="T3" fmla="*/ 18 h 13"/>
                <a:gd name="T4" fmla="*/ 3 w 10"/>
                <a:gd name="T5" fmla="*/ 18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1" y="6"/>
                  </a:moveTo>
                  <a:cubicBezTo>
                    <a:pt x="0" y="13"/>
                    <a:pt x="10" y="12"/>
                    <a:pt x="10" y="6"/>
                  </a:cubicBezTo>
                  <a:cubicBezTo>
                    <a:pt x="10" y="1"/>
                    <a:pt x="2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509" y="3087"/>
              <a:ext cx="30" cy="42"/>
            </a:xfrm>
            <a:custGeom>
              <a:avLst/>
              <a:gdLst>
                <a:gd name="T0" fmla="*/ 3 w 10"/>
                <a:gd name="T1" fmla="*/ 21 h 14"/>
                <a:gd name="T2" fmla="*/ 30 w 10"/>
                <a:gd name="T3" fmla="*/ 21 h 14"/>
                <a:gd name="T4" fmla="*/ 3 w 10"/>
                <a:gd name="T5" fmla="*/ 21 h 14"/>
                <a:gd name="T6" fmla="*/ 0 60000 65536"/>
                <a:gd name="T7" fmla="*/ 0 60000 65536"/>
                <a:gd name="T8" fmla="*/ 0 60000 65536"/>
                <a:gd name="T9" fmla="*/ 0 w 10"/>
                <a:gd name="T10" fmla="*/ 0 h 14"/>
                <a:gd name="T11" fmla="*/ 10 w 1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4">
                  <a:moveTo>
                    <a:pt x="1" y="7"/>
                  </a:moveTo>
                  <a:cubicBezTo>
                    <a:pt x="0" y="14"/>
                    <a:pt x="10" y="13"/>
                    <a:pt x="10" y="7"/>
                  </a:cubicBezTo>
                  <a:cubicBezTo>
                    <a:pt x="10" y="1"/>
                    <a:pt x="1" y="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5557" y="3069"/>
              <a:ext cx="33" cy="39"/>
            </a:xfrm>
            <a:custGeom>
              <a:avLst/>
              <a:gdLst>
                <a:gd name="T0" fmla="*/ 3 w 11"/>
                <a:gd name="T1" fmla="*/ 18 h 13"/>
                <a:gd name="T2" fmla="*/ 30 w 11"/>
                <a:gd name="T3" fmla="*/ 21 h 13"/>
                <a:gd name="T4" fmla="*/ 3 w 11"/>
                <a:gd name="T5" fmla="*/ 18 h 13"/>
                <a:gd name="T6" fmla="*/ 0 60000 65536"/>
                <a:gd name="T7" fmla="*/ 0 60000 65536"/>
                <a:gd name="T8" fmla="*/ 0 60000 65536"/>
                <a:gd name="T9" fmla="*/ 0 w 11"/>
                <a:gd name="T10" fmla="*/ 0 h 13"/>
                <a:gd name="T11" fmla="*/ 11 w 1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3">
                  <a:moveTo>
                    <a:pt x="1" y="6"/>
                  </a:moveTo>
                  <a:cubicBezTo>
                    <a:pt x="0" y="13"/>
                    <a:pt x="11" y="13"/>
                    <a:pt x="10" y="7"/>
                  </a:cubicBezTo>
                  <a:cubicBezTo>
                    <a:pt x="10" y="1"/>
                    <a:pt x="2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533" y="3117"/>
              <a:ext cx="60" cy="39"/>
            </a:xfrm>
            <a:custGeom>
              <a:avLst/>
              <a:gdLst>
                <a:gd name="T0" fmla="*/ 39 w 20"/>
                <a:gd name="T1" fmla="*/ 36 h 13"/>
                <a:gd name="T2" fmla="*/ 3 w 20"/>
                <a:gd name="T3" fmla="*/ 33 h 13"/>
                <a:gd name="T4" fmla="*/ 0 w 20"/>
                <a:gd name="T5" fmla="*/ 27 h 13"/>
                <a:gd name="T6" fmla="*/ 9 w 20"/>
                <a:gd name="T7" fmla="*/ 24 h 13"/>
                <a:gd name="T8" fmla="*/ 36 w 20"/>
                <a:gd name="T9" fmla="*/ 24 h 13"/>
                <a:gd name="T10" fmla="*/ 51 w 20"/>
                <a:gd name="T11" fmla="*/ 6 h 13"/>
                <a:gd name="T12" fmla="*/ 57 w 20"/>
                <a:gd name="T13" fmla="*/ 0 h 13"/>
                <a:gd name="T14" fmla="*/ 60 w 20"/>
                <a:gd name="T15" fmla="*/ 9 h 13"/>
                <a:gd name="T16" fmla="*/ 39 w 20"/>
                <a:gd name="T17" fmla="*/ 3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3"/>
                <a:gd name="T29" fmla="*/ 20 w 2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3">
                  <a:moveTo>
                    <a:pt x="13" y="12"/>
                  </a:moveTo>
                  <a:cubicBezTo>
                    <a:pt x="9" y="13"/>
                    <a:pt x="4" y="13"/>
                    <a:pt x="1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8"/>
                    <a:pt x="2" y="7"/>
                    <a:pt x="3" y="8"/>
                  </a:cubicBezTo>
                  <a:cubicBezTo>
                    <a:pt x="5" y="9"/>
                    <a:pt x="9" y="9"/>
                    <a:pt x="12" y="8"/>
                  </a:cubicBezTo>
                  <a:cubicBezTo>
                    <a:pt x="14" y="7"/>
                    <a:pt x="16" y="6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19" y="7"/>
                    <a:pt x="16" y="10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631" y="2255"/>
              <a:ext cx="111" cy="597"/>
            </a:xfrm>
            <a:custGeom>
              <a:avLst/>
              <a:gdLst>
                <a:gd name="T0" fmla="*/ 6 w 37"/>
                <a:gd name="T1" fmla="*/ 3 h 199"/>
                <a:gd name="T2" fmla="*/ 3 w 37"/>
                <a:gd name="T3" fmla="*/ 12 h 199"/>
                <a:gd name="T4" fmla="*/ 21 w 37"/>
                <a:gd name="T5" fmla="*/ 237 h 199"/>
                <a:gd name="T6" fmla="*/ 21 w 37"/>
                <a:gd name="T7" fmla="*/ 246 h 199"/>
                <a:gd name="T8" fmla="*/ 18 w 37"/>
                <a:gd name="T9" fmla="*/ 399 h 199"/>
                <a:gd name="T10" fmla="*/ 99 w 37"/>
                <a:gd name="T11" fmla="*/ 591 h 199"/>
                <a:gd name="T12" fmla="*/ 108 w 37"/>
                <a:gd name="T13" fmla="*/ 594 h 199"/>
                <a:gd name="T14" fmla="*/ 111 w 37"/>
                <a:gd name="T15" fmla="*/ 585 h 199"/>
                <a:gd name="T16" fmla="*/ 30 w 37"/>
                <a:gd name="T17" fmla="*/ 396 h 199"/>
                <a:gd name="T18" fmla="*/ 33 w 37"/>
                <a:gd name="T19" fmla="*/ 249 h 199"/>
                <a:gd name="T20" fmla="*/ 36 w 37"/>
                <a:gd name="T21" fmla="*/ 240 h 199"/>
                <a:gd name="T22" fmla="*/ 15 w 37"/>
                <a:gd name="T23" fmla="*/ 3 h 199"/>
                <a:gd name="T24" fmla="*/ 6 w 37"/>
                <a:gd name="T25" fmla="*/ 3 h 1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199"/>
                <a:gd name="T41" fmla="*/ 37 w 37"/>
                <a:gd name="T42" fmla="*/ 199 h 1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199">
                  <a:moveTo>
                    <a:pt x="2" y="1"/>
                  </a:moveTo>
                  <a:cubicBezTo>
                    <a:pt x="1" y="2"/>
                    <a:pt x="0" y="3"/>
                    <a:pt x="1" y="4"/>
                  </a:cubicBezTo>
                  <a:cubicBezTo>
                    <a:pt x="17" y="24"/>
                    <a:pt x="11" y="56"/>
                    <a:pt x="7" y="79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4" y="99"/>
                    <a:pt x="1" y="114"/>
                    <a:pt x="6" y="133"/>
                  </a:cubicBezTo>
                  <a:cubicBezTo>
                    <a:pt x="10" y="151"/>
                    <a:pt x="18" y="177"/>
                    <a:pt x="33" y="197"/>
                  </a:cubicBezTo>
                  <a:cubicBezTo>
                    <a:pt x="34" y="199"/>
                    <a:pt x="35" y="199"/>
                    <a:pt x="36" y="198"/>
                  </a:cubicBezTo>
                  <a:cubicBezTo>
                    <a:pt x="37" y="197"/>
                    <a:pt x="37" y="196"/>
                    <a:pt x="37" y="195"/>
                  </a:cubicBezTo>
                  <a:cubicBezTo>
                    <a:pt x="22" y="175"/>
                    <a:pt x="15" y="149"/>
                    <a:pt x="10" y="132"/>
                  </a:cubicBezTo>
                  <a:cubicBezTo>
                    <a:pt x="6" y="114"/>
                    <a:pt x="8" y="100"/>
                    <a:pt x="11" y="8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6" y="56"/>
                    <a:pt x="22" y="23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5637" y="2177"/>
              <a:ext cx="90" cy="99"/>
            </a:xfrm>
            <a:custGeom>
              <a:avLst/>
              <a:gdLst>
                <a:gd name="T0" fmla="*/ 30 w 30"/>
                <a:gd name="T1" fmla="*/ 27 h 33"/>
                <a:gd name="T2" fmla="*/ 3 w 30"/>
                <a:gd name="T3" fmla="*/ 90 h 33"/>
                <a:gd name="T4" fmla="*/ 9 w 30"/>
                <a:gd name="T5" fmla="*/ 99 h 33"/>
                <a:gd name="T6" fmla="*/ 15 w 30"/>
                <a:gd name="T7" fmla="*/ 96 h 33"/>
                <a:gd name="T8" fmla="*/ 33 w 30"/>
                <a:gd name="T9" fmla="*/ 81 h 33"/>
                <a:gd name="T10" fmla="*/ 69 w 30"/>
                <a:gd name="T11" fmla="*/ 51 h 33"/>
                <a:gd name="T12" fmla="*/ 87 w 30"/>
                <a:gd name="T13" fmla="*/ 15 h 33"/>
                <a:gd name="T14" fmla="*/ 87 w 30"/>
                <a:gd name="T15" fmla="*/ 9 h 33"/>
                <a:gd name="T16" fmla="*/ 69 w 30"/>
                <a:gd name="T17" fmla="*/ 3 h 33"/>
                <a:gd name="T18" fmla="*/ 30 w 30"/>
                <a:gd name="T19" fmla="*/ 27 h 33"/>
                <a:gd name="T20" fmla="*/ 39 w 30"/>
                <a:gd name="T21" fmla="*/ 36 h 33"/>
                <a:gd name="T22" fmla="*/ 72 w 30"/>
                <a:gd name="T23" fmla="*/ 15 h 33"/>
                <a:gd name="T24" fmla="*/ 75 w 30"/>
                <a:gd name="T25" fmla="*/ 15 h 33"/>
                <a:gd name="T26" fmla="*/ 57 w 30"/>
                <a:gd name="T27" fmla="*/ 42 h 33"/>
                <a:gd name="T28" fmla="*/ 24 w 30"/>
                <a:gd name="T29" fmla="*/ 69 h 33"/>
                <a:gd name="T30" fmla="*/ 18 w 30"/>
                <a:gd name="T31" fmla="*/ 75 h 33"/>
                <a:gd name="T32" fmla="*/ 39 w 30"/>
                <a:gd name="T33" fmla="*/ 3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3"/>
                <a:gd name="T53" fmla="*/ 30 w 3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3">
                  <a:moveTo>
                    <a:pt x="10" y="9"/>
                  </a:moveTo>
                  <a:cubicBezTo>
                    <a:pt x="4" y="15"/>
                    <a:pt x="0" y="24"/>
                    <a:pt x="1" y="30"/>
                  </a:cubicBezTo>
                  <a:cubicBezTo>
                    <a:pt x="1" y="32"/>
                    <a:pt x="2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5" y="24"/>
                    <a:pt x="19" y="21"/>
                    <a:pt x="23" y="17"/>
                  </a:cubicBezTo>
                  <a:cubicBezTo>
                    <a:pt x="25" y="15"/>
                    <a:pt x="30" y="9"/>
                    <a:pt x="29" y="5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8" y="2"/>
                    <a:pt x="27" y="0"/>
                    <a:pt x="23" y="1"/>
                  </a:cubicBezTo>
                  <a:cubicBezTo>
                    <a:pt x="19" y="1"/>
                    <a:pt x="14" y="4"/>
                    <a:pt x="10" y="9"/>
                  </a:cubicBezTo>
                  <a:close/>
                  <a:moveTo>
                    <a:pt x="13" y="12"/>
                  </a:moveTo>
                  <a:cubicBezTo>
                    <a:pt x="17" y="8"/>
                    <a:pt x="20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4" y="7"/>
                    <a:pt x="22" y="11"/>
                    <a:pt x="19" y="14"/>
                  </a:cubicBezTo>
                  <a:cubicBezTo>
                    <a:pt x="16" y="17"/>
                    <a:pt x="12" y="20"/>
                    <a:pt x="8" y="23"/>
                  </a:cubicBezTo>
                  <a:cubicBezTo>
                    <a:pt x="8" y="23"/>
                    <a:pt x="7" y="24"/>
                    <a:pt x="6" y="25"/>
                  </a:cubicBezTo>
                  <a:cubicBezTo>
                    <a:pt x="7" y="20"/>
                    <a:pt x="10" y="16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5560" y="2213"/>
              <a:ext cx="92" cy="60"/>
            </a:xfrm>
            <a:custGeom>
              <a:avLst/>
              <a:gdLst>
                <a:gd name="T0" fmla="*/ 3 w 31"/>
                <a:gd name="T1" fmla="*/ 18 h 20"/>
                <a:gd name="T2" fmla="*/ 6 w 31"/>
                <a:gd name="T3" fmla="*/ 36 h 20"/>
                <a:gd name="T4" fmla="*/ 68 w 31"/>
                <a:gd name="T5" fmla="*/ 57 h 20"/>
                <a:gd name="T6" fmla="*/ 83 w 31"/>
                <a:gd name="T7" fmla="*/ 60 h 20"/>
                <a:gd name="T8" fmla="*/ 92 w 31"/>
                <a:gd name="T9" fmla="*/ 54 h 20"/>
                <a:gd name="T10" fmla="*/ 92 w 31"/>
                <a:gd name="T11" fmla="*/ 54 h 20"/>
                <a:gd name="T12" fmla="*/ 92 w 31"/>
                <a:gd name="T13" fmla="*/ 54 h 20"/>
                <a:gd name="T14" fmla="*/ 92 w 31"/>
                <a:gd name="T15" fmla="*/ 54 h 20"/>
                <a:gd name="T16" fmla="*/ 92 w 31"/>
                <a:gd name="T17" fmla="*/ 54 h 20"/>
                <a:gd name="T18" fmla="*/ 92 w 31"/>
                <a:gd name="T19" fmla="*/ 51 h 20"/>
                <a:gd name="T20" fmla="*/ 89 w 31"/>
                <a:gd name="T21" fmla="*/ 45 h 20"/>
                <a:gd name="T22" fmla="*/ 71 w 31"/>
                <a:gd name="T23" fmla="*/ 30 h 20"/>
                <a:gd name="T24" fmla="*/ 30 w 31"/>
                <a:gd name="T25" fmla="*/ 0 h 20"/>
                <a:gd name="T26" fmla="*/ 27 w 31"/>
                <a:gd name="T27" fmla="*/ 0 h 20"/>
                <a:gd name="T28" fmla="*/ 3 w 31"/>
                <a:gd name="T29" fmla="*/ 18 h 20"/>
                <a:gd name="T30" fmla="*/ 18 w 31"/>
                <a:gd name="T31" fmla="*/ 30 h 20"/>
                <a:gd name="T32" fmla="*/ 18 w 31"/>
                <a:gd name="T33" fmla="*/ 24 h 20"/>
                <a:gd name="T34" fmla="*/ 18 w 31"/>
                <a:gd name="T35" fmla="*/ 21 h 20"/>
                <a:gd name="T36" fmla="*/ 27 w 31"/>
                <a:gd name="T37" fmla="*/ 15 h 20"/>
                <a:gd name="T38" fmla="*/ 30 w 31"/>
                <a:gd name="T39" fmla="*/ 15 h 20"/>
                <a:gd name="T40" fmla="*/ 62 w 31"/>
                <a:gd name="T41" fmla="*/ 39 h 20"/>
                <a:gd name="T42" fmla="*/ 65 w 31"/>
                <a:gd name="T43" fmla="*/ 42 h 20"/>
                <a:gd name="T44" fmla="*/ 18 w 31"/>
                <a:gd name="T45" fmla="*/ 30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0"/>
                <a:gd name="T71" fmla="*/ 31 w 31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0">
                  <a:moveTo>
                    <a:pt x="1" y="6"/>
                  </a:moveTo>
                  <a:cubicBezTo>
                    <a:pt x="0" y="8"/>
                    <a:pt x="1" y="11"/>
                    <a:pt x="2" y="12"/>
                  </a:cubicBezTo>
                  <a:cubicBezTo>
                    <a:pt x="6" y="17"/>
                    <a:pt x="15" y="18"/>
                    <a:pt x="23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0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5"/>
                    <a:pt x="30" y="15"/>
                  </a:cubicBezTo>
                  <a:cubicBezTo>
                    <a:pt x="28" y="14"/>
                    <a:pt x="26" y="12"/>
                    <a:pt x="24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2" y="0"/>
                    <a:pt x="1" y="6"/>
                  </a:cubicBezTo>
                  <a:close/>
                  <a:moveTo>
                    <a:pt x="6" y="10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5"/>
                    <a:pt x="6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5"/>
                    <a:pt x="17" y="9"/>
                    <a:pt x="21" y="13"/>
                  </a:cubicBezTo>
                  <a:cubicBezTo>
                    <a:pt x="21" y="14"/>
                    <a:pt x="21" y="14"/>
                    <a:pt x="22" y="14"/>
                  </a:cubicBezTo>
                  <a:cubicBezTo>
                    <a:pt x="16" y="14"/>
                    <a:pt x="8" y="12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637" y="2255"/>
              <a:ext cx="75" cy="87"/>
            </a:xfrm>
            <a:custGeom>
              <a:avLst/>
              <a:gdLst>
                <a:gd name="T0" fmla="*/ 0 w 25"/>
                <a:gd name="T1" fmla="*/ 9 h 29"/>
                <a:gd name="T2" fmla="*/ 6 w 25"/>
                <a:gd name="T3" fmla="*/ 15 h 29"/>
                <a:gd name="T4" fmla="*/ 60 w 25"/>
                <a:gd name="T5" fmla="*/ 81 h 29"/>
                <a:gd name="T6" fmla="*/ 69 w 25"/>
                <a:gd name="T7" fmla="*/ 87 h 29"/>
                <a:gd name="T8" fmla="*/ 75 w 25"/>
                <a:gd name="T9" fmla="*/ 78 h 29"/>
                <a:gd name="T10" fmla="*/ 6 w 25"/>
                <a:gd name="T11" fmla="*/ 3 h 29"/>
                <a:gd name="T12" fmla="*/ 0 w 25"/>
                <a:gd name="T13" fmla="*/ 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9"/>
                <a:gd name="T23" fmla="*/ 25 w 2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9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10" y="5"/>
                    <a:pt x="15" y="12"/>
                    <a:pt x="20" y="27"/>
                  </a:cubicBezTo>
                  <a:cubicBezTo>
                    <a:pt x="20" y="28"/>
                    <a:pt x="22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3" y="19"/>
                    <a:pt x="17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610" y="2258"/>
              <a:ext cx="42" cy="90"/>
            </a:xfrm>
            <a:custGeom>
              <a:avLst/>
              <a:gdLst>
                <a:gd name="T0" fmla="*/ 30 w 14"/>
                <a:gd name="T1" fmla="*/ 3 h 30"/>
                <a:gd name="T2" fmla="*/ 12 w 14"/>
                <a:gd name="T3" fmla="*/ 84 h 30"/>
                <a:gd name="T4" fmla="*/ 24 w 14"/>
                <a:gd name="T5" fmla="*/ 87 h 30"/>
                <a:gd name="T6" fmla="*/ 24 w 14"/>
                <a:gd name="T7" fmla="*/ 78 h 30"/>
                <a:gd name="T8" fmla="*/ 39 w 14"/>
                <a:gd name="T9" fmla="*/ 12 h 30"/>
                <a:gd name="T10" fmla="*/ 39 w 14"/>
                <a:gd name="T11" fmla="*/ 3 h 30"/>
                <a:gd name="T12" fmla="*/ 30 w 14"/>
                <a:gd name="T13" fmla="*/ 3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0"/>
                <a:gd name="T23" fmla="*/ 14 w 1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0">
                  <a:moveTo>
                    <a:pt x="10" y="1"/>
                  </a:moveTo>
                  <a:cubicBezTo>
                    <a:pt x="2" y="8"/>
                    <a:pt x="0" y="20"/>
                    <a:pt x="4" y="28"/>
                  </a:cubicBezTo>
                  <a:cubicBezTo>
                    <a:pt x="5" y="29"/>
                    <a:pt x="6" y="30"/>
                    <a:pt x="8" y="29"/>
                  </a:cubicBezTo>
                  <a:cubicBezTo>
                    <a:pt x="9" y="29"/>
                    <a:pt x="9" y="27"/>
                    <a:pt x="8" y="26"/>
                  </a:cubicBezTo>
                  <a:cubicBezTo>
                    <a:pt x="5" y="20"/>
                    <a:pt x="7" y="10"/>
                    <a:pt x="13" y="4"/>
                  </a:cubicBezTo>
                  <a:cubicBezTo>
                    <a:pt x="14" y="3"/>
                    <a:pt x="14" y="2"/>
                    <a:pt x="13" y="1"/>
                  </a:cubicBezTo>
                  <a:cubicBezTo>
                    <a:pt x="13" y="0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628" y="2246"/>
              <a:ext cx="36" cy="42"/>
            </a:xfrm>
            <a:custGeom>
              <a:avLst/>
              <a:gdLst>
                <a:gd name="T0" fmla="*/ 24 w 12"/>
                <a:gd name="T1" fmla="*/ 15 h 14"/>
                <a:gd name="T2" fmla="*/ 3 w 12"/>
                <a:gd name="T3" fmla="*/ 21 h 14"/>
                <a:gd name="T4" fmla="*/ 24 w 12"/>
                <a:gd name="T5" fmla="*/ 15 h 14"/>
                <a:gd name="T6" fmla="*/ 0 60000 65536"/>
                <a:gd name="T7" fmla="*/ 0 60000 65536"/>
                <a:gd name="T8" fmla="*/ 0 60000 65536"/>
                <a:gd name="T9" fmla="*/ 0 w 12"/>
                <a:gd name="T10" fmla="*/ 0 h 14"/>
                <a:gd name="T11" fmla="*/ 12 w 12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4">
                  <a:moveTo>
                    <a:pt x="8" y="5"/>
                  </a:moveTo>
                  <a:cubicBezTo>
                    <a:pt x="5" y="0"/>
                    <a:pt x="0" y="3"/>
                    <a:pt x="1" y="7"/>
                  </a:cubicBezTo>
                  <a:cubicBezTo>
                    <a:pt x="3" y="14"/>
                    <a:pt x="12" y="11"/>
                    <a:pt x="8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658" y="2768"/>
              <a:ext cx="201" cy="210"/>
            </a:xfrm>
            <a:custGeom>
              <a:avLst/>
              <a:gdLst>
                <a:gd name="T0" fmla="*/ 135 w 67"/>
                <a:gd name="T1" fmla="*/ 69 h 70"/>
                <a:gd name="T2" fmla="*/ 72 w 67"/>
                <a:gd name="T3" fmla="*/ 9 h 70"/>
                <a:gd name="T4" fmla="*/ 9 w 67"/>
                <a:gd name="T5" fmla="*/ 45 h 70"/>
                <a:gd name="T6" fmla="*/ 57 w 67"/>
                <a:gd name="T7" fmla="*/ 123 h 70"/>
                <a:gd name="T8" fmla="*/ 36 w 67"/>
                <a:gd name="T9" fmla="*/ 174 h 70"/>
                <a:gd name="T10" fmla="*/ 126 w 67"/>
                <a:gd name="T11" fmla="*/ 162 h 70"/>
                <a:gd name="T12" fmla="*/ 132 w 67"/>
                <a:gd name="T13" fmla="*/ 168 h 70"/>
                <a:gd name="T14" fmla="*/ 129 w 67"/>
                <a:gd name="T15" fmla="*/ 174 h 70"/>
                <a:gd name="T16" fmla="*/ 168 w 67"/>
                <a:gd name="T17" fmla="*/ 180 h 70"/>
                <a:gd name="T18" fmla="*/ 147 w 67"/>
                <a:gd name="T19" fmla="*/ 162 h 70"/>
                <a:gd name="T20" fmla="*/ 141 w 67"/>
                <a:gd name="T21" fmla="*/ 150 h 70"/>
                <a:gd name="T22" fmla="*/ 153 w 67"/>
                <a:gd name="T23" fmla="*/ 141 h 70"/>
                <a:gd name="T24" fmla="*/ 192 w 67"/>
                <a:gd name="T25" fmla="*/ 78 h 70"/>
                <a:gd name="T26" fmla="*/ 135 w 67"/>
                <a:gd name="T27" fmla="*/ 69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70"/>
                <a:gd name="T44" fmla="*/ 67 w 67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70">
                  <a:moveTo>
                    <a:pt x="45" y="23"/>
                  </a:moveTo>
                  <a:cubicBezTo>
                    <a:pt x="32" y="21"/>
                    <a:pt x="35" y="7"/>
                    <a:pt x="24" y="3"/>
                  </a:cubicBezTo>
                  <a:cubicBezTo>
                    <a:pt x="16" y="0"/>
                    <a:pt x="5" y="6"/>
                    <a:pt x="3" y="15"/>
                  </a:cubicBezTo>
                  <a:cubicBezTo>
                    <a:pt x="0" y="28"/>
                    <a:pt x="19" y="29"/>
                    <a:pt x="19" y="41"/>
                  </a:cubicBezTo>
                  <a:cubicBezTo>
                    <a:pt x="19" y="48"/>
                    <a:pt x="9" y="51"/>
                    <a:pt x="12" y="58"/>
                  </a:cubicBezTo>
                  <a:cubicBezTo>
                    <a:pt x="15" y="69"/>
                    <a:pt x="31" y="61"/>
                    <a:pt x="42" y="54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3" y="57"/>
                    <a:pt x="43" y="57"/>
                    <a:pt x="43" y="58"/>
                  </a:cubicBezTo>
                  <a:cubicBezTo>
                    <a:pt x="40" y="68"/>
                    <a:pt x="56" y="70"/>
                    <a:pt x="56" y="60"/>
                  </a:cubicBezTo>
                  <a:cubicBezTo>
                    <a:pt x="56" y="56"/>
                    <a:pt x="53" y="54"/>
                    <a:pt x="49" y="5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9" y="49"/>
                    <a:pt x="50" y="48"/>
                    <a:pt x="51" y="47"/>
                  </a:cubicBezTo>
                  <a:cubicBezTo>
                    <a:pt x="55" y="44"/>
                    <a:pt x="67" y="31"/>
                    <a:pt x="64" y="26"/>
                  </a:cubicBezTo>
                  <a:cubicBezTo>
                    <a:pt x="60" y="21"/>
                    <a:pt x="50" y="23"/>
                    <a:pt x="45" y="23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785" y="1340"/>
              <a:ext cx="711" cy="786"/>
            </a:xfrm>
            <a:custGeom>
              <a:avLst/>
              <a:gdLst>
                <a:gd name="T0" fmla="*/ 571 w 238"/>
                <a:gd name="T1" fmla="*/ 345 h 262"/>
                <a:gd name="T2" fmla="*/ 493 w 238"/>
                <a:gd name="T3" fmla="*/ 150 h 262"/>
                <a:gd name="T4" fmla="*/ 454 w 238"/>
                <a:gd name="T5" fmla="*/ 75 h 262"/>
                <a:gd name="T6" fmla="*/ 332 w 238"/>
                <a:gd name="T7" fmla="*/ 12 h 262"/>
                <a:gd name="T8" fmla="*/ 212 w 238"/>
                <a:gd name="T9" fmla="*/ 84 h 262"/>
                <a:gd name="T10" fmla="*/ 179 w 238"/>
                <a:gd name="T11" fmla="*/ 162 h 262"/>
                <a:gd name="T12" fmla="*/ 117 w 238"/>
                <a:gd name="T13" fmla="*/ 363 h 262"/>
                <a:gd name="T14" fmla="*/ 149 w 238"/>
                <a:gd name="T15" fmla="*/ 762 h 262"/>
                <a:gd name="T16" fmla="*/ 358 w 238"/>
                <a:gd name="T17" fmla="*/ 780 h 262"/>
                <a:gd name="T18" fmla="*/ 568 w 238"/>
                <a:gd name="T19" fmla="*/ 747 h 262"/>
                <a:gd name="T20" fmla="*/ 571 w 238"/>
                <a:gd name="T21" fmla="*/ 345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"/>
                <a:gd name="T34" fmla="*/ 0 h 262"/>
                <a:gd name="T35" fmla="*/ 238 w 238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" h="262">
                  <a:moveTo>
                    <a:pt x="191" y="115"/>
                  </a:moveTo>
                  <a:cubicBezTo>
                    <a:pt x="182" y="101"/>
                    <a:pt x="175" y="74"/>
                    <a:pt x="165" y="50"/>
                  </a:cubicBezTo>
                  <a:cubicBezTo>
                    <a:pt x="162" y="41"/>
                    <a:pt x="158" y="32"/>
                    <a:pt x="152" y="25"/>
                  </a:cubicBezTo>
                  <a:cubicBezTo>
                    <a:pt x="142" y="10"/>
                    <a:pt x="129" y="0"/>
                    <a:pt x="111" y="4"/>
                  </a:cubicBezTo>
                  <a:cubicBezTo>
                    <a:pt x="92" y="2"/>
                    <a:pt x="80" y="12"/>
                    <a:pt x="71" y="28"/>
                  </a:cubicBezTo>
                  <a:cubicBezTo>
                    <a:pt x="65" y="35"/>
                    <a:pt x="62" y="44"/>
                    <a:pt x="60" y="54"/>
                  </a:cubicBezTo>
                  <a:cubicBezTo>
                    <a:pt x="52" y="79"/>
                    <a:pt x="47" y="106"/>
                    <a:pt x="39" y="121"/>
                  </a:cubicBezTo>
                  <a:cubicBezTo>
                    <a:pt x="8" y="176"/>
                    <a:pt x="0" y="235"/>
                    <a:pt x="50" y="254"/>
                  </a:cubicBezTo>
                  <a:cubicBezTo>
                    <a:pt x="69" y="262"/>
                    <a:pt x="96" y="261"/>
                    <a:pt x="120" y="260"/>
                  </a:cubicBezTo>
                  <a:cubicBezTo>
                    <a:pt x="144" y="260"/>
                    <a:pt x="171" y="258"/>
                    <a:pt x="190" y="249"/>
                  </a:cubicBezTo>
                  <a:cubicBezTo>
                    <a:pt x="238" y="226"/>
                    <a:pt x="226" y="168"/>
                    <a:pt x="191" y="115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820" y="1817"/>
              <a:ext cx="284" cy="252"/>
            </a:xfrm>
            <a:custGeom>
              <a:avLst/>
              <a:gdLst>
                <a:gd name="T0" fmla="*/ 30 w 95"/>
                <a:gd name="T1" fmla="*/ 0 h 84"/>
                <a:gd name="T2" fmla="*/ 12 w 95"/>
                <a:gd name="T3" fmla="*/ 177 h 84"/>
                <a:gd name="T4" fmla="*/ 42 w 95"/>
                <a:gd name="T5" fmla="*/ 192 h 84"/>
                <a:gd name="T6" fmla="*/ 143 w 95"/>
                <a:gd name="T7" fmla="*/ 222 h 84"/>
                <a:gd name="T8" fmla="*/ 191 w 95"/>
                <a:gd name="T9" fmla="*/ 231 h 84"/>
                <a:gd name="T10" fmla="*/ 191 w 95"/>
                <a:gd name="T11" fmla="*/ 231 h 84"/>
                <a:gd name="T12" fmla="*/ 263 w 95"/>
                <a:gd name="T13" fmla="*/ 252 h 84"/>
                <a:gd name="T14" fmla="*/ 266 w 95"/>
                <a:gd name="T15" fmla="*/ 252 h 84"/>
                <a:gd name="T16" fmla="*/ 275 w 95"/>
                <a:gd name="T17" fmla="*/ 249 h 84"/>
                <a:gd name="T18" fmla="*/ 284 w 95"/>
                <a:gd name="T19" fmla="*/ 237 h 84"/>
                <a:gd name="T20" fmla="*/ 284 w 95"/>
                <a:gd name="T21" fmla="*/ 237 h 84"/>
                <a:gd name="T22" fmla="*/ 284 w 95"/>
                <a:gd name="T23" fmla="*/ 234 h 84"/>
                <a:gd name="T24" fmla="*/ 266 w 95"/>
                <a:gd name="T25" fmla="*/ 219 h 84"/>
                <a:gd name="T26" fmla="*/ 251 w 95"/>
                <a:gd name="T27" fmla="*/ 216 h 84"/>
                <a:gd name="T28" fmla="*/ 221 w 95"/>
                <a:gd name="T29" fmla="*/ 180 h 84"/>
                <a:gd name="T30" fmla="*/ 170 w 95"/>
                <a:gd name="T31" fmla="*/ 144 h 84"/>
                <a:gd name="T32" fmla="*/ 123 w 95"/>
                <a:gd name="T33" fmla="*/ 102 h 84"/>
                <a:gd name="T34" fmla="*/ 123 w 95"/>
                <a:gd name="T35" fmla="*/ 102 h 84"/>
                <a:gd name="T36" fmla="*/ 102 w 95"/>
                <a:gd name="T37" fmla="*/ 102 h 84"/>
                <a:gd name="T38" fmla="*/ 48 w 95"/>
                <a:gd name="T39" fmla="*/ 24 h 84"/>
                <a:gd name="T40" fmla="*/ 36 w 95"/>
                <a:gd name="T41" fmla="*/ 3 h 84"/>
                <a:gd name="T42" fmla="*/ 30 w 95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84"/>
                <a:gd name="T68" fmla="*/ 95 w 95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84">
                  <a:moveTo>
                    <a:pt x="10" y="0"/>
                  </a:moveTo>
                  <a:cubicBezTo>
                    <a:pt x="2" y="21"/>
                    <a:pt x="0" y="42"/>
                    <a:pt x="4" y="59"/>
                  </a:cubicBezTo>
                  <a:cubicBezTo>
                    <a:pt x="7" y="61"/>
                    <a:pt x="11" y="62"/>
                    <a:pt x="14" y="64"/>
                  </a:cubicBezTo>
                  <a:cubicBezTo>
                    <a:pt x="25" y="69"/>
                    <a:pt x="37" y="71"/>
                    <a:pt x="48" y="74"/>
                  </a:cubicBezTo>
                  <a:cubicBezTo>
                    <a:pt x="53" y="75"/>
                    <a:pt x="59" y="76"/>
                    <a:pt x="64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7"/>
                    <a:pt x="81" y="84"/>
                    <a:pt x="88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0" y="84"/>
                    <a:pt x="91" y="84"/>
                    <a:pt x="92" y="83"/>
                  </a:cubicBezTo>
                  <a:cubicBezTo>
                    <a:pt x="93" y="83"/>
                    <a:pt x="95" y="83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4" y="75"/>
                    <a:pt x="91" y="74"/>
                    <a:pt x="89" y="73"/>
                  </a:cubicBezTo>
                  <a:cubicBezTo>
                    <a:pt x="87" y="73"/>
                    <a:pt x="85" y="73"/>
                    <a:pt x="84" y="72"/>
                  </a:cubicBezTo>
                  <a:cubicBezTo>
                    <a:pt x="81" y="71"/>
                    <a:pt x="78" y="62"/>
                    <a:pt x="74" y="60"/>
                  </a:cubicBezTo>
                  <a:cubicBezTo>
                    <a:pt x="68" y="56"/>
                    <a:pt x="62" y="53"/>
                    <a:pt x="57" y="48"/>
                  </a:cubicBezTo>
                  <a:cubicBezTo>
                    <a:pt x="52" y="44"/>
                    <a:pt x="46" y="39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39" y="34"/>
                    <a:pt x="37" y="34"/>
                    <a:pt x="34" y="34"/>
                  </a:cubicBezTo>
                  <a:cubicBezTo>
                    <a:pt x="21" y="31"/>
                    <a:pt x="21" y="20"/>
                    <a:pt x="16" y="8"/>
                  </a:cubicBezTo>
                  <a:cubicBezTo>
                    <a:pt x="15" y="6"/>
                    <a:pt x="14" y="3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</a:path>
              </a:pathLst>
            </a:custGeom>
            <a:solidFill>
              <a:srgbClr val="D00D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185" y="1790"/>
              <a:ext cx="269" cy="273"/>
            </a:xfrm>
            <a:custGeom>
              <a:avLst/>
              <a:gdLst>
                <a:gd name="T0" fmla="*/ 227 w 90"/>
                <a:gd name="T1" fmla="*/ 0 h 91"/>
                <a:gd name="T2" fmla="*/ 221 w 90"/>
                <a:gd name="T3" fmla="*/ 6 h 91"/>
                <a:gd name="T4" fmla="*/ 209 w 90"/>
                <a:gd name="T5" fmla="*/ 33 h 91"/>
                <a:gd name="T6" fmla="*/ 161 w 90"/>
                <a:gd name="T7" fmla="*/ 111 h 91"/>
                <a:gd name="T8" fmla="*/ 143 w 90"/>
                <a:gd name="T9" fmla="*/ 117 h 91"/>
                <a:gd name="T10" fmla="*/ 108 w 90"/>
                <a:gd name="T11" fmla="*/ 156 h 91"/>
                <a:gd name="T12" fmla="*/ 57 w 90"/>
                <a:gd name="T13" fmla="*/ 198 h 91"/>
                <a:gd name="T14" fmla="*/ 33 w 90"/>
                <a:gd name="T15" fmla="*/ 237 h 91"/>
                <a:gd name="T16" fmla="*/ 18 w 90"/>
                <a:gd name="T17" fmla="*/ 240 h 91"/>
                <a:gd name="T18" fmla="*/ 3 w 90"/>
                <a:gd name="T19" fmla="*/ 258 h 91"/>
                <a:gd name="T20" fmla="*/ 0 w 90"/>
                <a:gd name="T21" fmla="*/ 261 h 91"/>
                <a:gd name="T22" fmla="*/ 0 w 90"/>
                <a:gd name="T23" fmla="*/ 261 h 91"/>
                <a:gd name="T24" fmla="*/ 12 w 90"/>
                <a:gd name="T25" fmla="*/ 273 h 91"/>
                <a:gd name="T26" fmla="*/ 18 w 90"/>
                <a:gd name="T27" fmla="*/ 273 h 91"/>
                <a:gd name="T28" fmla="*/ 21 w 90"/>
                <a:gd name="T29" fmla="*/ 273 h 91"/>
                <a:gd name="T30" fmla="*/ 93 w 90"/>
                <a:gd name="T31" fmla="*/ 243 h 91"/>
                <a:gd name="T32" fmla="*/ 93 w 90"/>
                <a:gd name="T33" fmla="*/ 243 h 91"/>
                <a:gd name="T34" fmla="*/ 140 w 90"/>
                <a:gd name="T35" fmla="*/ 231 h 91"/>
                <a:gd name="T36" fmla="*/ 239 w 90"/>
                <a:gd name="T37" fmla="*/ 189 h 91"/>
                <a:gd name="T38" fmla="*/ 260 w 90"/>
                <a:gd name="T39" fmla="*/ 177 h 91"/>
                <a:gd name="T40" fmla="*/ 227 w 90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91"/>
                <a:gd name="T65" fmla="*/ 90 w 90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91">
                  <a:moveTo>
                    <a:pt x="76" y="0"/>
                  </a:moveTo>
                  <a:cubicBezTo>
                    <a:pt x="75" y="1"/>
                    <a:pt x="75" y="2"/>
                    <a:pt x="74" y="2"/>
                  </a:cubicBezTo>
                  <a:cubicBezTo>
                    <a:pt x="72" y="5"/>
                    <a:pt x="71" y="8"/>
                    <a:pt x="70" y="11"/>
                  </a:cubicBezTo>
                  <a:cubicBezTo>
                    <a:pt x="66" y="23"/>
                    <a:pt x="67" y="33"/>
                    <a:pt x="54" y="37"/>
                  </a:cubicBezTo>
                  <a:cubicBezTo>
                    <a:pt x="52" y="38"/>
                    <a:pt x="50" y="38"/>
                    <a:pt x="48" y="39"/>
                  </a:cubicBezTo>
                  <a:cubicBezTo>
                    <a:pt x="44" y="43"/>
                    <a:pt x="40" y="48"/>
                    <a:pt x="36" y="52"/>
                  </a:cubicBezTo>
                  <a:cubicBezTo>
                    <a:pt x="31" y="57"/>
                    <a:pt x="25" y="62"/>
                    <a:pt x="19" y="66"/>
                  </a:cubicBezTo>
                  <a:cubicBezTo>
                    <a:pt x="16" y="68"/>
                    <a:pt x="14" y="77"/>
                    <a:pt x="11" y="79"/>
                  </a:cubicBezTo>
                  <a:cubicBezTo>
                    <a:pt x="10" y="79"/>
                    <a:pt x="8" y="80"/>
                    <a:pt x="6" y="80"/>
                  </a:cubicBezTo>
                  <a:cubicBezTo>
                    <a:pt x="4" y="81"/>
                    <a:pt x="2" y="83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91"/>
                    <a:pt x="4" y="90"/>
                    <a:pt x="4" y="91"/>
                  </a:cubicBezTo>
                  <a:cubicBezTo>
                    <a:pt x="5" y="91"/>
                    <a:pt x="5" y="91"/>
                    <a:pt x="6" y="91"/>
                  </a:cubicBezTo>
                  <a:cubicBezTo>
                    <a:pt x="6" y="91"/>
                    <a:pt x="7" y="91"/>
                    <a:pt x="7" y="91"/>
                  </a:cubicBezTo>
                  <a:cubicBezTo>
                    <a:pt x="14" y="91"/>
                    <a:pt x="30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6" y="80"/>
                    <a:pt x="42" y="79"/>
                    <a:pt x="47" y="77"/>
                  </a:cubicBezTo>
                  <a:cubicBezTo>
                    <a:pt x="58" y="73"/>
                    <a:pt x="70" y="69"/>
                    <a:pt x="80" y="63"/>
                  </a:cubicBezTo>
                  <a:cubicBezTo>
                    <a:pt x="82" y="62"/>
                    <a:pt x="85" y="61"/>
                    <a:pt x="87" y="59"/>
                  </a:cubicBezTo>
                  <a:cubicBezTo>
                    <a:pt x="90" y="42"/>
                    <a:pt x="85" y="21"/>
                    <a:pt x="76" y="0"/>
                  </a:cubicBezTo>
                </a:path>
              </a:pathLst>
            </a:custGeom>
            <a:solidFill>
              <a:srgbClr val="D00D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779" y="1361"/>
              <a:ext cx="101" cy="102"/>
            </a:xfrm>
            <a:prstGeom prst="ellipse">
              <a:avLst/>
            </a:prstGeom>
            <a:solidFill>
              <a:srgbClr val="F8DAB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797" y="1382"/>
              <a:ext cx="65" cy="63"/>
            </a:xfrm>
            <a:prstGeom prst="ellipse">
              <a:avLst/>
            </a:prstGeom>
            <a:solidFill>
              <a:srgbClr val="D0B59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349" y="1340"/>
              <a:ext cx="102" cy="102"/>
            </a:xfrm>
            <a:prstGeom prst="ellipse">
              <a:avLst/>
            </a:prstGeom>
            <a:solidFill>
              <a:srgbClr val="F8DAB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370" y="1361"/>
              <a:ext cx="63" cy="63"/>
            </a:xfrm>
            <a:prstGeom prst="ellipse">
              <a:avLst/>
            </a:prstGeom>
            <a:solidFill>
              <a:srgbClr val="D0B59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835" y="1153"/>
              <a:ext cx="580" cy="616"/>
            </a:xfrm>
            <a:custGeom>
              <a:avLst/>
              <a:gdLst>
                <a:gd name="T0" fmla="*/ 272 w 194"/>
                <a:gd name="T1" fmla="*/ 15 h 205"/>
                <a:gd name="T2" fmla="*/ 24 w 194"/>
                <a:gd name="T3" fmla="*/ 364 h 205"/>
                <a:gd name="T4" fmla="*/ 54 w 194"/>
                <a:gd name="T5" fmla="*/ 577 h 205"/>
                <a:gd name="T6" fmla="*/ 66 w 194"/>
                <a:gd name="T7" fmla="*/ 577 h 205"/>
                <a:gd name="T8" fmla="*/ 78 w 194"/>
                <a:gd name="T9" fmla="*/ 616 h 205"/>
                <a:gd name="T10" fmla="*/ 293 w 194"/>
                <a:gd name="T11" fmla="*/ 589 h 205"/>
                <a:gd name="T12" fmla="*/ 508 w 194"/>
                <a:gd name="T13" fmla="*/ 601 h 205"/>
                <a:gd name="T14" fmla="*/ 520 w 194"/>
                <a:gd name="T15" fmla="*/ 559 h 205"/>
                <a:gd name="T16" fmla="*/ 529 w 194"/>
                <a:gd name="T17" fmla="*/ 559 h 205"/>
                <a:gd name="T18" fmla="*/ 544 w 194"/>
                <a:gd name="T19" fmla="*/ 346 h 205"/>
                <a:gd name="T20" fmla="*/ 272 w 194"/>
                <a:gd name="T21" fmla="*/ 15 h 2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205"/>
                <a:gd name="T35" fmla="*/ 194 w 194"/>
                <a:gd name="T36" fmla="*/ 205 h 2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205">
                  <a:moveTo>
                    <a:pt x="91" y="5"/>
                  </a:moveTo>
                  <a:cubicBezTo>
                    <a:pt x="39" y="4"/>
                    <a:pt x="5" y="68"/>
                    <a:pt x="8" y="121"/>
                  </a:cubicBezTo>
                  <a:cubicBezTo>
                    <a:pt x="9" y="148"/>
                    <a:pt x="0" y="170"/>
                    <a:pt x="18" y="192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23" y="196"/>
                    <a:pt x="25" y="201"/>
                    <a:pt x="26" y="205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70" y="200"/>
                    <a:pt x="170" y="200"/>
                    <a:pt x="170" y="200"/>
                  </a:cubicBezTo>
                  <a:cubicBezTo>
                    <a:pt x="171" y="195"/>
                    <a:pt x="173" y="191"/>
                    <a:pt x="174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94" y="163"/>
                    <a:pt x="183" y="142"/>
                    <a:pt x="182" y="115"/>
                  </a:cubicBezTo>
                  <a:cubicBezTo>
                    <a:pt x="182" y="61"/>
                    <a:pt x="142" y="0"/>
                    <a:pt x="91" y="5"/>
                  </a:cubicBezTo>
                </a:path>
              </a:pathLst>
            </a:custGeom>
            <a:solidFill>
              <a:srgbClr val="F8DAB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01" y="1592"/>
              <a:ext cx="445" cy="120"/>
            </a:xfrm>
            <a:custGeom>
              <a:avLst/>
              <a:gdLst>
                <a:gd name="T0" fmla="*/ 376 w 149"/>
                <a:gd name="T1" fmla="*/ 12 h 40"/>
                <a:gd name="T2" fmla="*/ 314 w 149"/>
                <a:gd name="T3" fmla="*/ 33 h 40"/>
                <a:gd name="T4" fmla="*/ 245 w 149"/>
                <a:gd name="T5" fmla="*/ 12 h 40"/>
                <a:gd name="T6" fmla="*/ 200 w 149"/>
                <a:gd name="T7" fmla="*/ 15 h 40"/>
                <a:gd name="T8" fmla="*/ 125 w 149"/>
                <a:gd name="T9" fmla="*/ 42 h 40"/>
                <a:gd name="T10" fmla="*/ 69 w 149"/>
                <a:gd name="T11" fmla="*/ 24 h 40"/>
                <a:gd name="T12" fmla="*/ 12 w 149"/>
                <a:gd name="T13" fmla="*/ 36 h 40"/>
                <a:gd name="T14" fmla="*/ 24 w 149"/>
                <a:gd name="T15" fmla="*/ 90 h 40"/>
                <a:gd name="T16" fmla="*/ 125 w 149"/>
                <a:gd name="T17" fmla="*/ 120 h 40"/>
                <a:gd name="T18" fmla="*/ 248 w 149"/>
                <a:gd name="T19" fmla="*/ 78 h 40"/>
                <a:gd name="T20" fmla="*/ 224 w 149"/>
                <a:gd name="T21" fmla="*/ 45 h 40"/>
                <a:gd name="T22" fmla="*/ 203 w 149"/>
                <a:gd name="T23" fmla="*/ 81 h 40"/>
                <a:gd name="T24" fmla="*/ 314 w 149"/>
                <a:gd name="T25" fmla="*/ 111 h 40"/>
                <a:gd name="T26" fmla="*/ 424 w 149"/>
                <a:gd name="T27" fmla="*/ 75 h 40"/>
                <a:gd name="T28" fmla="*/ 433 w 149"/>
                <a:gd name="T29" fmla="*/ 18 h 40"/>
                <a:gd name="T30" fmla="*/ 376 w 149"/>
                <a:gd name="T31" fmla="*/ 12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"/>
                <a:gd name="T49" fmla="*/ 0 h 40"/>
                <a:gd name="T50" fmla="*/ 149 w 149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" h="40">
                  <a:moveTo>
                    <a:pt x="126" y="4"/>
                  </a:moveTo>
                  <a:cubicBezTo>
                    <a:pt x="121" y="8"/>
                    <a:pt x="113" y="11"/>
                    <a:pt x="105" y="11"/>
                  </a:cubicBezTo>
                  <a:cubicBezTo>
                    <a:pt x="97" y="11"/>
                    <a:pt x="88" y="8"/>
                    <a:pt x="82" y="4"/>
                  </a:cubicBezTo>
                  <a:cubicBezTo>
                    <a:pt x="78" y="1"/>
                    <a:pt x="71" y="1"/>
                    <a:pt x="67" y="5"/>
                  </a:cubicBezTo>
                  <a:cubicBezTo>
                    <a:pt x="60" y="11"/>
                    <a:pt x="51" y="14"/>
                    <a:pt x="42" y="14"/>
                  </a:cubicBezTo>
                  <a:cubicBezTo>
                    <a:pt x="35" y="14"/>
                    <a:pt x="28" y="12"/>
                    <a:pt x="23" y="8"/>
                  </a:cubicBezTo>
                  <a:cubicBezTo>
                    <a:pt x="16" y="4"/>
                    <a:pt x="8" y="6"/>
                    <a:pt x="4" y="12"/>
                  </a:cubicBezTo>
                  <a:cubicBezTo>
                    <a:pt x="0" y="18"/>
                    <a:pt x="2" y="26"/>
                    <a:pt x="8" y="30"/>
                  </a:cubicBezTo>
                  <a:cubicBezTo>
                    <a:pt x="18" y="37"/>
                    <a:pt x="30" y="40"/>
                    <a:pt x="42" y="40"/>
                  </a:cubicBezTo>
                  <a:cubicBezTo>
                    <a:pt x="56" y="40"/>
                    <a:pt x="71" y="35"/>
                    <a:pt x="83" y="26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9" y="34"/>
                    <a:pt x="92" y="37"/>
                    <a:pt x="105" y="37"/>
                  </a:cubicBezTo>
                  <a:cubicBezTo>
                    <a:pt x="118" y="37"/>
                    <a:pt x="131" y="34"/>
                    <a:pt x="142" y="25"/>
                  </a:cubicBezTo>
                  <a:cubicBezTo>
                    <a:pt x="148" y="21"/>
                    <a:pt x="149" y="12"/>
                    <a:pt x="145" y="6"/>
                  </a:cubicBezTo>
                  <a:cubicBezTo>
                    <a:pt x="140" y="1"/>
                    <a:pt x="132" y="0"/>
                    <a:pt x="126" y="4"/>
                  </a:cubicBezTo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1293" y="1622"/>
              <a:ext cx="29" cy="15"/>
            </a:xfrm>
            <a:custGeom>
              <a:avLst/>
              <a:gdLst>
                <a:gd name="T0" fmla="*/ 29 w 10"/>
                <a:gd name="T1" fmla="*/ 12 h 5"/>
                <a:gd name="T2" fmla="*/ 0 w 10"/>
                <a:gd name="T3" fmla="*/ 0 h 5"/>
                <a:gd name="T4" fmla="*/ 0 60000 65536"/>
                <a:gd name="T5" fmla="*/ 0 60000 65536"/>
                <a:gd name="T6" fmla="*/ 0 w 10"/>
                <a:gd name="T7" fmla="*/ 0 h 5"/>
                <a:gd name="T8" fmla="*/ 10 w 1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5">
                  <a:moveTo>
                    <a:pt x="10" y="4"/>
                  </a:moveTo>
                  <a:cubicBezTo>
                    <a:pt x="6" y="5"/>
                    <a:pt x="1" y="3"/>
                    <a:pt x="0" y="0"/>
                  </a:cubicBezTo>
                </a:path>
              </a:pathLst>
            </a:custGeom>
            <a:noFill/>
            <a:ln w="128588" cap="rnd">
              <a:solidFill>
                <a:srgbClr val="960000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925" y="1637"/>
              <a:ext cx="33" cy="15"/>
            </a:xfrm>
            <a:custGeom>
              <a:avLst/>
              <a:gdLst>
                <a:gd name="T0" fmla="*/ 0 w 11"/>
                <a:gd name="T1" fmla="*/ 12 h 5"/>
                <a:gd name="T2" fmla="*/ 33 w 11"/>
                <a:gd name="T3" fmla="*/ 0 h 5"/>
                <a:gd name="T4" fmla="*/ 0 60000 65536"/>
                <a:gd name="T5" fmla="*/ 0 60000 65536"/>
                <a:gd name="T6" fmla="*/ 0 w 11"/>
                <a:gd name="T7" fmla="*/ 0 h 5"/>
                <a:gd name="T8" fmla="*/ 11 w 1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5">
                  <a:moveTo>
                    <a:pt x="0" y="4"/>
                  </a:moveTo>
                  <a:cubicBezTo>
                    <a:pt x="5" y="5"/>
                    <a:pt x="9" y="3"/>
                    <a:pt x="11" y="0"/>
                  </a:cubicBezTo>
                </a:path>
              </a:pathLst>
            </a:custGeom>
            <a:noFill/>
            <a:ln w="128588" cap="rnd">
              <a:solidFill>
                <a:srgbClr val="960000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1092" y="1643"/>
              <a:ext cx="66" cy="42"/>
            </a:xfrm>
            <a:custGeom>
              <a:avLst/>
              <a:gdLst>
                <a:gd name="T0" fmla="*/ 33 w 22"/>
                <a:gd name="T1" fmla="*/ 3 h 14"/>
                <a:gd name="T2" fmla="*/ 63 w 22"/>
                <a:gd name="T3" fmla="*/ 21 h 14"/>
                <a:gd name="T4" fmla="*/ 33 w 22"/>
                <a:gd name="T5" fmla="*/ 42 h 14"/>
                <a:gd name="T6" fmla="*/ 3 w 22"/>
                <a:gd name="T7" fmla="*/ 24 h 14"/>
                <a:gd name="T8" fmla="*/ 33 w 22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11" y="1"/>
                  </a:moveTo>
                  <a:cubicBezTo>
                    <a:pt x="17" y="0"/>
                    <a:pt x="21" y="3"/>
                    <a:pt x="21" y="7"/>
                  </a:cubicBezTo>
                  <a:cubicBezTo>
                    <a:pt x="22" y="11"/>
                    <a:pt x="17" y="14"/>
                    <a:pt x="11" y="14"/>
                  </a:cubicBezTo>
                  <a:cubicBezTo>
                    <a:pt x="5" y="14"/>
                    <a:pt x="1" y="11"/>
                    <a:pt x="1" y="8"/>
                  </a:cubicBezTo>
                  <a:cubicBezTo>
                    <a:pt x="0" y="4"/>
                    <a:pt x="5" y="1"/>
                    <a:pt x="11" y="1"/>
                  </a:cubicBezTo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904" y="1493"/>
              <a:ext cx="78" cy="78"/>
            </a:xfrm>
            <a:prstGeom prst="ellipse">
              <a:avLst/>
            </a:prstGeom>
            <a:solidFill>
              <a:srgbClr val="EBAE9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257" y="1478"/>
              <a:ext cx="77" cy="78"/>
            </a:xfrm>
            <a:prstGeom prst="ellipse">
              <a:avLst/>
            </a:prstGeom>
            <a:solidFill>
              <a:srgbClr val="EBAE9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716" y="1219"/>
              <a:ext cx="816" cy="751"/>
            </a:xfrm>
            <a:custGeom>
              <a:avLst/>
              <a:gdLst>
                <a:gd name="T0" fmla="*/ 783 w 273"/>
                <a:gd name="T1" fmla="*/ 351 h 250"/>
                <a:gd name="T2" fmla="*/ 696 w 273"/>
                <a:gd name="T3" fmla="*/ 207 h 250"/>
                <a:gd name="T4" fmla="*/ 696 w 273"/>
                <a:gd name="T5" fmla="*/ 126 h 250"/>
                <a:gd name="T6" fmla="*/ 646 w 273"/>
                <a:gd name="T7" fmla="*/ 24 h 250"/>
                <a:gd name="T8" fmla="*/ 613 w 273"/>
                <a:gd name="T9" fmla="*/ 120 h 250"/>
                <a:gd name="T10" fmla="*/ 634 w 273"/>
                <a:gd name="T11" fmla="*/ 216 h 250"/>
                <a:gd name="T12" fmla="*/ 643 w 273"/>
                <a:gd name="T13" fmla="*/ 291 h 250"/>
                <a:gd name="T14" fmla="*/ 568 w 273"/>
                <a:gd name="T15" fmla="*/ 315 h 250"/>
                <a:gd name="T16" fmla="*/ 499 w 273"/>
                <a:gd name="T17" fmla="*/ 342 h 250"/>
                <a:gd name="T18" fmla="*/ 451 w 273"/>
                <a:gd name="T19" fmla="*/ 315 h 250"/>
                <a:gd name="T20" fmla="*/ 427 w 273"/>
                <a:gd name="T21" fmla="*/ 303 h 250"/>
                <a:gd name="T22" fmla="*/ 421 w 273"/>
                <a:gd name="T23" fmla="*/ 300 h 250"/>
                <a:gd name="T24" fmla="*/ 415 w 273"/>
                <a:gd name="T25" fmla="*/ 294 h 250"/>
                <a:gd name="T26" fmla="*/ 407 w 273"/>
                <a:gd name="T27" fmla="*/ 288 h 250"/>
                <a:gd name="T28" fmla="*/ 404 w 273"/>
                <a:gd name="T29" fmla="*/ 288 h 250"/>
                <a:gd name="T30" fmla="*/ 404 w 273"/>
                <a:gd name="T31" fmla="*/ 288 h 250"/>
                <a:gd name="T32" fmla="*/ 392 w 273"/>
                <a:gd name="T33" fmla="*/ 294 h 250"/>
                <a:gd name="T34" fmla="*/ 389 w 273"/>
                <a:gd name="T35" fmla="*/ 300 h 250"/>
                <a:gd name="T36" fmla="*/ 383 w 273"/>
                <a:gd name="T37" fmla="*/ 306 h 250"/>
                <a:gd name="T38" fmla="*/ 359 w 273"/>
                <a:gd name="T39" fmla="*/ 318 h 250"/>
                <a:gd name="T40" fmla="*/ 311 w 273"/>
                <a:gd name="T41" fmla="*/ 348 h 250"/>
                <a:gd name="T42" fmla="*/ 239 w 273"/>
                <a:gd name="T43" fmla="*/ 327 h 250"/>
                <a:gd name="T44" fmla="*/ 164 w 273"/>
                <a:gd name="T45" fmla="*/ 306 h 250"/>
                <a:gd name="T46" fmla="*/ 170 w 273"/>
                <a:gd name="T47" fmla="*/ 234 h 250"/>
                <a:gd name="T48" fmla="*/ 182 w 273"/>
                <a:gd name="T49" fmla="*/ 135 h 250"/>
                <a:gd name="T50" fmla="*/ 143 w 273"/>
                <a:gd name="T51" fmla="*/ 42 h 250"/>
                <a:gd name="T52" fmla="*/ 99 w 273"/>
                <a:gd name="T53" fmla="*/ 147 h 250"/>
                <a:gd name="T54" fmla="*/ 105 w 273"/>
                <a:gd name="T55" fmla="*/ 231 h 250"/>
                <a:gd name="T56" fmla="*/ 30 w 273"/>
                <a:gd name="T57" fmla="*/ 379 h 250"/>
                <a:gd name="T58" fmla="*/ 12 w 273"/>
                <a:gd name="T59" fmla="*/ 475 h 250"/>
                <a:gd name="T60" fmla="*/ 152 w 273"/>
                <a:gd name="T61" fmla="*/ 622 h 250"/>
                <a:gd name="T62" fmla="*/ 206 w 273"/>
                <a:gd name="T63" fmla="*/ 700 h 250"/>
                <a:gd name="T64" fmla="*/ 251 w 273"/>
                <a:gd name="T65" fmla="*/ 700 h 250"/>
                <a:gd name="T66" fmla="*/ 311 w 273"/>
                <a:gd name="T67" fmla="*/ 709 h 250"/>
                <a:gd name="T68" fmla="*/ 320 w 273"/>
                <a:gd name="T69" fmla="*/ 715 h 250"/>
                <a:gd name="T70" fmla="*/ 338 w 273"/>
                <a:gd name="T71" fmla="*/ 724 h 250"/>
                <a:gd name="T72" fmla="*/ 380 w 273"/>
                <a:gd name="T73" fmla="*/ 742 h 250"/>
                <a:gd name="T74" fmla="*/ 421 w 273"/>
                <a:gd name="T75" fmla="*/ 748 h 250"/>
                <a:gd name="T76" fmla="*/ 460 w 273"/>
                <a:gd name="T77" fmla="*/ 739 h 250"/>
                <a:gd name="T78" fmla="*/ 502 w 273"/>
                <a:gd name="T79" fmla="*/ 718 h 250"/>
                <a:gd name="T80" fmla="*/ 517 w 273"/>
                <a:gd name="T81" fmla="*/ 706 h 250"/>
                <a:gd name="T82" fmla="*/ 529 w 273"/>
                <a:gd name="T83" fmla="*/ 700 h 250"/>
                <a:gd name="T84" fmla="*/ 586 w 273"/>
                <a:gd name="T85" fmla="*/ 688 h 250"/>
                <a:gd name="T86" fmla="*/ 631 w 273"/>
                <a:gd name="T87" fmla="*/ 682 h 250"/>
                <a:gd name="T88" fmla="*/ 679 w 273"/>
                <a:gd name="T89" fmla="*/ 604 h 250"/>
                <a:gd name="T90" fmla="*/ 807 w 273"/>
                <a:gd name="T91" fmla="*/ 445 h 250"/>
                <a:gd name="T92" fmla="*/ 783 w 273"/>
                <a:gd name="T93" fmla="*/ 351 h 2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3"/>
                <a:gd name="T142" fmla="*/ 0 h 250"/>
                <a:gd name="T143" fmla="*/ 273 w 273"/>
                <a:gd name="T144" fmla="*/ 250 h 2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3" h="250">
                  <a:moveTo>
                    <a:pt x="262" y="117"/>
                  </a:moveTo>
                  <a:cubicBezTo>
                    <a:pt x="251" y="95"/>
                    <a:pt x="229" y="105"/>
                    <a:pt x="233" y="69"/>
                  </a:cubicBezTo>
                  <a:cubicBezTo>
                    <a:pt x="234" y="59"/>
                    <a:pt x="236" y="52"/>
                    <a:pt x="233" y="42"/>
                  </a:cubicBezTo>
                  <a:cubicBezTo>
                    <a:pt x="230" y="32"/>
                    <a:pt x="227" y="13"/>
                    <a:pt x="216" y="8"/>
                  </a:cubicBezTo>
                  <a:cubicBezTo>
                    <a:pt x="196" y="0"/>
                    <a:pt x="200" y="30"/>
                    <a:pt x="205" y="40"/>
                  </a:cubicBezTo>
                  <a:cubicBezTo>
                    <a:pt x="211" y="52"/>
                    <a:pt x="209" y="59"/>
                    <a:pt x="212" y="72"/>
                  </a:cubicBezTo>
                  <a:cubicBezTo>
                    <a:pt x="213" y="79"/>
                    <a:pt x="220" y="89"/>
                    <a:pt x="215" y="97"/>
                  </a:cubicBezTo>
                  <a:cubicBezTo>
                    <a:pt x="210" y="104"/>
                    <a:pt x="198" y="101"/>
                    <a:pt x="190" y="105"/>
                  </a:cubicBezTo>
                  <a:cubicBezTo>
                    <a:pt x="182" y="108"/>
                    <a:pt x="178" y="117"/>
                    <a:pt x="167" y="114"/>
                  </a:cubicBezTo>
                  <a:cubicBezTo>
                    <a:pt x="163" y="113"/>
                    <a:pt x="155" y="107"/>
                    <a:pt x="151" y="105"/>
                  </a:cubicBezTo>
                  <a:cubicBezTo>
                    <a:pt x="151" y="105"/>
                    <a:pt x="143" y="101"/>
                    <a:pt x="143" y="101"/>
                  </a:cubicBezTo>
                  <a:cubicBezTo>
                    <a:pt x="142" y="101"/>
                    <a:pt x="141" y="100"/>
                    <a:pt x="141" y="100"/>
                  </a:cubicBezTo>
                  <a:cubicBezTo>
                    <a:pt x="140" y="99"/>
                    <a:pt x="140" y="99"/>
                    <a:pt x="139" y="98"/>
                  </a:cubicBezTo>
                  <a:cubicBezTo>
                    <a:pt x="138" y="97"/>
                    <a:pt x="137" y="96"/>
                    <a:pt x="136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3" y="96"/>
                    <a:pt x="132" y="97"/>
                    <a:pt x="131" y="98"/>
                  </a:cubicBezTo>
                  <a:cubicBezTo>
                    <a:pt x="131" y="99"/>
                    <a:pt x="130" y="100"/>
                    <a:pt x="130" y="100"/>
                  </a:cubicBezTo>
                  <a:cubicBezTo>
                    <a:pt x="129" y="101"/>
                    <a:pt x="129" y="101"/>
                    <a:pt x="128" y="102"/>
                  </a:cubicBezTo>
                  <a:cubicBezTo>
                    <a:pt x="127" y="102"/>
                    <a:pt x="120" y="106"/>
                    <a:pt x="120" y="106"/>
                  </a:cubicBezTo>
                  <a:cubicBezTo>
                    <a:pt x="116" y="109"/>
                    <a:pt x="109" y="115"/>
                    <a:pt x="104" y="116"/>
                  </a:cubicBezTo>
                  <a:cubicBezTo>
                    <a:pt x="94" y="120"/>
                    <a:pt x="89" y="112"/>
                    <a:pt x="80" y="109"/>
                  </a:cubicBezTo>
                  <a:cubicBezTo>
                    <a:pt x="73" y="106"/>
                    <a:pt x="60" y="109"/>
                    <a:pt x="55" y="102"/>
                  </a:cubicBezTo>
                  <a:cubicBezTo>
                    <a:pt x="50" y="95"/>
                    <a:pt x="56" y="85"/>
                    <a:pt x="57" y="78"/>
                  </a:cubicBezTo>
                  <a:cubicBezTo>
                    <a:pt x="59" y="65"/>
                    <a:pt x="56" y="57"/>
                    <a:pt x="61" y="45"/>
                  </a:cubicBezTo>
                  <a:cubicBezTo>
                    <a:pt x="65" y="35"/>
                    <a:pt x="67" y="4"/>
                    <a:pt x="48" y="14"/>
                  </a:cubicBezTo>
                  <a:cubicBezTo>
                    <a:pt x="38" y="20"/>
                    <a:pt x="35" y="39"/>
                    <a:pt x="33" y="49"/>
                  </a:cubicBezTo>
                  <a:cubicBezTo>
                    <a:pt x="31" y="60"/>
                    <a:pt x="34" y="66"/>
                    <a:pt x="35" y="77"/>
                  </a:cubicBezTo>
                  <a:cubicBezTo>
                    <a:pt x="42" y="112"/>
                    <a:pt x="19" y="104"/>
                    <a:pt x="10" y="126"/>
                  </a:cubicBezTo>
                  <a:cubicBezTo>
                    <a:pt x="6" y="138"/>
                    <a:pt x="0" y="144"/>
                    <a:pt x="4" y="158"/>
                  </a:cubicBezTo>
                  <a:cubicBezTo>
                    <a:pt x="12" y="187"/>
                    <a:pt x="42" y="182"/>
                    <a:pt x="51" y="207"/>
                  </a:cubicBezTo>
                  <a:cubicBezTo>
                    <a:pt x="56" y="219"/>
                    <a:pt x="56" y="230"/>
                    <a:pt x="69" y="233"/>
                  </a:cubicBezTo>
                  <a:cubicBezTo>
                    <a:pt x="74" y="234"/>
                    <a:pt x="79" y="233"/>
                    <a:pt x="84" y="233"/>
                  </a:cubicBezTo>
                  <a:cubicBezTo>
                    <a:pt x="90" y="232"/>
                    <a:pt x="96" y="232"/>
                    <a:pt x="104" y="236"/>
                  </a:cubicBezTo>
                  <a:cubicBezTo>
                    <a:pt x="105" y="236"/>
                    <a:pt x="106" y="237"/>
                    <a:pt x="107" y="238"/>
                  </a:cubicBezTo>
                  <a:cubicBezTo>
                    <a:pt x="109" y="239"/>
                    <a:pt x="111" y="240"/>
                    <a:pt x="113" y="241"/>
                  </a:cubicBezTo>
                  <a:cubicBezTo>
                    <a:pt x="118" y="244"/>
                    <a:pt x="123" y="246"/>
                    <a:pt x="127" y="247"/>
                  </a:cubicBezTo>
                  <a:cubicBezTo>
                    <a:pt x="132" y="249"/>
                    <a:pt x="136" y="250"/>
                    <a:pt x="141" y="249"/>
                  </a:cubicBezTo>
                  <a:cubicBezTo>
                    <a:pt x="146" y="249"/>
                    <a:pt x="150" y="248"/>
                    <a:pt x="154" y="246"/>
                  </a:cubicBezTo>
                  <a:cubicBezTo>
                    <a:pt x="158" y="244"/>
                    <a:pt x="163" y="242"/>
                    <a:pt x="168" y="239"/>
                  </a:cubicBezTo>
                  <a:cubicBezTo>
                    <a:pt x="170" y="238"/>
                    <a:pt x="172" y="236"/>
                    <a:pt x="173" y="235"/>
                  </a:cubicBezTo>
                  <a:cubicBezTo>
                    <a:pt x="174" y="234"/>
                    <a:pt x="176" y="234"/>
                    <a:pt x="177" y="233"/>
                  </a:cubicBezTo>
                  <a:cubicBezTo>
                    <a:pt x="184" y="228"/>
                    <a:pt x="190" y="229"/>
                    <a:pt x="196" y="229"/>
                  </a:cubicBezTo>
                  <a:cubicBezTo>
                    <a:pt x="201" y="229"/>
                    <a:pt x="206" y="229"/>
                    <a:pt x="211" y="227"/>
                  </a:cubicBezTo>
                  <a:cubicBezTo>
                    <a:pt x="224" y="223"/>
                    <a:pt x="223" y="213"/>
                    <a:pt x="227" y="201"/>
                  </a:cubicBezTo>
                  <a:cubicBezTo>
                    <a:pt x="235" y="175"/>
                    <a:pt x="264" y="177"/>
                    <a:pt x="270" y="148"/>
                  </a:cubicBezTo>
                  <a:cubicBezTo>
                    <a:pt x="273" y="134"/>
                    <a:pt x="267" y="128"/>
                    <a:pt x="262" y="117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728" y="1231"/>
              <a:ext cx="792" cy="727"/>
            </a:xfrm>
            <a:custGeom>
              <a:avLst/>
              <a:gdLst>
                <a:gd name="T0" fmla="*/ 759 w 265"/>
                <a:gd name="T1" fmla="*/ 339 h 242"/>
                <a:gd name="T2" fmla="*/ 678 w 265"/>
                <a:gd name="T3" fmla="*/ 201 h 242"/>
                <a:gd name="T4" fmla="*/ 678 w 265"/>
                <a:gd name="T5" fmla="*/ 123 h 242"/>
                <a:gd name="T6" fmla="*/ 628 w 265"/>
                <a:gd name="T7" fmla="*/ 24 h 242"/>
                <a:gd name="T8" fmla="*/ 598 w 265"/>
                <a:gd name="T9" fmla="*/ 117 h 242"/>
                <a:gd name="T10" fmla="*/ 616 w 265"/>
                <a:gd name="T11" fmla="*/ 210 h 242"/>
                <a:gd name="T12" fmla="*/ 625 w 265"/>
                <a:gd name="T13" fmla="*/ 282 h 242"/>
                <a:gd name="T14" fmla="*/ 553 w 265"/>
                <a:gd name="T15" fmla="*/ 306 h 242"/>
                <a:gd name="T16" fmla="*/ 487 w 265"/>
                <a:gd name="T17" fmla="*/ 330 h 242"/>
                <a:gd name="T18" fmla="*/ 439 w 265"/>
                <a:gd name="T19" fmla="*/ 306 h 242"/>
                <a:gd name="T20" fmla="*/ 412 w 265"/>
                <a:gd name="T21" fmla="*/ 294 h 242"/>
                <a:gd name="T22" fmla="*/ 409 w 265"/>
                <a:gd name="T23" fmla="*/ 291 h 242"/>
                <a:gd name="T24" fmla="*/ 403 w 265"/>
                <a:gd name="T25" fmla="*/ 285 h 242"/>
                <a:gd name="T26" fmla="*/ 395 w 265"/>
                <a:gd name="T27" fmla="*/ 282 h 242"/>
                <a:gd name="T28" fmla="*/ 392 w 265"/>
                <a:gd name="T29" fmla="*/ 282 h 242"/>
                <a:gd name="T30" fmla="*/ 392 w 265"/>
                <a:gd name="T31" fmla="*/ 282 h 242"/>
                <a:gd name="T32" fmla="*/ 380 w 265"/>
                <a:gd name="T33" fmla="*/ 285 h 242"/>
                <a:gd name="T34" fmla="*/ 377 w 265"/>
                <a:gd name="T35" fmla="*/ 291 h 242"/>
                <a:gd name="T36" fmla="*/ 371 w 265"/>
                <a:gd name="T37" fmla="*/ 297 h 242"/>
                <a:gd name="T38" fmla="*/ 347 w 265"/>
                <a:gd name="T39" fmla="*/ 309 h 242"/>
                <a:gd name="T40" fmla="*/ 302 w 265"/>
                <a:gd name="T41" fmla="*/ 339 h 242"/>
                <a:gd name="T42" fmla="*/ 233 w 265"/>
                <a:gd name="T43" fmla="*/ 318 h 242"/>
                <a:gd name="T44" fmla="*/ 158 w 265"/>
                <a:gd name="T45" fmla="*/ 300 h 242"/>
                <a:gd name="T46" fmla="*/ 164 w 265"/>
                <a:gd name="T47" fmla="*/ 228 h 242"/>
                <a:gd name="T48" fmla="*/ 176 w 265"/>
                <a:gd name="T49" fmla="*/ 132 h 242"/>
                <a:gd name="T50" fmla="*/ 137 w 265"/>
                <a:gd name="T51" fmla="*/ 45 h 242"/>
                <a:gd name="T52" fmla="*/ 96 w 265"/>
                <a:gd name="T53" fmla="*/ 144 h 242"/>
                <a:gd name="T54" fmla="*/ 102 w 265"/>
                <a:gd name="T55" fmla="*/ 222 h 242"/>
                <a:gd name="T56" fmla="*/ 30 w 265"/>
                <a:gd name="T57" fmla="*/ 367 h 242"/>
                <a:gd name="T58" fmla="*/ 12 w 265"/>
                <a:gd name="T59" fmla="*/ 460 h 242"/>
                <a:gd name="T60" fmla="*/ 146 w 265"/>
                <a:gd name="T61" fmla="*/ 604 h 242"/>
                <a:gd name="T62" fmla="*/ 200 w 265"/>
                <a:gd name="T63" fmla="*/ 676 h 242"/>
                <a:gd name="T64" fmla="*/ 242 w 265"/>
                <a:gd name="T65" fmla="*/ 676 h 242"/>
                <a:gd name="T66" fmla="*/ 299 w 265"/>
                <a:gd name="T67" fmla="*/ 685 h 242"/>
                <a:gd name="T68" fmla="*/ 311 w 265"/>
                <a:gd name="T69" fmla="*/ 691 h 242"/>
                <a:gd name="T70" fmla="*/ 329 w 265"/>
                <a:gd name="T71" fmla="*/ 700 h 242"/>
                <a:gd name="T72" fmla="*/ 368 w 265"/>
                <a:gd name="T73" fmla="*/ 718 h 242"/>
                <a:gd name="T74" fmla="*/ 409 w 265"/>
                <a:gd name="T75" fmla="*/ 724 h 242"/>
                <a:gd name="T76" fmla="*/ 448 w 265"/>
                <a:gd name="T77" fmla="*/ 715 h 242"/>
                <a:gd name="T78" fmla="*/ 487 w 265"/>
                <a:gd name="T79" fmla="*/ 694 h 242"/>
                <a:gd name="T80" fmla="*/ 502 w 265"/>
                <a:gd name="T81" fmla="*/ 685 h 242"/>
                <a:gd name="T82" fmla="*/ 514 w 265"/>
                <a:gd name="T83" fmla="*/ 676 h 242"/>
                <a:gd name="T84" fmla="*/ 571 w 265"/>
                <a:gd name="T85" fmla="*/ 664 h 242"/>
                <a:gd name="T86" fmla="*/ 613 w 265"/>
                <a:gd name="T87" fmla="*/ 661 h 242"/>
                <a:gd name="T88" fmla="*/ 660 w 265"/>
                <a:gd name="T89" fmla="*/ 583 h 242"/>
                <a:gd name="T90" fmla="*/ 786 w 265"/>
                <a:gd name="T91" fmla="*/ 430 h 242"/>
                <a:gd name="T92" fmla="*/ 759 w 265"/>
                <a:gd name="T93" fmla="*/ 339 h 2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5"/>
                <a:gd name="T142" fmla="*/ 0 h 242"/>
                <a:gd name="T143" fmla="*/ 265 w 265"/>
                <a:gd name="T144" fmla="*/ 242 h 2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5" h="242">
                  <a:moveTo>
                    <a:pt x="254" y="113"/>
                  </a:moveTo>
                  <a:cubicBezTo>
                    <a:pt x="244" y="93"/>
                    <a:pt x="223" y="102"/>
                    <a:pt x="227" y="67"/>
                  </a:cubicBezTo>
                  <a:cubicBezTo>
                    <a:pt x="227" y="57"/>
                    <a:pt x="230" y="51"/>
                    <a:pt x="227" y="41"/>
                  </a:cubicBezTo>
                  <a:cubicBezTo>
                    <a:pt x="224" y="31"/>
                    <a:pt x="220" y="13"/>
                    <a:pt x="210" y="8"/>
                  </a:cubicBezTo>
                  <a:cubicBezTo>
                    <a:pt x="190" y="0"/>
                    <a:pt x="195" y="29"/>
                    <a:pt x="200" y="39"/>
                  </a:cubicBezTo>
                  <a:cubicBezTo>
                    <a:pt x="205" y="50"/>
                    <a:pt x="203" y="58"/>
                    <a:pt x="206" y="70"/>
                  </a:cubicBezTo>
                  <a:cubicBezTo>
                    <a:pt x="207" y="77"/>
                    <a:pt x="214" y="86"/>
                    <a:pt x="209" y="94"/>
                  </a:cubicBezTo>
                  <a:cubicBezTo>
                    <a:pt x="205" y="101"/>
                    <a:pt x="192" y="98"/>
                    <a:pt x="185" y="102"/>
                  </a:cubicBezTo>
                  <a:cubicBezTo>
                    <a:pt x="177" y="105"/>
                    <a:pt x="173" y="113"/>
                    <a:pt x="163" y="110"/>
                  </a:cubicBezTo>
                  <a:cubicBezTo>
                    <a:pt x="158" y="109"/>
                    <a:pt x="151" y="104"/>
                    <a:pt x="147" y="102"/>
                  </a:cubicBezTo>
                  <a:cubicBezTo>
                    <a:pt x="146" y="102"/>
                    <a:pt x="139" y="98"/>
                    <a:pt x="138" y="98"/>
                  </a:cubicBezTo>
                  <a:cubicBezTo>
                    <a:pt x="138" y="98"/>
                    <a:pt x="137" y="98"/>
                    <a:pt x="137" y="97"/>
                  </a:cubicBezTo>
                  <a:cubicBezTo>
                    <a:pt x="136" y="96"/>
                    <a:pt x="136" y="96"/>
                    <a:pt x="135" y="95"/>
                  </a:cubicBezTo>
                  <a:cubicBezTo>
                    <a:pt x="134" y="94"/>
                    <a:pt x="133" y="94"/>
                    <a:pt x="132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29" y="94"/>
                    <a:pt x="128" y="94"/>
                    <a:pt x="127" y="95"/>
                  </a:cubicBezTo>
                  <a:cubicBezTo>
                    <a:pt x="127" y="96"/>
                    <a:pt x="126" y="97"/>
                    <a:pt x="126" y="97"/>
                  </a:cubicBezTo>
                  <a:cubicBezTo>
                    <a:pt x="125" y="98"/>
                    <a:pt x="125" y="98"/>
                    <a:pt x="124" y="99"/>
                  </a:cubicBezTo>
                  <a:cubicBezTo>
                    <a:pt x="123" y="99"/>
                    <a:pt x="117" y="103"/>
                    <a:pt x="116" y="103"/>
                  </a:cubicBezTo>
                  <a:cubicBezTo>
                    <a:pt x="112" y="105"/>
                    <a:pt x="106" y="111"/>
                    <a:pt x="101" y="113"/>
                  </a:cubicBezTo>
                  <a:cubicBezTo>
                    <a:pt x="91" y="116"/>
                    <a:pt x="86" y="109"/>
                    <a:pt x="78" y="106"/>
                  </a:cubicBezTo>
                  <a:cubicBezTo>
                    <a:pt x="70" y="103"/>
                    <a:pt x="58" y="106"/>
                    <a:pt x="53" y="100"/>
                  </a:cubicBezTo>
                  <a:cubicBezTo>
                    <a:pt x="48" y="93"/>
                    <a:pt x="54" y="83"/>
                    <a:pt x="55" y="76"/>
                  </a:cubicBezTo>
                  <a:cubicBezTo>
                    <a:pt x="57" y="63"/>
                    <a:pt x="54" y="56"/>
                    <a:pt x="59" y="44"/>
                  </a:cubicBezTo>
                  <a:cubicBezTo>
                    <a:pt x="63" y="34"/>
                    <a:pt x="65" y="5"/>
                    <a:pt x="46" y="15"/>
                  </a:cubicBezTo>
                  <a:cubicBezTo>
                    <a:pt x="36" y="20"/>
                    <a:pt x="34" y="39"/>
                    <a:pt x="32" y="48"/>
                  </a:cubicBezTo>
                  <a:cubicBezTo>
                    <a:pt x="30" y="58"/>
                    <a:pt x="32" y="65"/>
                    <a:pt x="34" y="74"/>
                  </a:cubicBezTo>
                  <a:cubicBezTo>
                    <a:pt x="40" y="108"/>
                    <a:pt x="18" y="101"/>
                    <a:pt x="10" y="122"/>
                  </a:cubicBezTo>
                  <a:cubicBezTo>
                    <a:pt x="5" y="133"/>
                    <a:pt x="0" y="140"/>
                    <a:pt x="4" y="153"/>
                  </a:cubicBezTo>
                  <a:cubicBezTo>
                    <a:pt x="11" y="181"/>
                    <a:pt x="40" y="176"/>
                    <a:pt x="49" y="201"/>
                  </a:cubicBezTo>
                  <a:cubicBezTo>
                    <a:pt x="54" y="212"/>
                    <a:pt x="54" y="222"/>
                    <a:pt x="67" y="225"/>
                  </a:cubicBezTo>
                  <a:cubicBezTo>
                    <a:pt x="72" y="226"/>
                    <a:pt x="76" y="226"/>
                    <a:pt x="81" y="225"/>
                  </a:cubicBezTo>
                  <a:cubicBezTo>
                    <a:pt x="87" y="225"/>
                    <a:pt x="93" y="224"/>
                    <a:pt x="100" y="228"/>
                  </a:cubicBezTo>
                  <a:cubicBezTo>
                    <a:pt x="102" y="229"/>
                    <a:pt x="103" y="229"/>
                    <a:pt x="104" y="230"/>
                  </a:cubicBezTo>
                  <a:cubicBezTo>
                    <a:pt x="106" y="231"/>
                    <a:pt x="107" y="232"/>
                    <a:pt x="110" y="233"/>
                  </a:cubicBezTo>
                  <a:cubicBezTo>
                    <a:pt x="115" y="236"/>
                    <a:pt x="119" y="238"/>
                    <a:pt x="123" y="239"/>
                  </a:cubicBezTo>
                  <a:cubicBezTo>
                    <a:pt x="128" y="241"/>
                    <a:pt x="132" y="242"/>
                    <a:pt x="137" y="241"/>
                  </a:cubicBezTo>
                  <a:cubicBezTo>
                    <a:pt x="141" y="241"/>
                    <a:pt x="145" y="240"/>
                    <a:pt x="150" y="238"/>
                  </a:cubicBezTo>
                  <a:cubicBezTo>
                    <a:pt x="154" y="236"/>
                    <a:pt x="158" y="234"/>
                    <a:pt x="163" y="231"/>
                  </a:cubicBezTo>
                  <a:cubicBezTo>
                    <a:pt x="165" y="230"/>
                    <a:pt x="167" y="229"/>
                    <a:pt x="168" y="228"/>
                  </a:cubicBezTo>
                  <a:cubicBezTo>
                    <a:pt x="169" y="227"/>
                    <a:pt x="171" y="226"/>
                    <a:pt x="172" y="225"/>
                  </a:cubicBezTo>
                  <a:cubicBezTo>
                    <a:pt x="178" y="221"/>
                    <a:pt x="185" y="221"/>
                    <a:pt x="191" y="221"/>
                  </a:cubicBezTo>
                  <a:cubicBezTo>
                    <a:pt x="195" y="221"/>
                    <a:pt x="200" y="222"/>
                    <a:pt x="205" y="220"/>
                  </a:cubicBezTo>
                  <a:cubicBezTo>
                    <a:pt x="218" y="216"/>
                    <a:pt x="217" y="206"/>
                    <a:pt x="221" y="194"/>
                  </a:cubicBezTo>
                  <a:cubicBezTo>
                    <a:pt x="228" y="169"/>
                    <a:pt x="257" y="172"/>
                    <a:pt x="263" y="143"/>
                  </a:cubicBezTo>
                  <a:cubicBezTo>
                    <a:pt x="265" y="130"/>
                    <a:pt x="260" y="124"/>
                    <a:pt x="254" y="1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1027" y="1355"/>
              <a:ext cx="41" cy="99"/>
            </a:xfrm>
            <a:custGeom>
              <a:avLst/>
              <a:gdLst>
                <a:gd name="T0" fmla="*/ 18 w 14"/>
                <a:gd name="T1" fmla="*/ 3 h 33"/>
                <a:gd name="T2" fmla="*/ 41 w 14"/>
                <a:gd name="T3" fmla="*/ 48 h 33"/>
                <a:gd name="T4" fmla="*/ 23 w 14"/>
                <a:gd name="T5" fmla="*/ 96 h 33"/>
                <a:gd name="T6" fmla="*/ 0 w 14"/>
                <a:gd name="T7" fmla="*/ 51 h 33"/>
                <a:gd name="T8" fmla="*/ 18 w 14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3"/>
                <a:gd name="T17" fmla="*/ 14 w 1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3">
                  <a:moveTo>
                    <a:pt x="6" y="1"/>
                  </a:moveTo>
                  <a:cubicBezTo>
                    <a:pt x="10" y="0"/>
                    <a:pt x="13" y="7"/>
                    <a:pt x="14" y="16"/>
                  </a:cubicBezTo>
                  <a:cubicBezTo>
                    <a:pt x="14" y="25"/>
                    <a:pt x="11" y="32"/>
                    <a:pt x="8" y="32"/>
                  </a:cubicBezTo>
                  <a:cubicBezTo>
                    <a:pt x="4" y="33"/>
                    <a:pt x="1" y="26"/>
                    <a:pt x="0" y="17"/>
                  </a:cubicBezTo>
                  <a:cubicBezTo>
                    <a:pt x="0" y="8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161" y="1352"/>
              <a:ext cx="42" cy="96"/>
            </a:xfrm>
            <a:custGeom>
              <a:avLst/>
              <a:gdLst>
                <a:gd name="T0" fmla="*/ 21 w 14"/>
                <a:gd name="T1" fmla="*/ 0 h 32"/>
                <a:gd name="T2" fmla="*/ 42 w 14"/>
                <a:gd name="T3" fmla="*/ 48 h 32"/>
                <a:gd name="T4" fmla="*/ 24 w 14"/>
                <a:gd name="T5" fmla="*/ 96 h 32"/>
                <a:gd name="T6" fmla="*/ 3 w 14"/>
                <a:gd name="T7" fmla="*/ 48 h 32"/>
                <a:gd name="T8" fmla="*/ 21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7" y="0"/>
                  </a:moveTo>
                  <a:cubicBezTo>
                    <a:pt x="11" y="0"/>
                    <a:pt x="14" y="7"/>
                    <a:pt x="14" y="16"/>
                  </a:cubicBezTo>
                  <a:cubicBezTo>
                    <a:pt x="14" y="24"/>
                    <a:pt x="12" y="32"/>
                    <a:pt x="8" y="32"/>
                  </a:cubicBezTo>
                  <a:cubicBezTo>
                    <a:pt x="4" y="32"/>
                    <a:pt x="1" y="25"/>
                    <a:pt x="1" y="16"/>
                  </a:cubicBezTo>
                  <a:cubicBezTo>
                    <a:pt x="0" y="7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080" y="1243"/>
              <a:ext cx="245" cy="151"/>
            </a:xfrm>
            <a:custGeom>
              <a:avLst/>
              <a:gdLst>
                <a:gd name="T0" fmla="*/ 63 w 82"/>
                <a:gd name="T1" fmla="*/ 103 h 50"/>
                <a:gd name="T2" fmla="*/ 152 w 82"/>
                <a:gd name="T3" fmla="*/ 82 h 50"/>
                <a:gd name="T4" fmla="*/ 230 w 82"/>
                <a:gd name="T5" fmla="*/ 151 h 50"/>
                <a:gd name="T6" fmla="*/ 117 w 82"/>
                <a:gd name="T7" fmla="*/ 0 h 50"/>
                <a:gd name="T8" fmla="*/ 33 w 82"/>
                <a:gd name="T9" fmla="*/ 30 h 50"/>
                <a:gd name="T10" fmla="*/ 63 w 82"/>
                <a:gd name="T11" fmla="*/ 103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0"/>
                <a:gd name="T20" fmla="*/ 82 w 82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0">
                  <a:moveTo>
                    <a:pt x="21" y="34"/>
                  </a:moveTo>
                  <a:cubicBezTo>
                    <a:pt x="32" y="35"/>
                    <a:pt x="36" y="27"/>
                    <a:pt x="51" y="27"/>
                  </a:cubicBezTo>
                  <a:cubicBezTo>
                    <a:pt x="72" y="28"/>
                    <a:pt x="70" y="40"/>
                    <a:pt x="77" y="50"/>
                  </a:cubicBezTo>
                  <a:cubicBezTo>
                    <a:pt x="82" y="29"/>
                    <a:pt x="71" y="2"/>
                    <a:pt x="39" y="0"/>
                  </a:cubicBezTo>
                  <a:cubicBezTo>
                    <a:pt x="30" y="0"/>
                    <a:pt x="17" y="4"/>
                    <a:pt x="11" y="10"/>
                  </a:cubicBezTo>
                  <a:cubicBezTo>
                    <a:pt x="0" y="19"/>
                    <a:pt x="6" y="34"/>
                    <a:pt x="21" y="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898" y="1246"/>
              <a:ext cx="245" cy="163"/>
            </a:xfrm>
            <a:custGeom>
              <a:avLst/>
              <a:gdLst>
                <a:gd name="T0" fmla="*/ 185 w 82"/>
                <a:gd name="T1" fmla="*/ 103 h 54"/>
                <a:gd name="T2" fmla="*/ 96 w 82"/>
                <a:gd name="T3" fmla="*/ 88 h 54"/>
                <a:gd name="T4" fmla="*/ 21 w 82"/>
                <a:gd name="T5" fmla="*/ 163 h 54"/>
                <a:gd name="T6" fmla="*/ 123 w 82"/>
                <a:gd name="T7" fmla="*/ 3 h 54"/>
                <a:gd name="T8" fmla="*/ 212 w 82"/>
                <a:gd name="T9" fmla="*/ 27 h 54"/>
                <a:gd name="T10" fmla="*/ 185 w 82"/>
                <a:gd name="T11" fmla="*/ 103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4"/>
                <a:gd name="T20" fmla="*/ 82 w 8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4">
                  <a:moveTo>
                    <a:pt x="62" y="34"/>
                  </a:moveTo>
                  <a:cubicBezTo>
                    <a:pt x="51" y="36"/>
                    <a:pt x="47" y="28"/>
                    <a:pt x="32" y="29"/>
                  </a:cubicBezTo>
                  <a:cubicBezTo>
                    <a:pt x="11" y="32"/>
                    <a:pt x="13" y="44"/>
                    <a:pt x="7" y="54"/>
                  </a:cubicBezTo>
                  <a:cubicBezTo>
                    <a:pt x="0" y="33"/>
                    <a:pt x="10" y="5"/>
                    <a:pt x="41" y="1"/>
                  </a:cubicBezTo>
                  <a:cubicBezTo>
                    <a:pt x="50" y="0"/>
                    <a:pt x="64" y="4"/>
                    <a:pt x="71" y="9"/>
                  </a:cubicBezTo>
                  <a:cubicBezTo>
                    <a:pt x="82" y="18"/>
                    <a:pt x="77" y="32"/>
                    <a:pt x="62" y="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800" y="967"/>
              <a:ext cx="800" cy="505"/>
            </a:xfrm>
            <a:custGeom>
              <a:avLst/>
              <a:gdLst>
                <a:gd name="T0" fmla="*/ 313 w 268"/>
                <a:gd name="T1" fmla="*/ 3 h 168"/>
                <a:gd name="T2" fmla="*/ 170 w 268"/>
                <a:gd name="T3" fmla="*/ 42 h 168"/>
                <a:gd name="T4" fmla="*/ 69 w 268"/>
                <a:gd name="T5" fmla="*/ 123 h 168"/>
                <a:gd name="T6" fmla="*/ 12 w 268"/>
                <a:gd name="T7" fmla="*/ 225 h 168"/>
                <a:gd name="T8" fmla="*/ 12 w 268"/>
                <a:gd name="T9" fmla="*/ 319 h 168"/>
                <a:gd name="T10" fmla="*/ 60 w 268"/>
                <a:gd name="T11" fmla="*/ 334 h 168"/>
                <a:gd name="T12" fmla="*/ 75 w 268"/>
                <a:gd name="T13" fmla="*/ 331 h 168"/>
                <a:gd name="T14" fmla="*/ 209 w 268"/>
                <a:gd name="T15" fmla="*/ 307 h 168"/>
                <a:gd name="T16" fmla="*/ 367 w 268"/>
                <a:gd name="T17" fmla="*/ 280 h 168"/>
                <a:gd name="T18" fmla="*/ 621 w 268"/>
                <a:gd name="T19" fmla="*/ 370 h 168"/>
                <a:gd name="T20" fmla="*/ 672 w 268"/>
                <a:gd name="T21" fmla="*/ 415 h 168"/>
                <a:gd name="T22" fmla="*/ 785 w 268"/>
                <a:gd name="T23" fmla="*/ 505 h 168"/>
                <a:gd name="T24" fmla="*/ 800 w 268"/>
                <a:gd name="T25" fmla="*/ 484 h 168"/>
                <a:gd name="T26" fmla="*/ 672 w 268"/>
                <a:gd name="T27" fmla="*/ 283 h 168"/>
                <a:gd name="T28" fmla="*/ 528 w 268"/>
                <a:gd name="T29" fmla="*/ 63 h 168"/>
                <a:gd name="T30" fmla="*/ 427 w 268"/>
                <a:gd name="T31" fmla="*/ 15 h 168"/>
                <a:gd name="T32" fmla="*/ 313 w 268"/>
                <a:gd name="T33" fmla="*/ 3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8"/>
                <a:gd name="T52" fmla="*/ 0 h 168"/>
                <a:gd name="T53" fmla="*/ 268 w 268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8" h="168">
                  <a:moveTo>
                    <a:pt x="105" y="1"/>
                  </a:moveTo>
                  <a:cubicBezTo>
                    <a:pt x="88" y="2"/>
                    <a:pt x="71" y="6"/>
                    <a:pt x="57" y="14"/>
                  </a:cubicBezTo>
                  <a:cubicBezTo>
                    <a:pt x="44" y="21"/>
                    <a:pt x="33" y="30"/>
                    <a:pt x="23" y="41"/>
                  </a:cubicBezTo>
                  <a:cubicBezTo>
                    <a:pt x="14" y="52"/>
                    <a:pt x="7" y="64"/>
                    <a:pt x="4" y="75"/>
                  </a:cubicBezTo>
                  <a:cubicBezTo>
                    <a:pt x="0" y="89"/>
                    <a:pt x="0" y="100"/>
                    <a:pt x="4" y="106"/>
                  </a:cubicBezTo>
                  <a:cubicBezTo>
                    <a:pt x="7" y="109"/>
                    <a:pt x="12" y="111"/>
                    <a:pt x="20" y="111"/>
                  </a:cubicBezTo>
                  <a:cubicBezTo>
                    <a:pt x="22" y="111"/>
                    <a:pt x="23" y="111"/>
                    <a:pt x="25" y="110"/>
                  </a:cubicBezTo>
                  <a:cubicBezTo>
                    <a:pt x="41" y="108"/>
                    <a:pt x="56" y="105"/>
                    <a:pt x="70" y="102"/>
                  </a:cubicBezTo>
                  <a:cubicBezTo>
                    <a:pt x="88" y="98"/>
                    <a:pt x="106" y="94"/>
                    <a:pt x="123" y="93"/>
                  </a:cubicBezTo>
                  <a:cubicBezTo>
                    <a:pt x="154" y="92"/>
                    <a:pt x="180" y="101"/>
                    <a:pt x="208" y="123"/>
                  </a:cubicBezTo>
                  <a:cubicBezTo>
                    <a:pt x="215" y="129"/>
                    <a:pt x="220" y="134"/>
                    <a:pt x="225" y="138"/>
                  </a:cubicBezTo>
                  <a:cubicBezTo>
                    <a:pt x="234" y="148"/>
                    <a:pt x="243" y="156"/>
                    <a:pt x="263" y="168"/>
                  </a:cubicBezTo>
                  <a:cubicBezTo>
                    <a:pt x="265" y="165"/>
                    <a:pt x="265" y="163"/>
                    <a:pt x="268" y="161"/>
                  </a:cubicBezTo>
                  <a:cubicBezTo>
                    <a:pt x="247" y="145"/>
                    <a:pt x="237" y="121"/>
                    <a:pt x="225" y="94"/>
                  </a:cubicBezTo>
                  <a:cubicBezTo>
                    <a:pt x="213" y="66"/>
                    <a:pt x="201" y="38"/>
                    <a:pt x="177" y="21"/>
                  </a:cubicBezTo>
                  <a:cubicBezTo>
                    <a:pt x="166" y="14"/>
                    <a:pt x="155" y="9"/>
                    <a:pt x="143" y="5"/>
                  </a:cubicBezTo>
                  <a:cubicBezTo>
                    <a:pt x="130" y="2"/>
                    <a:pt x="118" y="0"/>
                    <a:pt x="105" y="1"/>
                  </a:cubicBezTo>
                </a:path>
              </a:pathLst>
            </a:custGeom>
            <a:solidFill>
              <a:srgbClr val="510D0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2" name="Picture 1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7" y="1399"/>
              <a:ext cx="17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8" y="1405"/>
              <a:ext cx="12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Freeform 105"/>
            <p:cNvSpPr/>
            <p:nvPr/>
          </p:nvSpPr>
          <p:spPr bwMode="auto">
            <a:xfrm>
              <a:off x="955" y="1976"/>
              <a:ext cx="176" cy="132"/>
            </a:xfrm>
            <a:custGeom>
              <a:avLst/>
              <a:gdLst>
                <a:gd name="T0" fmla="*/ 69 w 59"/>
                <a:gd name="T1" fmla="*/ 84 h 44"/>
                <a:gd name="T2" fmla="*/ 30 w 59"/>
                <a:gd name="T3" fmla="*/ 60 h 44"/>
                <a:gd name="T4" fmla="*/ 21 w 59"/>
                <a:gd name="T5" fmla="*/ 51 h 44"/>
                <a:gd name="T6" fmla="*/ 3 w 59"/>
                <a:gd name="T7" fmla="*/ 42 h 44"/>
                <a:gd name="T8" fmla="*/ 12 w 59"/>
                <a:gd name="T9" fmla="*/ 15 h 44"/>
                <a:gd name="T10" fmla="*/ 36 w 59"/>
                <a:gd name="T11" fmla="*/ 6 h 44"/>
                <a:gd name="T12" fmla="*/ 60 w 59"/>
                <a:gd name="T13" fmla="*/ 3 h 44"/>
                <a:gd name="T14" fmla="*/ 92 w 59"/>
                <a:gd name="T15" fmla="*/ 0 h 44"/>
                <a:gd name="T16" fmla="*/ 131 w 59"/>
                <a:gd name="T17" fmla="*/ 3 h 44"/>
                <a:gd name="T18" fmla="*/ 146 w 59"/>
                <a:gd name="T19" fmla="*/ 24 h 44"/>
                <a:gd name="T20" fmla="*/ 122 w 59"/>
                <a:gd name="T21" fmla="*/ 33 h 44"/>
                <a:gd name="T22" fmla="*/ 167 w 59"/>
                <a:gd name="T23" fmla="*/ 54 h 44"/>
                <a:gd name="T24" fmla="*/ 161 w 59"/>
                <a:gd name="T25" fmla="*/ 99 h 44"/>
                <a:gd name="T26" fmla="*/ 69 w 59"/>
                <a:gd name="T27" fmla="*/ 84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44"/>
                <a:gd name="T44" fmla="*/ 59 w 59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44">
                  <a:moveTo>
                    <a:pt x="23" y="28"/>
                  </a:moveTo>
                  <a:cubicBezTo>
                    <a:pt x="19" y="25"/>
                    <a:pt x="14" y="24"/>
                    <a:pt x="10" y="20"/>
                  </a:cubicBezTo>
                  <a:cubicBezTo>
                    <a:pt x="9" y="19"/>
                    <a:pt x="9" y="18"/>
                    <a:pt x="7" y="17"/>
                  </a:cubicBezTo>
                  <a:cubicBezTo>
                    <a:pt x="5" y="16"/>
                    <a:pt x="3" y="16"/>
                    <a:pt x="1" y="14"/>
                  </a:cubicBezTo>
                  <a:cubicBezTo>
                    <a:pt x="0" y="11"/>
                    <a:pt x="2" y="7"/>
                    <a:pt x="4" y="5"/>
                  </a:cubicBezTo>
                  <a:cubicBezTo>
                    <a:pt x="7" y="0"/>
                    <a:pt x="7" y="1"/>
                    <a:pt x="12" y="2"/>
                  </a:cubicBezTo>
                  <a:cubicBezTo>
                    <a:pt x="14" y="2"/>
                    <a:pt x="18" y="1"/>
                    <a:pt x="20" y="1"/>
                  </a:cubicBezTo>
                  <a:cubicBezTo>
                    <a:pt x="24" y="1"/>
                    <a:pt x="28" y="0"/>
                    <a:pt x="31" y="0"/>
                  </a:cubicBezTo>
                  <a:cubicBezTo>
                    <a:pt x="35" y="0"/>
                    <a:pt x="40" y="0"/>
                    <a:pt x="44" y="1"/>
                  </a:cubicBezTo>
                  <a:cubicBezTo>
                    <a:pt x="46" y="2"/>
                    <a:pt x="50" y="5"/>
                    <a:pt x="49" y="8"/>
                  </a:cubicBezTo>
                  <a:cubicBezTo>
                    <a:pt x="47" y="12"/>
                    <a:pt x="43" y="11"/>
                    <a:pt x="41" y="11"/>
                  </a:cubicBezTo>
                  <a:cubicBezTo>
                    <a:pt x="46" y="13"/>
                    <a:pt x="52" y="14"/>
                    <a:pt x="56" y="18"/>
                  </a:cubicBezTo>
                  <a:cubicBezTo>
                    <a:pt x="59" y="22"/>
                    <a:pt x="58" y="29"/>
                    <a:pt x="54" y="33"/>
                  </a:cubicBezTo>
                  <a:cubicBezTo>
                    <a:pt x="46" y="44"/>
                    <a:pt x="31" y="32"/>
                    <a:pt x="23" y="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946" y="1940"/>
              <a:ext cx="96" cy="123"/>
            </a:xfrm>
            <a:custGeom>
              <a:avLst/>
              <a:gdLst>
                <a:gd name="T0" fmla="*/ 81 w 32"/>
                <a:gd name="T1" fmla="*/ 60 h 41"/>
                <a:gd name="T2" fmla="*/ 87 w 32"/>
                <a:gd name="T3" fmla="*/ 39 h 41"/>
                <a:gd name="T4" fmla="*/ 42 w 32"/>
                <a:gd name="T5" fmla="*/ 9 h 41"/>
                <a:gd name="T6" fmla="*/ 15 w 32"/>
                <a:gd name="T7" fmla="*/ 51 h 41"/>
                <a:gd name="T8" fmla="*/ 15 w 32"/>
                <a:gd name="T9" fmla="*/ 114 h 41"/>
                <a:gd name="T10" fmla="*/ 60 w 32"/>
                <a:gd name="T11" fmla="*/ 111 h 41"/>
                <a:gd name="T12" fmla="*/ 81 w 32"/>
                <a:gd name="T13" fmla="*/ 6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1"/>
                <a:gd name="T23" fmla="*/ 32 w 3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1">
                  <a:moveTo>
                    <a:pt x="27" y="20"/>
                  </a:moveTo>
                  <a:cubicBezTo>
                    <a:pt x="27" y="17"/>
                    <a:pt x="28" y="15"/>
                    <a:pt x="29" y="13"/>
                  </a:cubicBezTo>
                  <a:cubicBezTo>
                    <a:pt x="32" y="4"/>
                    <a:pt x="21" y="0"/>
                    <a:pt x="14" y="3"/>
                  </a:cubicBezTo>
                  <a:cubicBezTo>
                    <a:pt x="8" y="7"/>
                    <a:pt x="6" y="11"/>
                    <a:pt x="5" y="17"/>
                  </a:cubicBezTo>
                  <a:cubicBezTo>
                    <a:pt x="4" y="23"/>
                    <a:pt x="0" y="34"/>
                    <a:pt x="5" y="38"/>
                  </a:cubicBezTo>
                  <a:cubicBezTo>
                    <a:pt x="8" y="40"/>
                    <a:pt x="17" y="41"/>
                    <a:pt x="20" y="37"/>
                  </a:cubicBezTo>
                  <a:cubicBezTo>
                    <a:pt x="23" y="32"/>
                    <a:pt x="25" y="25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1161" y="1961"/>
              <a:ext cx="170" cy="141"/>
            </a:xfrm>
            <a:custGeom>
              <a:avLst/>
              <a:gdLst>
                <a:gd name="T0" fmla="*/ 107 w 57"/>
                <a:gd name="T1" fmla="*/ 87 h 47"/>
                <a:gd name="T2" fmla="*/ 143 w 57"/>
                <a:gd name="T3" fmla="*/ 60 h 47"/>
                <a:gd name="T4" fmla="*/ 152 w 57"/>
                <a:gd name="T5" fmla="*/ 48 h 47"/>
                <a:gd name="T6" fmla="*/ 167 w 57"/>
                <a:gd name="T7" fmla="*/ 39 h 47"/>
                <a:gd name="T8" fmla="*/ 155 w 57"/>
                <a:gd name="T9" fmla="*/ 12 h 47"/>
                <a:gd name="T10" fmla="*/ 131 w 57"/>
                <a:gd name="T11" fmla="*/ 6 h 47"/>
                <a:gd name="T12" fmla="*/ 107 w 57"/>
                <a:gd name="T13" fmla="*/ 6 h 47"/>
                <a:gd name="T14" fmla="*/ 75 w 57"/>
                <a:gd name="T15" fmla="*/ 6 h 47"/>
                <a:gd name="T16" fmla="*/ 39 w 57"/>
                <a:gd name="T17" fmla="*/ 15 h 47"/>
                <a:gd name="T18" fmla="*/ 24 w 57"/>
                <a:gd name="T19" fmla="*/ 36 h 47"/>
                <a:gd name="T20" fmla="*/ 51 w 57"/>
                <a:gd name="T21" fmla="*/ 39 h 47"/>
                <a:gd name="T22" fmla="*/ 6 w 57"/>
                <a:gd name="T23" fmla="*/ 66 h 47"/>
                <a:gd name="T24" fmla="*/ 15 w 57"/>
                <a:gd name="T25" fmla="*/ 111 h 47"/>
                <a:gd name="T26" fmla="*/ 107 w 57"/>
                <a:gd name="T27" fmla="*/ 8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47"/>
                <a:gd name="T44" fmla="*/ 57 w 57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47">
                  <a:moveTo>
                    <a:pt x="36" y="29"/>
                  </a:moveTo>
                  <a:cubicBezTo>
                    <a:pt x="40" y="25"/>
                    <a:pt x="45" y="24"/>
                    <a:pt x="48" y="20"/>
                  </a:cubicBezTo>
                  <a:cubicBezTo>
                    <a:pt x="49" y="19"/>
                    <a:pt x="49" y="18"/>
                    <a:pt x="51" y="16"/>
                  </a:cubicBezTo>
                  <a:cubicBezTo>
                    <a:pt x="53" y="15"/>
                    <a:pt x="55" y="15"/>
                    <a:pt x="56" y="13"/>
                  </a:cubicBezTo>
                  <a:cubicBezTo>
                    <a:pt x="57" y="10"/>
                    <a:pt x="54" y="6"/>
                    <a:pt x="52" y="4"/>
                  </a:cubicBezTo>
                  <a:cubicBezTo>
                    <a:pt x="49" y="0"/>
                    <a:pt x="49" y="1"/>
                    <a:pt x="44" y="2"/>
                  </a:cubicBezTo>
                  <a:cubicBezTo>
                    <a:pt x="42" y="2"/>
                    <a:pt x="38" y="2"/>
                    <a:pt x="36" y="2"/>
                  </a:cubicBezTo>
                  <a:cubicBezTo>
                    <a:pt x="32" y="2"/>
                    <a:pt x="28" y="2"/>
                    <a:pt x="25" y="2"/>
                  </a:cubicBezTo>
                  <a:cubicBezTo>
                    <a:pt x="21" y="2"/>
                    <a:pt x="16" y="3"/>
                    <a:pt x="13" y="5"/>
                  </a:cubicBezTo>
                  <a:cubicBezTo>
                    <a:pt x="10" y="6"/>
                    <a:pt x="6" y="9"/>
                    <a:pt x="8" y="12"/>
                  </a:cubicBezTo>
                  <a:cubicBezTo>
                    <a:pt x="10" y="15"/>
                    <a:pt x="14" y="14"/>
                    <a:pt x="17" y="13"/>
                  </a:cubicBezTo>
                  <a:cubicBezTo>
                    <a:pt x="12" y="16"/>
                    <a:pt x="5" y="18"/>
                    <a:pt x="2" y="22"/>
                  </a:cubicBezTo>
                  <a:cubicBezTo>
                    <a:pt x="0" y="27"/>
                    <a:pt x="1" y="33"/>
                    <a:pt x="5" y="37"/>
                  </a:cubicBezTo>
                  <a:cubicBezTo>
                    <a:pt x="15" y="47"/>
                    <a:pt x="28" y="34"/>
                    <a:pt x="36" y="2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108"/>
            <p:cNvSpPr/>
            <p:nvPr/>
          </p:nvSpPr>
          <p:spPr bwMode="auto">
            <a:xfrm>
              <a:off x="1242" y="1925"/>
              <a:ext cx="101" cy="123"/>
            </a:xfrm>
            <a:custGeom>
              <a:avLst/>
              <a:gdLst>
                <a:gd name="T0" fmla="*/ 18 w 34"/>
                <a:gd name="T1" fmla="*/ 63 h 41"/>
                <a:gd name="T2" fmla="*/ 9 w 34"/>
                <a:gd name="T3" fmla="*/ 42 h 41"/>
                <a:gd name="T4" fmla="*/ 51 w 34"/>
                <a:gd name="T5" fmla="*/ 9 h 41"/>
                <a:gd name="T6" fmla="*/ 80 w 34"/>
                <a:gd name="T7" fmla="*/ 48 h 41"/>
                <a:gd name="T8" fmla="*/ 89 w 34"/>
                <a:gd name="T9" fmla="*/ 111 h 41"/>
                <a:gd name="T10" fmla="*/ 45 w 34"/>
                <a:gd name="T11" fmla="*/ 111 h 41"/>
                <a:gd name="T12" fmla="*/ 18 w 34"/>
                <a:gd name="T13" fmla="*/ 6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1"/>
                <a:gd name="T23" fmla="*/ 34 w 3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1">
                  <a:moveTo>
                    <a:pt x="6" y="21"/>
                  </a:moveTo>
                  <a:cubicBezTo>
                    <a:pt x="5" y="18"/>
                    <a:pt x="4" y="17"/>
                    <a:pt x="3" y="14"/>
                  </a:cubicBezTo>
                  <a:cubicBezTo>
                    <a:pt x="0" y="5"/>
                    <a:pt x="9" y="0"/>
                    <a:pt x="17" y="3"/>
                  </a:cubicBezTo>
                  <a:cubicBezTo>
                    <a:pt x="23" y="6"/>
                    <a:pt x="26" y="10"/>
                    <a:pt x="27" y="16"/>
                  </a:cubicBezTo>
                  <a:cubicBezTo>
                    <a:pt x="29" y="22"/>
                    <a:pt x="34" y="33"/>
                    <a:pt x="30" y="37"/>
                  </a:cubicBezTo>
                  <a:cubicBezTo>
                    <a:pt x="26" y="40"/>
                    <a:pt x="18" y="41"/>
                    <a:pt x="15" y="37"/>
                  </a:cubicBezTo>
                  <a:cubicBezTo>
                    <a:pt x="11" y="33"/>
                    <a:pt x="8" y="26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1071" y="1913"/>
              <a:ext cx="141" cy="147"/>
            </a:xfrm>
            <a:custGeom>
              <a:avLst/>
              <a:gdLst>
                <a:gd name="T0" fmla="*/ 129 w 47"/>
                <a:gd name="T1" fmla="*/ 15 h 49"/>
                <a:gd name="T2" fmla="*/ 75 w 47"/>
                <a:gd name="T3" fmla="*/ 12 h 49"/>
                <a:gd name="T4" fmla="*/ 18 w 47"/>
                <a:gd name="T5" fmla="*/ 12 h 49"/>
                <a:gd name="T6" fmla="*/ 21 w 47"/>
                <a:gd name="T7" fmla="*/ 135 h 49"/>
                <a:gd name="T8" fmla="*/ 69 w 47"/>
                <a:gd name="T9" fmla="*/ 141 h 49"/>
                <a:gd name="T10" fmla="*/ 129 w 47"/>
                <a:gd name="T11" fmla="*/ 135 h 49"/>
                <a:gd name="T12" fmla="*/ 132 w 47"/>
                <a:gd name="T13" fmla="*/ 81 h 49"/>
                <a:gd name="T14" fmla="*/ 129 w 47"/>
                <a:gd name="T15" fmla="*/ 1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49"/>
                <a:gd name="T26" fmla="*/ 47 w 47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49">
                  <a:moveTo>
                    <a:pt x="43" y="5"/>
                  </a:moveTo>
                  <a:cubicBezTo>
                    <a:pt x="40" y="0"/>
                    <a:pt x="30" y="4"/>
                    <a:pt x="25" y="4"/>
                  </a:cubicBezTo>
                  <a:cubicBezTo>
                    <a:pt x="19" y="4"/>
                    <a:pt x="12" y="0"/>
                    <a:pt x="6" y="4"/>
                  </a:cubicBezTo>
                  <a:cubicBezTo>
                    <a:pt x="0" y="9"/>
                    <a:pt x="2" y="40"/>
                    <a:pt x="7" y="45"/>
                  </a:cubicBezTo>
                  <a:cubicBezTo>
                    <a:pt x="11" y="49"/>
                    <a:pt x="18" y="47"/>
                    <a:pt x="23" y="47"/>
                  </a:cubicBezTo>
                  <a:cubicBezTo>
                    <a:pt x="28" y="46"/>
                    <a:pt x="40" y="48"/>
                    <a:pt x="43" y="45"/>
                  </a:cubicBezTo>
                  <a:cubicBezTo>
                    <a:pt x="47" y="41"/>
                    <a:pt x="45" y="31"/>
                    <a:pt x="44" y="27"/>
                  </a:cubicBezTo>
                  <a:cubicBezTo>
                    <a:pt x="43" y="21"/>
                    <a:pt x="46" y="9"/>
                    <a:pt x="43" y="5"/>
                  </a:cubicBezTo>
                </a:path>
              </a:pathLst>
            </a:cu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10"/>
            <p:cNvSpPr>
              <a:spLocks noEditPoints="1"/>
            </p:cNvSpPr>
            <p:nvPr/>
          </p:nvSpPr>
          <p:spPr bwMode="auto">
            <a:xfrm>
              <a:off x="1077" y="1868"/>
              <a:ext cx="126" cy="186"/>
            </a:xfrm>
            <a:custGeom>
              <a:avLst/>
              <a:gdLst>
                <a:gd name="T0" fmla="*/ 126 w 42"/>
                <a:gd name="T1" fmla="*/ 105 h 62"/>
                <a:gd name="T2" fmla="*/ 123 w 42"/>
                <a:gd name="T3" fmla="*/ 102 h 62"/>
                <a:gd name="T4" fmla="*/ 63 w 42"/>
                <a:gd name="T5" fmla="*/ 111 h 62"/>
                <a:gd name="T6" fmla="*/ 60 w 42"/>
                <a:gd name="T7" fmla="*/ 60 h 62"/>
                <a:gd name="T8" fmla="*/ 63 w 42"/>
                <a:gd name="T9" fmla="*/ 60 h 62"/>
                <a:gd name="T10" fmla="*/ 99 w 42"/>
                <a:gd name="T11" fmla="*/ 21 h 62"/>
                <a:gd name="T12" fmla="*/ 93 w 42"/>
                <a:gd name="T13" fmla="*/ 9 h 62"/>
                <a:gd name="T14" fmla="*/ 81 w 42"/>
                <a:gd name="T15" fmla="*/ 3 h 62"/>
                <a:gd name="T16" fmla="*/ 63 w 42"/>
                <a:gd name="T17" fmla="*/ 18 h 62"/>
                <a:gd name="T18" fmla="*/ 57 w 42"/>
                <a:gd name="T19" fmla="*/ 36 h 62"/>
                <a:gd name="T20" fmla="*/ 54 w 42"/>
                <a:gd name="T21" fmla="*/ 24 h 62"/>
                <a:gd name="T22" fmla="*/ 45 w 42"/>
                <a:gd name="T23" fmla="*/ 9 h 62"/>
                <a:gd name="T24" fmla="*/ 33 w 42"/>
                <a:gd name="T25" fmla="*/ 0 h 62"/>
                <a:gd name="T26" fmla="*/ 18 w 42"/>
                <a:gd name="T27" fmla="*/ 12 h 62"/>
                <a:gd name="T28" fmla="*/ 15 w 42"/>
                <a:gd name="T29" fmla="*/ 27 h 62"/>
                <a:gd name="T30" fmla="*/ 33 w 42"/>
                <a:gd name="T31" fmla="*/ 51 h 62"/>
                <a:gd name="T32" fmla="*/ 54 w 42"/>
                <a:gd name="T33" fmla="*/ 60 h 62"/>
                <a:gd name="T34" fmla="*/ 54 w 42"/>
                <a:gd name="T35" fmla="*/ 63 h 62"/>
                <a:gd name="T36" fmla="*/ 57 w 42"/>
                <a:gd name="T37" fmla="*/ 111 h 62"/>
                <a:gd name="T38" fmla="*/ 3 w 42"/>
                <a:gd name="T39" fmla="*/ 111 h 62"/>
                <a:gd name="T40" fmla="*/ 0 w 42"/>
                <a:gd name="T41" fmla="*/ 114 h 62"/>
                <a:gd name="T42" fmla="*/ 0 w 42"/>
                <a:gd name="T43" fmla="*/ 117 h 62"/>
                <a:gd name="T44" fmla="*/ 57 w 42"/>
                <a:gd name="T45" fmla="*/ 117 h 62"/>
                <a:gd name="T46" fmla="*/ 69 w 42"/>
                <a:gd name="T47" fmla="*/ 183 h 62"/>
                <a:gd name="T48" fmla="*/ 72 w 42"/>
                <a:gd name="T49" fmla="*/ 186 h 62"/>
                <a:gd name="T50" fmla="*/ 72 w 42"/>
                <a:gd name="T51" fmla="*/ 186 h 62"/>
                <a:gd name="T52" fmla="*/ 75 w 42"/>
                <a:gd name="T53" fmla="*/ 183 h 62"/>
                <a:gd name="T54" fmla="*/ 66 w 42"/>
                <a:gd name="T55" fmla="*/ 117 h 62"/>
                <a:gd name="T56" fmla="*/ 126 w 42"/>
                <a:gd name="T57" fmla="*/ 108 h 62"/>
                <a:gd name="T58" fmla="*/ 126 w 42"/>
                <a:gd name="T59" fmla="*/ 105 h 62"/>
                <a:gd name="T60" fmla="*/ 36 w 42"/>
                <a:gd name="T61" fmla="*/ 45 h 62"/>
                <a:gd name="T62" fmla="*/ 21 w 42"/>
                <a:gd name="T63" fmla="*/ 24 h 62"/>
                <a:gd name="T64" fmla="*/ 24 w 42"/>
                <a:gd name="T65" fmla="*/ 15 h 62"/>
                <a:gd name="T66" fmla="*/ 33 w 42"/>
                <a:gd name="T67" fmla="*/ 6 h 62"/>
                <a:gd name="T68" fmla="*/ 33 w 42"/>
                <a:gd name="T69" fmla="*/ 6 h 62"/>
                <a:gd name="T70" fmla="*/ 42 w 42"/>
                <a:gd name="T71" fmla="*/ 12 h 62"/>
                <a:gd name="T72" fmla="*/ 54 w 42"/>
                <a:gd name="T73" fmla="*/ 54 h 62"/>
                <a:gd name="T74" fmla="*/ 36 w 42"/>
                <a:gd name="T75" fmla="*/ 45 h 62"/>
                <a:gd name="T76" fmla="*/ 69 w 42"/>
                <a:gd name="T77" fmla="*/ 21 h 62"/>
                <a:gd name="T78" fmla="*/ 81 w 42"/>
                <a:gd name="T79" fmla="*/ 9 h 62"/>
                <a:gd name="T80" fmla="*/ 90 w 42"/>
                <a:gd name="T81" fmla="*/ 21 h 62"/>
                <a:gd name="T82" fmla="*/ 60 w 42"/>
                <a:gd name="T83" fmla="*/ 54 h 62"/>
                <a:gd name="T84" fmla="*/ 69 w 42"/>
                <a:gd name="T85" fmla="*/ 21 h 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62"/>
                <a:gd name="T131" fmla="*/ 42 w 42"/>
                <a:gd name="T132" fmla="*/ 62 h 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62">
                  <a:moveTo>
                    <a:pt x="42" y="35"/>
                  </a:moveTo>
                  <a:cubicBezTo>
                    <a:pt x="42" y="34"/>
                    <a:pt x="42" y="34"/>
                    <a:pt x="41" y="34"/>
                  </a:cubicBezTo>
                  <a:cubicBezTo>
                    <a:pt x="35" y="36"/>
                    <a:pt x="28" y="37"/>
                    <a:pt x="21" y="37"/>
                  </a:cubicBezTo>
                  <a:cubicBezTo>
                    <a:pt x="21" y="32"/>
                    <a:pt x="21" y="26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9" y="16"/>
                    <a:pt x="33" y="11"/>
                    <a:pt x="33" y="7"/>
                  </a:cubicBezTo>
                  <a:cubicBezTo>
                    <a:pt x="32" y="5"/>
                    <a:pt x="32" y="4"/>
                    <a:pt x="31" y="3"/>
                  </a:cubicBezTo>
                  <a:cubicBezTo>
                    <a:pt x="30" y="2"/>
                    <a:pt x="28" y="1"/>
                    <a:pt x="27" y="1"/>
                  </a:cubicBezTo>
                  <a:cubicBezTo>
                    <a:pt x="25" y="1"/>
                    <a:pt x="22" y="3"/>
                    <a:pt x="21" y="6"/>
                  </a:cubicBezTo>
                  <a:cubicBezTo>
                    <a:pt x="20" y="7"/>
                    <a:pt x="19" y="10"/>
                    <a:pt x="19" y="12"/>
                  </a:cubicBezTo>
                  <a:cubicBezTo>
                    <a:pt x="19" y="11"/>
                    <a:pt x="18" y="9"/>
                    <a:pt x="18" y="8"/>
                  </a:cubicBezTo>
                  <a:cubicBezTo>
                    <a:pt x="17" y="6"/>
                    <a:pt x="16" y="4"/>
                    <a:pt x="15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8" y="2"/>
                    <a:pt x="6" y="4"/>
                  </a:cubicBezTo>
                  <a:cubicBezTo>
                    <a:pt x="5" y="5"/>
                    <a:pt x="5" y="7"/>
                    <a:pt x="5" y="9"/>
                  </a:cubicBezTo>
                  <a:cubicBezTo>
                    <a:pt x="5" y="12"/>
                    <a:pt x="8" y="15"/>
                    <a:pt x="11" y="17"/>
                  </a:cubicBezTo>
                  <a:cubicBezTo>
                    <a:pt x="13" y="19"/>
                    <a:pt x="16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6"/>
                    <a:pt x="19" y="32"/>
                    <a:pt x="19" y="37"/>
                  </a:cubicBezTo>
                  <a:cubicBezTo>
                    <a:pt x="13" y="38"/>
                    <a:pt x="7" y="37"/>
                    <a:pt x="1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7" y="39"/>
                    <a:pt x="13" y="40"/>
                    <a:pt x="19" y="39"/>
                  </a:cubicBezTo>
                  <a:cubicBezTo>
                    <a:pt x="20" y="47"/>
                    <a:pt x="21" y="55"/>
                    <a:pt x="23" y="61"/>
                  </a:cubicBezTo>
                  <a:cubicBezTo>
                    <a:pt x="23" y="62"/>
                    <a:pt x="23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2"/>
                    <a:pt x="25" y="62"/>
                    <a:pt x="25" y="61"/>
                  </a:cubicBezTo>
                  <a:cubicBezTo>
                    <a:pt x="23" y="55"/>
                    <a:pt x="22" y="47"/>
                    <a:pt x="22" y="39"/>
                  </a:cubicBezTo>
                  <a:cubicBezTo>
                    <a:pt x="28" y="39"/>
                    <a:pt x="35" y="38"/>
                    <a:pt x="42" y="36"/>
                  </a:cubicBezTo>
                  <a:cubicBezTo>
                    <a:pt x="42" y="36"/>
                    <a:pt x="42" y="35"/>
                    <a:pt x="42" y="35"/>
                  </a:cubicBezTo>
                  <a:close/>
                  <a:moveTo>
                    <a:pt x="12" y="15"/>
                  </a:moveTo>
                  <a:cubicBezTo>
                    <a:pt x="9" y="13"/>
                    <a:pt x="7" y="11"/>
                    <a:pt x="7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3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6" y="7"/>
                    <a:pt x="17" y="15"/>
                    <a:pt x="18" y="18"/>
                  </a:cubicBezTo>
                  <a:cubicBezTo>
                    <a:pt x="16" y="18"/>
                    <a:pt x="14" y="17"/>
                    <a:pt x="12" y="15"/>
                  </a:cubicBezTo>
                  <a:close/>
                  <a:moveTo>
                    <a:pt x="23" y="7"/>
                  </a:moveTo>
                  <a:cubicBezTo>
                    <a:pt x="24" y="4"/>
                    <a:pt x="26" y="3"/>
                    <a:pt x="27" y="3"/>
                  </a:cubicBezTo>
                  <a:cubicBezTo>
                    <a:pt x="29" y="3"/>
                    <a:pt x="30" y="5"/>
                    <a:pt x="30" y="7"/>
                  </a:cubicBezTo>
                  <a:cubicBezTo>
                    <a:pt x="31" y="9"/>
                    <a:pt x="28" y="14"/>
                    <a:pt x="20" y="18"/>
                  </a:cubicBezTo>
                  <a:cubicBezTo>
                    <a:pt x="20" y="13"/>
                    <a:pt x="21" y="9"/>
                    <a:pt x="23" y="7"/>
                  </a:cubicBezTo>
                  <a:close/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668" y="1925"/>
              <a:ext cx="206" cy="234"/>
            </a:xfrm>
            <a:custGeom>
              <a:avLst/>
              <a:gdLst>
                <a:gd name="T0" fmla="*/ 197 w 69"/>
                <a:gd name="T1" fmla="*/ 114 h 78"/>
                <a:gd name="T2" fmla="*/ 200 w 69"/>
                <a:gd name="T3" fmla="*/ 66 h 78"/>
                <a:gd name="T4" fmla="*/ 182 w 69"/>
                <a:gd name="T5" fmla="*/ 78 h 78"/>
                <a:gd name="T6" fmla="*/ 113 w 69"/>
                <a:gd name="T7" fmla="*/ 84 h 78"/>
                <a:gd name="T8" fmla="*/ 75 w 69"/>
                <a:gd name="T9" fmla="*/ 48 h 78"/>
                <a:gd name="T10" fmla="*/ 39 w 69"/>
                <a:gd name="T11" fmla="*/ 3 h 78"/>
                <a:gd name="T12" fmla="*/ 18 w 69"/>
                <a:gd name="T13" fmla="*/ 99 h 78"/>
                <a:gd name="T14" fmla="*/ 42 w 69"/>
                <a:gd name="T15" fmla="*/ 123 h 78"/>
                <a:gd name="T16" fmla="*/ 33 w 69"/>
                <a:gd name="T17" fmla="*/ 138 h 78"/>
                <a:gd name="T18" fmla="*/ 42 w 69"/>
                <a:gd name="T19" fmla="*/ 171 h 78"/>
                <a:gd name="T20" fmla="*/ 146 w 69"/>
                <a:gd name="T21" fmla="*/ 174 h 78"/>
                <a:gd name="T22" fmla="*/ 206 w 69"/>
                <a:gd name="T23" fmla="*/ 168 h 78"/>
                <a:gd name="T24" fmla="*/ 197 w 69"/>
                <a:gd name="T25" fmla="*/ 114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78"/>
                <a:gd name="T41" fmla="*/ 69 w 69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78">
                  <a:moveTo>
                    <a:pt x="66" y="38"/>
                  </a:moveTo>
                  <a:cubicBezTo>
                    <a:pt x="66" y="32"/>
                    <a:pt x="66" y="27"/>
                    <a:pt x="67" y="22"/>
                  </a:cubicBezTo>
                  <a:cubicBezTo>
                    <a:pt x="64" y="24"/>
                    <a:pt x="61" y="26"/>
                    <a:pt x="61" y="26"/>
                  </a:cubicBezTo>
                  <a:cubicBezTo>
                    <a:pt x="52" y="29"/>
                    <a:pt x="47" y="32"/>
                    <a:pt x="38" y="28"/>
                  </a:cubicBezTo>
                  <a:cubicBezTo>
                    <a:pt x="29" y="25"/>
                    <a:pt x="28" y="24"/>
                    <a:pt x="25" y="16"/>
                  </a:cubicBezTo>
                  <a:cubicBezTo>
                    <a:pt x="23" y="11"/>
                    <a:pt x="19" y="2"/>
                    <a:pt x="13" y="1"/>
                  </a:cubicBezTo>
                  <a:cubicBezTo>
                    <a:pt x="0" y="0"/>
                    <a:pt x="4" y="27"/>
                    <a:pt x="6" y="33"/>
                  </a:cubicBezTo>
                  <a:cubicBezTo>
                    <a:pt x="8" y="39"/>
                    <a:pt x="13" y="35"/>
                    <a:pt x="14" y="41"/>
                  </a:cubicBezTo>
                  <a:cubicBezTo>
                    <a:pt x="15" y="45"/>
                    <a:pt x="13" y="44"/>
                    <a:pt x="11" y="46"/>
                  </a:cubicBezTo>
                  <a:cubicBezTo>
                    <a:pt x="10" y="48"/>
                    <a:pt x="13" y="55"/>
                    <a:pt x="14" y="57"/>
                  </a:cubicBezTo>
                  <a:cubicBezTo>
                    <a:pt x="24" y="78"/>
                    <a:pt x="34" y="59"/>
                    <a:pt x="49" y="58"/>
                  </a:cubicBezTo>
                  <a:cubicBezTo>
                    <a:pt x="56" y="58"/>
                    <a:pt x="62" y="57"/>
                    <a:pt x="69" y="56"/>
                  </a:cubicBezTo>
                  <a:cubicBezTo>
                    <a:pt x="67" y="50"/>
                    <a:pt x="66" y="44"/>
                    <a:pt x="66" y="3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782" y="1952"/>
              <a:ext cx="134" cy="177"/>
            </a:xfrm>
            <a:custGeom>
              <a:avLst/>
              <a:gdLst>
                <a:gd name="T0" fmla="*/ 21 w 45"/>
                <a:gd name="T1" fmla="*/ 84 h 59"/>
                <a:gd name="T2" fmla="*/ 12 w 45"/>
                <a:gd name="T3" fmla="*/ 57 h 59"/>
                <a:gd name="T4" fmla="*/ 74 w 45"/>
                <a:gd name="T5" fmla="*/ 15 h 59"/>
                <a:gd name="T6" fmla="*/ 113 w 45"/>
                <a:gd name="T7" fmla="*/ 75 h 59"/>
                <a:gd name="T8" fmla="*/ 116 w 45"/>
                <a:gd name="T9" fmla="*/ 162 h 59"/>
                <a:gd name="T10" fmla="*/ 51 w 45"/>
                <a:gd name="T11" fmla="*/ 159 h 59"/>
                <a:gd name="T12" fmla="*/ 21 w 45"/>
                <a:gd name="T13" fmla="*/ 84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9"/>
                <a:gd name="T23" fmla="*/ 45 w 45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9">
                  <a:moveTo>
                    <a:pt x="7" y="28"/>
                  </a:moveTo>
                  <a:cubicBezTo>
                    <a:pt x="7" y="25"/>
                    <a:pt x="5" y="22"/>
                    <a:pt x="4" y="19"/>
                  </a:cubicBezTo>
                  <a:cubicBezTo>
                    <a:pt x="0" y="5"/>
                    <a:pt x="14" y="0"/>
                    <a:pt x="25" y="5"/>
                  </a:cubicBezTo>
                  <a:cubicBezTo>
                    <a:pt x="33" y="9"/>
                    <a:pt x="37" y="16"/>
                    <a:pt x="38" y="25"/>
                  </a:cubicBezTo>
                  <a:cubicBezTo>
                    <a:pt x="39" y="32"/>
                    <a:pt x="45" y="49"/>
                    <a:pt x="39" y="54"/>
                  </a:cubicBezTo>
                  <a:cubicBezTo>
                    <a:pt x="34" y="58"/>
                    <a:pt x="21" y="59"/>
                    <a:pt x="17" y="53"/>
                  </a:cubicBezTo>
                  <a:cubicBezTo>
                    <a:pt x="13" y="46"/>
                    <a:pt x="9" y="36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1415" y="1886"/>
              <a:ext cx="194" cy="243"/>
            </a:xfrm>
            <a:custGeom>
              <a:avLst/>
              <a:gdLst>
                <a:gd name="T0" fmla="*/ 152 w 65"/>
                <a:gd name="T1" fmla="*/ 6 h 81"/>
                <a:gd name="T2" fmla="*/ 119 w 65"/>
                <a:gd name="T3" fmla="*/ 54 h 81"/>
                <a:gd name="T4" fmla="*/ 87 w 65"/>
                <a:gd name="T5" fmla="*/ 96 h 81"/>
                <a:gd name="T6" fmla="*/ 15 w 65"/>
                <a:gd name="T7" fmla="*/ 93 h 81"/>
                <a:gd name="T8" fmla="*/ 0 w 65"/>
                <a:gd name="T9" fmla="*/ 84 h 81"/>
                <a:gd name="T10" fmla="*/ 12 w 65"/>
                <a:gd name="T11" fmla="*/ 150 h 81"/>
                <a:gd name="T12" fmla="*/ 9 w 65"/>
                <a:gd name="T13" fmla="*/ 186 h 81"/>
                <a:gd name="T14" fmla="*/ 60 w 65"/>
                <a:gd name="T15" fmla="*/ 189 h 81"/>
                <a:gd name="T16" fmla="*/ 164 w 65"/>
                <a:gd name="T17" fmla="*/ 177 h 81"/>
                <a:gd name="T18" fmla="*/ 170 w 65"/>
                <a:gd name="T19" fmla="*/ 141 h 81"/>
                <a:gd name="T20" fmla="*/ 158 w 65"/>
                <a:gd name="T21" fmla="*/ 129 h 81"/>
                <a:gd name="T22" fmla="*/ 182 w 65"/>
                <a:gd name="T23" fmla="*/ 102 h 81"/>
                <a:gd name="T24" fmla="*/ 152 w 65"/>
                <a:gd name="T25" fmla="*/ 6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81"/>
                <a:gd name="T41" fmla="*/ 65 w 6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81">
                  <a:moveTo>
                    <a:pt x="51" y="2"/>
                  </a:moveTo>
                  <a:cubicBezTo>
                    <a:pt x="45" y="3"/>
                    <a:pt x="42" y="13"/>
                    <a:pt x="40" y="18"/>
                  </a:cubicBezTo>
                  <a:cubicBezTo>
                    <a:pt x="38" y="27"/>
                    <a:pt x="37" y="28"/>
                    <a:pt x="29" y="32"/>
                  </a:cubicBezTo>
                  <a:cubicBezTo>
                    <a:pt x="19" y="36"/>
                    <a:pt x="14" y="34"/>
                    <a:pt x="5" y="31"/>
                  </a:cubicBezTo>
                  <a:cubicBezTo>
                    <a:pt x="5" y="31"/>
                    <a:pt x="2" y="30"/>
                    <a:pt x="0" y="28"/>
                  </a:cubicBezTo>
                  <a:cubicBezTo>
                    <a:pt x="2" y="35"/>
                    <a:pt x="3" y="43"/>
                    <a:pt x="4" y="50"/>
                  </a:cubicBezTo>
                  <a:cubicBezTo>
                    <a:pt x="4" y="54"/>
                    <a:pt x="4" y="58"/>
                    <a:pt x="3" y="62"/>
                  </a:cubicBezTo>
                  <a:cubicBezTo>
                    <a:pt x="9" y="63"/>
                    <a:pt x="14" y="63"/>
                    <a:pt x="20" y="63"/>
                  </a:cubicBezTo>
                  <a:cubicBezTo>
                    <a:pt x="34" y="62"/>
                    <a:pt x="47" y="81"/>
                    <a:pt x="55" y="59"/>
                  </a:cubicBezTo>
                  <a:cubicBezTo>
                    <a:pt x="56" y="56"/>
                    <a:pt x="59" y="50"/>
                    <a:pt x="57" y="47"/>
                  </a:cubicBezTo>
                  <a:cubicBezTo>
                    <a:pt x="55" y="45"/>
                    <a:pt x="53" y="47"/>
                    <a:pt x="53" y="43"/>
                  </a:cubicBezTo>
                  <a:cubicBezTo>
                    <a:pt x="54" y="36"/>
                    <a:pt x="60" y="40"/>
                    <a:pt x="61" y="34"/>
                  </a:cubicBezTo>
                  <a:cubicBezTo>
                    <a:pt x="63" y="28"/>
                    <a:pt x="65" y="0"/>
                    <a:pt x="51" y="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1370" y="1925"/>
              <a:ext cx="126" cy="180"/>
            </a:xfrm>
            <a:custGeom>
              <a:avLst/>
              <a:gdLst>
                <a:gd name="T0" fmla="*/ 108 w 42"/>
                <a:gd name="T1" fmla="*/ 84 h 60"/>
                <a:gd name="T2" fmla="*/ 117 w 42"/>
                <a:gd name="T3" fmla="*/ 57 h 60"/>
                <a:gd name="T4" fmla="*/ 51 w 42"/>
                <a:gd name="T5" fmla="*/ 18 h 60"/>
                <a:gd name="T6" fmla="*/ 15 w 42"/>
                <a:gd name="T7" fmla="*/ 81 h 60"/>
                <a:gd name="T8" fmla="*/ 21 w 42"/>
                <a:gd name="T9" fmla="*/ 171 h 60"/>
                <a:gd name="T10" fmla="*/ 84 w 42"/>
                <a:gd name="T11" fmla="*/ 162 h 60"/>
                <a:gd name="T12" fmla="*/ 108 w 42"/>
                <a:gd name="T13" fmla="*/ 8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0"/>
                <a:gd name="T23" fmla="*/ 42 w 42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0">
                  <a:moveTo>
                    <a:pt x="36" y="28"/>
                  </a:moveTo>
                  <a:cubicBezTo>
                    <a:pt x="37" y="25"/>
                    <a:pt x="38" y="22"/>
                    <a:pt x="39" y="19"/>
                  </a:cubicBezTo>
                  <a:cubicBezTo>
                    <a:pt x="42" y="4"/>
                    <a:pt x="27" y="0"/>
                    <a:pt x="17" y="6"/>
                  </a:cubicBezTo>
                  <a:cubicBezTo>
                    <a:pt x="9" y="11"/>
                    <a:pt x="5" y="18"/>
                    <a:pt x="5" y="27"/>
                  </a:cubicBezTo>
                  <a:cubicBezTo>
                    <a:pt x="4" y="35"/>
                    <a:pt x="0" y="52"/>
                    <a:pt x="7" y="57"/>
                  </a:cubicBezTo>
                  <a:cubicBezTo>
                    <a:pt x="12" y="60"/>
                    <a:pt x="24" y="60"/>
                    <a:pt x="28" y="54"/>
                  </a:cubicBezTo>
                  <a:cubicBezTo>
                    <a:pt x="32" y="47"/>
                    <a:pt x="35" y="37"/>
                    <a:pt x="36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15"/>
            <p:cNvSpPr>
              <a:spLocks noEditPoints="1"/>
            </p:cNvSpPr>
            <p:nvPr/>
          </p:nvSpPr>
          <p:spPr bwMode="auto">
            <a:xfrm>
              <a:off x="928" y="1385"/>
              <a:ext cx="380" cy="159"/>
            </a:xfrm>
            <a:custGeom>
              <a:avLst/>
              <a:gdLst>
                <a:gd name="T0" fmla="*/ 371 w 127"/>
                <a:gd name="T1" fmla="*/ 30 h 53"/>
                <a:gd name="T2" fmla="*/ 290 w 127"/>
                <a:gd name="T3" fmla="*/ 3 h 53"/>
                <a:gd name="T4" fmla="*/ 209 w 127"/>
                <a:gd name="T5" fmla="*/ 33 h 53"/>
                <a:gd name="T6" fmla="*/ 168 w 127"/>
                <a:gd name="T7" fmla="*/ 36 h 53"/>
                <a:gd name="T8" fmla="*/ 84 w 127"/>
                <a:gd name="T9" fmla="*/ 12 h 53"/>
                <a:gd name="T10" fmla="*/ 6 w 127"/>
                <a:gd name="T11" fmla="*/ 42 h 53"/>
                <a:gd name="T12" fmla="*/ 0 w 127"/>
                <a:gd name="T13" fmla="*/ 75 h 53"/>
                <a:gd name="T14" fmla="*/ 54 w 127"/>
                <a:gd name="T15" fmla="*/ 156 h 53"/>
                <a:gd name="T16" fmla="*/ 87 w 127"/>
                <a:gd name="T17" fmla="*/ 159 h 53"/>
                <a:gd name="T18" fmla="*/ 165 w 127"/>
                <a:gd name="T19" fmla="*/ 102 h 53"/>
                <a:gd name="T20" fmla="*/ 174 w 127"/>
                <a:gd name="T21" fmla="*/ 57 h 53"/>
                <a:gd name="T22" fmla="*/ 203 w 127"/>
                <a:gd name="T23" fmla="*/ 57 h 53"/>
                <a:gd name="T24" fmla="*/ 215 w 127"/>
                <a:gd name="T25" fmla="*/ 99 h 53"/>
                <a:gd name="T26" fmla="*/ 299 w 127"/>
                <a:gd name="T27" fmla="*/ 150 h 53"/>
                <a:gd name="T28" fmla="*/ 332 w 127"/>
                <a:gd name="T29" fmla="*/ 144 h 53"/>
                <a:gd name="T30" fmla="*/ 377 w 127"/>
                <a:gd name="T31" fmla="*/ 60 h 53"/>
                <a:gd name="T32" fmla="*/ 371 w 127"/>
                <a:gd name="T33" fmla="*/ 30 h 53"/>
                <a:gd name="T34" fmla="*/ 162 w 127"/>
                <a:gd name="T35" fmla="*/ 75 h 53"/>
                <a:gd name="T36" fmla="*/ 105 w 127"/>
                <a:gd name="T37" fmla="*/ 147 h 53"/>
                <a:gd name="T38" fmla="*/ 84 w 127"/>
                <a:gd name="T39" fmla="*/ 150 h 53"/>
                <a:gd name="T40" fmla="*/ 12 w 127"/>
                <a:gd name="T41" fmla="*/ 96 h 53"/>
                <a:gd name="T42" fmla="*/ 12 w 127"/>
                <a:gd name="T43" fmla="*/ 84 h 53"/>
                <a:gd name="T44" fmla="*/ 36 w 127"/>
                <a:gd name="T45" fmla="*/ 27 h 53"/>
                <a:gd name="T46" fmla="*/ 81 w 127"/>
                <a:gd name="T47" fmla="*/ 18 h 53"/>
                <a:gd name="T48" fmla="*/ 84 w 127"/>
                <a:gd name="T49" fmla="*/ 18 h 53"/>
                <a:gd name="T50" fmla="*/ 132 w 127"/>
                <a:gd name="T51" fmla="*/ 27 h 53"/>
                <a:gd name="T52" fmla="*/ 138 w 127"/>
                <a:gd name="T53" fmla="*/ 30 h 53"/>
                <a:gd name="T54" fmla="*/ 165 w 127"/>
                <a:gd name="T55" fmla="*/ 63 h 53"/>
                <a:gd name="T56" fmla="*/ 162 w 127"/>
                <a:gd name="T57" fmla="*/ 75 h 53"/>
                <a:gd name="T58" fmla="*/ 368 w 127"/>
                <a:gd name="T59" fmla="*/ 84 h 53"/>
                <a:gd name="T60" fmla="*/ 302 w 127"/>
                <a:gd name="T61" fmla="*/ 144 h 53"/>
                <a:gd name="T62" fmla="*/ 278 w 127"/>
                <a:gd name="T63" fmla="*/ 141 h 53"/>
                <a:gd name="T64" fmla="*/ 218 w 127"/>
                <a:gd name="T65" fmla="*/ 72 h 53"/>
                <a:gd name="T66" fmla="*/ 215 w 127"/>
                <a:gd name="T67" fmla="*/ 63 h 53"/>
                <a:gd name="T68" fmla="*/ 239 w 127"/>
                <a:gd name="T69" fmla="*/ 27 h 53"/>
                <a:gd name="T70" fmla="*/ 245 w 127"/>
                <a:gd name="T71" fmla="*/ 24 h 53"/>
                <a:gd name="T72" fmla="*/ 293 w 127"/>
                <a:gd name="T73" fmla="*/ 12 h 53"/>
                <a:gd name="T74" fmla="*/ 296 w 127"/>
                <a:gd name="T75" fmla="*/ 12 h 53"/>
                <a:gd name="T76" fmla="*/ 341 w 127"/>
                <a:gd name="T77" fmla="*/ 18 h 53"/>
                <a:gd name="T78" fmla="*/ 368 w 127"/>
                <a:gd name="T79" fmla="*/ 69 h 53"/>
                <a:gd name="T80" fmla="*/ 368 w 127"/>
                <a:gd name="T81" fmla="*/ 84 h 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7"/>
                <a:gd name="T124" fmla="*/ 0 h 53"/>
                <a:gd name="T125" fmla="*/ 127 w 127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7" h="53">
                  <a:moveTo>
                    <a:pt x="124" y="10"/>
                  </a:moveTo>
                  <a:cubicBezTo>
                    <a:pt x="121" y="0"/>
                    <a:pt x="104" y="1"/>
                    <a:pt x="97" y="1"/>
                  </a:cubicBezTo>
                  <a:cubicBezTo>
                    <a:pt x="84" y="2"/>
                    <a:pt x="71" y="10"/>
                    <a:pt x="70" y="11"/>
                  </a:cubicBezTo>
                  <a:cubicBezTo>
                    <a:pt x="66" y="9"/>
                    <a:pt x="60" y="9"/>
                    <a:pt x="56" y="12"/>
                  </a:cubicBezTo>
                  <a:cubicBezTo>
                    <a:pt x="55" y="11"/>
                    <a:pt x="42" y="3"/>
                    <a:pt x="28" y="4"/>
                  </a:cubicBezTo>
                  <a:cubicBezTo>
                    <a:pt x="22" y="4"/>
                    <a:pt x="4" y="4"/>
                    <a:pt x="2" y="14"/>
                  </a:cubicBezTo>
                  <a:cubicBezTo>
                    <a:pt x="1" y="18"/>
                    <a:pt x="0" y="21"/>
                    <a:pt x="0" y="25"/>
                  </a:cubicBezTo>
                  <a:cubicBezTo>
                    <a:pt x="1" y="32"/>
                    <a:pt x="3" y="48"/>
                    <a:pt x="18" y="52"/>
                  </a:cubicBezTo>
                  <a:cubicBezTo>
                    <a:pt x="22" y="52"/>
                    <a:pt x="25" y="53"/>
                    <a:pt x="29" y="53"/>
                  </a:cubicBezTo>
                  <a:cubicBezTo>
                    <a:pt x="43" y="52"/>
                    <a:pt x="52" y="44"/>
                    <a:pt x="55" y="34"/>
                  </a:cubicBezTo>
                  <a:cubicBezTo>
                    <a:pt x="58" y="23"/>
                    <a:pt x="58" y="20"/>
                    <a:pt x="58" y="19"/>
                  </a:cubicBezTo>
                  <a:cubicBezTo>
                    <a:pt x="58" y="14"/>
                    <a:pt x="68" y="13"/>
                    <a:pt x="68" y="19"/>
                  </a:cubicBezTo>
                  <a:cubicBezTo>
                    <a:pt x="68" y="19"/>
                    <a:pt x="68" y="23"/>
                    <a:pt x="72" y="33"/>
                  </a:cubicBezTo>
                  <a:cubicBezTo>
                    <a:pt x="76" y="43"/>
                    <a:pt x="86" y="51"/>
                    <a:pt x="100" y="50"/>
                  </a:cubicBezTo>
                  <a:cubicBezTo>
                    <a:pt x="103" y="50"/>
                    <a:pt x="107" y="49"/>
                    <a:pt x="111" y="48"/>
                  </a:cubicBezTo>
                  <a:cubicBezTo>
                    <a:pt x="126" y="44"/>
                    <a:pt x="127" y="27"/>
                    <a:pt x="126" y="20"/>
                  </a:cubicBezTo>
                  <a:cubicBezTo>
                    <a:pt x="126" y="16"/>
                    <a:pt x="126" y="13"/>
                    <a:pt x="124" y="10"/>
                  </a:cubicBezTo>
                  <a:moveTo>
                    <a:pt x="54" y="25"/>
                  </a:moveTo>
                  <a:cubicBezTo>
                    <a:pt x="51" y="38"/>
                    <a:pt x="48" y="45"/>
                    <a:pt x="35" y="49"/>
                  </a:cubicBezTo>
                  <a:cubicBezTo>
                    <a:pt x="33" y="50"/>
                    <a:pt x="30" y="50"/>
                    <a:pt x="28" y="50"/>
                  </a:cubicBezTo>
                  <a:cubicBezTo>
                    <a:pt x="16" y="51"/>
                    <a:pt x="5" y="45"/>
                    <a:pt x="4" y="32"/>
                  </a:cubicBezTo>
                  <a:cubicBezTo>
                    <a:pt x="4" y="31"/>
                    <a:pt x="4" y="29"/>
                    <a:pt x="4" y="28"/>
                  </a:cubicBezTo>
                  <a:cubicBezTo>
                    <a:pt x="4" y="15"/>
                    <a:pt x="6" y="12"/>
                    <a:pt x="12" y="9"/>
                  </a:cubicBezTo>
                  <a:cubicBezTo>
                    <a:pt x="15" y="8"/>
                    <a:pt x="21" y="7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3" y="6"/>
                    <a:pt x="39" y="7"/>
                    <a:pt x="44" y="9"/>
                  </a:cubicBezTo>
                  <a:cubicBezTo>
                    <a:pt x="44" y="9"/>
                    <a:pt x="45" y="9"/>
                    <a:pt x="46" y="10"/>
                  </a:cubicBezTo>
                  <a:cubicBezTo>
                    <a:pt x="49" y="11"/>
                    <a:pt x="54" y="15"/>
                    <a:pt x="55" y="21"/>
                  </a:cubicBezTo>
                  <a:cubicBezTo>
                    <a:pt x="55" y="22"/>
                    <a:pt x="55" y="23"/>
                    <a:pt x="54" y="25"/>
                  </a:cubicBezTo>
                  <a:moveTo>
                    <a:pt x="123" y="28"/>
                  </a:moveTo>
                  <a:cubicBezTo>
                    <a:pt x="123" y="41"/>
                    <a:pt x="112" y="47"/>
                    <a:pt x="101" y="48"/>
                  </a:cubicBezTo>
                  <a:cubicBezTo>
                    <a:pt x="99" y="48"/>
                    <a:pt x="96" y="48"/>
                    <a:pt x="93" y="47"/>
                  </a:cubicBezTo>
                  <a:cubicBezTo>
                    <a:pt x="80" y="44"/>
                    <a:pt x="77" y="37"/>
                    <a:pt x="73" y="24"/>
                  </a:cubicBezTo>
                  <a:cubicBezTo>
                    <a:pt x="72" y="23"/>
                    <a:pt x="72" y="22"/>
                    <a:pt x="72" y="21"/>
                  </a:cubicBezTo>
                  <a:cubicBezTo>
                    <a:pt x="72" y="14"/>
                    <a:pt x="77" y="10"/>
                    <a:pt x="80" y="9"/>
                  </a:cubicBezTo>
                  <a:cubicBezTo>
                    <a:pt x="81" y="8"/>
                    <a:pt x="82" y="8"/>
                    <a:pt x="82" y="8"/>
                  </a:cubicBezTo>
                  <a:cubicBezTo>
                    <a:pt x="87" y="5"/>
                    <a:pt x="93" y="4"/>
                    <a:pt x="98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5" y="4"/>
                    <a:pt x="110" y="5"/>
                    <a:pt x="114" y="6"/>
                  </a:cubicBezTo>
                  <a:cubicBezTo>
                    <a:pt x="120" y="8"/>
                    <a:pt x="123" y="11"/>
                    <a:pt x="123" y="23"/>
                  </a:cubicBezTo>
                  <a:cubicBezTo>
                    <a:pt x="123" y="25"/>
                    <a:pt x="123" y="26"/>
                    <a:pt x="123" y="28"/>
                  </a:cubicBezTo>
                </a:path>
              </a:pathLst>
            </a:custGeom>
            <a:solidFill>
              <a:srgbClr val="A219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5" name="Picture 1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5" y="1676"/>
              <a:ext cx="10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84" y="1660"/>
              <a:ext cx="86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Freeform 118"/>
            <p:cNvSpPr/>
            <p:nvPr/>
          </p:nvSpPr>
          <p:spPr bwMode="auto">
            <a:xfrm>
              <a:off x="853" y="1505"/>
              <a:ext cx="338" cy="243"/>
            </a:xfrm>
            <a:custGeom>
              <a:avLst/>
              <a:gdLst>
                <a:gd name="T0" fmla="*/ 236 w 113"/>
                <a:gd name="T1" fmla="*/ 24 h 81"/>
                <a:gd name="T2" fmla="*/ 138 w 113"/>
                <a:gd name="T3" fmla="*/ 108 h 81"/>
                <a:gd name="T4" fmla="*/ 0 w 113"/>
                <a:gd name="T5" fmla="*/ 57 h 81"/>
                <a:gd name="T6" fmla="*/ 24 w 113"/>
                <a:gd name="T7" fmla="*/ 135 h 81"/>
                <a:gd name="T8" fmla="*/ 227 w 113"/>
                <a:gd name="T9" fmla="*/ 195 h 81"/>
                <a:gd name="T10" fmla="*/ 317 w 113"/>
                <a:gd name="T11" fmla="*/ 102 h 81"/>
                <a:gd name="T12" fmla="*/ 236 w 113"/>
                <a:gd name="T13" fmla="*/ 24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81"/>
                <a:gd name="T23" fmla="*/ 113 w 113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81">
                  <a:moveTo>
                    <a:pt x="79" y="8"/>
                  </a:moveTo>
                  <a:cubicBezTo>
                    <a:pt x="64" y="14"/>
                    <a:pt x="65" y="28"/>
                    <a:pt x="46" y="36"/>
                  </a:cubicBezTo>
                  <a:cubicBezTo>
                    <a:pt x="20" y="47"/>
                    <a:pt x="14" y="27"/>
                    <a:pt x="0" y="19"/>
                  </a:cubicBezTo>
                  <a:cubicBezTo>
                    <a:pt x="0" y="16"/>
                    <a:pt x="1" y="30"/>
                    <a:pt x="8" y="45"/>
                  </a:cubicBezTo>
                  <a:cubicBezTo>
                    <a:pt x="18" y="63"/>
                    <a:pt x="37" y="81"/>
                    <a:pt x="76" y="65"/>
                  </a:cubicBezTo>
                  <a:cubicBezTo>
                    <a:pt x="87" y="60"/>
                    <a:pt x="101" y="46"/>
                    <a:pt x="106" y="34"/>
                  </a:cubicBezTo>
                  <a:cubicBezTo>
                    <a:pt x="113" y="16"/>
                    <a:pt x="98" y="0"/>
                    <a:pt x="79" y="8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1051" y="1508"/>
              <a:ext cx="337" cy="225"/>
            </a:xfrm>
            <a:custGeom>
              <a:avLst/>
              <a:gdLst>
                <a:gd name="T0" fmla="*/ 101 w 113"/>
                <a:gd name="T1" fmla="*/ 21 h 75"/>
                <a:gd name="T2" fmla="*/ 206 w 113"/>
                <a:gd name="T3" fmla="*/ 93 h 75"/>
                <a:gd name="T4" fmla="*/ 337 w 113"/>
                <a:gd name="T5" fmla="*/ 33 h 75"/>
                <a:gd name="T6" fmla="*/ 316 w 113"/>
                <a:gd name="T7" fmla="*/ 117 h 75"/>
                <a:gd name="T8" fmla="*/ 122 w 113"/>
                <a:gd name="T9" fmla="*/ 186 h 75"/>
                <a:gd name="T10" fmla="*/ 27 w 113"/>
                <a:gd name="T11" fmla="*/ 102 h 75"/>
                <a:gd name="T12" fmla="*/ 101 w 113"/>
                <a:gd name="T13" fmla="*/ 2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75"/>
                <a:gd name="T23" fmla="*/ 113 w 113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75">
                  <a:moveTo>
                    <a:pt x="34" y="7"/>
                  </a:moveTo>
                  <a:cubicBezTo>
                    <a:pt x="49" y="12"/>
                    <a:pt x="50" y="25"/>
                    <a:pt x="69" y="31"/>
                  </a:cubicBezTo>
                  <a:cubicBezTo>
                    <a:pt x="96" y="40"/>
                    <a:pt x="99" y="20"/>
                    <a:pt x="113" y="11"/>
                  </a:cubicBezTo>
                  <a:cubicBezTo>
                    <a:pt x="113" y="8"/>
                    <a:pt x="113" y="23"/>
                    <a:pt x="106" y="39"/>
                  </a:cubicBezTo>
                  <a:cubicBezTo>
                    <a:pt x="98" y="57"/>
                    <a:pt x="80" y="75"/>
                    <a:pt x="41" y="62"/>
                  </a:cubicBezTo>
                  <a:cubicBezTo>
                    <a:pt x="30" y="59"/>
                    <a:pt x="15" y="46"/>
                    <a:pt x="9" y="34"/>
                  </a:cubicBezTo>
                  <a:cubicBezTo>
                    <a:pt x="0" y="17"/>
                    <a:pt x="15" y="0"/>
                    <a:pt x="34" y="7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865" y="1517"/>
              <a:ext cx="323" cy="216"/>
            </a:xfrm>
            <a:custGeom>
              <a:avLst/>
              <a:gdLst>
                <a:gd name="T0" fmla="*/ 227 w 108"/>
                <a:gd name="T1" fmla="*/ 21 h 72"/>
                <a:gd name="T2" fmla="*/ 132 w 108"/>
                <a:gd name="T3" fmla="*/ 96 h 72"/>
                <a:gd name="T4" fmla="*/ 0 w 108"/>
                <a:gd name="T5" fmla="*/ 57 h 72"/>
                <a:gd name="T6" fmla="*/ 215 w 108"/>
                <a:gd name="T7" fmla="*/ 171 h 72"/>
                <a:gd name="T8" fmla="*/ 302 w 108"/>
                <a:gd name="T9" fmla="*/ 90 h 72"/>
                <a:gd name="T10" fmla="*/ 227 w 108"/>
                <a:gd name="T11" fmla="*/ 2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72"/>
                <a:gd name="T20" fmla="*/ 108 w 10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72">
                  <a:moveTo>
                    <a:pt x="76" y="7"/>
                  </a:moveTo>
                  <a:cubicBezTo>
                    <a:pt x="62" y="12"/>
                    <a:pt x="62" y="24"/>
                    <a:pt x="44" y="32"/>
                  </a:cubicBezTo>
                  <a:cubicBezTo>
                    <a:pt x="19" y="41"/>
                    <a:pt x="14" y="27"/>
                    <a:pt x="0" y="19"/>
                  </a:cubicBezTo>
                  <a:cubicBezTo>
                    <a:pt x="6" y="47"/>
                    <a:pt x="34" y="72"/>
                    <a:pt x="72" y="57"/>
                  </a:cubicBezTo>
                  <a:cubicBezTo>
                    <a:pt x="83" y="53"/>
                    <a:pt x="96" y="41"/>
                    <a:pt x="101" y="30"/>
                  </a:cubicBezTo>
                  <a:cubicBezTo>
                    <a:pt x="108" y="14"/>
                    <a:pt x="93" y="0"/>
                    <a:pt x="76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1054" y="1520"/>
              <a:ext cx="322" cy="201"/>
            </a:xfrm>
            <a:custGeom>
              <a:avLst/>
              <a:gdLst>
                <a:gd name="T0" fmla="*/ 95 w 108"/>
                <a:gd name="T1" fmla="*/ 15 h 67"/>
                <a:gd name="T2" fmla="*/ 197 w 108"/>
                <a:gd name="T3" fmla="*/ 81 h 67"/>
                <a:gd name="T4" fmla="*/ 322 w 108"/>
                <a:gd name="T5" fmla="*/ 36 h 67"/>
                <a:gd name="T6" fmla="*/ 116 w 108"/>
                <a:gd name="T7" fmla="*/ 165 h 67"/>
                <a:gd name="T8" fmla="*/ 27 w 108"/>
                <a:gd name="T9" fmla="*/ 90 h 67"/>
                <a:gd name="T10" fmla="*/ 95 w 108"/>
                <a:gd name="T11" fmla="*/ 15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67"/>
                <a:gd name="T20" fmla="*/ 108 w 108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67">
                  <a:moveTo>
                    <a:pt x="32" y="5"/>
                  </a:moveTo>
                  <a:cubicBezTo>
                    <a:pt x="47" y="10"/>
                    <a:pt x="47" y="22"/>
                    <a:pt x="66" y="27"/>
                  </a:cubicBezTo>
                  <a:cubicBezTo>
                    <a:pt x="91" y="35"/>
                    <a:pt x="95" y="20"/>
                    <a:pt x="108" y="12"/>
                  </a:cubicBezTo>
                  <a:cubicBezTo>
                    <a:pt x="105" y="40"/>
                    <a:pt x="78" y="67"/>
                    <a:pt x="39" y="55"/>
                  </a:cubicBezTo>
                  <a:cubicBezTo>
                    <a:pt x="29" y="52"/>
                    <a:pt x="14" y="40"/>
                    <a:pt x="9" y="30"/>
                  </a:cubicBezTo>
                  <a:cubicBezTo>
                    <a:pt x="0" y="14"/>
                    <a:pt x="14" y="0"/>
                    <a:pt x="3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1" name="Picture 1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8" y="1431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1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34" y="1434"/>
              <a:ext cx="17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Freeform 124"/>
            <p:cNvSpPr/>
            <p:nvPr/>
          </p:nvSpPr>
          <p:spPr bwMode="auto">
            <a:xfrm>
              <a:off x="6044" y="1565"/>
              <a:ext cx="714" cy="675"/>
            </a:xfrm>
            <a:custGeom>
              <a:avLst/>
              <a:gdLst>
                <a:gd name="T0" fmla="*/ 571 w 239"/>
                <a:gd name="T1" fmla="*/ 294 h 225"/>
                <a:gd name="T2" fmla="*/ 493 w 239"/>
                <a:gd name="T3" fmla="*/ 129 h 225"/>
                <a:gd name="T4" fmla="*/ 454 w 239"/>
                <a:gd name="T5" fmla="*/ 63 h 225"/>
                <a:gd name="T6" fmla="*/ 332 w 239"/>
                <a:gd name="T7" fmla="*/ 12 h 225"/>
                <a:gd name="T8" fmla="*/ 212 w 239"/>
                <a:gd name="T9" fmla="*/ 75 h 225"/>
                <a:gd name="T10" fmla="*/ 182 w 239"/>
                <a:gd name="T11" fmla="*/ 141 h 225"/>
                <a:gd name="T12" fmla="*/ 117 w 239"/>
                <a:gd name="T13" fmla="*/ 315 h 225"/>
                <a:gd name="T14" fmla="*/ 149 w 239"/>
                <a:gd name="T15" fmla="*/ 657 h 225"/>
                <a:gd name="T16" fmla="*/ 361 w 239"/>
                <a:gd name="T17" fmla="*/ 669 h 225"/>
                <a:gd name="T18" fmla="*/ 571 w 239"/>
                <a:gd name="T19" fmla="*/ 639 h 225"/>
                <a:gd name="T20" fmla="*/ 571 w 239"/>
                <a:gd name="T21" fmla="*/ 294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225"/>
                <a:gd name="T35" fmla="*/ 239 w 239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225">
                  <a:moveTo>
                    <a:pt x="191" y="98"/>
                  </a:moveTo>
                  <a:cubicBezTo>
                    <a:pt x="182" y="86"/>
                    <a:pt x="175" y="63"/>
                    <a:pt x="165" y="43"/>
                  </a:cubicBezTo>
                  <a:cubicBezTo>
                    <a:pt x="162" y="34"/>
                    <a:pt x="159" y="27"/>
                    <a:pt x="152" y="21"/>
                  </a:cubicBezTo>
                  <a:cubicBezTo>
                    <a:pt x="142" y="9"/>
                    <a:pt x="129" y="0"/>
                    <a:pt x="111" y="4"/>
                  </a:cubicBezTo>
                  <a:cubicBezTo>
                    <a:pt x="93" y="2"/>
                    <a:pt x="80" y="11"/>
                    <a:pt x="71" y="25"/>
                  </a:cubicBezTo>
                  <a:cubicBezTo>
                    <a:pt x="66" y="31"/>
                    <a:pt x="63" y="39"/>
                    <a:pt x="61" y="47"/>
                  </a:cubicBezTo>
                  <a:cubicBezTo>
                    <a:pt x="53" y="69"/>
                    <a:pt x="48" y="92"/>
                    <a:pt x="39" y="105"/>
                  </a:cubicBezTo>
                  <a:cubicBezTo>
                    <a:pt x="9" y="152"/>
                    <a:pt x="0" y="203"/>
                    <a:pt x="50" y="219"/>
                  </a:cubicBezTo>
                  <a:cubicBezTo>
                    <a:pt x="70" y="225"/>
                    <a:pt x="97" y="224"/>
                    <a:pt x="121" y="223"/>
                  </a:cubicBezTo>
                  <a:cubicBezTo>
                    <a:pt x="145" y="222"/>
                    <a:pt x="172" y="221"/>
                    <a:pt x="191" y="213"/>
                  </a:cubicBezTo>
                  <a:cubicBezTo>
                    <a:pt x="239" y="193"/>
                    <a:pt x="226" y="143"/>
                    <a:pt x="191" y="9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25"/>
            <p:cNvSpPr/>
            <p:nvPr/>
          </p:nvSpPr>
          <p:spPr bwMode="auto">
            <a:xfrm>
              <a:off x="5924" y="2039"/>
              <a:ext cx="209" cy="237"/>
            </a:xfrm>
            <a:custGeom>
              <a:avLst/>
              <a:gdLst>
                <a:gd name="T0" fmla="*/ 200 w 70"/>
                <a:gd name="T1" fmla="*/ 114 h 79"/>
                <a:gd name="T2" fmla="*/ 203 w 70"/>
                <a:gd name="T3" fmla="*/ 69 h 79"/>
                <a:gd name="T4" fmla="*/ 185 w 70"/>
                <a:gd name="T5" fmla="*/ 78 h 79"/>
                <a:gd name="T6" fmla="*/ 113 w 70"/>
                <a:gd name="T7" fmla="*/ 87 h 79"/>
                <a:gd name="T8" fmla="*/ 78 w 70"/>
                <a:gd name="T9" fmla="*/ 51 h 79"/>
                <a:gd name="T10" fmla="*/ 39 w 70"/>
                <a:gd name="T11" fmla="*/ 6 h 79"/>
                <a:gd name="T12" fmla="*/ 18 w 70"/>
                <a:gd name="T13" fmla="*/ 102 h 79"/>
                <a:gd name="T14" fmla="*/ 45 w 70"/>
                <a:gd name="T15" fmla="*/ 126 h 79"/>
                <a:gd name="T16" fmla="*/ 36 w 70"/>
                <a:gd name="T17" fmla="*/ 141 h 79"/>
                <a:gd name="T18" fmla="*/ 42 w 70"/>
                <a:gd name="T19" fmla="*/ 174 h 79"/>
                <a:gd name="T20" fmla="*/ 149 w 70"/>
                <a:gd name="T21" fmla="*/ 177 h 79"/>
                <a:gd name="T22" fmla="*/ 209 w 70"/>
                <a:gd name="T23" fmla="*/ 168 h 79"/>
                <a:gd name="T24" fmla="*/ 200 w 70"/>
                <a:gd name="T25" fmla="*/ 114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79"/>
                <a:gd name="T41" fmla="*/ 70 w 70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79">
                  <a:moveTo>
                    <a:pt x="67" y="38"/>
                  </a:moveTo>
                  <a:cubicBezTo>
                    <a:pt x="67" y="33"/>
                    <a:pt x="67" y="28"/>
                    <a:pt x="68" y="23"/>
                  </a:cubicBezTo>
                  <a:cubicBezTo>
                    <a:pt x="65" y="24"/>
                    <a:pt x="62" y="26"/>
                    <a:pt x="62" y="26"/>
                  </a:cubicBezTo>
                  <a:cubicBezTo>
                    <a:pt x="53" y="30"/>
                    <a:pt x="48" y="32"/>
                    <a:pt x="38" y="29"/>
                  </a:cubicBezTo>
                  <a:cubicBezTo>
                    <a:pt x="29" y="26"/>
                    <a:pt x="29" y="25"/>
                    <a:pt x="26" y="17"/>
                  </a:cubicBezTo>
                  <a:cubicBezTo>
                    <a:pt x="24" y="12"/>
                    <a:pt x="20" y="2"/>
                    <a:pt x="13" y="2"/>
                  </a:cubicBezTo>
                  <a:cubicBezTo>
                    <a:pt x="0" y="0"/>
                    <a:pt x="4" y="28"/>
                    <a:pt x="6" y="34"/>
                  </a:cubicBezTo>
                  <a:cubicBezTo>
                    <a:pt x="8" y="39"/>
                    <a:pt x="14" y="35"/>
                    <a:pt x="15" y="42"/>
                  </a:cubicBezTo>
                  <a:cubicBezTo>
                    <a:pt x="15" y="46"/>
                    <a:pt x="13" y="44"/>
                    <a:pt x="12" y="47"/>
                  </a:cubicBezTo>
                  <a:cubicBezTo>
                    <a:pt x="10" y="49"/>
                    <a:pt x="13" y="56"/>
                    <a:pt x="14" y="58"/>
                  </a:cubicBezTo>
                  <a:cubicBezTo>
                    <a:pt x="25" y="79"/>
                    <a:pt x="35" y="59"/>
                    <a:pt x="50" y="59"/>
                  </a:cubicBezTo>
                  <a:cubicBezTo>
                    <a:pt x="57" y="58"/>
                    <a:pt x="63" y="57"/>
                    <a:pt x="70" y="56"/>
                  </a:cubicBezTo>
                  <a:cubicBezTo>
                    <a:pt x="68" y="50"/>
                    <a:pt x="67" y="44"/>
                    <a:pt x="67" y="3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26"/>
            <p:cNvSpPr/>
            <p:nvPr/>
          </p:nvSpPr>
          <p:spPr bwMode="auto">
            <a:xfrm>
              <a:off x="6041" y="2066"/>
              <a:ext cx="134" cy="177"/>
            </a:xfrm>
            <a:custGeom>
              <a:avLst/>
              <a:gdLst>
                <a:gd name="T0" fmla="*/ 21 w 45"/>
                <a:gd name="T1" fmla="*/ 87 h 59"/>
                <a:gd name="T2" fmla="*/ 12 w 45"/>
                <a:gd name="T3" fmla="*/ 57 h 59"/>
                <a:gd name="T4" fmla="*/ 74 w 45"/>
                <a:gd name="T5" fmla="*/ 15 h 59"/>
                <a:gd name="T6" fmla="*/ 113 w 45"/>
                <a:gd name="T7" fmla="*/ 75 h 59"/>
                <a:gd name="T8" fmla="*/ 116 w 45"/>
                <a:gd name="T9" fmla="*/ 162 h 59"/>
                <a:gd name="T10" fmla="*/ 51 w 45"/>
                <a:gd name="T11" fmla="*/ 159 h 59"/>
                <a:gd name="T12" fmla="*/ 21 w 45"/>
                <a:gd name="T13" fmla="*/ 8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9"/>
                <a:gd name="T23" fmla="*/ 45 w 45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9">
                  <a:moveTo>
                    <a:pt x="7" y="29"/>
                  </a:moveTo>
                  <a:cubicBezTo>
                    <a:pt x="6" y="26"/>
                    <a:pt x="5" y="23"/>
                    <a:pt x="4" y="19"/>
                  </a:cubicBezTo>
                  <a:cubicBezTo>
                    <a:pt x="0" y="6"/>
                    <a:pt x="14" y="0"/>
                    <a:pt x="25" y="5"/>
                  </a:cubicBezTo>
                  <a:cubicBezTo>
                    <a:pt x="33" y="10"/>
                    <a:pt x="37" y="16"/>
                    <a:pt x="38" y="25"/>
                  </a:cubicBezTo>
                  <a:cubicBezTo>
                    <a:pt x="39" y="33"/>
                    <a:pt x="45" y="49"/>
                    <a:pt x="39" y="54"/>
                  </a:cubicBezTo>
                  <a:cubicBezTo>
                    <a:pt x="34" y="58"/>
                    <a:pt x="22" y="59"/>
                    <a:pt x="17" y="53"/>
                  </a:cubicBezTo>
                  <a:cubicBezTo>
                    <a:pt x="13" y="46"/>
                    <a:pt x="9" y="37"/>
                    <a:pt x="7" y="29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27"/>
            <p:cNvSpPr/>
            <p:nvPr/>
          </p:nvSpPr>
          <p:spPr bwMode="auto">
            <a:xfrm>
              <a:off x="6674" y="1997"/>
              <a:ext cx="192" cy="243"/>
            </a:xfrm>
            <a:custGeom>
              <a:avLst/>
              <a:gdLst>
                <a:gd name="T0" fmla="*/ 153 w 64"/>
                <a:gd name="T1" fmla="*/ 9 h 81"/>
                <a:gd name="T2" fmla="*/ 120 w 64"/>
                <a:gd name="T3" fmla="*/ 57 h 81"/>
                <a:gd name="T4" fmla="*/ 84 w 64"/>
                <a:gd name="T5" fmla="*/ 96 h 81"/>
                <a:gd name="T6" fmla="*/ 15 w 64"/>
                <a:gd name="T7" fmla="*/ 93 h 81"/>
                <a:gd name="T8" fmla="*/ 0 w 64"/>
                <a:gd name="T9" fmla="*/ 87 h 81"/>
                <a:gd name="T10" fmla="*/ 12 w 64"/>
                <a:gd name="T11" fmla="*/ 153 h 81"/>
                <a:gd name="T12" fmla="*/ 9 w 64"/>
                <a:gd name="T13" fmla="*/ 189 h 81"/>
                <a:gd name="T14" fmla="*/ 60 w 64"/>
                <a:gd name="T15" fmla="*/ 189 h 81"/>
                <a:gd name="T16" fmla="*/ 165 w 64"/>
                <a:gd name="T17" fmla="*/ 177 h 81"/>
                <a:gd name="T18" fmla="*/ 168 w 64"/>
                <a:gd name="T19" fmla="*/ 141 h 81"/>
                <a:gd name="T20" fmla="*/ 159 w 64"/>
                <a:gd name="T21" fmla="*/ 129 h 81"/>
                <a:gd name="T22" fmla="*/ 183 w 64"/>
                <a:gd name="T23" fmla="*/ 105 h 81"/>
                <a:gd name="T24" fmla="*/ 153 w 64"/>
                <a:gd name="T25" fmla="*/ 9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1"/>
                <a:gd name="T41" fmla="*/ 64 w 64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1">
                  <a:moveTo>
                    <a:pt x="51" y="3"/>
                  </a:moveTo>
                  <a:cubicBezTo>
                    <a:pt x="44" y="4"/>
                    <a:pt x="41" y="14"/>
                    <a:pt x="40" y="19"/>
                  </a:cubicBezTo>
                  <a:cubicBezTo>
                    <a:pt x="37" y="27"/>
                    <a:pt x="37" y="28"/>
                    <a:pt x="28" y="32"/>
                  </a:cubicBezTo>
                  <a:cubicBezTo>
                    <a:pt x="19" y="36"/>
                    <a:pt x="14" y="34"/>
                    <a:pt x="5" y="31"/>
                  </a:cubicBezTo>
                  <a:cubicBezTo>
                    <a:pt x="4" y="31"/>
                    <a:pt x="2" y="30"/>
                    <a:pt x="0" y="29"/>
                  </a:cubicBezTo>
                  <a:cubicBezTo>
                    <a:pt x="2" y="36"/>
                    <a:pt x="3" y="43"/>
                    <a:pt x="4" y="51"/>
                  </a:cubicBezTo>
                  <a:cubicBezTo>
                    <a:pt x="4" y="55"/>
                    <a:pt x="4" y="59"/>
                    <a:pt x="3" y="63"/>
                  </a:cubicBezTo>
                  <a:cubicBezTo>
                    <a:pt x="9" y="63"/>
                    <a:pt x="14" y="63"/>
                    <a:pt x="20" y="63"/>
                  </a:cubicBezTo>
                  <a:cubicBezTo>
                    <a:pt x="34" y="62"/>
                    <a:pt x="47" y="81"/>
                    <a:pt x="55" y="59"/>
                  </a:cubicBezTo>
                  <a:cubicBezTo>
                    <a:pt x="56" y="57"/>
                    <a:pt x="58" y="50"/>
                    <a:pt x="56" y="47"/>
                  </a:cubicBezTo>
                  <a:cubicBezTo>
                    <a:pt x="55" y="45"/>
                    <a:pt x="53" y="47"/>
                    <a:pt x="53" y="43"/>
                  </a:cubicBezTo>
                  <a:cubicBezTo>
                    <a:pt x="54" y="37"/>
                    <a:pt x="60" y="40"/>
                    <a:pt x="61" y="35"/>
                  </a:cubicBezTo>
                  <a:cubicBezTo>
                    <a:pt x="62" y="28"/>
                    <a:pt x="64" y="0"/>
                    <a:pt x="51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6629" y="2036"/>
              <a:ext cx="126" cy="183"/>
            </a:xfrm>
            <a:custGeom>
              <a:avLst/>
              <a:gdLst>
                <a:gd name="T0" fmla="*/ 108 w 42"/>
                <a:gd name="T1" fmla="*/ 87 h 61"/>
                <a:gd name="T2" fmla="*/ 117 w 42"/>
                <a:gd name="T3" fmla="*/ 57 h 61"/>
                <a:gd name="T4" fmla="*/ 51 w 42"/>
                <a:gd name="T5" fmla="*/ 21 h 61"/>
                <a:gd name="T6" fmla="*/ 15 w 42"/>
                <a:gd name="T7" fmla="*/ 84 h 61"/>
                <a:gd name="T8" fmla="*/ 21 w 42"/>
                <a:gd name="T9" fmla="*/ 171 h 61"/>
                <a:gd name="T10" fmla="*/ 84 w 42"/>
                <a:gd name="T11" fmla="*/ 162 h 61"/>
                <a:gd name="T12" fmla="*/ 108 w 42"/>
                <a:gd name="T13" fmla="*/ 87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1"/>
                <a:gd name="T23" fmla="*/ 42 w 42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1">
                  <a:moveTo>
                    <a:pt x="36" y="29"/>
                  </a:moveTo>
                  <a:cubicBezTo>
                    <a:pt x="37" y="25"/>
                    <a:pt x="38" y="22"/>
                    <a:pt x="39" y="19"/>
                  </a:cubicBezTo>
                  <a:cubicBezTo>
                    <a:pt x="42" y="5"/>
                    <a:pt x="27" y="0"/>
                    <a:pt x="17" y="7"/>
                  </a:cubicBezTo>
                  <a:cubicBezTo>
                    <a:pt x="9" y="12"/>
                    <a:pt x="5" y="18"/>
                    <a:pt x="5" y="28"/>
                  </a:cubicBezTo>
                  <a:cubicBezTo>
                    <a:pt x="4" y="36"/>
                    <a:pt x="0" y="53"/>
                    <a:pt x="7" y="57"/>
                  </a:cubicBezTo>
                  <a:cubicBezTo>
                    <a:pt x="12" y="61"/>
                    <a:pt x="25" y="61"/>
                    <a:pt x="28" y="54"/>
                  </a:cubicBezTo>
                  <a:cubicBezTo>
                    <a:pt x="32" y="47"/>
                    <a:pt x="35" y="37"/>
                    <a:pt x="36" y="29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Oval 129"/>
            <p:cNvSpPr>
              <a:spLocks noChangeArrowheads="1"/>
            </p:cNvSpPr>
            <p:nvPr/>
          </p:nvSpPr>
          <p:spPr bwMode="auto">
            <a:xfrm>
              <a:off x="6369" y="2036"/>
              <a:ext cx="54" cy="5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9" name="Picture 13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35" y="1745"/>
              <a:ext cx="50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Oval 131"/>
            <p:cNvSpPr>
              <a:spLocks noChangeArrowheads="1"/>
            </p:cNvSpPr>
            <p:nvPr/>
          </p:nvSpPr>
          <p:spPr bwMode="auto">
            <a:xfrm>
              <a:off x="6065" y="1304"/>
              <a:ext cx="615" cy="6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132"/>
            <p:cNvSpPr>
              <a:spLocks noChangeArrowheads="1"/>
            </p:cNvSpPr>
            <p:nvPr/>
          </p:nvSpPr>
          <p:spPr bwMode="auto">
            <a:xfrm>
              <a:off x="6364" y="1775"/>
              <a:ext cx="38" cy="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6253" y="1739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Oval 134"/>
            <p:cNvSpPr>
              <a:spLocks noChangeArrowheads="1"/>
            </p:cNvSpPr>
            <p:nvPr/>
          </p:nvSpPr>
          <p:spPr bwMode="auto">
            <a:xfrm>
              <a:off x="6483" y="1727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Oval 135"/>
            <p:cNvSpPr>
              <a:spLocks noChangeArrowheads="1"/>
            </p:cNvSpPr>
            <p:nvPr/>
          </p:nvSpPr>
          <p:spPr bwMode="auto">
            <a:xfrm>
              <a:off x="6507" y="1709"/>
              <a:ext cx="18" cy="1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Oval 136"/>
            <p:cNvSpPr>
              <a:spLocks noChangeArrowheads="1"/>
            </p:cNvSpPr>
            <p:nvPr/>
          </p:nvSpPr>
          <p:spPr bwMode="auto">
            <a:xfrm>
              <a:off x="6232" y="1724"/>
              <a:ext cx="18" cy="1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Oval 137"/>
            <p:cNvSpPr>
              <a:spLocks noChangeArrowheads="1"/>
            </p:cNvSpPr>
            <p:nvPr/>
          </p:nvSpPr>
          <p:spPr bwMode="auto">
            <a:xfrm>
              <a:off x="6316" y="1772"/>
              <a:ext cx="36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Oval 138"/>
            <p:cNvSpPr>
              <a:spLocks noChangeArrowheads="1"/>
            </p:cNvSpPr>
            <p:nvPr/>
          </p:nvSpPr>
          <p:spPr bwMode="auto">
            <a:xfrm>
              <a:off x="6411" y="1766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Oval 139"/>
            <p:cNvSpPr>
              <a:spLocks noChangeArrowheads="1"/>
            </p:cNvSpPr>
            <p:nvPr/>
          </p:nvSpPr>
          <p:spPr bwMode="auto">
            <a:xfrm>
              <a:off x="6280" y="1757"/>
              <a:ext cx="30" cy="2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Oval 140"/>
            <p:cNvSpPr>
              <a:spLocks noChangeArrowheads="1"/>
            </p:cNvSpPr>
            <p:nvPr/>
          </p:nvSpPr>
          <p:spPr bwMode="auto">
            <a:xfrm>
              <a:off x="6453" y="1748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0" name="Picture 1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2" y="1615"/>
              <a:ext cx="10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14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324" y="1621"/>
              <a:ext cx="9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Freeform 143"/>
            <p:cNvSpPr/>
            <p:nvPr/>
          </p:nvSpPr>
          <p:spPr bwMode="auto">
            <a:xfrm>
              <a:off x="6280" y="1523"/>
              <a:ext cx="42" cy="96"/>
            </a:xfrm>
            <a:custGeom>
              <a:avLst/>
              <a:gdLst>
                <a:gd name="T0" fmla="*/ 21 w 14"/>
                <a:gd name="T1" fmla="*/ 0 h 32"/>
                <a:gd name="T2" fmla="*/ 42 w 14"/>
                <a:gd name="T3" fmla="*/ 45 h 32"/>
                <a:gd name="T4" fmla="*/ 24 w 14"/>
                <a:gd name="T5" fmla="*/ 96 h 32"/>
                <a:gd name="T6" fmla="*/ 3 w 14"/>
                <a:gd name="T7" fmla="*/ 48 h 32"/>
                <a:gd name="T8" fmla="*/ 21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7" y="0"/>
                  </a:moveTo>
                  <a:cubicBezTo>
                    <a:pt x="10" y="0"/>
                    <a:pt x="14" y="7"/>
                    <a:pt x="14" y="15"/>
                  </a:cubicBezTo>
                  <a:cubicBezTo>
                    <a:pt x="14" y="24"/>
                    <a:pt x="11" y="32"/>
                    <a:pt x="8" y="32"/>
                  </a:cubicBezTo>
                  <a:cubicBezTo>
                    <a:pt x="4" y="32"/>
                    <a:pt x="1" y="25"/>
                    <a:pt x="1" y="16"/>
                  </a:cubicBezTo>
                  <a:cubicBezTo>
                    <a:pt x="0" y="7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144"/>
            <p:cNvSpPr/>
            <p:nvPr/>
          </p:nvSpPr>
          <p:spPr bwMode="auto">
            <a:xfrm>
              <a:off x="6417" y="1517"/>
              <a:ext cx="42" cy="96"/>
            </a:xfrm>
            <a:custGeom>
              <a:avLst/>
              <a:gdLst>
                <a:gd name="T0" fmla="*/ 18 w 14"/>
                <a:gd name="T1" fmla="*/ 0 h 32"/>
                <a:gd name="T2" fmla="*/ 39 w 14"/>
                <a:gd name="T3" fmla="*/ 48 h 32"/>
                <a:gd name="T4" fmla="*/ 21 w 14"/>
                <a:gd name="T5" fmla="*/ 96 h 32"/>
                <a:gd name="T6" fmla="*/ 0 w 14"/>
                <a:gd name="T7" fmla="*/ 48 h 32"/>
                <a:gd name="T8" fmla="*/ 18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6" y="0"/>
                  </a:moveTo>
                  <a:cubicBezTo>
                    <a:pt x="10" y="0"/>
                    <a:pt x="13" y="7"/>
                    <a:pt x="13" y="16"/>
                  </a:cubicBezTo>
                  <a:cubicBezTo>
                    <a:pt x="14" y="25"/>
                    <a:pt x="11" y="32"/>
                    <a:pt x="7" y="32"/>
                  </a:cubicBezTo>
                  <a:cubicBezTo>
                    <a:pt x="3" y="32"/>
                    <a:pt x="0" y="25"/>
                    <a:pt x="0" y="16"/>
                  </a:cubicBezTo>
                  <a:cubicBezTo>
                    <a:pt x="0" y="7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6086" y="1027"/>
              <a:ext cx="523" cy="466"/>
            </a:xfrm>
            <a:custGeom>
              <a:avLst/>
              <a:gdLst>
                <a:gd name="T0" fmla="*/ 517 w 175"/>
                <a:gd name="T1" fmla="*/ 108 h 155"/>
                <a:gd name="T2" fmla="*/ 487 w 175"/>
                <a:gd name="T3" fmla="*/ 18 h 155"/>
                <a:gd name="T4" fmla="*/ 254 w 175"/>
                <a:gd name="T5" fmla="*/ 9 h 155"/>
                <a:gd name="T6" fmla="*/ 24 w 175"/>
                <a:gd name="T7" fmla="*/ 45 h 155"/>
                <a:gd name="T8" fmla="*/ 3 w 175"/>
                <a:gd name="T9" fmla="*/ 138 h 155"/>
                <a:gd name="T10" fmla="*/ 42 w 175"/>
                <a:gd name="T11" fmla="*/ 448 h 155"/>
                <a:gd name="T12" fmla="*/ 39 w 175"/>
                <a:gd name="T13" fmla="*/ 466 h 155"/>
                <a:gd name="T14" fmla="*/ 517 w 175"/>
                <a:gd name="T15" fmla="*/ 439 h 155"/>
                <a:gd name="T16" fmla="*/ 514 w 175"/>
                <a:gd name="T17" fmla="*/ 421 h 155"/>
                <a:gd name="T18" fmla="*/ 517 w 175"/>
                <a:gd name="T19" fmla="*/ 108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5"/>
                <a:gd name="T32" fmla="*/ 175 w 175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5">
                  <a:moveTo>
                    <a:pt x="173" y="36"/>
                  </a:moveTo>
                  <a:cubicBezTo>
                    <a:pt x="172" y="23"/>
                    <a:pt x="170" y="11"/>
                    <a:pt x="163" y="6"/>
                  </a:cubicBezTo>
                  <a:cubicBezTo>
                    <a:pt x="154" y="0"/>
                    <a:pt x="96" y="1"/>
                    <a:pt x="85" y="3"/>
                  </a:cubicBezTo>
                  <a:cubicBezTo>
                    <a:pt x="74" y="3"/>
                    <a:pt x="16" y="8"/>
                    <a:pt x="8" y="15"/>
                  </a:cubicBezTo>
                  <a:cubicBezTo>
                    <a:pt x="1" y="21"/>
                    <a:pt x="0" y="33"/>
                    <a:pt x="1" y="46"/>
                  </a:cubicBezTo>
                  <a:cubicBezTo>
                    <a:pt x="3" y="82"/>
                    <a:pt x="11" y="112"/>
                    <a:pt x="14" y="149"/>
                  </a:cubicBezTo>
                  <a:cubicBezTo>
                    <a:pt x="13" y="151"/>
                    <a:pt x="13" y="153"/>
                    <a:pt x="13" y="155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173" y="144"/>
                    <a:pt x="173" y="142"/>
                    <a:pt x="172" y="140"/>
                  </a:cubicBezTo>
                  <a:cubicBezTo>
                    <a:pt x="170" y="103"/>
                    <a:pt x="175" y="72"/>
                    <a:pt x="173" y="36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46"/>
            <p:cNvSpPr/>
            <p:nvPr/>
          </p:nvSpPr>
          <p:spPr bwMode="auto">
            <a:xfrm>
              <a:off x="6095" y="1039"/>
              <a:ext cx="505" cy="304"/>
            </a:xfrm>
            <a:custGeom>
              <a:avLst/>
              <a:gdLst>
                <a:gd name="T0" fmla="*/ 341 w 169"/>
                <a:gd name="T1" fmla="*/ 0 h 101"/>
                <a:gd name="T2" fmla="*/ 272 w 169"/>
                <a:gd name="T3" fmla="*/ 3 h 101"/>
                <a:gd name="T4" fmla="*/ 245 w 169"/>
                <a:gd name="T5" fmla="*/ 6 h 101"/>
                <a:gd name="T6" fmla="*/ 245 w 169"/>
                <a:gd name="T7" fmla="*/ 6 h 101"/>
                <a:gd name="T8" fmla="*/ 245 w 169"/>
                <a:gd name="T9" fmla="*/ 6 h 101"/>
                <a:gd name="T10" fmla="*/ 242 w 169"/>
                <a:gd name="T11" fmla="*/ 6 h 101"/>
                <a:gd name="T12" fmla="*/ 221 w 169"/>
                <a:gd name="T13" fmla="*/ 6 h 101"/>
                <a:gd name="T14" fmla="*/ 105 w 169"/>
                <a:gd name="T15" fmla="*/ 18 h 101"/>
                <a:gd name="T16" fmla="*/ 21 w 169"/>
                <a:gd name="T17" fmla="*/ 39 h 101"/>
                <a:gd name="T18" fmla="*/ 3 w 169"/>
                <a:gd name="T19" fmla="*/ 126 h 101"/>
                <a:gd name="T20" fmla="*/ 3 w 169"/>
                <a:gd name="T21" fmla="*/ 126 h 101"/>
                <a:gd name="T22" fmla="*/ 3 w 169"/>
                <a:gd name="T23" fmla="*/ 126 h 101"/>
                <a:gd name="T24" fmla="*/ 21 w 169"/>
                <a:gd name="T25" fmla="*/ 280 h 101"/>
                <a:gd name="T26" fmla="*/ 24 w 169"/>
                <a:gd name="T27" fmla="*/ 304 h 101"/>
                <a:gd name="T28" fmla="*/ 93 w 169"/>
                <a:gd name="T29" fmla="*/ 301 h 101"/>
                <a:gd name="T30" fmla="*/ 170 w 169"/>
                <a:gd name="T31" fmla="*/ 304 h 101"/>
                <a:gd name="T32" fmla="*/ 236 w 169"/>
                <a:gd name="T33" fmla="*/ 304 h 101"/>
                <a:gd name="T34" fmla="*/ 245 w 169"/>
                <a:gd name="T35" fmla="*/ 304 h 101"/>
                <a:gd name="T36" fmla="*/ 263 w 169"/>
                <a:gd name="T37" fmla="*/ 304 h 101"/>
                <a:gd name="T38" fmla="*/ 278 w 169"/>
                <a:gd name="T39" fmla="*/ 301 h 101"/>
                <a:gd name="T40" fmla="*/ 499 w 169"/>
                <a:gd name="T41" fmla="*/ 277 h 101"/>
                <a:gd name="T42" fmla="*/ 499 w 169"/>
                <a:gd name="T43" fmla="*/ 253 h 101"/>
                <a:gd name="T44" fmla="*/ 499 w 169"/>
                <a:gd name="T45" fmla="*/ 96 h 101"/>
                <a:gd name="T46" fmla="*/ 499 w 169"/>
                <a:gd name="T47" fmla="*/ 96 h 101"/>
                <a:gd name="T48" fmla="*/ 499 w 169"/>
                <a:gd name="T49" fmla="*/ 96 h 101"/>
                <a:gd name="T50" fmla="*/ 475 w 169"/>
                <a:gd name="T51" fmla="*/ 15 h 101"/>
                <a:gd name="T52" fmla="*/ 388 w 169"/>
                <a:gd name="T53" fmla="*/ 3 h 101"/>
                <a:gd name="T54" fmla="*/ 341 w 169"/>
                <a:gd name="T55" fmla="*/ 0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9"/>
                <a:gd name="T85" fmla="*/ 0 h 101"/>
                <a:gd name="T86" fmla="*/ 169 w 169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9" h="101">
                  <a:moveTo>
                    <a:pt x="114" y="0"/>
                  </a:moveTo>
                  <a:cubicBezTo>
                    <a:pt x="105" y="0"/>
                    <a:pt x="96" y="1"/>
                    <a:pt x="91" y="1"/>
                  </a:cubicBezTo>
                  <a:cubicBezTo>
                    <a:pt x="87" y="1"/>
                    <a:pt x="84" y="1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1" y="2"/>
                    <a:pt x="81" y="2"/>
                  </a:cubicBezTo>
                  <a:cubicBezTo>
                    <a:pt x="79" y="2"/>
                    <a:pt x="77" y="2"/>
                    <a:pt x="74" y="2"/>
                  </a:cubicBezTo>
                  <a:cubicBezTo>
                    <a:pt x="65" y="2"/>
                    <a:pt x="50" y="4"/>
                    <a:pt x="35" y="6"/>
                  </a:cubicBezTo>
                  <a:cubicBezTo>
                    <a:pt x="13" y="9"/>
                    <a:pt x="8" y="12"/>
                    <a:pt x="7" y="13"/>
                  </a:cubicBezTo>
                  <a:cubicBezTo>
                    <a:pt x="2" y="17"/>
                    <a:pt x="0" y="26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60"/>
                    <a:pt x="4" y="77"/>
                    <a:pt x="7" y="93"/>
                  </a:cubicBezTo>
                  <a:cubicBezTo>
                    <a:pt x="7" y="96"/>
                    <a:pt x="8" y="98"/>
                    <a:pt x="8" y="101"/>
                  </a:cubicBezTo>
                  <a:cubicBezTo>
                    <a:pt x="15" y="100"/>
                    <a:pt x="23" y="100"/>
                    <a:pt x="31" y="100"/>
                  </a:cubicBezTo>
                  <a:cubicBezTo>
                    <a:pt x="40" y="100"/>
                    <a:pt x="49" y="100"/>
                    <a:pt x="57" y="101"/>
                  </a:cubicBezTo>
                  <a:cubicBezTo>
                    <a:pt x="66" y="101"/>
                    <a:pt x="73" y="101"/>
                    <a:pt x="79" y="101"/>
                  </a:cubicBezTo>
                  <a:cubicBezTo>
                    <a:pt x="80" y="101"/>
                    <a:pt x="81" y="101"/>
                    <a:pt x="82" y="101"/>
                  </a:cubicBezTo>
                  <a:cubicBezTo>
                    <a:pt x="84" y="101"/>
                    <a:pt x="86" y="101"/>
                    <a:pt x="88" y="101"/>
                  </a:cubicBezTo>
                  <a:cubicBezTo>
                    <a:pt x="89" y="101"/>
                    <a:pt x="91" y="101"/>
                    <a:pt x="93" y="100"/>
                  </a:cubicBezTo>
                  <a:cubicBezTo>
                    <a:pt x="107" y="99"/>
                    <a:pt x="140" y="93"/>
                    <a:pt x="167" y="92"/>
                  </a:cubicBezTo>
                  <a:cubicBezTo>
                    <a:pt x="167" y="89"/>
                    <a:pt x="167" y="87"/>
                    <a:pt x="167" y="84"/>
                  </a:cubicBezTo>
                  <a:cubicBezTo>
                    <a:pt x="168" y="68"/>
                    <a:pt x="169" y="51"/>
                    <a:pt x="167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17"/>
                    <a:pt x="164" y="8"/>
                    <a:pt x="159" y="5"/>
                  </a:cubicBezTo>
                  <a:cubicBezTo>
                    <a:pt x="157" y="4"/>
                    <a:pt x="152" y="1"/>
                    <a:pt x="130" y="1"/>
                  </a:cubicBezTo>
                  <a:cubicBezTo>
                    <a:pt x="124" y="0"/>
                    <a:pt x="119" y="0"/>
                    <a:pt x="114" y="0"/>
                  </a:cubicBezTo>
                </a:path>
              </a:pathLst>
            </a:custGeom>
            <a:solidFill>
              <a:srgbClr val="670D0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147"/>
            <p:cNvSpPr/>
            <p:nvPr/>
          </p:nvSpPr>
          <p:spPr bwMode="auto">
            <a:xfrm>
              <a:off x="6113" y="1316"/>
              <a:ext cx="487" cy="138"/>
            </a:xfrm>
            <a:custGeom>
              <a:avLst/>
              <a:gdLst>
                <a:gd name="T0" fmla="*/ 260 w 163"/>
                <a:gd name="T1" fmla="*/ 24 h 46"/>
                <a:gd name="T2" fmla="*/ 245 w 163"/>
                <a:gd name="T3" fmla="*/ 27 h 46"/>
                <a:gd name="T4" fmla="*/ 227 w 163"/>
                <a:gd name="T5" fmla="*/ 27 h 46"/>
                <a:gd name="T6" fmla="*/ 152 w 163"/>
                <a:gd name="T7" fmla="*/ 27 h 46"/>
                <a:gd name="T8" fmla="*/ 0 w 163"/>
                <a:gd name="T9" fmla="*/ 27 h 46"/>
                <a:gd name="T10" fmla="*/ 12 w 163"/>
                <a:gd name="T11" fmla="*/ 132 h 46"/>
                <a:gd name="T12" fmla="*/ 248 w 163"/>
                <a:gd name="T13" fmla="*/ 132 h 46"/>
                <a:gd name="T14" fmla="*/ 487 w 163"/>
                <a:gd name="T15" fmla="*/ 108 h 46"/>
                <a:gd name="T16" fmla="*/ 487 w 163"/>
                <a:gd name="T17" fmla="*/ 0 h 46"/>
                <a:gd name="T18" fmla="*/ 260 w 163"/>
                <a:gd name="T19" fmla="*/ 24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"/>
                <a:gd name="T31" fmla="*/ 0 h 46"/>
                <a:gd name="T32" fmla="*/ 163 w 163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" h="46">
                  <a:moveTo>
                    <a:pt x="87" y="8"/>
                  </a:moveTo>
                  <a:cubicBezTo>
                    <a:pt x="85" y="9"/>
                    <a:pt x="83" y="9"/>
                    <a:pt x="82" y="9"/>
                  </a:cubicBezTo>
                  <a:cubicBezTo>
                    <a:pt x="80" y="9"/>
                    <a:pt x="78" y="9"/>
                    <a:pt x="76" y="9"/>
                  </a:cubicBezTo>
                  <a:cubicBezTo>
                    <a:pt x="70" y="9"/>
                    <a:pt x="62" y="9"/>
                    <a:pt x="51" y="9"/>
                  </a:cubicBezTo>
                  <a:cubicBezTo>
                    <a:pt x="35" y="8"/>
                    <a:pt x="16" y="8"/>
                    <a:pt x="0" y="9"/>
                  </a:cubicBezTo>
                  <a:cubicBezTo>
                    <a:pt x="1" y="20"/>
                    <a:pt x="3" y="32"/>
                    <a:pt x="4" y="44"/>
                  </a:cubicBezTo>
                  <a:cubicBezTo>
                    <a:pt x="25" y="46"/>
                    <a:pt x="54" y="46"/>
                    <a:pt x="83" y="44"/>
                  </a:cubicBezTo>
                  <a:cubicBezTo>
                    <a:pt x="113" y="43"/>
                    <a:pt x="142" y="40"/>
                    <a:pt x="163" y="36"/>
                  </a:cubicBezTo>
                  <a:cubicBezTo>
                    <a:pt x="163" y="23"/>
                    <a:pt x="163" y="11"/>
                    <a:pt x="163" y="0"/>
                  </a:cubicBezTo>
                  <a:cubicBezTo>
                    <a:pt x="137" y="0"/>
                    <a:pt x="102" y="7"/>
                    <a:pt x="87" y="8"/>
                  </a:cubicBezTo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148"/>
            <p:cNvSpPr/>
            <p:nvPr/>
          </p:nvSpPr>
          <p:spPr bwMode="auto">
            <a:xfrm>
              <a:off x="6008" y="1391"/>
              <a:ext cx="708" cy="120"/>
            </a:xfrm>
            <a:custGeom>
              <a:avLst/>
              <a:gdLst>
                <a:gd name="T0" fmla="*/ 708 w 237"/>
                <a:gd name="T1" fmla="*/ 51 h 40"/>
                <a:gd name="T2" fmla="*/ 681 w 237"/>
                <a:gd name="T3" fmla="*/ 84 h 40"/>
                <a:gd name="T4" fmla="*/ 33 w 237"/>
                <a:gd name="T5" fmla="*/ 120 h 40"/>
                <a:gd name="T6" fmla="*/ 3 w 237"/>
                <a:gd name="T7" fmla="*/ 90 h 40"/>
                <a:gd name="T8" fmla="*/ 0 w 237"/>
                <a:gd name="T9" fmla="*/ 69 h 40"/>
                <a:gd name="T10" fmla="*/ 30 w 237"/>
                <a:gd name="T11" fmla="*/ 39 h 40"/>
                <a:gd name="T12" fmla="*/ 675 w 237"/>
                <a:gd name="T13" fmla="*/ 3 h 40"/>
                <a:gd name="T14" fmla="*/ 708 w 237"/>
                <a:gd name="T15" fmla="*/ 30 h 40"/>
                <a:gd name="T16" fmla="*/ 708 w 237"/>
                <a:gd name="T17" fmla="*/ 5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40"/>
                <a:gd name="T29" fmla="*/ 237 w 237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40">
                  <a:moveTo>
                    <a:pt x="237" y="17"/>
                  </a:moveTo>
                  <a:cubicBezTo>
                    <a:pt x="237" y="23"/>
                    <a:pt x="233" y="27"/>
                    <a:pt x="228" y="28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6" y="40"/>
                    <a:pt x="1" y="36"/>
                    <a:pt x="1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3"/>
                    <a:pt x="10" y="13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2" y="0"/>
                    <a:pt x="236" y="4"/>
                    <a:pt x="237" y="10"/>
                  </a:cubicBezTo>
                  <a:cubicBezTo>
                    <a:pt x="237" y="17"/>
                    <a:pt x="237" y="17"/>
                    <a:pt x="237" y="17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49"/>
            <p:cNvSpPr/>
            <p:nvPr/>
          </p:nvSpPr>
          <p:spPr bwMode="auto">
            <a:xfrm>
              <a:off x="6017" y="1400"/>
              <a:ext cx="693" cy="102"/>
            </a:xfrm>
            <a:custGeom>
              <a:avLst/>
              <a:gdLst>
                <a:gd name="T0" fmla="*/ 669 w 232"/>
                <a:gd name="T1" fmla="*/ 0 h 34"/>
                <a:gd name="T2" fmla="*/ 666 w 232"/>
                <a:gd name="T3" fmla="*/ 0 h 34"/>
                <a:gd name="T4" fmla="*/ 21 w 232"/>
                <a:gd name="T5" fmla="*/ 36 h 34"/>
                <a:gd name="T6" fmla="*/ 0 w 232"/>
                <a:gd name="T7" fmla="*/ 60 h 34"/>
                <a:gd name="T8" fmla="*/ 3 w 232"/>
                <a:gd name="T9" fmla="*/ 81 h 34"/>
                <a:gd name="T10" fmla="*/ 24 w 232"/>
                <a:gd name="T11" fmla="*/ 102 h 34"/>
                <a:gd name="T12" fmla="*/ 24 w 232"/>
                <a:gd name="T13" fmla="*/ 102 h 34"/>
                <a:gd name="T14" fmla="*/ 672 w 232"/>
                <a:gd name="T15" fmla="*/ 66 h 34"/>
                <a:gd name="T16" fmla="*/ 690 w 232"/>
                <a:gd name="T17" fmla="*/ 42 h 34"/>
                <a:gd name="T18" fmla="*/ 690 w 232"/>
                <a:gd name="T19" fmla="*/ 21 h 34"/>
                <a:gd name="T20" fmla="*/ 669 w 232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"/>
                <a:gd name="T34" fmla="*/ 0 h 34"/>
                <a:gd name="T35" fmla="*/ 232 w 232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" h="34">
                  <a:moveTo>
                    <a:pt x="224" y="0"/>
                  </a:moveTo>
                  <a:cubicBezTo>
                    <a:pt x="224" y="0"/>
                    <a:pt x="224" y="0"/>
                    <a:pt x="22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3"/>
                    <a:pt x="0" y="16"/>
                    <a:pt x="0" y="2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1"/>
                    <a:pt x="4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225" y="22"/>
                    <a:pt x="225" y="22"/>
                    <a:pt x="225" y="22"/>
                  </a:cubicBezTo>
                  <a:cubicBezTo>
                    <a:pt x="229" y="22"/>
                    <a:pt x="232" y="18"/>
                    <a:pt x="231" y="14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3"/>
                    <a:pt x="228" y="0"/>
                    <a:pt x="224" y="0"/>
                  </a:cubicBezTo>
                </a:path>
              </a:pathLst>
            </a:custGeom>
            <a:solidFill>
              <a:srgbClr val="2E1D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150"/>
            <p:cNvSpPr/>
            <p:nvPr/>
          </p:nvSpPr>
          <p:spPr bwMode="auto">
            <a:xfrm>
              <a:off x="6211" y="2057"/>
              <a:ext cx="173" cy="132"/>
            </a:xfrm>
            <a:custGeom>
              <a:avLst/>
              <a:gdLst>
                <a:gd name="T0" fmla="*/ 66 w 58"/>
                <a:gd name="T1" fmla="*/ 84 h 44"/>
                <a:gd name="T2" fmla="*/ 30 w 58"/>
                <a:gd name="T3" fmla="*/ 63 h 44"/>
                <a:gd name="T4" fmla="*/ 18 w 58"/>
                <a:gd name="T5" fmla="*/ 54 h 44"/>
                <a:gd name="T6" fmla="*/ 3 w 58"/>
                <a:gd name="T7" fmla="*/ 45 h 44"/>
                <a:gd name="T8" fmla="*/ 9 w 58"/>
                <a:gd name="T9" fmla="*/ 15 h 44"/>
                <a:gd name="T10" fmla="*/ 33 w 58"/>
                <a:gd name="T11" fmla="*/ 6 h 44"/>
                <a:gd name="T12" fmla="*/ 60 w 58"/>
                <a:gd name="T13" fmla="*/ 6 h 44"/>
                <a:gd name="T14" fmla="*/ 92 w 58"/>
                <a:gd name="T15" fmla="*/ 3 h 44"/>
                <a:gd name="T16" fmla="*/ 128 w 58"/>
                <a:gd name="T17" fmla="*/ 6 h 44"/>
                <a:gd name="T18" fmla="*/ 143 w 58"/>
                <a:gd name="T19" fmla="*/ 27 h 44"/>
                <a:gd name="T20" fmla="*/ 119 w 58"/>
                <a:gd name="T21" fmla="*/ 33 h 44"/>
                <a:gd name="T22" fmla="*/ 164 w 58"/>
                <a:gd name="T23" fmla="*/ 57 h 44"/>
                <a:gd name="T24" fmla="*/ 161 w 58"/>
                <a:gd name="T25" fmla="*/ 99 h 44"/>
                <a:gd name="T26" fmla="*/ 66 w 58"/>
                <a:gd name="T27" fmla="*/ 84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4"/>
                <a:gd name="T44" fmla="*/ 58 w 58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4">
                  <a:moveTo>
                    <a:pt x="22" y="28"/>
                  </a:moveTo>
                  <a:cubicBezTo>
                    <a:pt x="18" y="26"/>
                    <a:pt x="13" y="24"/>
                    <a:pt x="10" y="21"/>
                  </a:cubicBezTo>
                  <a:cubicBezTo>
                    <a:pt x="8" y="20"/>
                    <a:pt x="8" y="19"/>
                    <a:pt x="6" y="18"/>
                  </a:cubicBezTo>
                  <a:cubicBezTo>
                    <a:pt x="4" y="17"/>
                    <a:pt x="2" y="17"/>
                    <a:pt x="1" y="15"/>
                  </a:cubicBezTo>
                  <a:cubicBezTo>
                    <a:pt x="0" y="12"/>
                    <a:pt x="2" y="8"/>
                    <a:pt x="3" y="5"/>
                  </a:cubicBezTo>
                  <a:cubicBezTo>
                    <a:pt x="6" y="1"/>
                    <a:pt x="7" y="2"/>
                    <a:pt x="11" y="2"/>
                  </a:cubicBezTo>
                  <a:cubicBezTo>
                    <a:pt x="14" y="3"/>
                    <a:pt x="17" y="2"/>
                    <a:pt x="20" y="2"/>
                  </a:cubicBezTo>
                  <a:cubicBezTo>
                    <a:pt x="24" y="2"/>
                    <a:pt x="27" y="1"/>
                    <a:pt x="31" y="1"/>
                  </a:cubicBezTo>
                  <a:cubicBezTo>
                    <a:pt x="35" y="0"/>
                    <a:pt x="40" y="1"/>
                    <a:pt x="43" y="2"/>
                  </a:cubicBezTo>
                  <a:cubicBezTo>
                    <a:pt x="46" y="3"/>
                    <a:pt x="50" y="6"/>
                    <a:pt x="48" y="9"/>
                  </a:cubicBezTo>
                  <a:cubicBezTo>
                    <a:pt x="47" y="12"/>
                    <a:pt x="43" y="11"/>
                    <a:pt x="40" y="11"/>
                  </a:cubicBezTo>
                  <a:cubicBezTo>
                    <a:pt x="45" y="14"/>
                    <a:pt x="52" y="14"/>
                    <a:pt x="55" y="19"/>
                  </a:cubicBezTo>
                  <a:cubicBezTo>
                    <a:pt x="58" y="23"/>
                    <a:pt x="57" y="29"/>
                    <a:pt x="54" y="33"/>
                  </a:cubicBezTo>
                  <a:cubicBezTo>
                    <a:pt x="45" y="44"/>
                    <a:pt x="30" y="33"/>
                    <a:pt x="22" y="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151"/>
            <p:cNvSpPr/>
            <p:nvPr/>
          </p:nvSpPr>
          <p:spPr bwMode="auto">
            <a:xfrm>
              <a:off x="6202" y="2021"/>
              <a:ext cx="93" cy="126"/>
            </a:xfrm>
            <a:custGeom>
              <a:avLst/>
              <a:gdLst>
                <a:gd name="T0" fmla="*/ 78 w 31"/>
                <a:gd name="T1" fmla="*/ 60 h 42"/>
                <a:gd name="T2" fmla="*/ 84 w 31"/>
                <a:gd name="T3" fmla="*/ 42 h 42"/>
                <a:gd name="T4" fmla="*/ 42 w 31"/>
                <a:gd name="T5" fmla="*/ 12 h 42"/>
                <a:gd name="T6" fmla="*/ 15 w 31"/>
                <a:gd name="T7" fmla="*/ 54 h 42"/>
                <a:gd name="T8" fmla="*/ 12 w 31"/>
                <a:gd name="T9" fmla="*/ 114 h 42"/>
                <a:gd name="T10" fmla="*/ 57 w 31"/>
                <a:gd name="T11" fmla="*/ 111 h 42"/>
                <a:gd name="T12" fmla="*/ 78 w 31"/>
                <a:gd name="T13" fmla="*/ 6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2"/>
                <a:gd name="T23" fmla="*/ 31 w 31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2">
                  <a:moveTo>
                    <a:pt x="26" y="20"/>
                  </a:moveTo>
                  <a:cubicBezTo>
                    <a:pt x="27" y="18"/>
                    <a:pt x="28" y="16"/>
                    <a:pt x="28" y="14"/>
                  </a:cubicBezTo>
                  <a:cubicBezTo>
                    <a:pt x="31" y="4"/>
                    <a:pt x="21" y="0"/>
                    <a:pt x="14" y="4"/>
                  </a:cubicBezTo>
                  <a:cubicBezTo>
                    <a:pt x="8" y="7"/>
                    <a:pt x="5" y="11"/>
                    <a:pt x="5" y="18"/>
                  </a:cubicBezTo>
                  <a:cubicBezTo>
                    <a:pt x="4" y="23"/>
                    <a:pt x="0" y="35"/>
                    <a:pt x="4" y="38"/>
                  </a:cubicBezTo>
                  <a:cubicBezTo>
                    <a:pt x="8" y="41"/>
                    <a:pt x="16" y="42"/>
                    <a:pt x="19" y="37"/>
                  </a:cubicBezTo>
                  <a:cubicBezTo>
                    <a:pt x="23" y="33"/>
                    <a:pt x="25" y="26"/>
                    <a:pt x="26" y="20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52"/>
            <p:cNvSpPr/>
            <p:nvPr/>
          </p:nvSpPr>
          <p:spPr bwMode="auto">
            <a:xfrm>
              <a:off x="6414" y="2045"/>
              <a:ext cx="174" cy="141"/>
            </a:xfrm>
            <a:custGeom>
              <a:avLst/>
              <a:gdLst>
                <a:gd name="T0" fmla="*/ 108 w 58"/>
                <a:gd name="T1" fmla="*/ 84 h 47"/>
                <a:gd name="T2" fmla="*/ 144 w 58"/>
                <a:gd name="T3" fmla="*/ 60 h 47"/>
                <a:gd name="T4" fmla="*/ 153 w 58"/>
                <a:gd name="T5" fmla="*/ 48 h 47"/>
                <a:gd name="T6" fmla="*/ 168 w 58"/>
                <a:gd name="T7" fmla="*/ 39 h 47"/>
                <a:gd name="T8" fmla="*/ 159 w 58"/>
                <a:gd name="T9" fmla="*/ 12 h 47"/>
                <a:gd name="T10" fmla="*/ 135 w 58"/>
                <a:gd name="T11" fmla="*/ 6 h 47"/>
                <a:gd name="T12" fmla="*/ 108 w 58"/>
                <a:gd name="T13" fmla="*/ 6 h 47"/>
                <a:gd name="T14" fmla="*/ 75 w 58"/>
                <a:gd name="T15" fmla="*/ 6 h 47"/>
                <a:gd name="T16" fmla="*/ 39 w 58"/>
                <a:gd name="T17" fmla="*/ 12 h 47"/>
                <a:gd name="T18" fmla="*/ 27 w 58"/>
                <a:gd name="T19" fmla="*/ 36 h 47"/>
                <a:gd name="T20" fmla="*/ 51 w 58"/>
                <a:gd name="T21" fmla="*/ 39 h 47"/>
                <a:gd name="T22" fmla="*/ 9 w 58"/>
                <a:gd name="T23" fmla="*/ 66 h 47"/>
                <a:gd name="T24" fmla="*/ 15 w 58"/>
                <a:gd name="T25" fmla="*/ 108 h 47"/>
                <a:gd name="T26" fmla="*/ 108 w 58"/>
                <a:gd name="T27" fmla="*/ 84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7"/>
                <a:gd name="T44" fmla="*/ 58 w 58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7">
                  <a:moveTo>
                    <a:pt x="36" y="28"/>
                  </a:moveTo>
                  <a:cubicBezTo>
                    <a:pt x="40" y="25"/>
                    <a:pt x="45" y="24"/>
                    <a:pt x="48" y="20"/>
                  </a:cubicBezTo>
                  <a:cubicBezTo>
                    <a:pt x="50" y="19"/>
                    <a:pt x="50" y="18"/>
                    <a:pt x="51" y="16"/>
                  </a:cubicBezTo>
                  <a:cubicBezTo>
                    <a:pt x="53" y="15"/>
                    <a:pt x="56" y="15"/>
                    <a:pt x="56" y="13"/>
                  </a:cubicBezTo>
                  <a:cubicBezTo>
                    <a:pt x="58" y="10"/>
                    <a:pt x="55" y="6"/>
                    <a:pt x="53" y="4"/>
                  </a:cubicBezTo>
                  <a:cubicBezTo>
                    <a:pt x="50" y="0"/>
                    <a:pt x="49" y="1"/>
                    <a:pt x="45" y="2"/>
                  </a:cubicBezTo>
                  <a:cubicBezTo>
                    <a:pt x="42" y="2"/>
                    <a:pt x="39" y="2"/>
                    <a:pt x="36" y="2"/>
                  </a:cubicBezTo>
                  <a:cubicBezTo>
                    <a:pt x="33" y="2"/>
                    <a:pt x="29" y="1"/>
                    <a:pt x="25" y="2"/>
                  </a:cubicBezTo>
                  <a:cubicBezTo>
                    <a:pt x="22" y="2"/>
                    <a:pt x="17" y="3"/>
                    <a:pt x="13" y="4"/>
                  </a:cubicBezTo>
                  <a:cubicBezTo>
                    <a:pt x="11" y="5"/>
                    <a:pt x="7" y="9"/>
                    <a:pt x="9" y="12"/>
                  </a:cubicBezTo>
                  <a:cubicBezTo>
                    <a:pt x="11" y="15"/>
                    <a:pt x="15" y="13"/>
                    <a:pt x="17" y="13"/>
                  </a:cubicBezTo>
                  <a:cubicBezTo>
                    <a:pt x="12" y="16"/>
                    <a:pt x="6" y="17"/>
                    <a:pt x="3" y="22"/>
                  </a:cubicBezTo>
                  <a:cubicBezTo>
                    <a:pt x="0" y="26"/>
                    <a:pt x="2" y="33"/>
                    <a:pt x="5" y="36"/>
                  </a:cubicBezTo>
                  <a:cubicBezTo>
                    <a:pt x="15" y="47"/>
                    <a:pt x="29" y="34"/>
                    <a:pt x="36" y="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6495" y="2009"/>
              <a:ext cx="102" cy="123"/>
            </a:xfrm>
            <a:custGeom>
              <a:avLst/>
              <a:gdLst>
                <a:gd name="T0" fmla="*/ 21 w 34"/>
                <a:gd name="T1" fmla="*/ 63 h 41"/>
                <a:gd name="T2" fmla="*/ 12 w 34"/>
                <a:gd name="T3" fmla="*/ 42 h 41"/>
                <a:gd name="T4" fmla="*/ 54 w 34"/>
                <a:gd name="T5" fmla="*/ 9 h 41"/>
                <a:gd name="T6" fmla="*/ 84 w 34"/>
                <a:gd name="T7" fmla="*/ 48 h 41"/>
                <a:gd name="T8" fmla="*/ 90 w 34"/>
                <a:gd name="T9" fmla="*/ 111 h 41"/>
                <a:gd name="T10" fmla="*/ 45 w 34"/>
                <a:gd name="T11" fmla="*/ 111 h 41"/>
                <a:gd name="T12" fmla="*/ 21 w 34"/>
                <a:gd name="T13" fmla="*/ 6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1"/>
                <a:gd name="T23" fmla="*/ 34 w 3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1">
                  <a:moveTo>
                    <a:pt x="7" y="21"/>
                  </a:moveTo>
                  <a:cubicBezTo>
                    <a:pt x="6" y="18"/>
                    <a:pt x="5" y="16"/>
                    <a:pt x="4" y="14"/>
                  </a:cubicBezTo>
                  <a:cubicBezTo>
                    <a:pt x="0" y="5"/>
                    <a:pt x="10" y="0"/>
                    <a:pt x="18" y="3"/>
                  </a:cubicBezTo>
                  <a:cubicBezTo>
                    <a:pt x="24" y="6"/>
                    <a:pt x="27" y="10"/>
                    <a:pt x="28" y="16"/>
                  </a:cubicBezTo>
                  <a:cubicBezTo>
                    <a:pt x="29" y="22"/>
                    <a:pt x="34" y="33"/>
                    <a:pt x="30" y="37"/>
                  </a:cubicBezTo>
                  <a:cubicBezTo>
                    <a:pt x="27" y="40"/>
                    <a:pt x="18" y="41"/>
                    <a:pt x="15" y="37"/>
                  </a:cubicBezTo>
                  <a:cubicBezTo>
                    <a:pt x="11" y="33"/>
                    <a:pt x="9" y="26"/>
                    <a:pt x="7" y="21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6325" y="1997"/>
              <a:ext cx="143" cy="147"/>
            </a:xfrm>
            <a:custGeom>
              <a:avLst/>
              <a:gdLst>
                <a:gd name="T0" fmla="*/ 131 w 48"/>
                <a:gd name="T1" fmla="*/ 15 h 49"/>
                <a:gd name="T2" fmla="*/ 77 w 48"/>
                <a:gd name="T3" fmla="*/ 9 h 49"/>
                <a:gd name="T4" fmla="*/ 21 w 48"/>
                <a:gd name="T5" fmla="*/ 12 h 49"/>
                <a:gd name="T6" fmla="*/ 21 w 48"/>
                <a:gd name="T7" fmla="*/ 135 h 49"/>
                <a:gd name="T8" fmla="*/ 72 w 48"/>
                <a:gd name="T9" fmla="*/ 141 h 49"/>
                <a:gd name="T10" fmla="*/ 131 w 48"/>
                <a:gd name="T11" fmla="*/ 135 h 49"/>
                <a:gd name="T12" fmla="*/ 131 w 48"/>
                <a:gd name="T13" fmla="*/ 78 h 49"/>
                <a:gd name="T14" fmla="*/ 131 w 48"/>
                <a:gd name="T15" fmla="*/ 1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49"/>
                <a:gd name="T26" fmla="*/ 48 w 48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49">
                  <a:moveTo>
                    <a:pt x="44" y="5"/>
                  </a:moveTo>
                  <a:cubicBezTo>
                    <a:pt x="40" y="0"/>
                    <a:pt x="31" y="3"/>
                    <a:pt x="26" y="3"/>
                  </a:cubicBezTo>
                  <a:cubicBezTo>
                    <a:pt x="20" y="4"/>
                    <a:pt x="13" y="0"/>
                    <a:pt x="7" y="4"/>
                  </a:cubicBezTo>
                  <a:cubicBezTo>
                    <a:pt x="0" y="9"/>
                    <a:pt x="3" y="39"/>
                    <a:pt x="7" y="45"/>
                  </a:cubicBezTo>
                  <a:cubicBezTo>
                    <a:pt x="11" y="49"/>
                    <a:pt x="19" y="47"/>
                    <a:pt x="24" y="47"/>
                  </a:cubicBezTo>
                  <a:cubicBezTo>
                    <a:pt x="28" y="46"/>
                    <a:pt x="40" y="48"/>
                    <a:pt x="44" y="45"/>
                  </a:cubicBezTo>
                  <a:cubicBezTo>
                    <a:pt x="48" y="41"/>
                    <a:pt x="45" y="31"/>
                    <a:pt x="44" y="26"/>
                  </a:cubicBezTo>
                  <a:cubicBezTo>
                    <a:pt x="43" y="21"/>
                    <a:pt x="47" y="9"/>
                    <a:pt x="44" y="5"/>
                  </a:cubicBezTo>
                </a:path>
              </a:pathLst>
            </a:cu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155"/>
            <p:cNvSpPr>
              <a:spLocks noEditPoints="1"/>
            </p:cNvSpPr>
            <p:nvPr/>
          </p:nvSpPr>
          <p:spPr bwMode="auto">
            <a:xfrm>
              <a:off x="6331" y="1952"/>
              <a:ext cx="128" cy="186"/>
            </a:xfrm>
            <a:custGeom>
              <a:avLst/>
              <a:gdLst>
                <a:gd name="T0" fmla="*/ 128 w 43"/>
                <a:gd name="T1" fmla="*/ 105 h 62"/>
                <a:gd name="T2" fmla="*/ 125 w 43"/>
                <a:gd name="T3" fmla="*/ 102 h 62"/>
                <a:gd name="T4" fmla="*/ 65 w 43"/>
                <a:gd name="T5" fmla="*/ 111 h 62"/>
                <a:gd name="T6" fmla="*/ 63 w 43"/>
                <a:gd name="T7" fmla="*/ 60 h 62"/>
                <a:gd name="T8" fmla="*/ 63 w 43"/>
                <a:gd name="T9" fmla="*/ 60 h 62"/>
                <a:gd name="T10" fmla="*/ 98 w 43"/>
                <a:gd name="T11" fmla="*/ 18 h 62"/>
                <a:gd name="T12" fmla="*/ 92 w 43"/>
                <a:gd name="T13" fmla="*/ 6 h 62"/>
                <a:gd name="T14" fmla="*/ 83 w 43"/>
                <a:gd name="T15" fmla="*/ 3 h 62"/>
                <a:gd name="T16" fmla="*/ 63 w 43"/>
                <a:gd name="T17" fmla="*/ 18 h 62"/>
                <a:gd name="T18" fmla="*/ 57 w 43"/>
                <a:gd name="T19" fmla="*/ 36 h 62"/>
                <a:gd name="T20" fmla="*/ 54 w 43"/>
                <a:gd name="T21" fmla="*/ 24 h 62"/>
                <a:gd name="T22" fmla="*/ 48 w 43"/>
                <a:gd name="T23" fmla="*/ 9 h 62"/>
                <a:gd name="T24" fmla="*/ 36 w 43"/>
                <a:gd name="T25" fmla="*/ 0 h 62"/>
                <a:gd name="T26" fmla="*/ 21 w 43"/>
                <a:gd name="T27" fmla="*/ 12 h 62"/>
                <a:gd name="T28" fmla="*/ 15 w 43"/>
                <a:gd name="T29" fmla="*/ 24 h 62"/>
                <a:gd name="T30" fmla="*/ 33 w 43"/>
                <a:gd name="T31" fmla="*/ 51 h 62"/>
                <a:gd name="T32" fmla="*/ 54 w 43"/>
                <a:gd name="T33" fmla="*/ 60 h 62"/>
                <a:gd name="T34" fmla="*/ 57 w 43"/>
                <a:gd name="T35" fmla="*/ 60 h 62"/>
                <a:gd name="T36" fmla="*/ 60 w 43"/>
                <a:gd name="T37" fmla="*/ 111 h 62"/>
                <a:gd name="T38" fmla="*/ 3 w 43"/>
                <a:gd name="T39" fmla="*/ 108 h 62"/>
                <a:gd name="T40" fmla="*/ 0 w 43"/>
                <a:gd name="T41" fmla="*/ 111 h 62"/>
                <a:gd name="T42" fmla="*/ 3 w 43"/>
                <a:gd name="T43" fmla="*/ 114 h 62"/>
                <a:gd name="T44" fmla="*/ 60 w 43"/>
                <a:gd name="T45" fmla="*/ 117 h 62"/>
                <a:gd name="T46" fmla="*/ 68 w 43"/>
                <a:gd name="T47" fmla="*/ 183 h 62"/>
                <a:gd name="T48" fmla="*/ 71 w 43"/>
                <a:gd name="T49" fmla="*/ 186 h 62"/>
                <a:gd name="T50" fmla="*/ 74 w 43"/>
                <a:gd name="T51" fmla="*/ 186 h 62"/>
                <a:gd name="T52" fmla="*/ 74 w 43"/>
                <a:gd name="T53" fmla="*/ 183 h 62"/>
                <a:gd name="T54" fmla="*/ 65 w 43"/>
                <a:gd name="T55" fmla="*/ 117 h 62"/>
                <a:gd name="T56" fmla="*/ 125 w 43"/>
                <a:gd name="T57" fmla="*/ 108 h 62"/>
                <a:gd name="T58" fmla="*/ 128 w 43"/>
                <a:gd name="T59" fmla="*/ 105 h 62"/>
                <a:gd name="T60" fmla="*/ 36 w 43"/>
                <a:gd name="T61" fmla="*/ 45 h 62"/>
                <a:gd name="T62" fmla="*/ 21 w 43"/>
                <a:gd name="T63" fmla="*/ 24 h 62"/>
                <a:gd name="T64" fmla="*/ 24 w 43"/>
                <a:gd name="T65" fmla="*/ 15 h 62"/>
                <a:gd name="T66" fmla="*/ 36 w 43"/>
                <a:gd name="T67" fmla="*/ 6 h 62"/>
                <a:gd name="T68" fmla="*/ 36 w 43"/>
                <a:gd name="T69" fmla="*/ 6 h 62"/>
                <a:gd name="T70" fmla="*/ 42 w 43"/>
                <a:gd name="T71" fmla="*/ 12 h 62"/>
                <a:gd name="T72" fmla="*/ 54 w 43"/>
                <a:gd name="T73" fmla="*/ 54 h 62"/>
                <a:gd name="T74" fmla="*/ 36 w 43"/>
                <a:gd name="T75" fmla="*/ 45 h 62"/>
                <a:gd name="T76" fmla="*/ 68 w 43"/>
                <a:gd name="T77" fmla="*/ 21 h 62"/>
                <a:gd name="T78" fmla="*/ 83 w 43"/>
                <a:gd name="T79" fmla="*/ 9 h 62"/>
                <a:gd name="T80" fmla="*/ 92 w 43"/>
                <a:gd name="T81" fmla="*/ 18 h 62"/>
                <a:gd name="T82" fmla="*/ 63 w 43"/>
                <a:gd name="T83" fmla="*/ 54 h 62"/>
                <a:gd name="T84" fmla="*/ 68 w 43"/>
                <a:gd name="T85" fmla="*/ 21 h 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62"/>
                <a:gd name="T131" fmla="*/ 43 w 43"/>
                <a:gd name="T132" fmla="*/ 62 h 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62">
                  <a:moveTo>
                    <a:pt x="43" y="35"/>
                  </a:moveTo>
                  <a:cubicBezTo>
                    <a:pt x="43" y="34"/>
                    <a:pt x="42" y="34"/>
                    <a:pt x="42" y="34"/>
                  </a:cubicBezTo>
                  <a:cubicBezTo>
                    <a:pt x="35" y="36"/>
                    <a:pt x="29" y="37"/>
                    <a:pt x="22" y="37"/>
                  </a:cubicBezTo>
                  <a:cubicBezTo>
                    <a:pt x="21" y="31"/>
                    <a:pt x="21" y="26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0" y="15"/>
                    <a:pt x="33" y="10"/>
                    <a:pt x="33" y="6"/>
                  </a:cubicBezTo>
                  <a:cubicBezTo>
                    <a:pt x="33" y="5"/>
                    <a:pt x="32" y="3"/>
                    <a:pt x="31" y="2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5" y="1"/>
                    <a:pt x="23" y="3"/>
                    <a:pt x="21" y="6"/>
                  </a:cubicBezTo>
                  <a:cubicBezTo>
                    <a:pt x="20" y="7"/>
                    <a:pt x="20" y="9"/>
                    <a:pt x="19" y="12"/>
                  </a:cubicBezTo>
                  <a:cubicBezTo>
                    <a:pt x="19" y="11"/>
                    <a:pt x="19" y="9"/>
                    <a:pt x="18" y="8"/>
                  </a:cubicBezTo>
                  <a:cubicBezTo>
                    <a:pt x="18" y="6"/>
                    <a:pt x="17" y="4"/>
                    <a:pt x="16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10" y="0"/>
                    <a:pt x="9" y="1"/>
                    <a:pt x="7" y="4"/>
                  </a:cubicBezTo>
                  <a:cubicBezTo>
                    <a:pt x="6" y="5"/>
                    <a:pt x="5" y="7"/>
                    <a:pt x="5" y="8"/>
                  </a:cubicBezTo>
                  <a:cubicBezTo>
                    <a:pt x="5" y="12"/>
                    <a:pt x="8" y="15"/>
                    <a:pt x="11" y="17"/>
                  </a:cubicBezTo>
                  <a:cubicBezTo>
                    <a:pt x="14" y="18"/>
                    <a:pt x="16" y="20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6"/>
                    <a:pt x="19" y="31"/>
                    <a:pt x="20" y="37"/>
                  </a:cubicBezTo>
                  <a:cubicBezTo>
                    <a:pt x="14" y="37"/>
                    <a:pt x="7" y="37"/>
                    <a:pt x="1" y="36"/>
                  </a:cubicBezTo>
                  <a:cubicBezTo>
                    <a:pt x="1" y="36"/>
                    <a:pt x="0" y="37"/>
                    <a:pt x="0" y="37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7" y="39"/>
                    <a:pt x="14" y="39"/>
                    <a:pt x="20" y="39"/>
                  </a:cubicBezTo>
                  <a:cubicBezTo>
                    <a:pt x="21" y="47"/>
                    <a:pt x="22" y="55"/>
                    <a:pt x="23" y="61"/>
                  </a:cubicBezTo>
                  <a:cubicBezTo>
                    <a:pt x="23" y="62"/>
                    <a:pt x="24" y="62"/>
                    <a:pt x="24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1"/>
                    <a:pt x="25" y="61"/>
                  </a:cubicBezTo>
                  <a:cubicBezTo>
                    <a:pt x="24" y="54"/>
                    <a:pt x="23" y="47"/>
                    <a:pt x="22" y="39"/>
                  </a:cubicBezTo>
                  <a:cubicBezTo>
                    <a:pt x="29" y="39"/>
                    <a:pt x="36" y="38"/>
                    <a:pt x="42" y="36"/>
                  </a:cubicBezTo>
                  <a:cubicBezTo>
                    <a:pt x="43" y="36"/>
                    <a:pt x="43" y="35"/>
                    <a:pt x="43" y="35"/>
                  </a:cubicBezTo>
                  <a:close/>
                  <a:moveTo>
                    <a:pt x="12" y="15"/>
                  </a:moveTo>
                  <a:cubicBezTo>
                    <a:pt x="10" y="13"/>
                    <a:pt x="7" y="10"/>
                    <a:pt x="7" y="8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7" y="7"/>
                    <a:pt x="18" y="15"/>
                    <a:pt x="18" y="18"/>
                  </a:cubicBezTo>
                  <a:cubicBezTo>
                    <a:pt x="16" y="17"/>
                    <a:pt x="14" y="16"/>
                    <a:pt x="12" y="15"/>
                  </a:cubicBezTo>
                  <a:close/>
                  <a:moveTo>
                    <a:pt x="23" y="7"/>
                  </a:moveTo>
                  <a:cubicBezTo>
                    <a:pt x="25" y="4"/>
                    <a:pt x="26" y="3"/>
                    <a:pt x="28" y="3"/>
                  </a:cubicBezTo>
                  <a:cubicBezTo>
                    <a:pt x="29" y="3"/>
                    <a:pt x="31" y="4"/>
                    <a:pt x="31" y="6"/>
                  </a:cubicBezTo>
                  <a:cubicBezTo>
                    <a:pt x="31" y="9"/>
                    <a:pt x="29" y="13"/>
                    <a:pt x="21" y="18"/>
                  </a:cubicBezTo>
                  <a:cubicBezTo>
                    <a:pt x="21" y="12"/>
                    <a:pt x="22" y="9"/>
                    <a:pt x="23" y="7"/>
                  </a:cubicBezTo>
                  <a:close/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156"/>
            <p:cNvSpPr/>
            <p:nvPr/>
          </p:nvSpPr>
          <p:spPr bwMode="auto">
            <a:xfrm>
              <a:off x="3635" y="1862"/>
              <a:ext cx="198" cy="225"/>
            </a:xfrm>
            <a:custGeom>
              <a:avLst/>
              <a:gdLst>
                <a:gd name="T0" fmla="*/ 186 w 66"/>
                <a:gd name="T1" fmla="*/ 198 h 75"/>
                <a:gd name="T2" fmla="*/ 174 w 66"/>
                <a:gd name="T3" fmla="*/ 195 h 75"/>
                <a:gd name="T4" fmla="*/ 159 w 66"/>
                <a:gd name="T5" fmla="*/ 162 h 75"/>
                <a:gd name="T6" fmla="*/ 126 w 66"/>
                <a:gd name="T7" fmla="*/ 126 h 75"/>
                <a:gd name="T8" fmla="*/ 75 w 66"/>
                <a:gd name="T9" fmla="*/ 48 h 75"/>
                <a:gd name="T10" fmla="*/ 51 w 66"/>
                <a:gd name="T11" fmla="*/ 0 h 75"/>
                <a:gd name="T12" fmla="*/ 0 w 66"/>
                <a:gd name="T13" fmla="*/ 126 h 75"/>
                <a:gd name="T14" fmla="*/ 18 w 66"/>
                <a:gd name="T15" fmla="*/ 138 h 75"/>
                <a:gd name="T16" fmla="*/ 90 w 66"/>
                <a:gd name="T17" fmla="*/ 180 h 75"/>
                <a:gd name="T18" fmla="*/ 129 w 66"/>
                <a:gd name="T19" fmla="*/ 195 h 75"/>
                <a:gd name="T20" fmla="*/ 129 w 66"/>
                <a:gd name="T21" fmla="*/ 195 h 75"/>
                <a:gd name="T22" fmla="*/ 183 w 66"/>
                <a:gd name="T23" fmla="*/ 222 h 75"/>
                <a:gd name="T24" fmla="*/ 189 w 66"/>
                <a:gd name="T25" fmla="*/ 225 h 75"/>
                <a:gd name="T26" fmla="*/ 198 w 66"/>
                <a:gd name="T27" fmla="*/ 216 h 75"/>
                <a:gd name="T28" fmla="*/ 198 w 66"/>
                <a:gd name="T29" fmla="*/ 216 h 75"/>
                <a:gd name="T30" fmla="*/ 198 w 66"/>
                <a:gd name="T31" fmla="*/ 213 h 75"/>
                <a:gd name="T32" fmla="*/ 186 w 66"/>
                <a:gd name="T33" fmla="*/ 19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5"/>
                <a:gd name="T53" fmla="*/ 66 w 66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5">
                  <a:moveTo>
                    <a:pt x="62" y="66"/>
                  </a:moveTo>
                  <a:cubicBezTo>
                    <a:pt x="60" y="65"/>
                    <a:pt x="59" y="65"/>
                    <a:pt x="58" y="65"/>
                  </a:cubicBezTo>
                  <a:cubicBezTo>
                    <a:pt x="56" y="63"/>
                    <a:pt x="55" y="56"/>
                    <a:pt x="53" y="54"/>
                  </a:cubicBezTo>
                  <a:cubicBezTo>
                    <a:pt x="49" y="50"/>
                    <a:pt x="45" y="46"/>
                    <a:pt x="42" y="42"/>
                  </a:cubicBezTo>
                  <a:cubicBezTo>
                    <a:pt x="35" y="34"/>
                    <a:pt x="29" y="25"/>
                    <a:pt x="25" y="16"/>
                  </a:cubicBezTo>
                  <a:cubicBezTo>
                    <a:pt x="22" y="10"/>
                    <a:pt x="21" y="5"/>
                    <a:pt x="17" y="0"/>
                  </a:cubicBezTo>
                  <a:cubicBezTo>
                    <a:pt x="8" y="14"/>
                    <a:pt x="2" y="28"/>
                    <a:pt x="0" y="42"/>
                  </a:cubicBezTo>
                  <a:cubicBezTo>
                    <a:pt x="2" y="44"/>
                    <a:pt x="4" y="45"/>
                    <a:pt x="6" y="46"/>
                  </a:cubicBezTo>
                  <a:cubicBezTo>
                    <a:pt x="13" y="52"/>
                    <a:pt x="22" y="56"/>
                    <a:pt x="30" y="60"/>
                  </a:cubicBezTo>
                  <a:cubicBezTo>
                    <a:pt x="34" y="62"/>
                    <a:pt x="39" y="64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55" y="74"/>
                    <a:pt x="61" y="74"/>
                  </a:cubicBezTo>
                  <a:cubicBezTo>
                    <a:pt x="61" y="74"/>
                    <a:pt x="62" y="75"/>
                    <a:pt x="63" y="75"/>
                  </a:cubicBezTo>
                  <a:cubicBezTo>
                    <a:pt x="63" y="74"/>
                    <a:pt x="65" y="75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69"/>
                    <a:pt x="64" y="67"/>
                    <a:pt x="62" y="6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57"/>
            <p:cNvSpPr/>
            <p:nvPr/>
          </p:nvSpPr>
          <p:spPr bwMode="auto">
            <a:xfrm>
              <a:off x="3593" y="1559"/>
              <a:ext cx="556" cy="615"/>
            </a:xfrm>
            <a:custGeom>
              <a:avLst/>
              <a:gdLst>
                <a:gd name="T0" fmla="*/ 466 w 186"/>
                <a:gd name="T1" fmla="*/ 285 h 205"/>
                <a:gd name="T2" fmla="*/ 418 w 186"/>
                <a:gd name="T3" fmla="*/ 129 h 205"/>
                <a:gd name="T4" fmla="*/ 395 w 186"/>
                <a:gd name="T5" fmla="*/ 69 h 205"/>
                <a:gd name="T6" fmla="*/ 302 w 186"/>
                <a:gd name="T7" fmla="*/ 9 h 205"/>
                <a:gd name="T8" fmla="*/ 206 w 186"/>
                <a:gd name="T9" fmla="*/ 60 h 205"/>
                <a:gd name="T10" fmla="*/ 176 w 186"/>
                <a:gd name="T11" fmla="*/ 117 h 205"/>
                <a:gd name="T12" fmla="*/ 114 w 186"/>
                <a:gd name="T13" fmla="*/ 270 h 205"/>
                <a:gd name="T14" fmla="*/ 111 w 186"/>
                <a:gd name="T15" fmla="*/ 582 h 205"/>
                <a:gd name="T16" fmla="*/ 275 w 186"/>
                <a:gd name="T17" fmla="*/ 609 h 205"/>
                <a:gd name="T18" fmla="*/ 439 w 186"/>
                <a:gd name="T19" fmla="*/ 597 h 205"/>
                <a:gd name="T20" fmla="*/ 466 w 186"/>
                <a:gd name="T21" fmla="*/ 285 h 2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"/>
                <a:gd name="T34" fmla="*/ 0 h 205"/>
                <a:gd name="T35" fmla="*/ 186 w 186"/>
                <a:gd name="T36" fmla="*/ 205 h 2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" h="205">
                  <a:moveTo>
                    <a:pt x="156" y="95"/>
                  </a:moveTo>
                  <a:cubicBezTo>
                    <a:pt x="150" y="84"/>
                    <a:pt x="146" y="62"/>
                    <a:pt x="140" y="43"/>
                  </a:cubicBezTo>
                  <a:cubicBezTo>
                    <a:pt x="139" y="35"/>
                    <a:pt x="136" y="28"/>
                    <a:pt x="132" y="23"/>
                  </a:cubicBezTo>
                  <a:cubicBezTo>
                    <a:pt x="125" y="10"/>
                    <a:pt x="115" y="2"/>
                    <a:pt x="101" y="3"/>
                  </a:cubicBezTo>
                  <a:cubicBezTo>
                    <a:pt x="87" y="0"/>
                    <a:pt x="77" y="8"/>
                    <a:pt x="69" y="20"/>
                  </a:cubicBezTo>
                  <a:cubicBezTo>
                    <a:pt x="64" y="25"/>
                    <a:pt x="61" y="32"/>
                    <a:pt x="59" y="39"/>
                  </a:cubicBezTo>
                  <a:cubicBezTo>
                    <a:pt x="51" y="58"/>
                    <a:pt x="45" y="79"/>
                    <a:pt x="38" y="90"/>
                  </a:cubicBezTo>
                  <a:cubicBezTo>
                    <a:pt x="10" y="130"/>
                    <a:pt x="0" y="176"/>
                    <a:pt x="37" y="194"/>
                  </a:cubicBezTo>
                  <a:cubicBezTo>
                    <a:pt x="52" y="201"/>
                    <a:pt x="73" y="203"/>
                    <a:pt x="92" y="203"/>
                  </a:cubicBezTo>
                  <a:cubicBezTo>
                    <a:pt x="110" y="204"/>
                    <a:pt x="132" y="205"/>
                    <a:pt x="147" y="199"/>
                  </a:cubicBezTo>
                  <a:cubicBezTo>
                    <a:pt x="186" y="185"/>
                    <a:pt x="180" y="138"/>
                    <a:pt x="156" y="95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58"/>
            <p:cNvSpPr/>
            <p:nvPr/>
          </p:nvSpPr>
          <p:spPr bwMode="auto">
            <a:xfrm>
              <a:off x="3647" y="1853"/>
              <a:ext cx="454" cy="303"/>
            </a:xfrm>
            <a:custGeom>
              <a:avLst/>
              <a:gdLst>
                <a:gd name="T0" fmla="*/ 60 w 152"/>
                <a:gd name="T1" fmla="*/ 0 h 101"/>
                <a:gd name="T2" fmla="*/ 48 w 152"/>
                <a:gd name="T3" fmla="*/ 21 h 101"/>
                <a:gd name="T4" fmla="*/ 63 w 152"/>
                <a:gd name="T5" fmla="*/ 57 h 101"/>
                <a:gd name="T6" fmla="*/ 114 w 152"/>
                <a:gd name="T7" fmla="*/ 135 h 101"/>
                <a:gd name="T8" fmla="*/ 146 w 152"/>
                <a:gd name="T9" fmla="*/ 171 h 101"/>
                <a:gd name="T10" fmla="*/ 161 w 152"/>
                <a:gd name="T11" fmla="*/ 204 h 101"/>
                <a:gd name="T12" fmla="*/ 173 w 152"/>
                <a:gd name="T13" fmla="*/ 207 h 101"/>
                <a:gd name="T14" fmla="*/ 185 w 152"/>
                <a:gd name="T15" fmla="*/ 222 h 101"/>
                <a:gd name="T16" fmla="*/ 185 w 152"/>
                <a:gd name="T17" fmla="*/ 225 h 101"/>
                <a:gd name="T18" fmla="*/ 185 w 152"/>
                <a:gd name="T19" fmla="*/ 225 h 101"/>
                <a:gd name="T20" fmla="*/ 176 w 152"/>
                <a:gd name="T21" fmla="*/ 234 h 101"/>
                <a:gd name="T22" fmla="*/ 173 w 152"/>
                <a:gd name="T23" fmla="*/ 234 h 101"/>
                <a:gd name="T24" fmla="*/ 170 w 152"/>
                <a:gd name="T25" fmla="*/ 231 h 101"/>
                <a:gd name="T26" fmla="*/ 116 w 152"/>
                <a:gd name="T27" fmla="*/ 204 h 101"/>
                <a:gd name="T28" fmla="*/ 116 w 152"/>
                <a:gd name="T29" fmla="*/ 204 h 101"/>
                <a:gd name="T30" fmla="*/ 78 w 152"/>
                <a:gd name="T31" fmla="*/ 189 h 101"/>
                <a:gd name="T32" fmla="*/ 6 w 152"/>
                <a:gd name="T33" fmla="*/ 147 h 101"/>
                <a:gd name="T34" fmla="*/ 3 w 152"/>
                <a:gd name="T35" fmla="*/ 147 h 101"/>
                <a:gd name="T36" fmla="*/ 3 w 152"/>
                <a:gd name="T37" fmla="*/ 207 h 101"/>
                <a:gd name="T38" fmla="*/ 63 w 152"/>
                <a:gd name="T39" fmla="*/ 273 h 101"/>
                <a:gd name="T40" fmla="*/ 63 w 152"/>
                <a:gd name="T41" fmla="*/ 273 h 101"/>
                <a:gd name="T42" fmla="*/ 188 w 152"/>
                <a:gd name="T43" fmla="*/ 297 h 101"/>
                <a:gd name="T44" fmla="*/ 221 w 152"/>
                <a:gd name="T45" fmla="*/ 300 h 101"/>
                <a:gd name="T46" fmla="*/ 221 w 152"/>
                <a:gd name="T47" fmla="*/ 300 h 101"/>
                <a:gd name="T48" fmla="*/ 221 w 152"/>
                <a:gd name="T49" fmla="*/ 300 h 101"/>
                <a:gd name="T50" fmla="*/ 254 w 152"/>
                <a:gd name="T51" fmla="*/ 300 h 101"/>
                <a:gd name="T52" fmla="*/ 284 w 152"/>
                <a:gd name="T53" fmla="*/ 303 h 101"/>
                <a:gd name="T54" fmla="*/ 379 w 152"/>
                <a:gd name="T55" fmla="*/ 288 h 101"/>
                <a:gd name="T56" fmla="*/ 379 w 152"/>
                <a:gd name="T57" fmla="*/ 288 h 101"/>
                <a:gd name="T58" fmla="*/ 445 w 152"/>
                <a:gd name="T59" fmla="*/ 225 h 101"/>
                <a:gd name="T60" fmla="*/ 454 w 152"/>
                <a:gd name="T61" fmla="*/ 168 h 101"/>
                <a:gd name="T62" fmla="*/ 385 w 152"/>
                <a:gd name="T63" fmla="*/ 198 h 101"/>
                <a:gd name="T64" fmla="*/ 346 w 152"/>
                <a:gd name="T65" fmla="*/ 210 h 101"/>
                <a:gd name="T66" fmla="*/ 346 w 152"/>
                <a:gd name="T67" fmla="*/ 210 h 101"/>
                <a:gd name="T68" fmla="*/ 290 w 152"/>
                <a:gd name="T69" fmla="*/ 237 h 101"/>
                <a:gd name="T70" fmla="*/ 287 w 152"/>
                <a:gd name="T71" fmla="*/ 237 h 101"/>
                <a:gd name="T72" fmla="*/ 284 w 152"/>
                <a:gd name="T73" fmla="*/ 237 h 101"/>
                <a:gd name="T74" fmla="*/ 275 w 152"/>
                <a:gd name="T75" fmla="*/ 228 h 101"/>
                <a:gd name="T76" fmla="*/ 275 w 152"/>
                <a:gd name="T77" fmla="*/ 228 h 101"/>
                <a:gd name="T78" fmla="*/ 275 w 152"/>
                <a:gd name="T79" fmla="*/ 225 h 101"/>
                <a:gd name="T80" fmla="*/ 287 w 152"/>
                <a:gd name="T81" fmla="*/ 210 h 101"/>
                <a:gd name="T82" fmla="*/ 299 w 152"/>
                <a:gd name="T83" fmla="*/ 207 h 101"/>
                <a:gd name="T84" fmla="*/ 317 w 152"/>
                <a:gd name="T85" fmla="*/ 177 h 101"/>
                <a:gd name="T86" fmla="*/ 352 w 152"/>
                <a:gd name="T87" fmla="*/ 141 h 101"/>
                <a:gd name="T88" fmla="*/ 409 w 152"/>
                <a:gd name="T89" fmla="*/ 69 h 101"/>
                <a:gd name="T90" fmla="*/ 421 w 152"/>
                <a:gd name="T91" fmla="*/ 42 h 101"/>
                <a:gd name="T92" fmla="*/ 409 w 152"/>
                <a:gd name="T93" fmla="*/ 15 h 101"/>
                <a:gd name="T94" fmla="*/ 254 w 152"/>
                <a:gd name="T95" fmla="*/ 42 h 101"/>
                <a:gd name="T96" fmla="*/ 233 w 152"/>
                <a:gd name="T97" fmla="*/ 42 h 101"/>
                <a:gd name="T98" fmla="*/ 60 w 152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101"/>
                <a:gd name="T152" fmla="*/ 152 w 152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101">
                  <a:moveTo>
                    <a:pt x="20" y="0"/>
                  </a:moveTo>
                  <a:cubicBezTo>
                    <a:pt x="19" y="2"/>
                    <a:pt x="17" y="5"/>
                    <a:pt x="16" y="7"/>
                  </a:cubicBezTo>
                  <a:cubicBezTo>
                    <a:pt x="18" y="11"/>
                    <a:pt x="19" y="15"/>
                    <a:pt x="21" y="19"/>
                  </a:cubicBezTo>
                  <a:cubicBezTo>
                    <a:pt x="25" y="28"/>
                    <a:pt x="31" y="37"/>
                    <a:pt x="38" y="45"/>
                  </a:cubicBezTo>
                  <a:cubicBezTo>
                    <a:pt x="41" y="49"/>
                    <a:pt x="45" y="53"/>
                    <a:pt x="49" y="57"/>
                  </a:cubicBezTo>
                  <a:cubicBezTo>
                    <a:pt x="51" y="59"/>
                    <a:pt x="52" y="66"/>
                    <a:pt x="54" y="68"/>
                  </a:cubicBezTo>
                  <a:cubicBezTo>
                    <a:pt x="55" y="68"/>
                    <a:pt x="56" y="68"/>
                    <a:pt x="58" y="69"/>
                  </a:cubicBezTo>
                  <a:cubicBezTo>
                    <a:pt x="60" y="70"/>
                    <a:pt x="61" y="72"/>
                    <a:pt x="62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8"/>
                    <a:pt x="59" y="77"/>
                    <a:pt x="59" y="78"/>
                  </a:cubicBezTo>
                  <a:cubicBezTo>
                    <a:pt x="59" y="78"/>
                    <a:pt x="59" y="78"/>
                    <a:pt x="58" y="78"/>
                  </a:cubicBezTo>
                  <a:cubicBezTo>
                    <a:pt x="58" y="78"/>
                    <a:pt x="57" y="77"/>
                    <a:pt x="57" y="77"/>
                  </a:cubicBezTo>
                  <a:cubicBezTo>
                    <a:pt x="51" y="77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5" y="67"/>
                    <a:pt x="30" y="65"/>
                    <a:pt x="26" y="63"/>
                  </a:cubicBezTo>
                  <a:cubicBezTo>
                    <a:pt x="18" y="59"/>
                    <a:pt x="9" y="55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6"/>
                    <a:pt x="0" y="63"/>
                    <a:pt x="1" y="69"/>
                  </a:cubicBezTo>
                  <a:cubicBezTo>
                    <a:pt x="4" y="79"/>
                    <a:pt x="11" y="86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34" y="97"/>
                    <a:pt x="51" y="99"/>
                    <a:pt x="63" y="99"/>
                  </a:cubicBezTo>
                  <a:cubicBezTo>
                    <a:pt x="66" y="100"/>
                    <a:pt x="70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8" y="100"/>
                    <a:pt x="82" y="100"/>
                    <a:pt x="85" y="100"/>
                  </a:cubicBezTo>
                  <a:cubicBezTo>
                    <a:pt x="88" y="101"/>
                    <a:pt x="92" y="101"/>
                    <a:pt x="95" y="101"/>
                  </a:cubicBezTo>
                  <a:cubicBezTo>
                    <a:pt x="106" y="101"/>
                    <a:pt x="118" y="100"/>
                    <a:pt x="127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38" y="92"/>
                    <a:pt x="145" y="85"/>
                    <a:pt x="149" y="75"/>
                  </a:cubicBezTo>
                  <a:cubicBezTo>
                    <a:pt x="151" y="70"/>
                    <a:pt x="152" y="63"/>
                    <a:pt x="152" y="56"/>
                  </a:cubicBezTo>
                  <a:cubicBezTo>
                    <a:pt x="144" y="60"/>
                    <a:pt x="136" y="63"/>
                    <a:pt x="129" y="66"/>
                  </a:cubicBezTo>
                  <a:cubicBezTo>
                    <a:pt x="125" y="68"/>
                    <a:pt x="120" y="69"/>
                    <a:pt x="116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5" y="70"/>
                    <a:pt x="103" y="78"/>
                    <a:pt x="97" y="79"/>
                  </a:cubicBezTo>
                  <a:cubicBezTo>
                    <a:pt x="97" y="79"/>
                    <a:pt x="96" y="79"/>
                    <a:pt x="96" y="79"/>
                  </a:cubicBezTo>
                  <a:cubicBezTo>
                    <a:pt x="96" y="79"/>
                    <a:pt x="95" y="79"/>
                    <a:pt x="95" y="79"/>
                  </a:cubicBezTo>
                  <a:cubicBezTo>
                    <a:pt x="95" y="78"/>
                    <a:pt x="93" y="79"/>
                    <a:pt x="9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3"/>
                    <a:pt x="95" y="71"/>
                    <a:pt x="96" y="70"/>
                  </a:cubicBezTo>
                  <a:cubicBezTo>
                    <a:pt x="98" y="70"/>
                    <a:pt x="99" y="70"/>
                    <a:pt x="100" y="69"/>
                  </a:cubicBezTo>
                  <a:cubicBezTo>
                    <a:pt x="102" y="68"/>
                    <a:pt x="104" y="61"/>
                    <a:pt x="106" y="59"/>
                  </a:cubicBezTo>
                  <a:cubicBezTo>
                    <a:pt x="111" y="55"/>
                    <a:pt x="115" y="51"/>
                    <a:pt x="118" y="47"/>
                  </a:cubicBezTo>
                  <a:cubicBezTo>
                    <a:pt x="125" y="40"/>
                    <a:pt x="132" y="31"/>
                    <a:pt x="137" y="23"/>
                  </a:cubicBezTo>
                  <a:cubicBezTo>
                    <a:pt x="138" y="20"/>
                    <a:pt x="139" y="17"/>
                    <a:pt x="141" y="14"/>
                  </a:cubicBezTo>
                  <a:cubicBezTo>
                    <a:pt x="140" y="11"/>
                    <a:pt x="138" y="8"/>
                    <a:pt x="137" y="5"/>
                  </a:cubicBezTo>
                  <a:cubicBezTo>
                    <a:pt x="122" y="11"/>
                    <a:pt x="104" y="14"/>
                    <a:pt x="85" y="14"/>
                  </a:cubicBezTo>
                  <a:cubicBezTo>
                    <a:pt x="83" y="14"/>
                    <a:pt x="80" y="14"/>
                    <a:pt x="78" y="14"/>
                  </a:cubicBezTo>
                  <a:cubicBezTo>
                    <a:pt x="56" y="13"/>
                    <a:pt x="37" y="8"/>
                    <a:pt x="20" y="0"/>
                  </a:cubicBezTo>
                </a:path>
              </a:pathLst>
            </a:custGeom>
            <a:solidFill>
              <a:srgbClr val="93776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59"/>
            <p:cNvSpPr/>
            <p:nvPr/>
          </p:nvSpPr>
          <p:spPr bwMode="auto">
            <a:xfrm>
              <a:off x="3922" y="1880"/>
              <a:ext cx="194" cy="210"/>
            </a:xfrm>
            <a:custGeom>
              <a:avLst/>
              <a:gdLst>
                <a:gd name="T0" fmla="*/ 194 w 65"/>
                <a:gd name="T1" fmla="*/ 129 h 70"/>
                <a:gd name="T2" fmla="*/ 155 w 65"/>
                <a:gd name="T3" fmla="*/ 0 h 70"/>
                <a:gd name="T4" fmla="*/ 134 w 65"/>
                <a:gd name="T5" fmla="*/ 42 h 70"/>
                <a:gd name="T6" fmla="*/ 78 w 65"/>
                <a:gd name="T7" fmla="*/ 114 h 70"/>
                <a:gd name="T8" fmla="*/ 42 w 65"/>
                <a:gd name="T9" fmla="*/ 150 h 70"/>
                <a:gd name="T10" fmla="*/ 24 w 65"/>
                <a:gd name="T11" fmla="*/ 180 h 70"/>
                <a:gd name="T12" fmla="*/ 12 w 65"/>
                <a:gd name="T13" fmla="*/ 183 h 70"/>
                <a:gd name="T14" fmla="*/ 0 w 65"/>
                <a:gd name="T15" fmla="*/ 198 h 70"/>
                <a:gd name="T16" fmla="*/ 0 w 65"/>
                <a:gd name="T17" fmla="*/ 201 h 70"/>
                <a:gd name="T18" fmla="*/ 0 w 65"/>
                <a:gd name="T19" fmla="*/ 201 h 70"/>
                <a:gd name="T20" fmla="*/ 9 w 65"/>
                <a:gd name="T21" fmla="*/ 210 h 70"/>
                <a:gd name="T22" fmla="*/ 15 w 65"/>
                <a:gd name="T23" fmla="*/ 210 h 70"/>
                <a:gd name="T24" fmla="*/ 72 w 65"/>
                <a:gd name="T25" fmla="*/ 183 h 70"/>
                <a:gd name="T26" fmla="*/ 72 w 65"/>
                <a:gd name="T27" fmla="*/ 183 h 70"/>
                <a:gd name="T28" fmla="*/ 110 w 65"/>
                <a:gd name="T29" fmla="*/ 171 h 70"/>
                <a:gd name="T30" fmla="*/ 185 w 65"/>
                <a:gd name="T31" fmla="*/ 135 h 70"/>
                <a:gd name="T32" fmla="*/ 194 w 65"/>
                <a:gd name="T33" fmla="*/ 12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0"/>
                <a:gd name="T53" fmla="*/ 65 w 65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0">
                  <a:moveTo>
                    <a:pt x="65" y="43"/>
                  </a:moveTo>
                  <a:cubicBezTo>
                    <a:pt x="64" y="30"/>
                    <a:pt x="59" y="15"/>
                    <a:pt x="52" y="0"/>
                  </a:cubicBezTo>
                  <a:cubicBezTo>
                    <a:pt x="49" y="4"/>
                    <a:pt x="47" y="9"/>
                    <a:pt x="45" y="14"/>
                  </a:cubicBezTo>
                  <a:cubicBezTo>
                    <a:pt x="40" y="22"/>
                    <a:pt x="33" y="31"/>
                    <a:pt x="26" y="38"/>
                  </a:cubicBezTo>
                  <a:cubicBezTo>
                    <a:pt x="23" y="42"/>
                    <a:pt x="19" y="46"/>
                    <a:pt x="14" y="50"/>
                  </a:cubicBezTo>
                  <a:cubicBezTo>
                    <a:pt x="12" y="52"/>
                    <a:pt x="10" y="59"/>
                    <a:pt x="8" y="60"/>
                  </a:cubicBezTo>
                  <a:cubicBezTo>
                    <a:pt x="7" y="61"/>
                    <a:pt x="6" y="61"/>
                    <a:pt x="4" y="61"/>
                  </a:cubicBezTo>
                  <a:cubicBezTo>
                    <a:pt x="3" y="62"/>
                    <a:pt x="1" y="64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0"/>
                    <a:pt x="3" y="69"/>
                    <a:pt x="3" y="70"/>
                  </a:cubicBezTo>
                  <a:cubicBezTo>
                    <a:pt x="4" y="70"/>
                    <a:pt x="4" y="70"/>
                    <a:pt x="5" y="70"/>
                  </a:cubicBezTo>
                  <a:cubicBezTo>
                    <a:pt x="11" y="69"/>
                    <a:pt x="23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60"/>
                    <a:pt x="33" y="59"/>
                    <a:pt x="37" y="57"/>
                  </a:cubicBezTo>
                  <a:cubicBezTo>
                    <a:pt x="45" y="54"/>
                    <a:pt x="54" y="50"/>
                    <a:pt x="62" y="45"/>
                  </a:cubicBezTo>
                  <a:cubicBezTo>
                    <a:pt x="63" y="45"/>
                    <a:pt x="64" y="44"/>
                    <a:pt x="65" y="43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160"/>
            <p:cNvSpPr/>
            <p:nvPr/>
          </p:nvSpPr>
          <p:spPr bwMode="auto">
            <a:xfrm>
              <a:off x="3922" y="1880"/>
              <a:ext cx="194" cy="210"/>
            </a:xfrm>
            <a:custGeom>
              <a:avLst/>
              <a:gdLst>
                <a:gd name="T0" fmla="*/ 155 w 65"/>
                <a:gd name="T1" fmla="*/ 0 h 70"/>
                <a:gd name="T2" fmla="*/ 146 w 65"/>
                <a:gd name="T3" fmla="*/ 15 h 70"/>
                <a:gd name="T4" fmla="*/ 134 w 65"/>
                <a:gd name="T5" fmla="*/ 42 h 70"/>
                <a:gd name="T6" fmla="*/ 78 w 65"/>
                <a:gd name="T7" fmla="*/ 114 h 70"/>
                <a:gd name="T8" fmla="*/ 42 w 65"/>
                <a:gd name="T9" fmla="*/ 150 h 70"/>
                <a:gd name="T10" fmla="*/ 24 w 65"/>
                <a:gd name="T11" fmla="*/ 180 h 70"/>
                <a:gd name="T12" fmla="*/ 12 w 65"/>
                <a:gd name="T13" fmla="*/ 183 h 70"/>
                <a:gd name="T14" fmla="*/ 0 w 65"/>
                <a:gd name="T15" fmla="*/ 198 h 70"/>
                <a:gd name="T16" fmla="*/ 0 w 65"/>
                <a:gd name="T17" fmla="*/ 201 h 70"/>
                <a:gd name="T18" fmla="*/ 0 w 65"/>
                <a:gd name="T19" fmla="*/ 201 h 70"/>
                <a:gd name="T20" fmla="*/ 9 w 65"/>
                <a:gd name="T21" fmla="*/ 210 h 70"/>
                <a:gd name="T22" fmla="*/ 12 w 65"/>
                <a:gd name="T23" fmla="*/ 210 h 70"/>
                <a:gd name="T24" fmla="*/ 15 w 65"/>
                <a:gd name="T25" fmla="*/ 210 h 70"/>
                <a:gd name="T26" fmla="*/ 72 w 65"/>
                <a:gd name="T27" fmla="*/ 183 h 70"/>
                <a:gd name="T28" fmla="*/ 72 w 65"/>
                <a:gd name="T29" fmla="*/ 183 h 70"/>
                <a:gd name="T30" fmla="*/ 110 w 65"/>
                <a:gd name="T31" fmla="*/ 171 h 70"/>
                <a:gd name="T32" fmla="*/ 185 w 65"/>
                <a:gd name="T33" fmla="*/ 135 h 70"/>
                <a:gd name="T34" fmla="*/ 194 w 65"/>
                <a:gd name="T35" fmla="*/ 129 h 70"/>
                <a:gd name="T36" fmla="*/ 155 w 65"/>
                <a:gd name="T37" fmla="*/ 0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70"/>
                <a:gd name="T59" fmla="*/ 65 w 65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70">
                  <a:moveTo>
                    <a:pt x="52" y="0"/>
                  </a:moveTo>
                  <a:cubicBezTo>
                    <a:pt x="51" y="2"/>
                    <a:pt x="50" y="3"/>
                    <a:pt x="49" y="5"/>
                  </a:cubicBezTo>
                  <a:cubicBezTo>
                    <a:pt x="47" y="8"/>
                    <a:pt x="46" y="11"/>
                    <a:pt x="45" y="14"/>
                  </a:cubicBezTo>
                  <a:cubicBezTo>
                    <a:pt x="40" y="22"/>
                    <a:pt x="33" y="31"/>
                    <a:pt x="26" y="38"/>
                  </a:cubicBezTo>
                  <a:cubicBezTo>
                    <a:pt x="23" y="42"/>
                    <a:pt x="19" y="46"/>
                    <a:pt x="14" y="50"/>
                  </a:cubicBezTo>
                  <a:cubicBezTo>
                    <a:pt x="12" y="52"/>
                    <a:pt x="10" y="59"/>
                    <a:pt x="8" y="60"/>
                  </a:cubicBezTo>
                  <a:cubicBezTo>
                    <a:pt x="7" y="61"/>
                    <a:pt x="6" y="61"/>
                    <a:pt x="4" y="61"/>
                  </a:cubicBezTo>
                  <a:cubicBezTo>
                    <a:pt x="3" y="62"/>
                    <a:pt x="1" y="64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0"/>
                    <a:pt x="3" y="69"/>
                    <a:pt x="3" y="70"/>
                  </a:cubicBezTo>
                  <a:cubicBezTo>
                    <a:pt x="3" y="70"/>
                    <a:pt x="4" y="70"/>
                    <a:pt x="4" y="70"/>
                  </a:cubicBezTo>
                  <a:cubicBezTo>
                    <a:pt x="4" y="70"/>
                    <a:pt x="5" y="70"/>
                    <a:pt x="5" y="70"/>
                  </a:cubicBezTo>
                  <a:cubicBezTo>
                    <a:pt x="11" y="69"/>
                    <a:pt x="23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60"/>
                    <a:pt x="33" y="59"/>
                    <a:pt x="37" y="57"/>
                  </a:cubicBezTo>
                  <a:cubicBezTo>
                    <a:pt x="45" y="54"/>
                    <a:pt x="54" y="50"/>
                    <a:pt x="62" y="45"/>
                  </a:cubicBezTo>
                  <a:cubicBezTo>
                    <a:pt x="63" y="45"/>
                    <a:pt x="64" y="44"/>
                    <a:pt x="65" y="43"/>
                  </a:cubicBezTo>
                  <a:cubicBezTo>
                    <a:pt x="64" y="30"/>
                    <a:pt x="59" y="15"/>
                    <a:pt x="52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161"/>
            <p:cNvSpPr/>
            <p:nvPr/>
          </p:nvSpPr>
          <p:spPr bwMode="auto">
            <a:xfrm>
              <a:off x="3635" y="1862"/>
              <a:ext cx="198" cy="225"/>
            </a:xfrm>
            <a:custGeom>
              <a:avLst/>
              <a:gdLst>
                <a:gd name="T0" fmla="*/ 186 w 66"/>
                <a:gd name="T1" fmla="*/ 198 h 75"/>
                <a:gd name="T2" fmla="*/ 174 w 66"/>
                <a:gd name="T3" fmla="*/ 195 h 75"/>
                <a:gd name="T4" fmla="*/ 159 w 66"/>
                <a:gd name="T5" fmla="*/ 162 h 75"/>
                <a:gd name="T6" fmla="*/ 126 w 66"/>
                <a:gd name="T7" fmla="*/ 126 h 75"/>
                <a:gd name="T8" fmla="*/ 75 w 66"/>
                <a:gd name="T9" fmla="*/ 48 h 75"/>
                <a:gd name="T10" fmla="*/ 51 w 66"/>
                <a:gd name="T11" fmla="*/ 0 h 75"/>
                <a:gd name="T12" fmla="*/ 0 w 66"/>
                <a:gd name="T13" fmla="*/ 126 h 75"/>
                <a:gd name="T14" fmla="*/ 18 w 66"/>
                <a:gd name="T15" fmla="*/ 138 h 75"/>
                <a:gd name="T16" fmla="*/ 90 w 66"/>
                <a:gd name="T17" fmla="*/ 180 h 75"/>
                <a:gd name="T18" fmla="*/ 129 w 66"/>
                <a:gd name="T19" fmla="*/ 195 h 75"/>
                <a:gd name="T20" fmla="*/ 129 w 66"/>
                <a:gd name="T21" fmla="*/ 195 h 75"/>
                <a:gd name="T22" fmla="*/ 183 w 66"/>
                <a:gd name="T23" fmla="*/ 222 h 75"/>
                <a:gd name="T24" fmla="*/ 189 w 66"/>
                <a:gd name="T25" fmla="*/ 225 h 75"/>
                <a:gd name="T26" fmla="*/ 198 w 66"/>
                <a:gd name="T27" fmla="*/ 216 h 75"/>
                <a:gd name="T28" fmla="*/ 198 w 66"/>
                <a:gd name="T29" fmla="*/ 216 h 75"/>
                <a:gd name="T30" fmla="*/ 198 w 66"/>
                <a:gd name="T31" fmla="*/ 213 h 75"/>
                <a:gd name="T32" fmla="*/ 186 w 66"/>
                <a:gd name="T33" fmla="*/ 19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5"/>
                <a:gd name="T53" fmla="*/ 66 w 66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5">
                  <a:moveTo>
                    <a:pt x="62" y="66"/>
                  </a:moveTo>
                  <a:cubicBezTo>
                    <a:pt x="60" y="65"/>
                    <a:pt x="59" y="65"/>
                    <a:pt x="58" y="65"/>
                  </a:cubicBezTo>
                  <a:cubicBezTo>
                    <a:pt x="56" y="63"/>
                    <a:pt x="55" y="56"/>
                    <a:pt x="53" y="54"/>
                  </a:cubicBezTo>
                  <a:cubicBezTo>
                    <a:pt x="49" y="50"/>
                    <a:pt x="45" y="46"/>
                    <a:pt x="42" y="42"/>
                  </a:cubicBezTo>
                  <a:cubicBezTo>
                    <a:pt x="35" y="34"/>
                    <a:pt x="29" y="25"/>
                    <a:pt x="25" y="16"/>
                  </a:cubicBezTo>
                  <a:cubicBezTo>
                    <a:pt x="22" y="10"/>
                    <a:pt x="21" y="5"/>
                    <a:pt x="17" y="0"/>
                  </a:cubicBezTo>
                  <a:cubicBezTo>
                    <a:pt x="8" y="14"/>
                    <a:pt x="2" y="28"/>
                    <a:pt x="0" y="42"/>
                  </a:cubicBezTo>
                  <a:cubicBezTo>
                    <a:pt x="2" y="44"/>
                    <a:pt x="4" y="45"/>
                    <a:pt x="6" y="46"/>
                  </a:cubicBezTo>
                  <a:cubicBezTo>
                    <a:pt x="13" y="52"/>
                    <a:pt x="22" y="56"/>
                    <a:pt x="30" y="60"/>
                  </a:cubicBezTo>
                  <a:cubicBezTo>
                    <a:pt x="34" y="62"/>
                    <a:pt x="39" y="64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55" y="74"/>
                    <a:pt x="61" y="74"/>
                  </a:cubicBezTo>
                  <a:cubicBezTo>
                    <a:pt x="61" y="74"/>
                    <a:pt x="62" y="75"/>
                    <a:pt x="63" y="75"/>
                  </a:cubicBezTo>
                  <a:cubicBezTo>
                    <a:pt x="63" y="74"/>
                    <a:pt x="65" y="75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69"/>
                    <a:pt x="64" y="67"/>
                    <a:pt x="62" y="6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162"/>
            <p:cNvSpPr/>
            <p:nvPr/>
          </p:nvSpPr>
          <p:spPr bwMode="auto">
            <a:xfrm>
              <a:off x="3635" y="1862"/>
              <a:ext cx="198" cy="225"/>
            </a:xfrm>
            <a:custGeom>
              <a:avLst/>
              <a:gdLst>
                <a:gd name="T0" fmla="*/ 51 w 66"/>
                <a:gd name="T1" fmla="*/ 0 h 75"/>
                <a:gd name="T2" fmla="*/ 0 w 66"/>
                <a:gd name="T3" fmla="*/ 126 h 75"/>
                <a:gd name="T4" fmla="*/ 18 w 66"/>
                <a:gd name="T5" fmla="*/ 138 h 75"/>
                <a:gd name="T6" fmla="*/ 90 w 66"/>
                <a:gd name="T7" fmla="*/ 180 h 75"/>
                <a:gd name="T8" fmla="*/ 129 w 66"/>
                <a:gd name="T9" fmla="*/ 195 h 75"/>
                <a:gd name="T10" fmla="*/ 129 w 66"/>
                <a:gd name="T11" fmla="*/ 195 h 75"/>
                <a:gd name="T12" fmla="*/ 183 w 66"/>
                <a:gd name="T13" fmla="*/ 222 h 75"/>
                <a:gd name="T14" fmla="*/ 186 w 66"/>
                <a:gd name="T15" fmla="*/ 225 h 75"/>
                <a:gd name="T16" fmla="*/ 189 w 66"/>
                <a:gd name="T17" fmla="*/ 225 h 75"/>
                <a:gd name="T18" fmla="*/ 198 w 66"/>
                <a:gd name="T19" fmla="*/ 216 h 75"/>
                <a:gd name="T20" fmla="*/ 198 w 66"/>
                <a:gd name="T21" fmla="*/ 216 h 75"/>
                <a:gd name="T22" fmla="*/ 198 w 66"/>
                <a:gd name="T23" fmla="*/ 213 h 75"/>
                <a:gd name="T24" fmla="*/ 186 w 66"/>
                <a:gd name="T25" fmla="*/ 198 h 75"/>
                <a:gd name="T26" fmla="*/ 174 w 66"/>
                <a:gd name="T27" fmla="*/ 195 h 75"/>
                <a:gd name="T28" fmla="*/ 159 w 66"/>
                <a:gd name="T29" fmla="*/ 162 h 75"/>
                <a:gd name="T30" fmla="*/ 126 w 66"/>
                <a:gd name="T31" fmla="*/ 126 h 75"/>
                <a:gd name="T32" fmla="*/ 75 w 66"/>
                <a:gd name="T33" fmla="*/ 48 h 75"/>
                <a:gd name="T34" fmla="*/ 60 w 66"/>
                <a:gd name="T35" fmla="*/ 12 h 75"/>
                <a:gd name="T36" fmla="*/ 51 w 66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75"/>
                <a:gd name="T59" fmla="*/ 66 w 66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75">
                  <a:moveTo>
                    <a:pt x="17" y="0"/>
                  </a:moveTo>
                  <a:cubicBezTo>
                    <a:pt x="8" y="14"/>
                    <a:pt x="2" y="28"/>
                    <a:pt x="0" y="42"/>
                  </a:cubicBezTo>
                  <a:cubicBezTo>
                    <a:pt x="2" y="44"/>
                    <a:pt x="4" y="45"/>
                    <a:pt x="6" y="46"/>
                  </a:cubicBezTo>
                  <a:cubicBezTo>
                    <a:pt x="13" y="52"/>
                    <a:pt x="22" y="56"/>
                    <a:pt x="30" y="60"/>
                  </a:cubicBezTo>
                  <a:cubicBezTo>
                    <a:pt x="34" y="62"/>
                    <a:pt x="39" y="64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55" y="74"/>
                    <a:pt x="61" y="74"/>
                  </a:cubicBezTo>
                  <a:cubicBezTo>
                    <a:pt x="61" y="74"/>
                    <a:pt x="62" y="75"/>
                    <a:pt x="62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4"/>
                    <a:pt x="65" y="75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69"/>
                    <a:pt x="64" y="67"/>
                    <a:pt x="62" y="66"/>
                  </a:cubicBezTo>
                  <a:cubicBezTo>
                    <a:pt x="60" y="65"/>
                    <a:pt x="59" y="65"/>
                    <a:pt x="58" y="65"/>
                  </a:cubicBezTo>
                  <a:cubicBezTo>
                    <a:pt x="56" y="63"/>
                    <a:pt x="55" y="56"/>
                    <a:pt x="53" y="54"/>
                  </a:cubicBezTo>
                  <a:cubicBezTo>
                    <a:pt x="49" y="50"/>
                    <a:pt x="45" y="46"/>
                    <a:pt x="42" y="42"/>
                  </a:cubicBezTo>
                  <a:cubicBezTo>
                    <a:pt x="35" y="34"/>
                    <a:pt x="29" y="25"/>
                    <a:pt x="25" y="16"/>
                  </a:cubicBezTo>
                  <a:cubicBezTo>
                    <a:pt x="23" y="12"/>
                    <a:pt x="22" y="8"/>
                    <a:pt x="20" y="4"/>
                  </a:cubicBezTo>
                  <a:cubicBezTo>
                    <a:pt x="19" y="3"/>
                    <a:pt x="18" y="1"/>
                    <a:pt x="17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163"/>
            <p:cNvSpPr/>
            <p:nvPr/>
          </p:nvSpPr>
          <p:spPr bwMode="auto">
            <a:xfrm>
              <a:off x="3901" y="2003"/>
              <a:ext cx="135" cy="117"/>
            </a:xfrm>
            <a:custGeom>
              <a:avLst/>
              <a:gdLst>
                <a:gd name="T0" fmla="*/ 87 w 45"/>
                <a:gd name="T1" fmla="*/ 72 h 39"/>
                <a:gd name="T2" fmla="*/ 114 w 45"/>
                <a:gd name="T3" fmla="*/ 51 h 39"/>
                <a:gd name="T4" fmla="*/ 120 w 45"/>
                <a:gd name="T5" fmla="*/ 42 h 39"/>
                <a:gd name="T6" fmla="*/ 132 w 45"/>
                <a:gd name="T7" fmla="*/ 33 h 39"/>
                <a:gd name="T8" fmla="*/ 123 w 45"/>
                <a:gd name="T9" fmla="*/ 12 h 39"/>
                <a:gd name="T10" fmla="*/ 102 w 45"/>
                <a:gd name="T11" fmla="*/ 6 h 39"/>
                <a:gd name="T12" fmla="*/ 81 w 45"/>
                <a:gd name="T13" fmla="*/ 9 h 39"/>
                <a:gd name="T14" fmla="*/ 57 w 45"/>
                <a:gd name="T15" fmla="*/ 9 h 39"/>
                <a:gd name="T16" fmla="*/ 27 w 45"/>
                <a:gd name="T17" fmla="*/ 18 h 39"/>
                <a:gd name="T18" fmla="*/ 18 w 45"/>
                <a:gd name="T19" fmla="*/ 36 h 39"/>
                <a:gd name="T20" fmla="*/ 39 w 45"/>
                <a:gd name="T21" fmla="*/ 39 h 39"/>
                <a:gd name="T22" fmla="*/ 6 w 45"/>
                <a:gd name="T23" fmla="*/ 60 h 39"/>
                <a:gd name="T24" fmla="*/ 15 w 45"/>
                <a:gd name="T25" fmla="*/ 93 h 39"/>
                <a:gd name="T26" fmla="*/ 87 w 45"/>
                <a:gd name="T27" fmla="*/ 72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39"/>
                <a:gd name="T44" fmla="*/ 45 w 4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39">
                  <a:moveTo>
                    <a:pt x="29" y="24"/>
                  </a:moveTo>
                  <a:cubicBezTo>
                    <a:pt x="31" y="21"/>
                    <a:pt x="35" y="20"/>
                    <a:pt x="38" y="17"/>
                  </a:cubicBezTo>
                  <a:cubicBezTo>
                    <a:pt x="39" y="15"/>
                    <a:pt x="39" y="15"/>
                    <a:pt x="40" y="14"/>
                  </a:cubicBezTo>
                  <a:cubicBezTo>
                    <a:pt x="41" y="13"/>
                    <a:pt x="43" y="12"/>
                    <a:pt x="44" y="11"/>
                  </a:cubicBezTo>
                  <a:cubicBezTo>
                    <a:pt x="45" y="8"/>
                    <a:pt x="42" y="5"/>
                    <a:pt x="41" y="4"/>
                  </a:cubicBezTo>
                  <a:cubicBezTo>
                    <a:pt x="38" y="0"/>
                    <a:pt x="38" y="1"/>
                    <a:pt x="34" y="2"/>
                  </a:cubicBezTo>
                  <a:cubicBezTo>
                    <a:pt x="32" y="3"/>
                    <a:pt x="29" y="3"/>
                    <a:pt x="27" y="3"/>
                  </a:cubicBezTo>
                  <a:cubicBezTo>
                    <a:pt x="25" y="3"/>
                    <a:pt x="22" y="3"/>
                    <a:pt x="19" y="3"/>
                  </a:cubicBezTo>
                  <a:cubicBezTo>
                    <a:pt x="16" y="3"/>
                    <a:pt x="12" y="5"/>
                    <a:pt x="9" y="6"/>
                  </a:cubicBezTo>
                  <a:cubicBezTo>
                    <a:pt x="7" y="7"/>
                    <a:pt x="5" y="9"/>
                    <a:pt x="6" y="12"/>
                  </a:cubicBezTo>
                  <a:cubicBezTo>
                    <a:pt x="8" y="14"/>
                    <a:pt x="11" y="13"/>
                    <a:pt x="13" y="13"/>
                  </a:cubicBezTo>
                  <a:cubicBezTo>
                    <a:pt x="9" y="15"/>
                    <a:pt x="4" y="16"/>
                    <a:pt x="2" y="20"/>
                  </a:cubicBezTo>
                  <a:cubicBezTo>
                    <a:pt x="0" y="24"/>
                    <a:pt x="2" y="29"/>
                    <a:pt x="5" y="31"/>
                  </a:cubicBezTo>
                  <a:cubicBezTo>
                    <a:pt x="13" y="39"/>
                    <a:pt x="23" y="28"/>
                    <a:pt x="29" y="2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164"/>
            <p:cNvSpPr/>
            <p:nvPr/>
          </p:nvSpPr>
          <p:spPr bwMode="auto">
            <a:xfrm>
              <a:off x="3961" y="1979"/>
              <a:ext cx="84" cy="96"/>
            </a:xfrm>
            <a:custGeom>
              <a:avLst/>
              <a:gdLst>
                <a:gd name="T0" fmla="*/ 18 w 28"/>
                <a:gd name="T1" fmla="*/ 48 h 32"/>
                <a:gd name="T2" fmla="*/ 9 w 28"/>
                <a:gd name="T3" fmla="*/ 33 h 32"/>
                <a:gd name="T4" fmla="*/ 42 w 28"/>
                <a:gd name="T5" fmla="*/ 6 h 32"/>
                <a:gd name="T6" fmla="*/ 66 w 28"/>
                <a:gd name="T7" fmla="*/ 36 h 32"/>
                <a:gd name="T8" fmla="*/ 75 w 28"/>
                <a:gd name="T9" fmla="*/ 84 h 32"/>
                <a:gd name="T10" fmla="*/ 39 w 28"/>
                <a:gd name="T11" fmla="*/ 87 h 32"/>
                <a:gd name="T12" fmla="*/ 18 w 28"/>
                <a:gd name="T13" fmla="*/ 4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2"/>
                <a:gd name="T23" fmla="*/ 28 w 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2">
                  <a:moveTo>
                    <a:pt x="6" y="16"/>
                  </a:moveTo>
                  <a:cubicBezTo>
                    <a:pt x="5" y="15"/>
                    <a:pt x="4" y="13"/>
                    <a:pt x="3" y="11"/>
                  </a:cubicBezTo>
                  <a:cubicBezTo>
                    <a:pt x="0" y="4"/>
                    <a:pt x="7" y="0"/>
                    <a:pt x="14" y="2"/>
                  </a:cubicBezTo>
                  <a:cubicBezTo>
                    <a:pt x="18" y="4"/>
                    <a:pt x="21" y="7"/>
                    <a:pt x="22" y="12"/>
                  </a:cubicBezTo>
                  <a:cubicBezTo>
                    <a:pt x="23" y="16"/>
                    <a:pt x="28" y="25"/>
                    <a:pt x="25" y="28"/>
                  </a:cubicBezTo>
                  <a:cubicBezTo>
                    <a:pt x="22" y="30"/>
                    <a:pt x="16" y="32"/>
                    <a:pt x="13" y="29"/>
                  </a:cubicBezTo>
                  <a:cubicBezTo>
                    <a:pt x="10" y="25"/>
                    <a:pt x="7" y="20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165"/>
            <p:cNvSpPr/>
            <p:nvPr/>
          </p:nvSpPr>
          <p:spPr bwMode="auto">
            <a:xfrm>
              <a:off x="3480" y="1946"/>
              <a:ext cx="191" cy="237"/>
            </a:xfrm>
            <a:custGeom>
              <a:avLst/>
              <a:gdLst>
                <a:gd name="T0" fmla="*/ 185 w 64"/>
                <a:gd name="T1" fmla="*/ 126 h 79"/>
                <a:gd name="T2" fmla="*/ 191 w 64"/>
                <a:gd name="T3" fmla="*/ 84 h 79"/>
                <a:gd name="T4" fmla="*/ 173 w 64"/>
                <a:gd name="T5" fmla="*/ 90 h 79"/>
                <a:gd name="T6" fmla="*/ 104 w 64"/>
                <a:gd name="T7" fmla="*/ 93 h 79"/>
                <a:gd name="T8" fmla="*/ 72 w 64"/>
                <a:gd name="T9" fmla="*/ 54 h 79"/>
                <a:gd name="T10" fmla="*/ 39 w 64"/>
                <a:gd name="T11" fmla="*/ 6 h 79"/>
                <a:gd name="T12" fmla="*/ 12 w 64"/>
                <a:gd name="T13" fmla="*/ 99 h 79"/>
                <a:gd name="T14" fmla="*/ 33 w 64"/>
                <a:gd name="T15" fmla="*/ 126 h 79"/>
                <a:gd name="T16" fmla="*/ 24 w 64"/>
                <a:gd name="T17" fmla="*/ 138 h 79"/>
                <a:gd name="T18" fmla="*/ 27 w 64"/>
                <a:gd name="T19" fmla="*/ 171 h 79"/>
                <a:gd name="T20" fmla="*/ 128 w 64"/>
                <a:gd name="T21" fmla="*/ 183 h 79"/>
                <a:gd name="T22" fmla="*/ 188 w 64"/>
                <a:gd name="T23" fmla="*/ 180 h 79"/>
                <a:gd name="T24" fmla="*/ 185 w 64"/>
                <a:gd name="T25" fmla="*/ 126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9"/>
                <a:gd name="T41" fmla="*/ 64 w 6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9">
                  <a:moveTo>
                    <a:pt x="62" y="42"/>
                  </a:moveTo>
                  <a:cubicBezTo>
                    <a:pt x="62" y="37"/>
                    <a:pt x="63" y="32"/>
                    <a:pt x="64" y="28"/>
                  </a:cubicBezTo>
                  <a:cubicBezTo>
                    <a:pt x="61" y="29"/>
                    <a:pt x="58" y="30"/>
                    <a:pt x="58" y="30"/>
                  </a:cubicBezTo>
                  <a:cubicBezTo>
                    <a:pt x="49" y="33"/>
                    <a:pt x="44" y="35"/>
                    <a:pt x="35" y="31"/>
                  </a:cubicBezTo>
                  <a:cubicBezTo>
                    <a:pt x="27" y="27"/>
                    <a:pt x="26" y="26"/>
                    <a:pt x="24" y="18"/>
                  </a:cubicBezTo>
                  <a:cubicBezTo>
                    <a:pt x="23" y="13"/>
                    <a:pt x="20" y="4"/>
                    <a:pt x="13" y="2"/>
                  </a:cubicBezTo>
                  <a:cubicBezTo>
                    <a:pt x="0" y="0"/>
                    <a:pt x="2" y="27"/>
                    <a:pt x="4" y="33"/>
                  </a:cubicBezTo>
                  <a:cubicBezTo>
                    <a:pt x="5" y="38"/>
                    <a:pt x="11" y="35"/>
                    <a:pt x="11" y="42"/>
                  </a:cubicBezTo>
                  <a:cubicBezTo>
                    <a:pt x="11" y="45"/>
                    <a:pt x="9" y="44"/>
                    <a:pt x="8" y="46"/>
                  </a:cubicBezTo>
                  <a:cubicBezTo>
                    <a:pt x="6" y="48"/>
                    <a:pt x="8" y="54"/>
                    <a:pt x="9" y="57"/>
                  </a:cubicBezTo>
                  <a:cubicBezTo>
                    <a:pt x="17" y="79"/>
                    <a:pt x="29" y="60"/>
                    <a:pt x="43" y="61"/>
                  </a:cubicBezTo>
                  <a:cubicBezTo>
                    <a:pt x="50" y="61"/>
                    <a:pt x="56" y="61"/>
                    <a:pt x="63" y="60"/>
                  </a:cubicBezTo>
                  <a:cubicBezTo>
                    <a:pt x="62" y="54"/>
                    <a:pt x="62" y="48"/>
                    <a:pt x="62" y="4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166"/>
            <p:cNvSpPr/>
            <p:nvPr/>
          </p:nvSpPr>
          <p:spPr bwMode="auto">
            <a:xfrm>
              <a:off x="3590" y="1985"/>
              <a:ext cx="120" cy="174"/>
            </a:xfrm>
            <a:custGeom>
              <a:avLst/>
              <a:gdLst>
                <a:gd name="T0" fmla="*/ 15 w 40"/>
                <a:gd name="T1" fmla="*/ 81 h 58"/>
                <a:gd name="T2" fmla="*/ 9 w 40"/>
                <a:gd name="T3" fmla="*/ 54 h 58"/>
                <a:gd name="T4" fmla="*/ 72 w 40"/>
                <a:gd name="T5" fmla="*/ 18 h 58"/>
                <a:gd name="T6" fmla="*/ 105 w 40"/>
                <a:gd name="T7" fmla="*/ 78 h 58"/>
                <a:gd name="T8" fmla="*/ 99 w 40"/>
                <a:gd name="T9" fmla="*/ 165 h 58"/>
                <a:gd name="T10" fmla="*/ 39 w 40"/>
                <a:gd name="T11" fmla="*/ 156 h 58"/>
                <a:gd name="T12" fmla="*/ 15 w 40"/>
                <a:gd name="T13" fmla="*/ 8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58"/>
                <a:gd name="T23" fmla="*/ 40 w 40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58">
                  <a:moveTo>
                    <a:pt x="5" y="27"/>
                  </a:moveTo>
                  <a:cubicBezTo>
                    <a:pt x="4" y="24"/>
                    <a:pt x="3" y="21"/>
                    <a:pt x="3" y="18"/>
                  </a:cubicBezTo>
                  <a:cubicBezTo>
                    <a:pt x="0" y="4"/>
                    <a:pt x="14" y="0"/>
                    <a:pt x="24" y="6"/>
                  </a:cubicBezTo>
                  <a:cubicBezTo>
                    <a:pt x="32" y="11"/>
                    <a:pt x="35" y="17"/>
                    <a:pt x="35" y="26"/>
                  </a:cubicBezTo>
                  <a:cubicBezTo>
                    <a:pt x="36" y="34"/>
                    <a:pt x="40" y="50"/>
                    <a:pt x="33" y="55"/>
                  </a:cubicBezTo>
                  <a:cubicBezTo>
                    <a:pt x="28" y="58"/>
                    <a:pt x="16" y="58"/>
                    <a:pt x="13" y="52"/>
                  </a:cubicBezTo>
                  <a:cubicBezTo>
                    <a:pt x="9" y="45"/>
                    <a:pt x="6" y="35"/>
                    <a:pt x="5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167"/>
            <p:cNvSpPr/>
            <p:nvPr/>
          </p:nvSpPr>
          <p:spPr bwMode="auto">
            <a:xfrm>
              <a:off x="4081" y="1979"/>
              <a:ext cx="197" cy="234"/>
            </a:xfrm>
            <a:custGeom>
              <a:avLst/>
              <a:gdLst>
                <a:gd name="T0" fmla="*/ 158 w 66"/>
                <a:gd name="T1" fmla="*/ 3 h 78"/>
                <a:gd name="T2" fmla="*/ 119 w 66"/>
                <a:gd name="T3" fmla="*/ 48 h 78"/>
                <a:gd name="T4" fmla="*/ 84 w 66"/>
                <a:gd name="T5" fmla="*/ 84 h 78"/>
                <a:gd name="T6" fmla="*/ 15 w 66"/>
                <a:gd name="T7" fmla="*/ 75 h 78"/>
                <a:gd name="T8" fmla="*/ 0 w 66"/>
                <a:gd name="T9" fmla="*/ 69 h 78"/>
                <a:gd name="T10" fmla="*/ 6 w 66"/>
                <a:gd name="T11" fmla="*/ 132 h 78"/>
                <a:gd name="T12" fmla="*/ 3 w 66"/>
                <a:gd name="T13" fmla="*/ 168 h 78"/>
                <a:gd name="T14" fmla="*/ 51 w 66"/>
                <a:gd name="T15" fmla="*/ 174 h 78"/>
                <a:gd name="T16" fmla="*/ 155 w 66"/>
                <a:gd name="T17" fmla="*/ 171 h 78"/>
                <a:gd name="T18" fmla="*/ 161 w 66"/>
                <a:gd name="T19" fmla="*/ 138 h 78"/>
                <a:gd name="T20" fmla="*/ 152 w 66"/>
                <a:gd name="T21" fmla="*/ 123 h 78"/>
                <a:gd name="T22" fmla="*/ 179 w 66"/>
                <a:gd name="T23" fmla="*/ 99 h 78"/>
                <a:gd name="T24" fmla="*/ 158 w 66"/>
                <a:gd name="T25" fmla="*/ 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78"/>
                <a:gd name="T41" fmla="*/ 66 w 66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78">
                  <a:moveTo>
                    <a:pt x="53" y="1"/>
                  </a:moveTo>
                  <a:cubicBezTo>
                    <a:pt x="46" y="2"/>
                    <a:pt x="42" y="11"/>
                    <a:pt x="40" y="16"/>
                  </a:cubicBezTo>
                  <a:cubicBezTo>
                    <a:pt x="37" y="24"/>
                    <a:pt x="37" y="25"/>
                    <a:pt x="28" y="28"/>
                  </a:cubicBezTo>
                  <a:cubicBezTo>
                    <a:pt x="18" y="31"/>
                    <a:pt x="13" y="29"/>
                    <a:pt x="5" y="25"/>
                  </a:cubicBezTo>
                  <a:cubicBezTo>
                    <a:pt x="5" y="25"/>
                    <a:pt x="3" y="24"/>
                    <a:pt x="0" y="23"/>
                  </a:cubicBezTo>
                  <a:cubicBezTo>
                    <a:pt x="2" y="29"/>
                    <a:pt x="2" y="37"/>
                    <a:pt x="2" y="44"/>
                  </a:cubicBezTo>
                  <a:cubicBezTo>
                    <a:pt x="2" y="48"/>
                    <a:pt x="1" y="52"/>
                    <a:pt x="1" y="56"/>
                  </a:cubicBezTo>
                  <a:cubicBezTo>
                    <a:pt x="6" y="57"/>
                    <a:pt x="11" y="57"/>
                    <a:pt x="17" y="58"/>
                  </a:cubicBezTo>
                  <a:cubicBezTo>
                    <a:pt x="31" y="58"/>
                    <a:pt x="42" y="78"/>
                    <a:pt x="52" y="57"/>
                  </a:cubicBezTo>
                  <a:cubicBezTo>
                    <a:pt x="53" y="55"/>
                    <a:pt x="56" y="48"/>
                    <a:pt x="54" y="46"/>
                  </a:cubicBezTo>
                  <a:cubicBezTo>
                    <a:pt x="53" y="44"/>
                    <a:pt x="51" y="45"/>
                    <a:pt x="51" y="41"/>
                  </a:cubicBezTo>
                  <a:cubicBezTo>
                    <a:pt x="53" y="35"/>
                    <a:pt x="58" y="39"/>
                    <a:pt x="60" y="33"/>
                  </a:cubicBezTo>
                  <a:cubicBezTo>
                    <a:pt x="62" y="27"/>
                    <a:pt x="66" y="0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168"/>
            <p:cNvSpPr/>
            <p:nvPr/>
          </p:nvSpPr>
          <p:spPr bwMode="auto">
            <a:xfrm>
              <a:off x="4027" y="2003"/>
              <a:ext cx="137" cy="177"/>
            </a:xfrm>
            <a:custGeom>
              <a:avLst/>
              <a:gdLst>
                <a:gd name="T0" fmla="*/ 113 w 46"/>
                <a:gd name="T1" fmla="*/ 87 h 59"/>
                <a:gd name="T2" fmla="*/ 122 w 46"/>
                <a:gd name="T3" fmla="*/ 60 h 59"/>
                <a:gd name="T4" fmla="*/ 63 w 46"/>
                <a:gd name="T5" fmla="*/ 15 h 59"/>
                <a:gd name="T6" fmla="*/ 21 w 46"/>
                <a:gd name="T7" fmla="*/ 75 h 59"/>
                <a:gd name="T8" fmla="*/ 21 w 46"/>
                <a:gd name="T9" fmla="*/ 162 h 59"/>
                <a:gd name="T10" fmla="*/ 83 w 46"/>
                <a:gd name="T11" fmla="*/ 159 h 59"/>
                <a:gd name="T12" fmla="*/ 113 w 46"/>
                <a:gd name="T13" fmla="*/ 8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9"/>
                <a:gd name="T23" fmla="*/ 46 w 4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9">
                  <a:moveTo>
                    <a:pt x="38" y="29"/>
                  </a:moveTo>
                  <a:cubicBezTo>
                    <a:pt x="39" y="26"/>
                    <a:pt x="40" y="23"/>
                    <a:pt x="41" y="20"/>
                  </a:cubicBezTo>
                  <a:cubicBezTo>
                    <a:pt x="46" y="6"/>
                    <a:pt x="31" y="0"/>
                    <a:pt x="21" y="5"/>
                  </a:cubicBezTo>
                  <a:cubicBezTo>
                    <a:pt x="12" y="10"/>
                    <a:pt x="9" y="16"/>
                    <a:pt x="7" y="25"/>
                  </a:cubicBezTo>
                  <a:cubicBezTo>
                    <a:pt x="6" y="33"/>
                    <a:pt x="0" y="49"/>
                    <a:pt x="7" y="54"/>
                  </a:cubicBezTo>
                  <a:cubicBezTo>
                    <a:pt x="11" y="58"/>
                    <a:pt x="24" y="59"/>
                    <a:pt x="28" y="53"/>
                  </a:cubicBezTo>
                  <a:cubicBezTo>
                    <a:pt x="33" y="46"/>
                    <a:pt x="36" y="37"/>
                    <a:pt x="38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8" name="Picture 16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668" y="1769"/>
              <a:ext cx="43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9" name="Freeform 170"/>
            <p:cNvSpPr/>
            <p:nvPr/>
          </p:nvSpPr>
          <p:spPr bwMode="auto">
            <a:xfrm>
              <a:off x="3262" y="733"/>
              <a:ext cx="582" cy="640"/>
            </a:xfrm>
            <a:custGeom>
              <a:avLst/>
              <a:gdLst>
                <a:gd name="T0" fmla="*/ 519 w 195"/>
                <a:gd name="T1" fmla="*/ 490 h 213"/>
                <a:gd name="T2" fmla="*/ 516 w 195"/>
                <a:gd name="T3" fmla="*/ 631 h 213"/>
                <a:gd name="T4" fmla="*/ 484 w 195"/>
                <a:gd name="T5" fmla="*/ 601 h 213"/>
                <a:gd name="T6" fmla="*/ 454 w 195"/>
                <a:gd name="T7" fmla="*/ 508 h 213"/>
                <a:gd name="T8" fmla="*/ 424 w 195"/>
                <a:gd name="T9" fmla="*/ 460 h 213"/>
                <a:gd name="T10" fmla="*/ 209 w 195"/>
                <a:gd name="T11" fmla="*/ 340 h 213"/>
                <a:gd name="T12" fmla="*/ 45 w 195"/>
                <a:gd name="T13" fmla="*/ 252 h 213"/>
                <a:gd name="T14" fmla="*/ 113 w 195"/>
                <a:gd name="T15" fmla="*/ 3 h 213"/>
                <a:gd name="T16" fmla="*/ 128 w 195"/>
                <a:gd name="T17" fmla="*/ 72 h 213"/>
                <a:gd name="T18" fmla="*/ 140 w 195"/>
                <a:gd name="T19" fmla="*/ 201 h 213"/>
                <a:gd name="T20" fmla="*/ 212 w 195"/>
                <a:gd name="T21" fmla="*/ 219 h 213"/>
                <a:gd name="T22" fmla="*/ 263 w 195"/>
                <a:gd name="T23" fmla="*/ 114 h 213"/>
                <a:gd name="T24" fmla="*/ 292 w 195"/>
                <a:gd name="T25" fmla="*/ 168 h 213"/>
                <a:gd name="T26" fmla="*/ 284 w 195"/>
                <a:gd name="T27" fmla="*/ 267 h 213"/>
                <a:gd name="T28" fmla="*/ 367 w 195"/>
                <a:gd name="T29" fmla="*/ 306 h 213"/>
                <a:gd name="T30" fmla="*/ 442 w 195"/>
                <a:gd name="T31" fmla="*/ 144 h 213"/>
                <a:gd name="T32" fmla="*/ 484 w 195"/>
                <a:gd name="T33" fmla="*/ 201 h 213"/>
                <a:gd name="T34" fmla="*/ 451 w 195"/>
                <a:gd name="T35" fmla="*/ 294 h 213"/>
                <a:gd name="T36" fmla="*/ 537 w 195"/>
                <a:gd name="T37" fmla="*/ 439 h 213"/>
                <a:gd name="T38" fmla="*/ 519 w 195"/>
                <a:gd name="T39" fmla="*/ 490 h 2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213"/>
                <a:gd name="T62" fmla="*/ 195 w 195"/>
                <a:gd name="T63" fmla="*/ 213 h 2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213">
                  <a:moveTo>
                    <a:pt x="174" y="163"/>
                  </a:moveTo>
                  <a:cubicBezTo>
                    <a:pt x="169" y="176"/>
                    <a:pt x="195" y="199"/>
                    <a:pt x="173" y="210"/>
                  </a:cubicBezTo>
                  <a:cubicBezTo>
                    <a:pt x="164" y="213"/>
                    <a:pt x="164" y="207"/>
                    <a:pt x="162" y="200"/>
                  </a:cubicBezTo>
                  <a:cubicBezTo>
                    <a:pt x="160" y="189"/>
                    <a:pt x="156" y="179"/>
                    <a:pt x="152" y="169"/>
                  </a:cubicBezTo>
                  <a:cubicBezTo>
                    <a:pt x="149" y="163"/>
                    <a:pt x="145" y="158"/>
                    <a:pt x="142" y="153"/>
                  </a:cubicBezTo>
                  <a:cubicBezTo>
                    <a:pt x="125" y="126"/>
                    <a:pt x="99" y="119"/>
                    <a:pt x="70" y="113"/>
                  </a:cubicBezTo>
                  <a:cubicBezTo>
                    <a:pt x="47" y="107"/>
                    <a:pt x="31" y="105"/>
                    <a:pt x="15" y="84"/>
                  </a:cubicBezTo>
                  <a:cubicBezTo>
                    <a:pt x="0" y="64"/>
                    <a:pt x="4" y="6"/>
                    <a:pt x="38" y="1"/>
                  </a:cubicBezTo>
                  <a:cubicBezTo>
                    <a:pt x="51" y="0"/>
                    <a:pt x="45" y="15"/>
                    <a:pt x="43" y="24"/>
                  </a:cubicBezTo>
                  <a:cubicBezTo>
                    <a:pt x="39" y="41"/>
                    <a:pt x="39" y="52"/>
                    <a:pt x="47" y="67"/>
                  </a:cubicBezTo>
                  <a:cubicBezTo>
                    <a:pt x="53" y="78"/>
                    <a:pt x="63" y="89"/>
                    <a:pt x="71" y="73"/>
                  </a:cubicBezTo>
                  <a:cubicBezTo>
                    <a:pt x="77" y="61"/>
                    <a:pt x="75" y="43"/>
                    <a:pt x="88" y="38"/>
                  </a:cubicBezTo>
                  <a:cubicBezTo>
                    <a:pt x="105" y="31"/>
                    <a:pt x="104" y="46"/>
                    <a:pt x="98" y="56"/>
                  </a:cubicBezTo>
                  <a:cubicBezTo>
                    <a:pt x="92" y="66"/>
                    <a:pt x="88" y="79"/>
                    <a:pt x="95" y="89"/>
                  </a:cubicBezTo>
                  <a:cubicBezTo>
                    <a:pt x="100" y="96"/>
                    <a:pt x="113" y="106"/>
                    <a:pt x="123" y="102"/>
                  </a:cubicBezTo>
                  <a:cubicBezTo>
                    <a:pt x="145" y="92"/>
                    <a:pt x="125" y="59"/>
                    <a:pt x="148" y="48"/>
                  </a:cubicBezTo>
                  <a:cubicBezTo>
                    <a:pt x="163" y="41"/>
                    <a:pt x="167" y="55"/>
                    <a:pt x="162" y="67"/>
                  </a:cubicBezTo>
                  <a:cubicBezTo>
                    <a:pt x="158" y="77"/>
                    <a:pt x="154" y="87"/>
                    <a:pt x="151" y="98"/>
                  </a:cubicBezTo>
                  <a:cubicBezTo>
                    <a:pt x="144" y="126"/>
                    <a:pt x="172" y="125"/>
                    <a:pt x="180" y="146"/>
                  </a:cubicBezTo>
                  <a:cubicBezTo>
                    <a:pt x="184" y="155"/>
                    <a:pt x="177" y="157"/>
                    <a:pt x="174" y="163"/>
                  </a:cubicBezTo>
                </a:path>
              </a:pathLst>
            </a:custGeom>
            <a:solidFill>
              <a:srgbClr val="2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171"/>
            <p:cNvSpPr/>
            <p:nvPr/>
          </p:nvSpPr>
          <p:spPr bwMode="auto">
            <a:xfrm>
              <a:off x="3280" y="742"/>
              <a:ext cx="469" cy="435"/>
            </a:xfrm>
            <a:custGeom>
              <a:avLst/>
              <a:gdLst>
                <a:gd name="T0" fmla="*/ 102 w 157"/>
                <a:gd name="T1" fmla="*/ 0 h 145"/>
                <a:gd name="T2" fmla="*/ 96 w 157"/>
                <a:gd name="T3" fmla="*/ 0 h 145"/>
                <a:gd name="T4" fmla="*/ 24 w 157"/>
                <a:gd name="T5" fmla="*/ 63 h 145"/>
                <a:gd name="T6" fmla="*/ 33 w 157"/>
                <a:gd name="T7" fmla="*/ 243 h 145"/>
                <a:gd name="T8" fmla="*/ 170 w 157"/>
                <a:gd name="T9" fmla="*/ 318 h 145"/>
                <a:gd name="T10" fmla="*/ 194 w 157"/>
                <a:gd name="T11" fmla="*/ 324 h 145"/>
                <a:gd name="T12" fmla="*/ 403 w 157"/>
                <a:gd name="T13" fmla="*/ 435 h 145"/>
                <a:gd name="T14" fmla="*/ 457 w 157"/>
                <a:gd name="T15" fmla="*/ 369 h 145"/>
                <a:gd name="T16" fmla="*/ 430 w 157"/>
                <a:gd name="T17" fmla="*/ 285 h 145"/>
                <a:gd name="T18" fmla="*/ 463 w 157"/>
                <a:gd name="T19" fmla="*/ 189 h 145"/>
                <a:gd name="T20" fmla="*/ 463 w 157"/>
                <a:gd name="T21" fmla="*/ 144 h 145"/>
                <a:gd name="T22" fmla="*/ 448 w 157"/>
                <a:gd name="T23" fmla="*/ 135 h 145"/>
                <a:gd name="T24" fmla="*/ 445 w 157"/>
                <a:gd name="T25" fmla="*/ 135 h 145"/>
                <a:gd name="T26" fmla="*/ 424 w 157"/>
                <a:gd name="T27" fmla="*/ 141 h 145"/>
                <a:gd name="T28" fmla="*/ 391 w 157"/>
                <a:gd name="T29" fmla="*/ 219 h 145"/>
                <a:gd name="T30" fmla="*/ 350 w 157"/>
                <a:gd name="T31" fmla="*/ 303 h 145"/>
                <a:gd name="T32" fmla="*/ 335 w 157"/>
                <a:gd name="T33" fmla="*/ 306 h 145"/>
                <a:gd name="T34" fmla="*/ 332 w 157"/>
                <a:gd name="T35" fmla="*/ 306 h 145"/>
                <a:gd name="T36" fmla="*/ 260 w 157"/>
                <a:gd name="T37" fmla="*/ 261 h 145"/>
                <a:gd name="T38" fmla="*/ 272 w 157"/>
                <a:gd name="T39" fmla="*/ 156 h 145"/>
                <a:gd name="T40" fmla="*/ 281 w 157"/>
                <a:gd name="T41" fmla="*/ 111 h 145"/>
                <a:gd name="T42" fmla="*/ 269 w 157"/>
                <a:gd name="T43" fmla="*/ 105 h 145"/>
                <a:gd name="T44" fmla="*/ 266 w 157"/>
                <a:gd name="T45" fmla="*/ 105 h 145"/>
                <a:gd name="T46" fmla="*/ 248 w 157"/>
                <a:gd name="T47" fmla="*/ 108 h 145"/>
                <a:gd name="T48" fmla="*/ 212 w 157"/>
                <a:gd name="T49" fmla="*/ 171 h 145"/>
                <a:gd name="T50" fmla="*/ 200 w 157"/>
                <a:gd name="T51" fmla="*/ 210 h 145"/>
                <a:gd name="T52" fmla="*/ 167 w 157"/>
                <a:gd name="T53" fmla="*/ 240 h 145"/>
                <a:gd name="T54" fmla="*/ 164 w 157"/>
                <a:gd name="T55" fmla="*/ 240 h 145"/>
                <a:gd name="T56" fmla="*/ 119 w 157"/>
                <a:gd name="T57" fmla="*/ 195 h 145"/>
                <a:gd name="T58" fmla="*/ 105 w 157"/>
                <a:gd name="T59" fmla="*/ 63 h 145"/>
                <a:gd name="T60" fmla="*/ 108 w 157"/>
                <a:gd name="T61" fmla="*/ 51 h 145"/>
                <a:gd name="T62" fmla="*/ 114 w 157"/>
                <a:gd name="T63" fmla="*/ 3 h 145"/>
                <a:gd name="T64" fmla="*/ 105 w 157"/>
                <a:gd name="T65" fmla="*/ 0 h 145"/>
                <a:gd name="T66" fmla="*/ 102 w 157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45"/>
                <a:gd name="T104" fmla="*/ 157 w 157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45">
                  <a:moveTo>
                    <a:pt x="34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19" y="2"/>
                    <a:pt x="11" y="13"/>
                    <a:pt x="8" y="21"/>
                  </a:cubicBezTo>
                  <a:cubicBezTo>
                    <a:pt x="0" y="40"/>
                    <a:pt x="1" y="68"/>
                    <a:pt x="11" y="81"/>
                  </a:cubicBezTo>
                  <a:cubicBezTo>
                    <a:pt x="24" y="99"/>
                    <a:pt x="37" y="102"/>
                    <a:pt x="57" y="106"/>
                  </a:cubicBezTo>
                  <a:cubicBezTo>
                    <a:pt x="60" y="107"/>
                    <a:pt x="62" y="107"/>
                    <a:pt x="65" y="108"/>
                  </a:cubicBezTo>
                  <a:cubicBezTo>
                    <a:pt x="92" y="114"/>
                    <a:pt x="118" y="121"/>
                    <a:pt x="135" y="145"/>
                  </a:cubicBezTo>
                  <a:cubicBezTo>
                    <a:pt x="139" y="137"/>
                    <a:pt x="145" y="130"/>
                    <a:pt x="153" y="123"/>
                  </a:cubicBezTo>
                  <a:cubicBezTo>
                    <a:pt x="145" y="117"/>
                    <a:pt x="140" y="110"/>
                    <a:pt x="144" y="95"/>
                  </a:cubicBezTo>
                  <a:cubicBezTo>
                    <a:pt x="147" y="83"/>
                    <a:pt x="151" y="72"/>
                    <a:pt x="155" y="63"/>
                  </a:cubicBezTo>
                  <a:cubicBezTo>
                    <a:pt x="157" y="57"/>
                    <a:pt x="157" y="51"/>
                    <a:pt x="155" y="48"/>
                  </a:cubicBezTo>
                  <a:cubicBezTo>
                    <a:pt x="154" y="46"/>
                    <a:pt x="152" y="45"/>
                    <a:pt x="150" y="45"/>
                  </a:cubicBezTo>
                  <a:cubicBezTo>
                    <a:pt x="150" y="45"/>
                    <a:pt x="149" y="45"/>
                    <a:pt x="149" y="45"/>
                  </a:cubicBezTo>
                  <a:cubicBezTo>
                    <a:pt x="147" y="45"/>
                    <a:pt x="145" y="46"/>
                    <a:pt x="142" y="47"/>
                  </a:cubicBezTo>
                  <a:cubicBezTo>
                    <a:pt x="132" y="52"/>
                    <a:pt x="131" y="62"/>
                    <a:pt x="131" y="73"/>
                  </a:cubicBezTo>
                  <a:cubicBezTo>
                    <a:pt x="130" y="84"/>
                    <a:pt x="129" y="95"/>
                    <a:pt x="117" y="101"/>
                  </a:cubicBezTo>
                  <a:cubicBezTo>
                    <a:pt x="116" y="101"/>
                    <a:pt x="114" y="102"/>
                    <a:pt x="112" y="102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02" y="101"/>
                    <a:pt x="92" y="94"/>
                    <a:pt x="87" y="87"/>
                  </a:cubicBezTo>
                  <a:cubicBezTo>
                    <a:pt x="79" y="75"/>
                    <a:pt x="86" y="60"/>
                    <a:pt x="91" y="52"/>
                  </a:cubicBezTo>
                  <a:cubicBezTo>
                    <a:pt x="94" y="47"/>
                    <a:pt x="95" y="40"/>
                    <a:pt x="94" y="37"/>
                  </a:cubicBezTo>
                  <a:cubicBezTo>
                    <a:pt x="93" y="35"/>
                    <a:pt x="92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88" y="35"/>
                    <a:pt x="85" y="35"/>
                    <a:pt x="83" y="36"/>
                  </a:cubicBezTo>
                  <a:cubicBezTo>
                    <a:pt x="75" y="40"/>
                    <a:pt x="73" y="48"/>
                    <a:pt x="71" y="57"/>
                  </a:cubicBezTo>
                  <a:cubicBezTo>
                    <a:pt x="70" y="62"/>
                    <a:pt x="69" y="66"/>
                    <a:pt x="67" y="70"/>
                  </a:cubicBezTo>
                  <a:cubicBezTo>
                    <a:pt x="64" y="77"/>
                    <a:pt x="60" y="80"/>
                    <a:pt x="56" y="80"/>
                  </a:cubicBezTo>
                  <a:cubicBezTo>
                    <a:pt x="56" y="80"/>
                    <a:pt x="56" y="80"/>
                    <a:pt x="55" y="80"/>
                  </a:cubicBezTo>
                  <a:cubicBezTo>
                    <a:pt x="50" y="79"/>
                    <a:pt x="45" y="74"/>
                    <a:pt x="40" y="65"/>
                  </a:cubicBezTo>
                  <a:cubicBezTo>
                    <a:pt x="31" y="49"/>
                    <a:pt x="31" y="37"/>
                    <a:pt x="35" y="21"/>
                  </a:cubicBezTo>
                  <a:cubicBezTo>
                    <a:pt x="35" y="20"/>
                    <a:pt x="36" y="18"/>
                    <a:pt x="36" y="17"/>
                  </a:cubicBezTo>
                  <a:cubicBezTo>
                    <a:pt x="38" y="11"/>
                    <a:pt x="40" y="4"/>
                    <a:pt x="38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33181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172"/>
            <p:cNvSpPr/>
            <p:nvPr/>
          </p:nvSpPr>
          <p:spPr bwMode="auto">
            <a:xfrm>
              <a:off x="3967" y="781"/>
              <a:ext cx="622" cy="607"/>
            </a:xfrm>
            <a:custGeom>
              <a:avLst/>
              <a:gdLst>
                <a:gd name="T0" fmla="*/ 72 w 208"/>
                <a:gd name="T1" fmla="*/ 454 h 202"/>
                <a:gd name="T2" fmla="*/ 63 w 208"/>
                <a:gd name="T3" fmla="*/ 592 h 202"/>
                <a:gd name="T4" fmla="*/ 99 w 208"/>
                <a:gd name="T5" fmla="*/ 568 h 202"/>
                <a:gd name="T6" fmla="*/ 138 w 208"/>
                <a:gd name="T7" fmla="*/ 478 h 202"/>
                <a:gd name="T8" fmla="*/ 170 w 208"/>
                <a:gd name="T9" fmla="*/ 433 h 202"/>
                <a:gd name="T10" fmla="*/ 395 w 208"/>
                <a:gd name="T11" fmla="*/ 331 h 202"/>
                <a:gd name="T12" fmla="*/ 568 w 208"/>
                <a:gd name="T13" fmla="*/ 261 h 202"/>
                <a:gd name="T14" fmla="*/ 523 w 208"/>
                <a:gd name="T15" fmla="*/ 9 h 202"/>
                <a:gd name="T16" fmla="*/ 502 w 208"/>
                <a:gd name="T17" fmla="*/ 75 h 202"/>
                <a:gd name="T18" fmla="*/ 478 w 208"/>
                <a:gd name="T19" fmla="*/ 201 h 202"/>
                <a:gd name="T20" fmla="*/ 404 w 208"/>
                <a:gd name="T21" fmla="*/ 213 h 202"/>
                <a:gd name="T22" fmla="*/ 362 w 208"/>
                <a:gd name="T23" fmla="*/ 102 h 202"/>
                <a:gd name="T24" fmla="*/ 329 w 208"/>
                <a:gd name="T25" fmla="*/ 156 h 202"/>
                <a:gd name="T26" fmla="*/ 329 w 208"/>
                <a:gd name="T27" fmla="*/ 252 h 202"/>
                <a:gd name="T28" fmla="*/ 242 w 208"/>
                <a:gd name="T29" fmla="*/ 285 h 202"/>
                <a:gd name="T30" fmla="*/ 182 w 208"/>
                <a:gd name="T31" fmla="*/ 117 h 202"/>
                <a:gd name="T32" fmla="*/ 135 w 208"/>
                <a:gd name="T33" fmla="*/ 168 h 202"/>
                <a:gd name="T34" fmla="*/ 158 w 208"/>
                <a:gd name="T35" fmla="*/ 264 h 202"/>
                <a:gd name="T36" fmla="*/ 60 w 208"/>
                <a:gd name="T37" fmla="*/ 403 h 202"/>
                <a:gd name="T38" fmla="*/ 72 w 208"/>
                <a:gd name="T39" fmla="*/ 454 h 2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8"/>
                <a:gd name="T61" fmla="*/ 0 h 202"/>
                <a:gd name="T62" fmla="*/ 208 w 208"/>
                <a:gd name="T63" fmla="*/ 202 h 2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8" h="202">
                  <a:moveTo>
                    <a:pt x="24" y="151"/>
                  </a:moveTo>
                  <a:cubicBezTo>
                    <a:pt x="28" y="165"/>
                    <a:pt x="0" y="185"/>
                    <a:pt x="21" y="197"/>
                  </a:cubicBezTo>
                  <a:cubicBezTo>
                    <a:pt x="29" y="202"/>
                    <a:pt x="30" y="196"/>
                    <a:pt x="33" y="189"/>
                  </a:cubicBezTo>
                  <a:cubicBezTo>
                    <a:pt x="36" y="178"/>
                    <a:pt x="41" y="168"/>
                    <a:pt x="46" y="159"/>
                  </a:cubicBezTo>
                  <a:cubicBezTo>
                    <a:pt x="49" y="153"/>
                    <a:pt x="53" y="148"/>
                    <a:pt x="57" y="144"/>
                  </a:cubicBezTo>
                  <a:cubicBezTo>
                    <a:pt x="76" y="119"/>
                    <a:pt x="103" y="115"/>
                    <a:pt x="132" y="110"/>
                  </a:cubicBezTo>
                  <a:cubicBezTo>
                    <a:pt x="156" y="107"/>
                    <a:pt x="172" y="107"/>
                    <a:pt x="190" y="87"/>
                  </a:cubicBezTo>
                  <a:cubicBezTo>
                    <a:pt x="207" y="69"/>
                    <a:pt x="208" y="10"/>
                    <a:pt x="175" y="3"/>
                  </a:cubicBezTo>
                  <a:cubicBezTo>
                    <a:pt x="162" y="0"/>
                    <a:pt x="166" y="16"/>
                    <a:pt x="168" y="25"/>
                  </a:cubicBezTo>
                  <a:cubicBezTo>
                    <a:pt x="170" y="42"/>
                    <a:pt x="170" y="53"/>
                    <a:pt x="160" y="67"/>
                  </a:cubicBezTo>
                  <a:cubicBezTo>
                    <a:pt x="152" y="78"/>
                    <a:pt x="142" y="87"/>
                    <a:pt x="135" y="71"/>
                  </a:cubicBezTo>
                  <a:cubicBezTo>
                    <a:pt x="131" y="59"/>
                    <a:pt x="134" y="41"/>
                    <a:pt x="121" y="34"/>
                  </a:cubicBezTo>
                  <a:cubicBezTo>
                    <a:pt x="106" y="26"/>
                    <a:pt x="105" y="41"/>
                    <a:pt x="110" y="52"/>
                  </a:cubicBezTo>
                  <a:cubicBezTo>
                    <a:pt x="115" y="62"/>
                    <a:pt x="118" y="75"/>
                    <a:pt x="110" y="84"/>
                  </a:cubicBezTo>
                  <a:cubicBezTo>
                    <a:pt x="105" y="92"/>
                    <a:pt x="90" y="100"/>
                    <a:pt x="81" y="95"/>
                  </a:cubicBezTo>
                  <a:cubicBezTo>
                    <a:pt x="60" y="83"/>
                    <a:pt x="83" y="52"/>
                    <a:pt x="61" y="39"/>
                  </a:cubicBezTo>
                  <a:cubicBezTo>
                    <a:pt x="46" y="31"/>
                    <a:pt x="41" y="44"/>
                    <a:pt x="45" y="56"/>
                  </a:cubicBezTo>
                  <a:cubicBezTo>
                    <a:pt x="48" y="67"/>
                    <a:pt x="51" y="77"/>
                    <a:pt x="53" y="88"/>
                  </a:cubicBezTo>
                  <a:cubicBezTo>
                    <a:pt x="58" y="117"/>
                    <a:pt x="30" y="114"/>
                    <a:pt x="20" y="134"/>
                  </a:cubicBezTo>
                  <a:cubicBezTo>
                    <a:pt x="16" y="142"/>
                    <a:pt x="22" y="145"/>
                    <a:pt x="24" y="151"/>
                  </a:cubicBezTo>
                </a:path>
              </a:pathLst>
            </a:custGeom>
            <a:solidFill>
              <a:srgbClr val="2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173"/>
            <p:cNvSpPr/>
            <p:nvPr/>
          </p:nvSpPr>
          <p:spPr bwMode="auto">
            <a:xfrm>
              <a:off x="4101" y="793"/>
              <a:ext cx="473" cy="387"/>
            </a:xfrm>
            <a:custGeom>
              <a:avLst/>
              <a:gdLst>
                <a:gd name="T0" fmla="*/ 380 w 158"/>
                <a:gd name="T1" fmla="*/ 0 h 129"/>
                <a:gd name="T2" fmla="*/ 371 w 158"/>
                <a:gd name="T3" fmla="*/ 3 h 129"/>
                <a:gd name="T4" fmla="*/ 371 w 158"/>
                <a:gd name="T5" fmla="*/ 51 h 129"/>
                <a:gd name="T6" fmla="*/ 374 w 158"/>
                <a:gd name="T7" fmla="*/ 63 h 129"/>
                <a:gd name="T8" fmla="*/ 347 w 158"/>
                <a:gd name="T9" fmla="*/ 192 h 129"/>
                <a:gd name="T10" fmla="*/ 296 w 158"/>
                <a:gd name="T11" fmla="*/ 231 h 129"/>
                <a:gd name="T12" fmla="*/ 296 w 158"/>
                <a:gd name="T13" fmla="*/ 231 h 129"/>
                <a:gd name="T14" fmla="*/ 266 w 158"/>
                <a:gd name="T15" fmla="*/ 201 h 129"/>
                <a:gd name="T16" fmla="*/ 257 w 158"/>
                <a:gd name="T17" fmla="*/ 162 h 129"/>
                <a:gd name="T18" fmla="*/ 228 w 158"/>
                <a:gd name="T19" fmla="*/ 96 h 129"/>
                <a:gd name="T20" fmla="*/ 207 w 158"/>
                <a:gd name="T21" fmla="*/ 87 h 129"/>
                <a:gd name="T22" fmla="*/ 207 w 158"/>
                <a:gd name="T23" fmla="*/ 87 h 129"/>
                <a:gd name="T24" fmla="*/ 195 w 158"/>
                <a:gd name="T25" fmla="*/ 93 h 129"/>
                <a:gd name="T26" fmla="*/ 198 w 158"/>
                <a:gd name="T27" fmla="*/ 141 h 129"/>
                <a:gd name="T28" fmla="*/ 201 w 158"/>
                <a:gd name="T29" fmla="*/ 243 h 129"/>
                <a:gd name="T30" fmla="*/ 129 w 158"/>
                <a:gd name="T31" fmla="*/ 282 h 129"/>
                <a:gd name="T32" fmla="*/ 126 w 158"/>
                <a:gd name="T33" fmla="*/ 282 h 129"/>
                <a:gd name="T34" fmla="*/ 105 w 158"/>
                <a:gd name="T35" fmla="*/ 276 h 129"/>
                <a:gd name="T36" fmla="*/ 75 w 158"/>
                <a:gd name="T37" fmla="*/ 189 h 129"/>
                <a:gd name="T38" fmla="*/ 45 w 158"/>
                <a:gd name="T39" fmla="*/ 111 h 129"/>
                <a:gd name="T40" fmla="*/ 24 w 158"/>
                <a:gd name="T41" fmla="*/ 102 h 129"/>
                <a:gd name="T42" fmla="*/ 24 w 158"/>
                <a:gd name="T43" fmla="*/ 102 h 129"/>
                <a:gd name="T44" fmla="*/ 9 w 158"/>
                <a:gd name="T45" fmla="*/ 111 h 129"/>
                <a:gd name="T46" fmla="*/ 6 w 158"/>
                <a:gd name="T47" fmla="*/ 156 h 129"/>
                <a:gd name="T48" fmla="*/ 30 w 158"/>
                <a:gd name="T49" fmla="*/ 252 h 129"/>
                <a:gd name="T50" fmla="*/ 12 w 158"/>
                <a:gd name="T51" fmla="*/ 321 h 129"/>
                <a:gd name="T52" fmla="*/ 57 w 158"/>
                <a:gd name="T53" fmla="*/ 387 h 129"/>
                <a:gd name="T54" fmla="*/ 260 w 158"/>
                <a:gd name="T55" fmla="*/ 315 h 129"/>
                <a:gd name="T56" fmla="*/ 284 w 158"/>
                <a:gd name="T57" fmla="*/ 312 h 129"/>
                <a:gd name="T58" fmla="*/ 431 w 158"/>
                <a:gd name="T59" fmla="*/ 246 h 129"/>
                <a:gd name="T60" fmla="*/ 455 w 158"/>
                <a:gd name="T61" fmla="*/ 72 h 129"/>
                <a:gd name="T62" fmla="*/ 386 w 158"/>
                <a:gd name="T63" fmla="*/ 0 h 129"/>
                <a:gd name="T64" fmla="*/ 380 w 158"/>
                <a:gd name="T65" fmla="*/ 0 h 129"/>
                <a:gd name="T66" fmla="*/ 380 w 158"/>
                <a:gd name="T67" fmla="*/ 0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29"/>
                <a:gd name="T104" fmla="*/ 158 w 158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29">
                  <a:moveTo>
                    <a:pt x="127" y="0"/>
                  </a:moveTo>
                  <a:cubicBezTo>
                    <a:pt x="125" y="0"/>
                    <a:pt x="124" y="0"/>
                    <a:pt x="124" y="1"/>
                  </a:cubicBezTo>
                  <a:cubicBezTo>
                    <a:pt x="121" y="4"/>
                    <a:pt x="123" y="11"/>
                    <a:pt x="124" y="17"/>
                  </a:cubicBezTo>
                  <a:cubicBezTo>
                    <a:pt x="124" y="18"/>
                    <a:pt x="124" y="20"/>
                    <a:pt x="125" y="21"/>
                  </a:cubicBezTo>
                  <a:cubicBezTo>
                    <a:pt x="127" y="37"/>
                    <a:pt x="126" y="49"/>
                    <a:pt x="116" y="64"/>
                  </a:cubicBezTo>
                  <a:cubicBezTo>
                    <a:pt x="110" y="73"/>
                    <a:pt x="104" y="77"/>
                    <a:pt x="99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5" y="77"/>
                    <a:pt x="91" y="74"/>
                    <a:pt x="89" y="67"/>
                  </a:cubicBezTo>
                  <a:cubicBezTo>
                    <a:pt x="87" y="63"/>
                    <a:pt x="86" y="58"/>
                    <a:pt x="86" y="54"/>
                  </a:cubicBezTo>
                  <a:cubicBezTo>
                    <a:pt x="85" y="44"/>
                    <a:pt x="84" y="36"/>
                    <a:pt x="76" y="32"/>
                  </a:cubicBezTo>
                  <a:cubicBezTo>
                    <a:pt x="73" y="30"/>
                    <a:pt x="71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29"/>
                    <a:pt x="66" y="30"/>
                    <a:pt x="65" y="31"/>
                  </a:cubicBezTo>
                  <a:cubicBezTo>
                    <a:pt x="63" y="34"/>
                    <a:pt x="63" y="41"/>
                    <a:pt x="66" y="47"/>
                  </a:cubicBezTo>
                  <a:cubicBezTo>
                    <a:pt x="70" y="55"/>
                    <a:pt x="76" y="70"/>
                    <a:pt x="67" y="81"/>
                  </a:cubicBezTo>
                  <a:cubicBezTo>
                    <a:pt x="62" y="88"/>
                    <a:pt x="51" y="94"/>
                    <a:pt x="43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39" y="94"/>
                    <a:pt x="37" y="93"/>
                    <a:pt x="35" y="92"/>
                  </a:cubicBezTo>
                  <a:cubicBezTo>
                    <a:pt x="24" y="86"/>
                    <a:pt x="24" y="75"/>
                    <a:pt x="25" y="63"/>
                  </a:cubicBezTo>
                  <a:cubicBezTo>
                    <a:pt x="25" y="53"/>
                    <a:pt x="26" y="42"/>
                    <a:pt x="15" y="37"/>
                  </a:cubicBezTo>
                  <a:cubicBezTo>
                    <a:pt x="13" y="35"/>
                    <a:pt x="10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4" y="35"/>
                    <a:pt x="3" y="37"/>
                  </a:cubicBezTo>
                  <a:cubicBezTo>
                    <a:pt x="0" y="40"/>
                    <a:pt x="0" y="46"/>
                    <a:pt x="2" y="52"/>
                  </a:cubicBezTo>
                  <a:cubicBezTo>
                    <a:pt x="5" y="61"/>
                    <a:pt x="8" y="72"/>
                    <a:pt x="10" y="84"/>
                  </a:cubicBezTo>
                  <a:cubicBezTo>
                    <a:pt x="12" y="95"/>
                    <a:pt x="9" y="102"/>
                    <a:pt x="4" y="107"/>
                  </a:cubicBezTo>
                  <a:cubicBezTo>
                    <a:pt x="10" y="113"/>
                    <a:pt x="15" y="121"/>
                    <a:pt x="19" y="129"/>
                  </a:cubicBezTo>
                  <a:cubicBezTo>
                    <a:pt x="38" y="112"/>
                    <a:pt x="62" y="108"/>
                    <a:pt x="87" y="105"/>
                  </a:cubicBezTo>
                  <a:cubicBezTo>
                    <a:pt x="90" y="104"/>
                    <a:pt x="92" y="104"/>
                    <a:pt x="95" y="104"/>
                  </a:cubicBezTo>
                  <a:cubicBezTo>
                    <a:pt x="115" y="101"/>
                    <a:pt x="128" y="99"/>
                    <a:pt x="144" y="82"/>
                  </a:cubicBezTo>
                  <a:cubicBezTo>
                    <a:pt x="154" y="71"/>
                    <a:pt x="158" y="43"/>
                    <a:pt x="152" y="24"/>
                  </a:cubicBezTo>
                  <a:cubicBezTo>
                    <a:pt x="149" y="15"/>
                    <a:pt x="143" y="3"/>
                    <a:pt x="129" y="0"/>
                  </a:cubicBezTo>
                  <a:cubicBezTo>
                    <a:pt x="128" y="0"/>
                    <a:pt x="128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solidFill>
              <a:srgbClr val="3919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74"/>
            <p:cNvSpPr/>
            <p:nvPr/>
          </p:nvSpPr>
          <p:spPr bwMode="auto">
            <a:xfrm>
              <a:off x="3354" y="1147"/>
              <a:ext cx="428" cy="220"/>
            </a:xfrm>
            <a:custGeom>
              <a:avLst/>
              <a:gdLst>
                <a:gd name="T0" fmla="*/ 0 w 143"/>
                <a:gd name="T1" fmla="*/ 90 h 73"/>
                <a:gd name="T2" fmla="*/ 254 w 143"/>
                <a:gd name="T3" fmla="*/ 184 h 73"/>
                <a:gd name="T4" fmla="*/ 317 w 143"/>
                <a:gd name="T5" fmla="*/ 139 h 73"/>
                <a:gd name="T6" fmla="*/ 428 w 143"/>
                <a:gd name="T7" fmla="*/ 112 h 73"/>
                <a:gd name="T8" fmla="*/ 242 w 143"/>
                <a:gd name="T9" fmla="*/ 3 h 73"/>
                <a:gd name="T10" fmla="*/ 126 w 143"/>
                <a:gd name="T11" fmla="*/ 21 h 73"/>
                <a:gd name="T12" fmla="*/ 0 w 143"/>
                <a:gd name="T13" fmla="*/ 9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73"/>
                <a:gd name="T23" fmla="*/ 143 w 143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73">
                  <a:moveTo>
                    <a:pt x="0" y="30"/>
                  </a:moveTo>
                  <a:cubicBezTo>
                    <a:pt x="21" y="47"/>
                    <a:pt x="55" y="73"/>
                    <a:pt x="85" y="61"/>
                  </a:cubicBezTo>
                  <a:cubicBezTo>
                    <a:pt x="93" y="58"/>
                    <a:pt x="99" y="52"/>
                    <a:pt x="106" y="46"/>
                  </a:cubicBezTo>
                  <a:cubicBezTo>
                    <a:pt x="118" y="35"/>
                    <a:pt x="125" y="32"/>
                    <a:pt x="143" y="37"/>
                  </a:cubicBezTo>
                  <a:cubicBezTo>
                    <a:pt x="126" y="21"/>
                    <a:pt x="105" y="4"/>
                    <a:pt x="81" y="1"/>
                  </a:cubicBezTo>
                  <a:cubicBezTo>
                    <a:pt x="67" y="0"/>
                    <a:pt x="54" y="3"/>
                    <a:pt x="42" y="7"/>
                  </a:cubicBezTo>
                  <a:cubicBezTo>
                    <a:pt x="18" y="15"/>
                    <a:pt x="0" y="30"/>
                    <a:pt x="0" y="30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75"/>
            <p:cNvSpPr/>
            <p:nvPr/>
          </p:nvSpPr>
          <p:spPr bwMode="auto">
            <a:xfrm>
              <a:off x="3414" y="1183"/>
              <a:ext cx="260" cy="121"/>
            </a:xfrm>
            <a:custGeom>
              <a:avLst/>
              <a:gdLst>
                <a:gd name="T0" fmla="*/ 167 w 87"/>
                <a:gd name="T1" fmla="*/ 0 h 40"/>
                <a:gd name="T2" fmla="*/ 152 w 87"/>
                <a:gd name="T3" fmla="*/ 0 h 40"/>
                <a:gd name="T4" fmla="*/ 0 w 87"/>
                <a:gd name="T5" fmla="*/ 57 h 40"/>
                <a:gd name="T6" fmla="*/ 146 w 87"/>
                <a:gd name="T7" fmla="*/ 121 h 40"/>
                <a:gd name="T8" fmla="*/ 161 w 87"/>
                <a:gd name="T9" fmla="*/ 121 h 40"/>
                <a:gd name="T10" fmla="*/ 239 w 87"/>
                <a:gd name="T11" fmla="*/ 79 h 40"/>
                <a:gd name="T12" fmla="*/ 251 w 87"/>
                <a:gd name="T13" fmla="*/ 73 h 40"/>
                <a:gd name="T14" fmla="*/ 260 w 87"/>
                <a:gd name="T15" fmla="*/ 18 h 40"/>
                <a:gd name="T16" fmla="*/ 167 w 87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40"/>
                <a:gd name="T29" fmla="*/ 87 w 87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40">
                  <a:moveTo>
                    <a:pt x="56" y="0"/>
                  </a:moveTo>
                  <a:cubicBezTo>
                    <a:pt x="54" y="0"/>
                    <a:pt x="53" y="0"/>
                    <a:pt x="51" y="0"/>
                  </a:cubicBezTo>
                  <a:cubicBezTo>
                    <a:pt x="21" y="2"/>
                    <a:pt x="9" y="12"/>
                    <a:pt x="0" y="19"/>
                  </a:cubicBezTo>
                  <a:cubicBezTo>
                    <a:pt x="14" y="27"/>
                    <a:pt x="30" y="40"/>
                    <a:pt x="49" y="40"/>
                  </a:cubicBezTo>
                  <a:cubicBezTo>
                    <a:pt x="51" y="40"/>
                    <a:pt x="52" y="40"/>
                    <a:pt x="54" y="40"/>
                  </a:cubicBezTo>
                  <a:cubicBezTo>
                    <a:pt x="65" y="38"/>
                    <a:pt x="72" y="31"/>
                    <a:pt x="80" y="26"/>
                  </a:cubicBezTo>
                  <a:cubicBezTo>
                    <a:pt x="82" y="25"/>
                    <a:pt x="83" y="25"/>
                    <a:pt x="84" y="24"/>
                  </a:cubicBezTo>
                  <a:cubicBezTo>
                    <a:pt x="83" y="19"/>
                    <a:pt x="85" y="12"/>
                    <a:pt x="87" y="6"/>
                  </a:cubicBezTo>
                  <a:cubicBezTo>
                    <a:pt x="77" y="2"/>
                    <a:pt x="67" y="0"/>
                    <a:pt x="56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76"/>
            <p:cNvSpPr/>
            <p:nvPr/>
          </p:nvSpPr>
          <p:spPr bwMode="auto">
            <a:xfrm>
              <a:off x="4036" y="1180"/>
              <a:ext cx="430" cy="223"/>
            </a:xfrm>
            <a:custGeom>
              <a:avLst/>
              <a:gdLst>
                <a:gd name="T0" fmla="*/ 427 w 144"/>
                <a:gd name="T1" fmla="*/ 108 h 74"/>
                <a:gd name="T2" fmla="*/ 167 w 144"/>
                <a:gd name="T3" fmla="*/ 181 h 74"/>
                <a:gd name="T4" fmla="*/ 110 w 144"/>
                <a:gd name="T5" fmla="*/ 130 h 74"/>
                <a:gd name="T6" fmla="*/ 0 w 144"/>
                <a:gd name="T7" fmla="*/ 90 h 74"/>
                <a:gd name="T8" fmla="*/ 197 w 144"/>
                <a:gd name="T9" fmla="*/ 0 h 74"/>
                <a:gd name="T10" fmla="*/ 311 w 144"/>
                <a:gd name="T11" fmla="*/ 27 h 74"/>
                <a:gd name="T12" fmla="*/ 427 w 144"/>
                <a:gd name="T13" fmla="*/ 108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74"/>
                <a:gd name="T23" fmla="*/ 144 w 14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74">
                  <a:moveTo>
                    <a:pt x="143" y="36"/>
                  </a:moveTo>
                  <a:cubicBezTo>
                    <a:pt x="121" y="52"/>
                    <a:pt x="84" y="74"/>
                    <a:pt x="56" y="60"/>
                  </a:cubicBezTo>
                  <a:cubicBezTo>
                    <a:pt x="48" y="56"/>
                    <a:pt x="42" y="49"/>
                    <a:pt x="37" y="43"/>
                  </a:cubicBezTo>
                  <a:cubicBezTo>
                    <a:pt x="25" y="30"/>
                    <a:pt x="19" y="26"/>
                    <a:pt x="0" y="30"/>
                  </a:cubicBezTo>
                  <a:cubicBezTo>
                    <a:pt x="19" y="16"/>
                    <a:pt x="41" y="0"/>
                    <a:pt x="66" y="0"/>
                  </a:cubicBezTo>
                  <a:cubicBezTo>
                    <a:pt x="79" y="0"/>
                    <a:pt x="92" y="4"/>
                    <a:pt x="104" y="9"/>
                  </a:cubicBezTo>
                  <a:cubicBezTo>
                    <a:pt x="126" y="19"/>
                    <a:pt x="144" y="36"/>
                    <a:pt x="143" y="3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77"/>
            <p:cNvSpPr/>
            <p:nvPr/>
          </p:nvSpPr>
          <p:spPr bwMode="auto">
            <a:xfrm>
              <a:off x="4173" y="1210"/>
              <a:ext cx="230" cy="127"/>
            </a:xfrm>
            <a:custGeom>
              <a:avLst/>
              <a:gdLst>
                <a:gd name="T0" fmla="*/ 51 w 77"/>
                <a:gd name="T1" fmla="*/ 0 h 42"/>
                <a:gd name="T2" fmla="*/ 0 w 77"/>
                <a:gd name="T3" fmla="*/ 6 h 42"/>
                <a:gd name="T4" fmla="*/ 39 w 77"/>
                <a:gd name="T5" fmla="*/ 112 h 42"/>
                <a:gd name="T6" fmla="*/ 63 w 77"/>
                <a:gd name="T7" fmla="*/ 124 h 42"/>
                <a:gd name="T8" fmla="*/ 93 w 77"/>
                <a:gd name="T9" fmla="*/ 127 h 42"/>
                <a:gd name="T10" fmla="*/ 230 w 77"/>
                <a:gd name="T11" fmla="*/ 76 h 42"/>
                <a:gd name="T12" fmla="*/ 84 w 77"/>
                <a:gd name="T13" fmla="*/ 3 h 42"/>
                <a:gd name="T14" fmla="*/ 51 w 77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2"/>
                <a:gd name="T26" fmla="*/ 77 w 77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2">
                  <a:moveTo>
                    <a:pt x="17" y="0"/>
                  </a:moveTo>
                  <a:cubicBezTo>
                    <a:pt x="11" y="0"/>
                    <a:pt x="6" y="1"/>
                    <a:pt x="0" y="2"/>
                  </a:cubicBezTo>
                  <a:cubicBezTo>
                    <a:pt x="5" y="14"/>
                    <a:pt x="9" y="26"/>
                    <a:pt x="13" y="37"/>
                  </a:cubicBezTo>
                  <a:cubicBezTo>
                    <a:pt x="15" y="39"/>
                    <a:pt x="18" y="40"/>
                    <a:pt x="21" y="41"/>
                  </a:cubicBezTo>
                  <a:cubicBezTo>
                    <a:pt x="24" y="42"/>
                    <a:pt x="27" y="42"/>
                    <a:pt x="31" y="42"/>
                  </a:cubicBezTo>
                  <a:cubicBezTo>
                    <a:pt x="47" y="42"/>
                    <a:pt x="64" y="31"/>
                    <a:pt x="77" y="25"/>
                  </a:cubicBezTo>
                  <a:cubicBezTo>
                    <a:pt x="69" y="18"/>
                    <a:pt x="58" y="6"/>
                    <a:pt x="28" y="1"/>
                  </a:cubicBezTo>
                  <a:cubicBezTo>
                    <a:pt x="24" y="1"/>
                    <a:pt x="20" y="0"/>
                    <a:pt x="17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78"/>
            <p:cNvSpPr/>
            <p:nvPr/>
          </p:nvSpPr>
          <p:spPr bwMode="auto">
            <a:xfrm>
              <a:off x="3641" y="1114"/>
              <a:ext cx="526" cy="601"/>
            </a:xfrm>
            <a:custGeom>
              <a:avLst/>
              <a:gdLst>
                <a:gd name="T0" fmla="*/ 275 w 176"/>
                <a:gd name="T1" fmla="*/ 18 h 200"/>
                <a:gd name="T2" fmla="*/ 6 w 176"/>
                <a:gd name="T3" fmla="*/ 337 h 200"/>
                <a:gd name="T4" fmla="*/ 57 w 176"/>
                <a:gd name="T5" fmla="*/ 553 h 200"/>
                <a:gd name="T6" fmla="*/ 63 w 176"/>
                <a:gd name="T7" fmla="*/ 553 h 200"/>
                <a:gd name="T8" fmla="*/ 72 w 176"/>
                <a:gd name="T9" fmla="*/ 586 h 200"/>
                <a:gd name="T10" fmla="*/ 248 w 176"/>
                <a:gd name="T11" fmla="*/ 577 h 200"/>
                <a:gd name="T12" fmla="*/ 424 w 176"/>
                <a:gd name="T13" fmla="*/ 601 h 200"/>
                <a:gd name="T14" fmla="*/ 433 w 176"/>
                <a:gd name="T15" fmla="*/ 571 h 200"/>
                <a:gd name="T16" fmla="*/ 442 w 176"/>
                <a:gd name="T17" fmla="*/ 571 h 200"/>
                <a:gd name="T18" fmla="*/ 511 w 176"/>
                <a:gd name="T19" fmla="*/ 361 h 200"/>
                <a:gd name="T20" fmla="*/ 275 w 176"/>
                <a:gd name="T21" fmla="*/ 18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200"/>
                <a:gd name="T35" fmla="*/ 176 w 176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200">
                  <a:moveTo>
                    <a:pt x="92" y="6"/>
                  </a:moveTo>
                  <a:cubicBezTo>
                    <a:pt x="42" y="0"/>
                    <a:pt x="3" y="60"/>
                    <a:pt x="2" y="112"/>
                  </a:cubicBezTo>
                  <a:cubicBezTo>
                    <a:pt x="0" y="138"/>
                    <a:pt x="5" y="165"/>
                    <a:pt x="19" y="184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2" y="188"/>
                    <a:pt x="23" y="191"/>
                    <a:pt x="24" y="195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3" y="197"/>
                    <a:pt x="144" y="193"/>
                    <a:pt x="145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63" y="172"/>
                    <a:pt x="171" y="146"/>
                    <a:pt x="171" y="120"/>
                  </a:cubicBezTo>
                  <a:cubicBezTo>
                    <a:pt x="176" y="68"/>
                    <a:pt x="142" y="5"/>
                    <a:pt x="92" y="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179"/>
            <p:cNvSpPr/>
            <p:nvPr/>
          </p:nvSpPr>
          <p:spPr bwMode="auto">
            <a:xfrm>
              <a:off x="3662" y="1267"/>
              <a:ext cx="475" cy="313"/>
            </a:xfrm>
            <a:custGeom>
              <a:avLst/>
              <a:gdLst>
                <a:gd name="T0" fmla="*/ 278 w 159"/>
                <a:gd name="T1" fmla="*/ 0 h 104"/>
                <a:gd name="T2" fmla="*/ 63 w 159"/>
                <a:gd name="T3" fmla="*/ 21 h 104"/>
                <a:gd name="T4" fmla="*/ 57 w 159"/>
                <a:gd name="T5" fmla="*/ 21 h 104"/>
                <a:gd name="T6" fmla="*/ 45 w 159"/>
                <a:gd name="T7" fmla="*/ 21 h 104"/>
                <a:gd name="T8" fmla="*/ 3 w 159"/>
                <a:gd name="T9" fmla="*/ 181 h 104"/>
                <a:gd name="T10" fmla="*/ 12 w 159"/>
                <a:gd name="T11" fmla="*/ 292 h 104"/>
                <a:gd name="T12" fmla="*/ 87 w 159"/>
                <a:gd name="T13" fmla="*/ 259 h 104"/>
                <a:gd name="T14" fmla="*/ 224 w 159"/>
                <a:gd name="T15" fmla="*/ 214 h 104"/>
                <a:gd name="T16" fmla="*/ 236 w 159"/>
                <a:gd name="T17" fmla="*/ 214 h 104"/>
                <a:gd name="T18" fmla="*/ 382 w 159"/>
                <a:gd name="T19" fmla="*/ 274 h 104"/>
                <a:gd name="T20" fmla="*/ 454 w 159"/>
                <a:gd name="T21" fmla="*/ 313 h 104"/>
                <a:gd name="T22" fmla="*/ 472 w 159"/>
                <a:gd name="T23" fmla="*/ 205 h 104"/>
                <a:gd name="T24" fmla="*/ 454 w 159"/>
                <a:gd name="T25" fmla="*/ 63 h 104"/>
                <a:gd name="T26" fmla="*/ 278 w 159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104"/>
                <a:gd name="T44" fmla="*/ 159 w 15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104">
                  <a:moveTo>
                    <a:pt x="93" y="0"/>
                  </a:moveTo>
                  <a:cubicBezTo>
                    <a:pt x="71" y="0"/>
                    <a:pt x="49" y="5"/>
                    <a:pt x="21" y="7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7" y="23"/>
                    <a:pt x="2" y="42"/>
                    <a:pt x="1" y="60"/>
                  </a:cubicBezTo>
                  <a:cubicBezTo>
                    <a:pt x="0" y="73"/>
                    <a:pt x="1" y="86"/>
                    <a:pt x="4" y="97"/>
                  </a:cubicBezTo>
                  <a:cubicBezTo>
                    <a:pt x="11" y="93"/>
                    <a:pt x="20" y="89"/>
                    <a:pt x="29" y="86"/>
                  </a:cubicBezTo>
                  <a:cubicBezTo>
                    <a:pt x="39" y="77"/>
                    <a:pt x="56" y="71"/>
                    <a:pt x="75" y="71"/>
                  </a:cubicBezTo>
                  <a:cubicBezTo>
                    <a:pt x="76" y="71"/>
                    <a:pt x="78" y="71"/>
                    <a:pt x="79" y="71"/>
                  </a:cubicBezTo>
                  <a:cubicBezTo>
                    <a:pt x="100" y="72"/>
                    <a:pt x="118" y="80"/>
                    <a:pt x="128" y="91"/>
                  </a:cubicBezTo>
                  <a:cubicBezTo>
                    <a:pt x="137" y="94"/>
                    <a:pt x="145" y="99"/>
                    <a:pt x="152" y="104"/>
                  </a:cubicBezTo>
                  <a:cubicBezTo>
                    <a:pt x="156" y="93"/>
                    <a:pt x="158" y="80"/>
                    <a:pt x="158" y="68"/>
                  </a:cubicBezTo>
                  <a:cubicBezTo>
                    <a:pt x="159" y="52"/>
                    <a:pt x="157" y="36"/>
                    <a:pt x="152" y="21"/>
                  </a:cubicBezTo>
                  <a:cubicBezTo>
                    <a:pt x="131" y="4"/>
                    <a:pt x="112" y="0"/>
                    <a:pt x="93" y="0"/>
                  </a:cubicBezTo>
                </a:path>
              </a:pathLst>
            </a:custGeom>
            <a:solidFill>
              <a:srgbClr val="93776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80"/>
            <p:cNvSpPr/>
            <p:nvPr/>
          </p:nvSpPr>
          <p:spPr bwMode="auto">
            <a:xfrm>
              <a:off x="3579" y="1502"/>
              <a:ext cx="618" cy="399"/>
            </a:xfrm>
            <a:custGeom>
              <a:avLst/>
              <a:gdLst>
                <a:gd name="T0" fmla="*/ 319 w 207"/>
                <a:gd name="T1" fmla="*/ 9 h 133"/>
                <a:gd name="T2" fmla="*/ 615 w 207"/>
                <a:gd name="T3" fmla="*/ 213 h 133"/>
                <a:gd name="T4" fmla="*/ 302 w 207"/>
                <a:gd name="T5" fmla="*/ 393 h 133"/>
                <a:gd name="T6" fmla="*/ 6 w 207"/>
                <a:gd name="T7" fmla="*/ 186 h 133"/>
                <a:gd name="T8" fmla="*/ 319 w 207"/>
                <a:gd name="T9" fmla="*/ 9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33"/>
                <a:gd name="T17" fmla="*/ 207 w 207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33">
                  <a:moveTo>
                    <a:pt x="107" y="3"/>
                  </a:moveTo>
                  <a:cubicBezTo>
                    <a:pt x="163" y="5"/>
                    <a:pt x="207" y="36"/>
                    <a:pt x="206" y="71"/>
                  </a:cubicBezTo>
                  <a:cubicBezTo>
                    <a:pt x="204" y="107"/>
                    <a:pt x="157" y="133"/>
                    <a:pt x="101" y="131"/>
                  </a:cubicBezTo>
                  <a:cubicBezTo>
                    <a:pt x="45" y="128"/>
                    <a:pt x="0" y="97"/>
                    <a:pt x="2" y="62"/>
                  </a:cubicBezTo>
                  <a:cubicBezTo>
                    <a:pt x="4" y="27"/>
                    <a:pt x="51" y="0"/>
                    <a:pt x="107" y="3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81"/>
            <p:cNvSpPr/>
            <p:nvPr/>
          </p:nvSpPr>
          <p:spPr bwMode="auto">
            <a:xfrm>
              <a:off x="3710" y="1727"/>
              <a:ext cx="353" cy="93"/>
            </a:xfrm>
            <a:custGeom>
              <a:avLst/>
              <a:gdLst>
                <a:gd name="T0" fmla="*/ 174 w 118"/>
                <a:gd name="T1" fmla="*/ 90 h 31"/>
                <a:gd name="T2" fmla="*/ 3 w 118"/>
                <a:gd name="T3" fmla="*/ 9 h 31"/>
                <a:gd name="T4" fmla="*/ 3 w 118"/>
                <a:gd name="T5" fmla="*/ 0 h 31"/>
                <a:gd name="T6" fmla="*/ 12 w 118"/>
                <a:gd name="T7" fmla="*/ 0 h 31"/>
                <a:gd name="T8" fmla="*/ 174 w 118"/>
                <a:gd name="T9" fmla="*/ 78 h 31"/>
                <a:gd name="T10" fmla="*/ 344 w 118"/>
                <a:gd name="T11" fmla="*/ 18 h 31"/>
                <a:gd name="T12" fmla="*/ 344 w 118"/>
                <a:gd name="T13" fmla="*/ 18 h 31"/>
                <a:gd name="T14" fmla="*/ 353 w 118"/>
                <a:gd name="T15" fmla="*/ 18 h 31"/>
                <a:gd name="T16" fmla="*/ 350 w 118"/>
                <a:gd name="T17" fmla="*/ 24 h 31"/>
                <a:gd name="T18" fmla="*/ 174 w 118"/>
                <a:gd name="T19" fmla="*/ 9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31"/>
                <a:gd name="T32" fmla="*/ 118 w 118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31">
                  <a:moveTo>
                    <a:pt x="58" y="30"/>
                  </a:moveTo>
                  <a:cubicBezTo>
                    <a:pt x="37" y="29"/>
                    <a:pt x="17" y="20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9" y="17"/>
                    <a:pt x="38" y="25"/>
                    <a:pt x="58" y="26"/>
                  </a:cubicBezTo>
                  <a:cubicBezTo>
                    <a:pt x="79" y="27"/>
                    <a:pt x="99" y="20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5"/>
                    <a:pt x="117" y="5"/>
                    <a:pt x="118" y="6"/>
                  </a:cubicBezTo>
                  <a:cubicBezTo>
                    <a:pt x="118" y="6"/>
                    <a:pt x="118" y="8"/>
                    <a:pt x="117" y="8"/>
                  </a:cubicBezTo>
                  <a:cubicBezTo>
                    <a:pt x="101" y="24"/>
                    <a:pt x="79" y="31"/>
                    <a:pt x="58" y="30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182"/>
            <p:cNvSpPr/>
            <p:nvPr/>
          </p:nvSpPr>
          <p:spPr bwMode="auto">
            <a:xfrm>
              <a:off x="4042" y="1724"/>
              <a:ext cx="42" cy="27"/>
            </a:xfrm>
            <a:custGeom>
              <a:avLst/>
              <a:gdLst>
                <a:gd name="T0" fmla="*/ 0 w 14"/>
                <a:gd name="T1" fmla="*/ 9 h 9"/>
                <a:gd name="T2" fmla="*/ 3 w 14"/>
                <a:gd name="T3" fmla="*/ 0 h 9"/>
                <a:gd name="T4" fmla="*/ 12 w 14"/>
                <a:gd name="T5" fmla="*/ 6 h 9"/>
                <a:gd name="T6" fmla="*/ 27 w 14"/>
                <a:gd name="T7" fmla="*/ 18 h 9"/>
                <a:gd name="T8" fmla="*/ 33 w 14"/>
                <a:gd name="T9" fmla="*/ 15 h 9"/>
                <a:gd name="T10" fmla="*/ 42 w 14"/>
                <a:gd name="T11" fmla="*/ 21 h 9"/>
                <a:gd name="T12" fmla="*/ 36 w 14"/>
                <a:gd name="T13" fmla="*/ 27 h 9"/>
                <a:gd name="T14" fmla="*/ 27 w 14"/>
                <a:gd name="T15" fmla="*/ 27 h 9"/>
                <a:gd name="T16" fmla="*/ 0 w 14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9"/>
                <a:gd name="T29" fmla="*/ 14 w 1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9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4"/>
                    <a:pt x="7" y="6"/>
                    <a:pt x="9" y="6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2" y="5"/>
                    <a:pt x="13" y="6"/>
                    <a:pt x="14" y="7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5" y="9"/>
                    <a:pt x="1" y="7"/>
                    <a:pt x="0" y="3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183"/>
            <p:cNvSpPr/>
            <p:nvPr/>
          </p:nvSpPr>
          <p:spPr bwMode="auto">
            <a:xfrm>
              <a:off x="3692" y="1709"/>
              <a:ext cx="42" cy="27"/>
            </a:xfrm>
            <a:custGeom>
              <a:avLst/>
              <a:gdLst>
                <a:gd name="T0" fmla="*/ 15 w 14"/>
                <a:gd name="T1" fmla="*/ 27 h 9"/>
                <a:gd name="T2" fmla="*/ 3 w 14"/>
                <a:gd name="T3" fmla="*/ 24 h 9"/>
                <a:gd name="T4" fmla="*/ 0 w 14"/>
                <a:gd name="T5" fmla="*/ 18 h 9"/>
                <a:gd name="T6" fmla="*/ 9 w 14"/>
                <a:gd name="T7" fmla="*/ 15 h 9"/>
                <a:gd name="T8" fmla="*/ 15 w 14"/>
                <a:gd name="T9" fmla="*/ 15 h 9"/>
                <a:gd name="T10" fmla="*/ 33 w 14"/>
                <a:gd name="T11" fmla="*/ 3 h 9"/>
                <a:gd name="T12" fmla="*/ 39 w 14"/>
                <a:gd name="T13" fmla="*/ 0 h 9"/>
                <a:gd name="T14" fmla="*/ 42 w 14"/>
                <a:gd name="T15" fmla="*/ 9 h 9"/>
                <a:gd name="T16" fmla="*/ 15 w 14"/>
                <a:gd name="T17" fmla="*/ 2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9"/>
                <a:gd name="T29" fmla="*/ 14 w 1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2" y="4"/>
                    <a:pt x="3" y="5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7" y="5"/>
                    <a:pt x="10" y="4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2" y="7"/>
                    <a:pt x="9" y="9"/>
                    <a:pt x="5" y="9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3" name="Picture 18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05" y="1472"/>
              <a:ext cx="3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" name="Picture 1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17" y="1474"/>
              <a:ext cx="35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" name="Freeform 187"/>
            <p:cNvSpPr/>
            <p:nvPr/>
          </p:nvSpPr>
          <p:spPr bwMode="auto">
            <a:xfrm>
              <a:off x="3668" y="1042"/>
              <a:ext cx="607" cy="418"/>
            </a:xfrm>
            <a:custGeom>
              <a:avLst/>
              <a:gdLst>
                <a:gd name="T0" fmla="*/ 263 w 203"/>
                <a:gd name="T1" fmla="*/ 0 h 139"/>
                <a:gd name="T2" fmla="*/ 150 w 203"/>
                <a:gd name="T3" fmla="*/ 21 h 139"/>
                <a:gd name="T4" fmla="*/ 66 w 203"/>
                <a:gd name="T5" fmla="*/ 78 h 139"/>
                <a:gd name="T6" fmla="*/ 15 w 203"/>
                <a:gd name="T7" fmla="*/ 153 h 139"/>
                <a:gd name="T8" fmla="*/ 9 w 203"/>
                <a:gd name="T9" fmla="*/ 226 h 139"/>
                <a:gd name="T10" fmla="*/ 45 w 203"/>
                <a:gd name="T11" fmla="*/ 241 h 139"/>
                <a:gd name="T12" fmla="*/ 57 w 203"/>
                <a:gd name="T13" fmla="*/ 241 h 139"/>
                <a:gd name="T14" fmla="*/ 161 w 203"/>
                <a:gd name="T15" fmla="*/ 229 h 139"/>
                <a:gd name="T16" fmla="*/ 287 w 203"/>
                <a:gd name="T17" fmla="*/ 220 h 139"/>
                <a:gd name="T18" fmla="*/ 478 w 203"/>
                <a:gd name="T19" fmla="*/ 304 h 139"/>
                <a:gd name="T20" fmla="*/ 514 w 203"/>
                <a:gd name="T21" fmla="*/ 343 h 139"/>
                <a:gd name="T22" fmla="*/ 598 w 203"/>
                <a:gd name="T23" fmla="*/ 418 h 139"/>
                <a:gd name="T24" fmla="*/ 607 w 203"/>
                <a:gd name="T25" fmla="*/ 406 h 139"/>
                <a:gd name="T26" fmla="*/ 523 w 203"/>
                <a:gd name="T27" fmla="*/ 241 h 139"/>
                <a:gd name="T28" fmla="*/ 425 w 203"/>
                <a:gd name="T29" fmla="*/ 63 h 139"/>
                <a:gd name="T30" fmla="*/ 350 w 203"/>
                <a:gd name="T31" fmla="*/ 18 h 139"/>
                <a:gd name="T32" fmla="*/ 263 w 203"/>
                <a:gd name="T33" fmla="*/ 0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139"/>
                <a:gd name="T53" fmla="*/ 203 w 203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139">
                  <a:moveTo>
                    <a:pt x="88" y="0"/>
                  </a:moveTo>
                  <a:cubicBezTo>
                    <a:pt x="75" y="0"/>
                    <a:pt x="61" y="2"/>
                    <a:pt x="50" y="7"/>
                  </a:cubicBezTo>
                  <a:cubicBezTo>
                    <a:pt x="40" y="12"/>
                    <a:pt x="30" y="19"/>
                    <a:pt x="22" y="26"/>
                  </a:cubicBezTo>
                  <a:cubicBezTo>
                    <a:pt x="14" y="34"/>
                    <a:pt x="8" y="43"/>
                    <a:pt x="5" y="51"/>
                  </a:cubicBezTo>
                  <a:cubicBezTo>
                    <a:pt x="1" y="62"/>
                    <a:pt x="0" y="70"/>
                    <a:pt x="3" y="75"/>
                  </a:cubicBezTo>
                  <a:cubicBezTo>
                    <a:pt x="5" y="78"/>
                    <a:pt x="9" y="80"/>
                    <a:pt x="15" y="80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32" y="79"/>
                    <a:pt x="43" y="78"/>
                    <a:pt x="54" y="76"/>
                  </a:cubicBezTo>
                  <a:cubicBezTo>
                    <a:pt x="69" y="74"/>
                    <a:pt x="83" y="72"/>
                    <a:pt x="96" y="73"/>
                  </a:cubicBezTo>
                  <a:cubicBezTo>
                    <a:pt x="120" y="74"/>
                    <a:pt x="139" y="83"/>
                    <a:pt x="160" y="101"/>
                  </a:cubicBezTo>
                  <a:cubicBezTo>
                    <a:pt x="165" y="106"/>
                    <a:pt x="168" y="110"/>
                    <a:pt x="172" y="114"/>
                  </a:cubicBezTo>
                  <a:cubicBezTo>
                    <a:pt x="178" y="122"/>
                    <a:pt x="184" y="129"/>
                    <a:pt x="200" y="139"/>
                  </a:cubicBezTo>
                  <a:cubicBezTo>
                    <a:pt x="201" y="137"/>
                    <a:pt x="202" y="136"/>
                    <a:pt x="203" y="135"/>
                  </a:cubicBezTo>
                  <a:cubicBezTo>
                    <a:pt x="189" y="121"/>
                    <a:pt x="182" y="101"/>
                    <a:pt x="175" y="80"/>
                  </a:cubicBezTo>
                  <a:cubicBezTo>
                    <a:pt x="168" y="58"/>
                    <a:pt x="160" y="35"/>
                    <a:pt x="142" y="21"/>
                  </a:cubicBezTo>
                  <a:cubicBezTo>
                    <a:pt x="135" y="15"/>
                    <a:pt x="126" y="10"/>
                    <a:pt x="117" y="6"/>
                  </a:cubicBezTo>
                  <a:cubicBezTo>
                    <a:pt x="108" y="3"/>
                    <a:pt x="98" y="1"/>
                    <a:pt x="88" y="0"/>
                  </a:cubicBezTo>
                </a:path>
              </a:pathLst>
            </a:custGeom>
            <a:solidFill>
              <a:srgbClr val="6D131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6" name="Picture 18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215" y="1408"/>
              <a:ext cx="1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7" name="Picture 18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250" y="1408"/>
              <a:ext cx="9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" name="Picture 19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27" y="1092"/>
              <a:ext cx="56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" name="Freeform 191"/>
            <p:cNvSpPr/>
            <p:nvPr/>
          </p:nvSpPr>
          <p:spPr bwMode="auto">
            <a:xfrm>
              <a:off x="3818" y="1355"/>
              <a:ext cx="41" cy="93"/>
            </a:xfrm>
            <a:custGeom>
              <a:avLst/>
              <a:gdLst>
                <a:gd name="T0" fmla="*/ 23 w 14"/>
                <a:gd name="T1" fmla="*/ 0 h 31"/>
                <a:gd name="T2" fmla="*/ 38 w 14"/>
                <a:gd name="T3" fmla="*/ 48 h 31"/>
                <a:gd name="T4" fmla="*/ 18 w 14"/>
                <a:gd name="T5" fmla="*/ 93 h 31"/>
                <a:gd name="T6" fmla="*/ 0 w 14"/>
                <a:gd name="T7" fmla="*/ 45 h 31"/>
                <a:gd name="T8" fmla="*/ 23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8" y="0"/>
                  </a:moveTo>
                  <a:cubicBezTo>
                    <a:pt x="11" y="1"/>
                    <a:pt x="14" y="8"/>
                    <a:pt x="13" y="16"/>
                  </a:cubicBezTo>
                  <a:cubicBezTo>
                    <a:pt x="13" y="24"/>
                    <a:pt x="10" y="31"/>
                    <a:pt x="6" y="31"/>
                  </a:cubicBezTo>
                  <a:cubicBezTo>
                    <a:pt x="3" y="31"/>
                    <a:pt x="0" y="24"/>
                    <a:pt x="0" y="15"/>
                  </a:cubicBezTo>
                  <a:cubicBezTo>
                    <a:pt x="1" y="7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92"/>
            <p:cNvSpPr/>
            <p:nvPr/>
          </p:nvSpPr>
          <p:spPr bwMode="auto">
            <a:xfrm>
              <a:off x="3946" y="1361"/>
              <a:ext cx="42" cy="93"/>
            </a:xfrm>
            <a:custGeom>
              <a:avLst/>
              <a:gdLst>
                <a:gd name="T0" fmla="*/ 24 w 14"/>
                <a:gd name="T1" fmla="*/ 0 h 31"/>
                <a:gd name="T2" fmla="*/ 39 w 14"/>
                <a:gd name="T3" fmla="*/ 48 h 31"/>
                <a:gd name="T4" fmla="*/ 18 w 14"/>
                <a:gd name="T5" fmla="*/ 93 h 31"/>
                <a:gd name="T6" fmla="*/ 3 w 14"/>
                <a:gd name="T7" fmla="*/ 45 h 31"/>
                <a:gd name="T8" fmla="*/ 24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8" y="0"/>
                  </a:moveTo>
                  <a:cubicBezTo>
                    <a:pt x="11" y="1"/>
                    <a:pt x="14" y="8"/>
                    <a:pt x="13" y="16"/>
                  </a:cubicBezTo>
                  <a:cubicBezTo>
                    <a:pt x="13" y="24"/>
                    <a:pt x="10" y="31"/>
                    <a:pt x="6" y="31"/>
                  </a:cubicBezTo>
                  <a:cubicBezTo>
                    <a:pt x="3" y="31"/>
                    <a:pt x="0" y="24"/>
                    <a:pt x="1" y="15"/>
                  </a:cubicBezTo>
                  <a:cubicBezTo>
                    <a:pt x="1" y="7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93"/>
            <p:cNvSpPr/>
            <p:nvPr/>
          </p:nvSpPr>
          <p:spPr bwMode="auto">
            <a:xfrm>
              <a:off x="3725" y="1997"/>
              <a:ext cx="128" cy="120"/>
            </a:xfrm>
            <a:custGeom>
              <a:avLst/>
              <a:gdLst>
                <a:gd name="T0" fmla="*/ 45 w 43"/>
                <a:gd name="T1" fmla="*/ 69 h 40"/>
                <a:gd name="T2" fmla="*/ 18 w 43"/>
                <a:gd name="T3" fmla="*/ 48 h 40"/>
                <a:gd name="T4" fmla="*/ 12 w 43"/>
                <a:gd name="T5" fmla="*/ 39 h 40"/>
                <a:gd name="T6" fmla="*/ 0 w 43"/>
                <a:gd name="T7" fmla="*/ 27 h 40"/>
                <a:gd name="T8" fmla="*/ 12 w 43"/>
                <a:gd name="T9" fmla="*/ 9 h 40"/>
                <a:gd name="T10" fmla="*/ 30 w 43"/>
                <a:gd name="T11" fmla="*/ 6 h 40"/>
                <a:gd name="T12" fmla="*/ 51 w 43"/>
                <a:gd name="T13" fmla="*/ 9 h 40"/>
                <a:gd name="T14" fmla="*/ 77 w 43"/>
                <a:gd name="T15" fmla="*/ 9 h 40"/>
                <a:gd name="T16" fmla="*/ 104 w 43"/>
                <a:gd name="T17" fmla="*/ 21 h 40"/>
                <a:gd name="T18" fmla="*/ 113 w 43"/>
                <a:gd name="T19" fmla="*/ 39 h 40"/>
                <a:gd name="T20" fmla="*/ 92 w 43"/>
                <a:gd name="T21" fmla="*/ 39 h 40"/>
                <a:gd name="T22" fmla="*/ 125 w 43"/>
                <a:gd name="T23" fmla="*/ 66 h 40"/>
                <a:gd name="T24" fmla="*/ 113 w 43"/>
                <a:gd name="T25" fmla="*/ 99 h 40"/>
                <a:gd name="T26" fmla="*/ 45 w 43"/>
                <a:gd name="T27" fmla="*/ 69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0"/>
                <a:gd name="T44" fmla="*/ 43 w 4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0">
                  <a:moveTo>
                    <a:pt x="15" y="23"/>
                  </a:moveTo>
                  <a:cubicBezTo>
                    <a:pt x="12" y="21"/>
                    <a:pt x="8" y="19"/>
                    <a:pt x="6" y="16"/>
                  </a:cubicBezTo>
                  <a:cubicBezTo>
                    <a:pt x="5" y="14"/>
                    <a:pt x="5" y="14"/>
                    <a:pt x="4" y="13"/>
                  </a:cubicBezTo>
                  <a:cubicBezTo>
                    <a:pt x="3" y="12"/>
                    <a:pt x="1" y="11"/>
                    <a:pt x="0" y="9"/>
                  </a:cubicBezTo>
                  <a:cubicBezTo>
                    <a:pt x="0" y="7"/>
                    <a:pt x="2" y="4"/>
                    <a:pt x="4" y="3"/>
                  </a:cubicBezTo>
                  <a:cubicBezTo>
                    <a:pt x="7" y="0"/>
                    <a:pt x="7" y="1"/>
                    <a:pt x="10" y="2"/>
                  </a:cubicBezTo>
                  <a:cubicBezTo>
                    <a:pt x="12" y="2"/>
                    <a:pt x="15" y="2"/>
                    <a:pt x="17" y="3"/>
                  </a:cubicBezTo>
                  <a:cubicBezTo>
                    <a:pt x="20" y="3"/>
                    <a:pt x="23" y="3"/>
                    <a:pt x="26" y="3"/>
                  </a:cubicBezTo>
                  <a:cubicBezTo>
                    <a:pt x="29" y="4"/>
                    <a:pt x="32" y="5"/>
                    <a:pt x="35" y="7"/>
                  </a:cubicBezTo>
                  <a:cubicBezTo>
                    <a:pt x="37" y="8"/>
                    <a:pt x="39" y="11"/>
                    <a:pt x="38" y="13"/>
                  </a:cubicBezTo>
                  <a:cubicBezTo>
                    <a:pt x="36" y="15"/>
                    <a:pt x="33" y="14"/>
                    <a:pt x="31" y="13"/>
                  </a:cubicBezTo>
                  <a:cubicBezTo>
                    <a:pt x="35" y="16"/>
                    <a:pt x="40" y="18"/>
                    <a:pt x="42" y="22"/>
                  </a:cubicBezTo>
                  <a:cubicBezTo>
                    <a:pt x="43" y="25"/>
                    <a:pt x="41" y="30"/>
                    <a:pt x="38" y="33"/>
                  </a:cubicBezTo>
                  <a:cubicBezTo>
                    <a:pt x="30" y="40"/>
                    <a:pt x="20" y="29"/>
                    <a:pt x="15" y="2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94"/>
            <p:cNvSpPr/>
            <p:nvPr/>
          </p:nvSpPr>
          <p:spPr bwMode="auto">
            <a:xfrm>
              <a:off x="3713" y="1973"/>
              <a:ext cx="87" cy="93"/>
            </a:xfrm>
            <a:custGeom>
              <a:avLst/>
              <a:gdLst>
                <a:gd name="T0" fmla="*/ 69 w 29"/>
                <a:gd name="T1" fmla="*/ 48 h 31"/>
                <a:gd name="T2" fmla="*/ 75 w 29"/>
                <a:gd name="T3" fmla="*/ 33 h 31"/>
                <a:gd name="T4" fmla="*/ 48 w 29"/>
                <a:gd name="T5" fmla="*/ 6 h 31"/>
                <a:gd name="T6" fmla="*/ 18 w 29"/>
                <a:gd name="T7" fmla="*/ 33 h 31"/>
                <a:gd name="T8" fmla="*/ 9 w 29"/>
                <a:gd name="T9" fmla="*/ 81 h 31"/>
                <a:gd name="T10" fmla="*/ 42 w 29"/>
                <a:gd name="T11" fmla="*/ 84 h 31"/>
                <a:gd name="T12" fmla="*/ 69 w 29"/>
                <a:gd name="T13" fmla="*/ 48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1"/>
                <a:gd name="T23" fmla="*/ 29 w 29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1">
                  <a:moveTo>
                    <a:pt x="23" y="16"/>
                  </a:moveTo>
                  <a:cubicBezTo>
                    <a:pt x="23" y="14"/>
                    <a:pt x="24" y="13"/>
                    <a:pt x="25" y="11"/>
                  </a:cubicBezTo>
                  <a:cubicBezTo>
                    <a:pt x="29" y="5"/>
                    <a:pt x="22" y="0"/>
                    <a:pt x="16" y="2"/>
                  </a:cubicBezTo>
                  <a:cubicBezTo>
                    <a:pt x="11" y="3"/>
                    <a:pt x="8" y="6"/>
                    <a:pt x="6" y="11"/>
                  </a:cubicBezTo>
                  <a:cubicBezTo>
                    <a:pt x="5" y="15"/>
                    <a:pt x="0" y="23"/>
                    <a:pt x="3" y="27"/>
                  </a:cubicBezTo>
                  <a:cubicBezTo>
                    <a:pt x="5" y="29"/>
                    <a:pt x="12" y="31"/>
                    <a:pt x="14" y="28"/>
                  </a:cubicBezTo>
                  <a:cubicBezTo>
                    <a:pt x="18" y="25"/>
                    <a:pt x="21" y="20"/>
                    <a:pt x="23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95"/>
            <p:cNvSpPr/>
            <p:nvPr/>
          </p:nvSpPr>
          <p:spPr bwMode="auto">
            <a:xfrm>
              <a:off x="3815" y="1946"/>
              <a:ext cx="134" cy="147"/>
            </a:xfrm>
            <a:custGeom>
              <a:avLst/>
              <a:gdLst>
                <a:gd name="T0" fmla="*/ 125 w 45"/>
                <a:gd name="T1" fmla="*/ 21 h 49"/>
                <a:gd name="T2" fmla="*/ 74 w 45"/>
                <a:gd name="T3" fmla="*/ 15 h 49"/>
                <a:gd name="T4" fmla="*/ 18 w 45"/>
                <a:gd name="T5" fmla="*/ 12 h 49"/>
                <a:gd name="T6" fmla="*/ 12 w 45"/>
                <a:gd name="T7" fmla="*/ 129 h 49"/>
                <a:gd name="T8" fmla="*/ 60 w 45"/>
                <a:gd name="T9" fmla="*/ 141 h 49"/>
                <a:gd name="T10" fmla="*/ 119 w 45"/>
                <a:gd name="T11" fmla="*/ 138 h 49"/>
                <a:gd name="T12" fmla="*/ 125 w 45"/>
                <a:gd name="T13" fmla="*/ 84 h 49"/>
                <a:gd name="T14" fmla="*/ 125 w 45"/>
                <a:gd name="T15" fmla="*/ 2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49"/>
                <a:gd name="T26" fmla="*/ 45 w 45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49">
                  <a:moveTo>
                    <a:pt x="42" y="7"/>
                  </a:moveTo>
                  <a:cubicBezTo>
                    <a:pt x="40" y="2"/>
                    <a:pt x="30" y="5"/>
                    <a:pt x="25" y="5"/>
                  </a:cubicBezTo>
                  <a:cubicBezTo>
                    <a:pt x="19" y="4"/>
                    <a:pt x="13" y="0"/>
                    <a:pt x="6" y="4"/>
                  </a:cubicBezTo>
                  <a:cubicBezTo>
                    <a:pt x="0" y="8"/>
                    <a:pt x="0" y="38"/>
                    <a:pt x="4" y="43"/>
                  </a:cubicBezTo>
                  <a:cubicBezTo>
                    <a:pt x="7" y="48"/>
                    <a:pt x="15" y="47"/>
                    <a:pt x="20" y="47"/>
                  </a:cubicBezTo>
                  <a:cubicBezTo>
                    <a:pt x="24" y="47"/>
                    <a:pt x="36" y="49"/>
                    <a:pt x="40" y="46"/>
                  </a:cubicBezTo>
                  <a:cubicBezTo>
                    <a:pt x="44" y="43"/>
                    <a:pt x="42" y="33"/>
                    <a:pt x="42" y="28"/>
                  </a:cubicBezTo>
                  <a:cubicBezTo>
                    <a:pt x="41" y="23"/>
                    <a:pt x="45" y="11"/>
                    <a:pt x="42" y="7"/>
                  </a:cubicBezTo>
                </a:path>
              </a:pathLst>
            </a:cu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96"/>
            <p:cNvSpPr>
              <a:spLocks noEditPoints="1"/>
            </p:cNvSpPr>
            <p:nvPr/>
          </p:nvSpPr>
          <p:spPr bwMode="auto">
            <a:xfrm>
              <a:off x="3815" y="1904"/>
              <a:ext cx="128" cy="183"/>
            </a:xfrm>
            <a:custGeom>
              <a:avLst/>
              <a:gdLst>
                <a:gd name="T0" fmla="*/ 128 w 43"/>
                <a:gd name="T1" fmla="*/ 108 h 61"/>
                <a:gd name="T2" fmla="*/ 122 w 43"/>
                <a:gd name="T3" fmla="*/ 105 h 61"/>
                <a:gd name="T4" fmla="*/ 65 w 43"/>
                <a:gd name="T5" fmla="*/ 111 h 61"/>
                <a:gd name="T6" fmla="*/ 65 w 43"/>
                <a:gd name="T7" fmla="*/ 60 h 61"/>
                <a:gd name="T8" fmla="*/ 65 w 43"/>
                <a:gd name="T9" fmla="*/ 60 h 61"/>
                <a:gd name="T10" fmla="*/ 104 w 43"/>
                <a:gd name="T11" fmla="*/ 21 h 61"/>
                <a:gd name="T12" fmla="*/ 101 w 43"/>
                <a:gd name="T13" fmla="*/ 9 h 61"/>
                <a:gd name="T14" fmla="*/ 89 w 43"/>
                <a:gd name="T15" fmla="*/ 6 h 61"/>
                <a:gd name="T16" fmla="*/ 71 w 43"/>
                <a:gd name="T17" fmla="*/ 18 h 61"/>
                <a:gd name="T18" fmla="*/ 63 w 43"/>
                <a:gd name="T19" fmla="*/ 36 h 61"/>
                <a:gd name="T20" fmla="*/ 63 w 43"/>
                <a:gd name="T21" fmla="*/ 24 h 61"/>
                <a:gd name="T22" fmla="*/ 57 w 43"/>
                <a:gd name="T23" fmla="*/ 6 h 61"/>
                <a:gd name="T24" fmla="*/ 45 w 43"/>
                <a:gd name="T25" fmla="*/ 0 h 61"/>
                <a:gd name="T26" fmla="*/ 30 w 43"/>
                <a:gd name="T27" fmla="*/ 9 h 61"/>
                <a:gd name="T28" fmla="*/ 24 w 43"/>
                <a:gd name="T29" fmla="*/ 21 h 61"/>
                <a:gd name="T30" fmla="*/ 39 w 43"/>
                <a:gd name="T31" fmla="*/ 48 h 61"/>
                <a:gd name="T32" fmla="*/ 60 w 43"/>
                <a:gd name="T33" fmla="*/ 60 h 61"/>
                <a:gd name="T34" fmla="*/ 60 w 43"/>
                <a:gd name="T35" fmla="*/ 60 h 61"/>
                <a:gd name="T36" fmla="*/ 60 w 43"/>
                <a:gd name="T37" fmla="*/ 111 h 61"/>
                <a:gd name="T38" fmla="*/ 6 w 43"/>
                <a:gd name="T39" fmla="*/ 102 h 61"/>
                <a:gd name="T40" fmla="*/ 3 w 43"/>
                <a:gd name="T41" fmla="*/ 105 h 61"/>
                <a:gd name="T42" fmla="*/ 3 w 43"/>
                <a:gd name="T43" fmla="*/ 108 h 61"/>
                <a:gd name="T44" fmla="*/ 60 w 43"/>
                <a:gd name="T45" fmla="*/ 117 h 61"/>
                <a:gd name="T46" fmla="*/ 63 w 43"/>
                <a:gd name="T47" fmla="*/ 180 h 61"/>
                <a:gd name="T48" fmla="*/ 65 w 43"/>
                <a:gd name="T49" fmla="*/ 183 h 61"/>
                <a:gd name="T50" fmla="*/ 68 w 43"/>
                <a:gd name="T51" fmla="*/ 183 h 61"/>
                <a:gd name="T52" fmla="*/ 68 w 43"/>
                <a:gd name="T53" fmla="*/ 180 h 61"/>
                <a:gd name="T54" fmla="*/ 65 w 43"/>
                <a:gd name="T55" fmla="*/ 117 h 61"/>
                <a:gd name="T56" fmla="*/ 125 w 43"/>
                <a:gd name="T57" fmla="*/ 111 h 61"/>
                <a:gd name="T58" fmla="*/ 128 w 43"/>
                <a:gd name="T59" fmla="*/ 108 h 61"/>
                <a:gd name="T60" fmla="*/ 42 w 43"/>
                <a:gd name="T61" fmla="*/ 42 h 61"/>
                <a:gd name="T62" fmla="*/ 30 w 43"/>
                <a:gd name="T63" fmla="*/ 21 h 61"/>
                <a:gd name="T64" fmla="*/ 33 w 43"/>
                <a:gd name="T65" fmla="*/ 12 h 61"/>
                <a:gd name="T66" fmla="*/ 45 w 43"/>
                <a:gd name="T67" fmla="*/ 6 h 61"/>
                <a:gd name="T68" fmla="*/ 45 w 43"/>
                <a:gd name="T69" fmla="*/ 6 h 61"/>
                <a:gd name="T70" fmla="*/ 51 w 43"/>
                <a:gd name="T71" fmla="*/ 9 h 61"/>
                <a:gd name="T72" fmla="*/ 60 w 43"/>
                <a:gd name="T73" fmla="*/ 54 h 61"/>
                <a:gd name="T74" fmla="*/ 42 w 43"/>
                <a:gd name="T75" fmla="*/ 42 h 61"/>
                <a:gd name="T76" fmla="*/ 74 w 43"/>
                <a:gd name="T77" fmla="*/ 21 h 61"/>
                <a:gd name="T78" fmla="*/ 89 w 43"/>
                <a:gd name="T79" fmla="*/ 12 h 61"/>
                <a:gd name="T80" fmla="*/ 98 w 43"/>
                <a:gd name="T81" fmla="*/ 21 h 61"/>
                <a:gd name="T82" fmla="*/ 68 w 43"/>
                <a:gd name="T83" fmla="*/ 51 h 61"/>
                <a:gd name="T84" fmla="*/ 74 w 43"/>
                <a:gd name="T85" fmla="*/ 21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61"/>
                <a:gd name="T131" fmla="*/ 43 w 43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61">
                  <a:moveTo>
                    <a:pt x="43" y="36"/>
                  </a:moveTo>
                  <a:cubicBezTo>
                    <a:pt x="42" y="35"/>
                    <a:pt x="42" y="35"/>
                    <a:pt x="41" y="35"/>
                  </a:cubicBezTo>
                  <a:cubicBezTo>
                    <a:pt x="35" y="36"/>
                    <a:pt x="29" y="37"/>
                    <a:pt x="22" y="37"/>
                  </a:cubicBezTo>
                  <a:cubicBezTo>
                    <a:pt x="22" y="31"/>
                    <a:pt x="22" y="25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32" y="16"/>
                    <a:pt x="35" y="11"/>
                    <a:pt x="35" y="7"/>
                  </a:cubicBezTo>
                  <a:cubicBezTo>
                    <a:pt x="35" y="6"/>
                    <a:pt x="35" y="4"/>
                    <a:pt x="34" y="3"/>
                  </a:cubicBezTo>
                  <a:cubicBezTo>
                    <a:pt x="33" y="2"/>
                    <a:pt x="32" y="2"/>
                    <a:pt x="30" y="2"/>
                  </a:cubicBezTo>
                  <a:cubicBezTo>
                    <a:pt x="28" y="2"/>
                    <a:pt x="26" y="3"/>
                    <a:pt x="24" y="6"/>
                  </a:cubicBezTo>
                  <a:cubicBezTo>
                    <a:pt x="23" y="7"/>
                    <a:pt x="22" y="9"/>
                    <a:pt x="21" y="12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20" y="6"/>
                    <a:pt x="20" y="4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0" y="3"/>
                  </a:cubicBezTo>
                  <a:cubicBezTo>
                    <a:pt x="8" y="4"/>
                    <a:pt x="8" y="6"/>
                    <a:pt x="8" y="7"/>
                  </a:cubicBezTo>
                  <a:cubicBezTo>
                    <a:pt x="8" y="11"/>
                    <a:pt x="10" y="14"/>
                    <a:pt x="13" y="16"/>
                  </a:cubicBezTo>
                  <a:cubicBezTo>
                    <a:pt x="15" y="18"/>
                    <a:pt x="18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5"/>
                    <a:pt x="20" y="31"/>
                    <a:pt x="20" y="37"/>
                  </a:cubicBezTo>
                  <a:cubicBezTo>
                    <a:pt x="14" y="36"/>
                    <a:pt x="8" y="35"/>
                    <a:pt x="2" y="34"/>
                  </a:cubicBezTo>
                  <a:cubicBezTo>
                    <a:pt x="1" y="34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7" y="37"/>
                    <a:pt x="14" y="38"/>
                    <a:pt x="20" y="39"/>
                  </a:cubicBezTo>
                  <a:cubicBezTo>
                    <a:pt x="20" y="46"/>
                    <a:pt x="20" y="54"/>
                    <a:pt x="21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2" y="54"/>
                    <a:pt x="22" y="46"/>
                    <a:pt x="22" y="39"/>
                  </a:cubicBezTo>
                  <a:cubicBezTo>
                    <a:pt x="29" y="39"/>
                    <a:pt x="35" y="38"/>
                    <a:pt x="42" y="37"/>
                  </a:cubicBezTo>
                  <a:cubicBezTo>
                    <a:pt x="42" y="37"/>
                    <a:pt x="43" y="36"/>
                    <a:pt x="43" y="36"/>
                  </a:cubicBezTo>
                  <a:close/>
                  <a:moveTo>
                    <a:pt x="14" y="14"/>
                  </a:moveTo>
                  <a:cubicBezTo>
                    <a:pt x="12" y="12"/>
                    <a:pt x="10" y="10"/>
                    <a:pt x="10" y="7"/>
                  </a:cubicBezTo>
                  <a:cubicBezTo>
                    <a:pt x="10" y="6"/>
                    <a:pt x="10" y="5"/>
                    <a:pt x="11" y="4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3"/>
                  </a:cubicBezTo>
                  <a:cubicBezTo>
                    <a:pt x="19" y="7"/>
                    <a:pt x="20" y="14"/>
                    <a:pt x="20" y="18"/>
                  </a:cubicBezTo>
                  <a:cubicBezTo>
                    <a:pt x="18" y="17"/>
                    <a:pt x="16" y="16"/>
                    <a:pt x="14" y="14"/>
                  </a:cubicBezTo>
                  <a:close/>
                  <a:moveTo>
                    <a:pt x="25" y="7"/>
                  </a:moveTo>
                  <a:cubicBezTo>
                    <a:pt x="27" y="5"/>
                    <a:pt x="29" y="4"/>
                    <a:pt x="30" y="4"/>
                  </a:cubicBezTo>
                  <a:cubicBezTo>
                    <a:pt x="32" y="4"/>
                    <a:pt x="33" y="5"/>
                    <a:pt x="33" y="7"/>
                  </a:cubicBezTo>
                  <a:cubicBezTo>
                    <a:pt x="33" y="10"/>
                    <a:pt x="31" y="14"/>
                    <a:pt x="23" y="17"/>
                  </a:cubicBezTo>
                  <a:cubicBezTo>
                    <a:pt x="23" y="12"/>
                    <a:pt x="24" y="9"/>
                    <a:pt x="25" y="7"/>
                  </a:cubicBezTo>
                  <a:close/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98" name="图片 197"/>
          <p:cNvPicPr>
            <a:picLocks noChangeAspect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6051753" y="3450822"/>
            <a:ext cx="3092247" cy="1804109"/>
          </a:xfrm>
          <a:prstGeom prst="rect">
            <a:avLst/>
          </a:prstGeom>
        </p:spPr>
      </p:pic>
      <p:pic>
        <p:nvPicPr>
          <p:cNvPr id="199" name="图片 198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-36056" y="2170381"/>
            <a:ext cx="2800280" cy="2800280"/>
          </a:xfrm>
          <a:prstGeom prst="rect">
            <a:avLst/>
          </a:prstGeom>
        </p:spPr>
      </p:pic>
      <p:sp>
        <p:nvSpPr>
          <p:cNvPr id="200" name="矩形 199"/>
          <p:cNvSpPr/>
          <p:nvPr/>
        </p:nvSpPr>
        <p:spPr>
          <a:xfrm>
            <a:off x="1767930" y="2776378"/>
            <a:ext cx="5608140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zh-CN" altLang="en-US" sz="4400" cap="all" spc="600" dirty="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谢谢观看</a:t>
            </a:r>
            <a:endParaRPr lang="en-US" altLang="zh-CN" sz="4400" cap="all" spc="6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3122147" y="2221629"/>
            <a:ext cx="2615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Merry Christmas</a:t>
            </a:r>
          </a:p>
        </p:txBody>
      </p:sp>
      <p:sp>
        <p:nvSpPr>
          <p:cNvPr id="202" name="文本框 197"/>
          <p:cNvSpPr txBox="1"/>
          <p:nvPr/>
        </p:nvSpPr>
        <p:spPr>
          <a:xfrm>
            <a:off x="2807062" y="3599706"/>
            <a:ext cx="3529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  <a:cs typeface="+mn-ea"/>
                <a:sym typeface="+mn-lt"/>
              </a:rPr>
              <a:t>汇报人： </a:t>
            </a:r>
            <a:r>
              <a:rPr lang="en-US" altLang="zh-CN" sz="1200" smtClean="0">
                <a:solidFill>
                  <a:schemeClr val="bg1"/>
                </a:solidFill>
                <a:cs typeface="+mn-ea"/>
                <a:sym typeface="+mn-lt"/>
              </a:rPr>
              <a:t>www.PPT818.com   </a:t>
            </a:r>
            <a:r>
              <a:rPr lang="zh-CN" altLang="en-US" sz="1200" smtClean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200" smtClean="0">
                <a:solidFill>
                  <a:schemeClr val="bg1"/>
                </a:solidFill>
                <a:cs typeface="+mn-ea"/>
                <a:sym typeface="+mn-lt"/>
              </a:rPr>
              <a:t>2030.12.12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63" y="171382"/>
            <a:ext cx="8356970" cy="483772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52702" y="1512494"/>
            <a:ext cx="2398716" cy="2939896"/>
            <a:chOff x="1295" y="2328"/>
            <a:chExt cx="4326" cy="5302"/>
          </a:xfrm>
        </p:grpSpPr>
        <p:grpSp>
          <p:nvGrpSpPr>
            <p:cNvPr id="4" name="组合 3"/>
            <p:cNvGrpSpPr/>
            <p:nvPr/>
          </p:nvGrpSpPr>
          <p:grpSpPr>
            <a:xfrm>
              <a:off x="1295" y="2328"/>
              <a:ext cx="4327" cy="5302"/>
              <a:chOff x="822583" y="1478326"/>
              <a:chExt cx="2747931" cy="33665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984460" y="1813637"/>
                <a:ext cx="2586054" cy="3031269"/>
                <a:chOff x="7359328" y="2726608"/>
                <a:chExt cx="1725140" cy="2022140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7359328" y="3199505"/>
                  <a:ext cx="1725140" cy="1549243"/>
                  <a:chOff x="1147214" y="1757012"/>
                  <a:chExt cx="1725140" cy="1549243"/>
                </a:xfrm>
              </p:grpSpPr>
              <p:sp>
                <p:nvSpPr>
                  <p:cNvPr id="17" name="流程图: 手动操作 16"/>
                  <p:cNvSpPr/>
                  <p:nvPr/>
                </p:nvSpPr>
                <p:spPr>
                  <a:xfrm rot="14368325">
                    <a:off x="2425075" y="1887383"/>
                    <a:ext cx="129055" cy="765502"/>
                  </a:xfrm>
                  <a:prstGeom prst="flowChartManualOperation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流程图: 手动操作 17"/>
                  <p:cNvSpPr/>
                  <p:nvPr/>
                </p:nvSpPr>
                <p:spPr>
                  <a:xfrm rot="18336569">
                    <a:off x="2540192" y="2195658"/>
                    <a:ext cx="129055" cy="300983"/>
                  </a:xfrm>
                  <a:prstGeom prst="flowChartManualOperation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9" name="组合 18"/>
                  <p:cNvGrpSpPr/>
                  <p:nvPr/>
                </p:nvGrpSpPr>
                <p:grpSpPr>
                  <a:xfrm rot="14284164">
                    <a:off x="929167" y="2333900"/>
                    <a:ext cx="551728" cy="115633"/>
                    <a:chOff x="3256807" y="3033089"/>
                    <a:chExt cx="765502" cy="160436"/>
                  </a:xfrm>
                </p:grpSpPr>
                <p:sp>
                  <p:nvSpPr>
                    <p:cNvPr id="24" name="流程图: 手动操作 23"/>
                    <p:cNvSpPr/>
                    <p:nvPr/>
                  </p:nvSpPr>
                  <p:spPr>
                    <a:xfrm rot="14368325">
                      <a:off x="3575030" y="2714866"/>
                      <a:ext cx="129055" cy="765502"/>
                    </a:xfrm>
                    <a:prstGeom prst="flowChartManualOperati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" name="流程图: 手动操作 24"/>
                    <p:cNvSpPr/>
                    <p:nvPr/>
                  </p:nvSpPr>
                  <p:spPr>
                    <a:xfrm rot="18336569">
                      <a:off x="3749930" y="2978505"/>
                      <a:ext cx="129056" cy="300984"/>
                    </a:xfrm>
                    <a:prstGeom prst="flowChartManualOperati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0" name="任意多边形 24"/>
                  <p:cNvSpPr/>
                  <p:nvPr/>
                </p:nvSpPr>
                <p:spPr>
                  <a:xfrm>
                    <a:off x="1168357" y="1757012"/>
                    <a:ext cx="1238592" cy="1549243"/>
                  </a:xfrm>
                  <a:custGeom>
                    <a:avLst/>
                    <a:gdLst>
                      <a:gd name="connsiteX0" fmla="*/ 619296 w 1238592"/>
                      <a:gd name="connsiteY0" fmla="*/ 0 h 1549243"/>
                      <a:gd name="connsiteX1" fmla="*/ 1110363 w 1238592"/>
                      <a:gd name="connsiteY1" fmla="*/ 491067 h 1549243"/>
                      <a:gd name="connsiteX2" fmla="*/ 1100387 w 1238592"/>
                      <a:gd name="connsiteY2" fmla="*/ 590034 h 1549243"/>
                      <a:gd name="connsiteX3" fmla="*/ 1095872 w 1238592"/>
                      <a:gd name="connsiteY3" fmla="*/ 604579 h 1549243"/>
                      <a:gd name="connsiteX4" fmla="*/ 1132826 w 1238592"/>
                      <a:gd name="connsiteY4" fmla="*/ 646456 h 1549243"/>
                      <a:gd name="connsiteX5" fmla="*/ 1238592 w 1238592"/>
                      <a:gd name="connsiteY5" fmla="*/ 970203 h 1549243"/>
                      <a:gd name="connsiteX6" fmla="*/ 619296 w 1238592"/>
                      <a:gd name="connsiteY6" fmla="*/ 1549243 h 1549243"/>
                      <a:gd name="connsiteX7" fmla="*/ 0 w 1238592"/>
                      <a:gd name="connsiteY7" fmla="*/ 970203 h 1549243"/>
                      <a:gd name="connsiteX8" fmla="*/ 105766 w 1238592"/>
                      <a:gd name="connsiteY8" fmla="*/ 646456 h 1549243"/>
                      <a:gd name="connsiteX9" fmla="*/ 142721 w 1238592"/>
                      <a:gd name="connsiteY9" fmla="*/ 604579 h 1549243"/>
                      <a:gd name="connsiteX10" fmla="*/ 138206 w 1238592"/>
                      <a:gd name="connsiteY10" fmla="*/ 590034 h 1549243"/>
                      <a:gd name="connsiteX11" fmla="*/ 128229 w 1238592"/>
                      <a:gd name="connsiteY11" fmla="*/ 491067 h 1549243"/>
                      <a:gd name="connsiteX12" fmla="*/ 619296 w 1238592"/>
                      <a:gd name="connsiteY12" fmla="*/ 0 h 154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8592" h="1549243">
                        <a:moveTo>
                          <a:pt x="619296" y="0"/>
                        </a:moveTo>
                        <a:cubicBezTo>
                          <a:pt x="890505" y="0"/>
                          <a:pt x="1110363" y="219858"/>
                          <a:pt x="1110363" y="491067"/>
                        </a:cubicBezTo>
                        <a:cubicBezTo>
                          <a:pt x="1110363" y="524968"/>
                          <a:pt x="1106928" y="558067"/>
                          <a:pt x="1100387" y="590034"/>
                        </a:cubicBezTo>
                        <a:lnTo>
                          <a:pt x="1095872" y="604579"/>
                        </a:lnTo>
                        <a:lnTo>
                          <a:pt x="1132826" y="646456"/>
                        </a:lnTo>
                        <a:cubicBezTo>
                          <a:pt x="1199601" y="738872"/>
                          <a:pt x="1238592" y="850280"/>
                          <a:pt x="1238592" y="970203"/>
                        </a:cubicBezTo>
                        <a:cubicBezTo>
                          <a:pt x="1238592" y="1289998"/>
                          <a:pt x="961324" y="1549243"/>
                          <a:pt x="619296" y="1549243"/>
                        </a:cubicBezTo>
                        <a:cubicBezTo>
                          <a:pt x="277268" y="1549243"/>
                          <a:pt x="0" y="1289998"/>
                          <a:pt x="0" y="970203"/>
                        </a:cubicBezTo>
                        <a:cubicBezTo>
                          <a:pt x="0" y="850280"/>
                          <a:pt x="38991" y="738872"/>
                          <a:pt x="105766" y="646456"/>
                        </a:cubicBezTo>
                        <a:lnTo>
                          <a:pt x="142721" y="604579"/>
                        </a:lnTo>
                        <a:lnTo>
                          <a:pt x="138206" y="590034"/>
                        </a:lnTo>
                        <a:cubicBezTo>
                          <a:pt x="131664" y="558067"/>
                          <a:pt x="128229" y="524968"/>
                          <a:pt x="128229" y="491067"/>
                        </a:cubicBezTo>
                        <a:cubicBezTo>
                          <a:pt x="128229" y="219858"/>
                          <a:pt x="348087" y="0"/>
                          <a:pt x="61929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椭圆 20"/>
                  <p:cNvSpPr/>
                  <p:nvPr/>
                </p:nvSpPr>
                <p:spPr>
                  <a:xfrm>
                    <a:off x="1697548" y="2295297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椭圆 21"/>
                  <p:cNvSpPr/>
                  <p:nvPr/>
                </p:nvSpPr>
                <p:spPr>
                  <a:xfrm>
                    <a:off x="1697548" y="2566502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椭圆 22"/>
                  <p:cNvSpPr/>
                  <p:nvPr/>
                </p:nvSpPr>
                <p:spPr>
                  <a:xfrm>
                    <a:off x="1697548" y="2804297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" name="椭圆 14"/>
                <p:cNvSpPr/>
                <p:nvPr/>
              </p:nvSpPr>
              <p:spPr>
                <a:xfrm>
                  <a:off x="7572870" y="2726608"/>
                  <a:ext cx="853793" cy="8537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等腰三角形 30"/>
                <p:cNvSpPr/>
                <p:nvPr/>
              </p:nvSpPr>
              <p:spPr>
                <a:xfrm rot="4663928">
                  <a:off x="8221748" y="2963732"/>
                  <a:ext cx="165260" cy="471547"/>
                </a:xfrm>
                <a:custGeom>
                  <a:avLst/>
                  <a:gdLst>
                    <a:gd name="connsiteX0" fmla="*/ 0 w 165260"/>
                    <a:gd name="connsiteY0" fmla="*/ 783771 h 783771"/>
                    <a:gd name="connsiteX1" fmla="*/ 82630 w 165260"/>
                    <a:gd name="connsiteY1" fmla="*/ 0 h 783771"/>
                    <a:gd name="connsiteX2" fmla="*/ 165260 w 165260"/>
                    <a:gd name="connsiteY2" fmla="*/ 783771 h 783771"/>
                    <a:gd name="connsiteX3" fmla="*/ 0 w 165260"/>
                    <a:gd name="connsiteY3" fmla="*/ 783771 h 783771"/>
                    <a:gd name="connsiteX0-1" fmla="*/ 0 w 165260"/>
                    <a:gd name="connsiteY0-2" fmla="*/ 783771 h 783771"/>
                    <a:gd name="connsiteX1-3" fmla="*/ 82630 w 165260"/>
                    <a:gd name="connsiteY1-4" fmla="*/ 0 h 783771"/>
                    <a:gd name="connsiteX2-5" fmla="*/ 165260 w 165260"/>
                    <a:gd name="connsiteY2-6" fmla="*/ 783771 h 783771"/>
                    <a:gd name="connsiteX3-7" fmla="*/ 80849 w 165260"/>
                    <a:gd name="connsiteY3-8" fmla="*/ 783336 h 783771"/>
                    <a:gd name="connsiteX4" fmla="*/ 0 w 165260"/>
                    <a:gd name="connsiteY4" fmla="*/ 783771 h 783771"/>
                    <a:gd name="connsiteX0-9" fmla="*/ 0 w 165260"/>
                    <a:gd name="connsiteY0-10" fmla="*/ 783771 h 802386"/>
                    <a:gd name="connsiteX1-11" fmla="*/ 82630 w 165260"/>
                    <a:gd name="connsiteY1-12" fmla="*/ 0 h 802386"/>
                    <a:gd name="connsiteX2-13" fmla="*/ 165260 w 165260"/>
                    <a:gd name="connsiteY2-14" fmla="*/ 783771 h 802386"/>
                    <a:gd name="connsiteX3-15" fmla="*/ 80849 w 165260"/>
                    <a:gd name="connsiteY3-16" fmla="*/ 802386 h 802386"/>
                    <a:gd name="connsiteX4-17" fmla="*/ 0 w 165260"/>
                    <a:gd name="connsiteY4-18" fmla="*/ 783771 h 802386"/>
                    <a:gd name="connsiteX0-19" fmla="*/ 1 w 165261"/>
                    <a:gd name="connsiteY0-20" fmla="*/ 783771 h 848449"/>
                    <a:gd name="connsiteX1-21" fmla="*/ 82631 w 165261"/>
                    <a:gd name="connsiteY1-22" fmla="*/ 0 h 848449"/>
                    <a:gd name="connsiteX2-23" fmla="*/ 165261 w 165261"/>
                    <a:gd name="connsiteY2-24" fmla="*/ 783771 h 848449"/>
                    <a:gd name="connsiteX3-25" fmla="*/ 80850 w 165261"/>
                    <a:gd name="connsiteY3-26" fmla="*/ 802386 h 848449"/>
                    <a:gd name="connsiteX4-27" fmla="*/ 1 w 165261"/>
                    <a:gd name="connsiteY4-28" fmla="*/ 783771 h 848449"/>
                    <a:gd name="connsiteX0-29" fmla="*/ 0 w 165260"/>
                    <a:gd name="connsiteY0-30" fmla="*/ 783771 h 848449"/>
                    <a:gd name="connsiteX1-31" fmla="*/ 82630 w 165260"/>
                    <a:gd name="connsiteY1-32" fmla="*/ 0 h 848449"/>
                    <a:gd name="connsiteX2-33" fmla="*/ 165260 w 165260"/>
                    <a:gd name="connsiteY2-34" fmla="*/ 783771 h 848449"/>
                    <a:gd name="connsiteX3-35" fmla="*/ 80849 w 165260"/>
                    <a:gd name="connsiteY3-36" fmla="*/ 802386 h 848449"/>
                    <a:gd name="connsiteX4-37" fmla="*/ 0 w 165260"/>
                    <a:gd name="connsiteY4-38" fmla="*/ 783771 h 848449"/>
                    <a:gd name="connsiteX0-39" fmla="*/ 0 w 165260"/>
                    <a:gd name="connsiteY0-40" fmla="*/ 783771 h 804181"/>
                    <a:gd name="connsiteX1-41" fmla="*/ 82630 w 165260"/>
                    <a:gd name="connsiteY1-42" fmla="*/ 0 h 804181"/>
                    <a:gd name="connsiteX2-43" fmla="*/ 165260 w 165260"/>
                    <a:gd name="connsiteY2-44" fmla="*/ 783771 h 804181"/>
                    <a:gd name="connsiteX3-45" fmla="*/ 80849 w 165260"/>
                    <a:gd name="connsiteY3-46" fmla="*/ 802386 h 804181"/>
                    <a:gd name="connsiteX4-47" fmla="*/ 0 w 165260"/>
                    <a:gd name="connsiteY4-48" fmla="*/ 783771 h 804181"/>
                    <a:gd name="connsiteX0-49" fmla="*/ 0 w 165260"/>
                    <a:gd name="connsiteY0-50" fmla="*/ 783771 h 816673"/>
                    <a:gd name="connsiteX1-51" fmla="*/ 82630 w 165260"/>
                    <a:gd name="connsiteY1-52" fmla="*/ 0 h 816673"/>
                    <a:gd name="connsiteX2-53" fmla="*/ 165260 w 165260"/>
                    <a:gd name="connsiteY2-54" fmla="*/ 783771 h 816673"/>
                    <a:gd name="connsiteX3-55" fmla="*/ 83231 w 165260"/>
                    <a:gd name="connsiteY3-56" fmla="*/ 816673 h 816673"/>
                    <a:gd name="connsiteX4-57" fmla="*/ 0 w 165260"/>
                    <a:gd name="connsiteY4-58" fmla="*/ 783771 h 816673"/>
                    <a:gd name="connsiteX0-59" fmla="*/ 0 w 165260"/>
                    <a:gd name="connsiteY0-60" fmla="*/ 783771 h 814291"/>
                    <a:gd name="connsiteX1-61" fmla="*/ 82630 w 165260"/>
                    <a:gd name="connsiteY1-62" fmla="*/ 0 h 814291"/>
                    <a:gd name="connsiteX2-63" fmla="*/ 165260 w 165260"/>
                    <a:gd name="connsiteY2-64" fmla="*/ 783771 h 814291"/>
                    <a:gd name="connsiteX3-65" fmla="*/ 95137 w 165260"/>
                    <a:gd name="connsiteY3-66" fmla="*/ 814291 h 814291"/>
                    <a:gd name="connsiteX4-67" fmla="*/ 0 w 165260"/>
                    <a:gd name="connsiteY4-68" fmla="*/ 783771 h 814291"/>
                    <a:gd name="connsiteX0-69" fmla="*/ 0 w 165260"/>
                    <a:gd name="connsiteY0-70" fmla="*/ 783771 h 814291"/>
                    <a:gd name="connsiteX1-71" fmla="*/ 82630 w 165260"/>
                    <a:gd name="connsiteY1-72" fmla="*/ 0 h 814291"/>
                    <a:gd name="connsiteX2-73" fmla="*/ 165260 w 165260"/>
                    <a:gd name="connsiteY2-74" fmla="*/ 783771 h 814291"/>
                    <a:gd name="connsiteX3-75" fmla="*/ 95137 w 165260"/>
                    <a:gd name="connsiteY3-76" fmla="*/ 814291 h 814291"/>
                    <a:gd name="connsiteX4-77" fmla="*/ 0 w 165260"/>
                    <a:gd name="connsiteY4-78" fmla="*/ 783771 h 814291"/>
                    <a:gd name="connsiteX0-79" fmla="*/ 0 w 165260"/>
                    <a:gd name="connsiteY0-80" fmla="*/ 783771 h 814291"/>
                    <a:gd name="connsiteX1-81" fmla="*/ 82630 w 165260"/>
                    <a:gd name="connsiteY1-82" fmla="*/ 0 h 814291"/>
                    <a:gd name="connsiteX2-83" fmla="*/ 165260 w 165260"/>
                    <a:gd name="connsiteY2-84" fmla="*/ 783771 h 814291"/>
                    <a:gd name="connsiteX3-85" fmla="*/ 95137 w 165260"/>
                    <a:gd name="connsiteY3-86" fmla="*/ 814291 h 814291"/>
                    <a:gd name="connsiteX4-87" fmla="*/ 0 w 165260"/>
                    <a:gd name="connsiteY4-88" fmla="*/ 783771 h 814291"/>
                    <a:gd name="connsiteX0-89" fmla="*/ 0 w 165260"/>
                    <a:gd name="connsiteY0-90" fmla="*/ 783771 h 814291"/>
                    <a:gd name="connsiteX1-91" fmla="*/ 82630 w 165260"/>
                    <a:gd name="connsiteY1-92" fmla="*/ 0 h 814291"/>
                    <a:gd name="connsiteX2-93" fmla="*/ 165260 w 165260"/>
                    <a:gd name="connsiteY2-94" fmla="*/ 783771 h 814291"/>
                    <a:gd name="connsiteX3-95" fmla="*/ 95137 w 165260"/>
                    <a:gd name="connsiteY3-96" fmla="*/ 814291 h 814291"/>
                    <a:gd name="connsiteX4-97" fmla="*/ 0 w 165260"/>
                    <a:gd name="connsiteY4-98" fmla="*/ 783771 h 814291"/>
                    <a:gd name="connsiteX0-99" fmla="*/ 0 w 165260"/>
                    <a:gd name="connsiteY0-100" fmla="*/ 783771 h 814291"/>
                    <a:gd name="connsiteX1-101" fmla="*/ 82630 w 165260"/>
                    <a:gd name="connsiteY1-102" fmla="*/ 0 h 814291"/>
                    <a:gd name="connsiteX2-103" fmla="*/ 165260 w 165260"/>
                    <a:gd name="connsiteY2-104" fmla="*/ 783771 h 814291"/>
                    <a:gd name="connsiteX3-105" fmla="*/ 95137 w 165260"/>
                    <a:gd name="connsiteY3-106" fmla="*/ 814291 h 814291"/>
                    <a:gd name="connsiteX4-107" fmla="*/ 0 w 165260"/>
                    <a:gd name="connsiteY4-108" fmla="*/ 783771 h 81429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165260" h="814291">
                      <a:moveTo>
                        <a:pt x="0" y="783771"/>
                      </a:moveTo>
                      <a:lnTo>
                        <a:pt x="82630" y="0"/>
                      </a:lnTo>
                      <a:lnTo>
                        <a:pt x="165260" y="783771"/>
                      </a:lnTo>
                      <a:cubicBezTo>
                        <a:pt x="138769" y="805583"/>
                        <a:pt x="134586" y="814291"/>
                        <a:pt x="95137" y="814291"/>
                      </a:cubicBezTo>
                      <a:cubicBezTo>
                        <a:pt x="55688" y="814291"/>
                        <a:pt x="59234" y="812727"/>
                        <a:pt x="0" y="783771"/>
                      </a:cubicBezTo>
                      <a:close/>
                    </a:path>
                  </a:pathLst>
                </a:custGeom>
                <a:solidFill>
                  <a:srgbClr val="D1323D"/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2107000">
                <a:off x="822583" y="1478326"/>
                <a:ext cx="1935286" cy="1012136"/>
                <a:chOff x="2792399" y="1567893"/>
                <a:chExt cx="2385230" cy="1247451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831441" y="1567893"/>
                  <a:ext cx="2346188" cy="967821"/>
                  <a:chOff x="2972971" y="1563251"/>
                  <a:chExt cx="2069515" cy="853691"/>
                </a:xfrm>
              </p:grpSpPr>
              <p:sp>
                <p:nvSpPr>
                  <p:cNvPr id="11" name="Freeform 14"/>
                  <p:cNvSpPr/>
                  <p:nvPr/>
                </p:nvSpPr>
                <p:spPr bwMode="auto">
                  <a:xfrm rot="19454570">
                    <a:off x="2972971" y="1563251"/>
                    <a:ext cx="1814591" cy="788725"/>
                  </a:xfrm>
                  <a:custGeom>
                    <a:avLst/>
                    <a:gdLst>
                      <a:gd name="T0" fmla="*/ 18 w 597"/>
                      <a:gd name="T1" fmla="*/ 269 h 430"/>
                      <a:gd name="T2" fmla="*/ 8 w 597"/>
                      <a:gd name="T3" fmla="*/ 209 h 430"/>
                      <a:gd name="T4" fmla="*/ 596 w 597"/>
                      <a:gd name="T5" fmla="*/ 413 h 430"/>
                      <a:gd name="T6" fmla="*/ 260 w 597"/>
                      <a:gd name="T7" fmla="*/ 430 h 430"/>
                      <a:gd name="T8" fmla="*/ 18 w 597"/>
                      <a:gd name="T9" fmla="*/ 269 h 430"/>
                      <a:gd name="connsiteX0" fmla="*/ 194 w 10346"/>
                      <a:gd name="connsiteY0" fmla="*/ 3062 h 6806"/>
                      <a:gd name="connsiteX1" fmla="*/ 26 w 10346"/>
                      <a:gd name="connsiteY1" fmla="*/ 1666 h 6806"/>
                      <a:gd name="connsiteX2" fmla="*/ 9875 w 10346"/>
                      <a:gd name="connsiteY2" fmla="*/ 6411 h 6806"/>
                      <a:gd name="connsiteX3" fmla="*/ 4247 w 10346"/>
                      <a:gd name="connsiteY3" fmla="*/ 6806 h 6806"/>
                      <a:gd name="connsiteX4" fmla="*/ 194 w 10346"/>
                      <a:gd name="connsiteY4" fmla="*/ 3062 h 6806"/>
                      <a:gd name="connsiteX0-1" fmla="*/ 188 w 12038"/>
                      <a:gd name="connsiteY0-2" fmla="*/ 3941 h 9442"/>
                      <a:gd name="connsiteX1-3" fmla="*/ 25 w 12038"/>
                      <a:gd name="connsiteY1-4" fmla="*/ 1890 h 9442"/>
                      <a:gd name="connsiteX2-5" fmla="*/ 9545 w 12038"/>
                      <a:gd name="connsiteY2-6" fmla="*/ 8862 h 9442"/>
                      <a:gd name="connsiteX3-7" fmla="*/ 4105 w 12038"/>
                      <a:gd name="connsiteY3-8" fmla="*/ 9442 h 9442"/>
                      <a:gd name="connsiteX4-9" fmla="*/ 188 w 12038"/>
                      <a:gd name="connsiteY4-10" fmla="*/ 3941 h 9442"/>
                      <a:gd name="connsiteX0-11" fmla="*/ 1240 w 9664"/>
                      <a:gd name="connsiteY0-12" fmla="*/ 1931 h 8212"/>
                      <a:gd name="connsiteX1-13" fmla="*/ 346 w 9664"/>
                      <a:gd name="connsiteY1-14" fmla="*/ 214 h 8212"/>
                      <a:gd name="connsiteX2-15" fmla="*/ 8254 w 9664"/>
                      <a:gd name="connsiteY2-16" fmla="*/ 7598 h 8212"/>
                      <a:gd name="connsiteX3-17" fmla="*/ 3735 w 9664"/>
                      <a:gd name="connsiteY3-18" fmla="*/ 8212 h 8212"/>
                      <a:gd name="connsiteX4-19" fmla="*/ 1240 w 9664"/>
                      <a:gd name="connsiteY4-20" fmla="*/ 1931 h 8212"/>
                      <a:gd name="connsiteX0-21" fmla="*/ 0 w 9092"/>
                      <a:gd name="connsiteY0-22" fmla="*/ 3449 h 11098"/>
                      <a:gd name="connsiteX1-23" fmla="*/ 2511 w 9092"/>
                      <a:gd name="connsiteY1-24" fmla="*/ 199 h 11098"/>
                      <a:gd name="connsiteX2-25" fmla="*/ 7258 w 9092"/>
                      <a:gd name="connsiteY2-26" fmla="*/ 10350 h 11098"/>
                      <a:gd name="connsiteX3-27" fmla="*/ 2582 w 9092"/>
                      <a:gd name="connsiteY3-28" fmla="*/ 11098 h 11098"/>
                      <a:gd name="connsiteX4-29" fmla="*/ 0 w 9092"/>
                      <a:gd name="connsiteY4-30" fmla="*/ 3449 h 11098"/>
                      <a:gd name="connsiteX0-31" fmla="*/ 0 w 10295"/>
                      <a:gd name="connsiteY0-32" fmla="*/ 4009 h 10901"/>
                      <a:gd name="connsiteX1-33" fmla="*/ 4652 w 10295"/>
                      <a:gd name="connsiteY1-34" fmla="*/ 149 h 10901"/>
                      <a:gd name="connsiteX2-35" fmla="*/ 7983 w 10295"/>
                      <a:gd name="connsiteY2-36" fmla="*/ 10227 h 10901"/>
                      <a:gd name="connsiteX3-37" fmla="*/ 2840 w 10295"/>
                      <a:gd name="connsiteY3-38" fmla="*/ 10901 h 10901"/>
                      <a:gd name="connsiteX4-39" fmla="*/ 0 w 10295"/>
                      <a:gd name="connsiteY4-40" fmla="*/ 4009 h 10901"/>
                      <a:gd name="connsiteX0-41" fmla="*/ 0 w 10344"/>
                      <a:gd name="connsiteY0-42" fmla="*/ 4008 h 10900"/>
                      <a:gd name="connsiteX1-43" fmla="*/ 4652 w 10344"/>
                      <a:gd name="connsiteY1-44" fmla="*/ 148 h 10900"/>
                      <a:gd name="connsiteX2-45" fmla="*/ 7983 w 10344"/>
                      <a:gd name="connsiteY2-46" fmla="*/ 10226 h 10900"/>
                      <a:gd name="connsiteX3-47" fmla="*/ 2840 w 10344"/>
                      <a:gd name="connsiteY3-48" fmla="*/ 10900 h 10900"/>
                      <a:gd name="connsiteX4-49" fmla="*/ 0 w 10344"/>
                      <a:gd name="connsiteY4-50" fmla="*/ 4008 h 10900"/>
                      <a:gd name="connsiteX0-51" fmla="*/ 0 w 10344"/>
                      <a:gd name="connsiteY0-52" fmla="*/ 4008 h 10709"/>
                      <a:gd name="connsiteX1-53" fmla="*/ 4652 w 10344"/>
                      <a:gd name="connsiteY1-54" fmla="*/ 148 h 10709"/>
                      <a:gd name="connsiteX2-55" fmla="*/ 7983 w 10344"/>
                      <a:gd name="connsiteY2-56" fmla="*/ 10226 h 10709"/>
                      <a:gd name="connsiteX3-57" fmla="*/ 2486 w 10344"/>
                      <a:gd name="connsiteY3-58" fmla="*/ 10709 h 10709"/>
                      <a:gd name="connsiteX4-59" fmla="*/ 0 w 10344"/>
                      <a:gd name="connsiteY4-60" fmla="*/ 4008 h 10709"/>
                      <a:gd name="connsiteX0-61" fmla="*/ 0 w 10513"/>
                      <a:gd name="connsiteY0-62" fmla="*/ 4624 h 11325"/>
                      <a:gd name="connsiteX1-63" fmla="*/ 5508 w 10513"/>
                      <a:gd name="connsiteY1-64" fmla="*/ 132 h 11325"/>
                      <a:gd name="connsiteX2-65" fmla="*/ 7983 w 10513"/>
                      <a:gd name="connsiteY2-66" fmla="*/ 10842 h 11325"/>
                      <a:gd name="connsiteX3-67" fmla="*/ 2486 w 10513"/>
                      <a:gd name="connsiteY3-68" fmla="*/ 11325 h 11325"/>
                      <a:gd name="connsiteX4-69" fmla="*/ 0 w 10513"/>
                      <a:gd name="connsiteY4-70" fmla="*/ 4624 h 11325"/>
                      <a:gd name="connsiteX0-71" fmla="*/ 0 w 10712"/>
                      <a:gd name="connsiteY0-72" fmla="*/ 4902 h 11603"/>
                      <a:gd name="connsiteX1-73" fmla="*/ 5508 w 10712"/>
                      <a:gd name="connsiteY1-74" fmla="*/ 410 h 11603"/>
                      <a:gd name="connsiteX2-75" fmla="*/ 7983 w 10712"/>
                      <a:gd name="connsiteY2-76" fmla="*/ 11120 h 11603"/>
                      <a:gd name="connsiteX3-77" fmla="*/ 2486 w 10712"/>
                      <a:gd name="connsiteY3-78" fmla="*/ 11603 h 11603"/>
                      <a:gd name="connsiteX4-79" fmla="*/ 0 w 10712"/>
                      <a:gd name="connsiteY4-80" fmla="*/ 4902 h 11603"/>
                      <a:gd name="connsiteX0-81" fmla="*/ 0 w 10504"/>
                      <a:gd name="connsiteY0-82" fmla="*/ 4902 h 11805"/>
                      <a:gd name="connsiteX1-83" fmla="*/ 5508 w 10504"/>
                      <a:gd name="connsiteY1-84" fmla="*/ 410 h 11805"/>
                      <a:gd name="connsiteX2-85" fmla="*/ 7983 w 10504"/>
                      <a:gd name="connsiteY2-86" fmla="*/ 11120 h 11805"/>
                      <a:gd name="connsiteX3-87" fmla="*/ 2486 w 10504"/>
                      <a:gd name="connsiteY3-88" fmla="*/ 11603 h 11805"/>
                      <a:gd name="connsiteX4-89" fmla="*/ 0 w 10504"/>
                      <a:gd name="connsiteY4-90" fmla="*/ 4902 h 1180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504" h="11805">
                        <a:moveTo>
                          <a:pt x="0" y="4902"/>
                        </a:moveTo>
                        <a:cubicBezTo>
                          <a:pt x="122" y="4704"/>
                          <a:pt x="1821" y="-1651"/>
                          <a:pt x="5508" y="410"/>
                        </a:cubicBezTo>
                        <a:cubicBezTo>
                          <a:pt x="8159" y="1892"/>
                          <a:pt x="13762" y="14898"/>
                          <a:pt x="7983" y="11120"/>
                        </a:cubicBezTo>
                        <a:cubicBezTo>
                          <a:pt x="7997" y="11397"/>
                          <a:pt x="2486" y="11364"/>
                          <a:pt x="2486" y="11603"/>
                        </a:cubicBezTo>
                        <a:cubicBezTo>
                          <a:pt x="2424" y="10569"/>
                          <a:pt x="3703" y="4546"/>
                          <a:pt x="0" y="4902"/>
                        </a:cubicBezTo>
                        <a:close/>
                      </a:path>
                    </a:pathLst>
                  </a:custGeom>
                  <a:solidFill>
                    <a:srgbClr val="D1323D"/>
                  </a:solidFill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Freeform 15"/>
                  <p:cNvSpPr/>
                  <p:nvPr/>
                </p:nvSpPr>
                <p:spPr bwMode="auto">
                  <a:xfrm rot="19454570">
                    <a:off x="3067133" y="1953485"/>
                    <a:ext cx="1439269" cy="463458"/>
                  </a:xfrm>
                  <a:custGeom>
                    <a:avLst/>
                    <a:gdLst>
                      <a:gd name="T0" fmla="*/ 513 w 517"/>
                      <a:gd name="T1" fmla="*/ 139 h 191"/>
                      <a:gd name="T2" fmla="*/ 516 w 517"/>
                      <a:gd name="T3" fmla="*/ 160 h 191"/>
                      <a:gd name="T4" fmla="*/ 166 w 517"/>
                      <a:gd name="T5" fmla="*/ 191 h 191"/>
                      <a:gd name="T6" fmla="*/ 0 w 517"/>
                      <a:gd name="T7" fmla="*/ 18 h 191"/>
                      <a:gd name="T8" fmla="*/ 513 w 517"/>
                      <a:gd name="T9" fmla="*/ 139 h 191"/>
                      <a:gd name="connsiteX0" fmla="*/ 10526 w 10529"/>
                      <a:gd name="connsiteY0" fmla="*/ 7591 h 9143"/>
                      <a:gd name="connsiteX1" fmla="*/ 9981 w 10529"/>
                      <a:gd name="connsiteY1" fmla="*/ 7520 h 9143"/>
                      <a:gd name="connsiteX2" fmla="*/ 3211 w 10529"/>
                      <a:gd name="connsiteY2" fmla="*/ 9143 h 9143"/>
                      <a:gd name="connsiteX3" fmla="*/ 0 w 10529"/>
                      <a:gd name="connsiteY3" fmla="*/ 85 h 9143"/>
                      <a:gd name="connsiteX4" fmla="*/ 10526 w 10529"/>
                      <a:gd name="connsiteY4" fmla="*/ 7591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9" h="9143">
                        <a:moveTo>
                          <a:pt x="10526" y="7591"/>
                        </a:moveTo>
                        <a:cubicBezTo>
                          <a:pt x="10584" y="8534"/>
                          <a:pt x="9981" y="6892"/>
                          <a:pt x="9981" y="7520"/>
                        </a:cubicBezTo>
                        <a:cubicBezTo>
                          <a:pt x="10000" y="7886"/>
                          <a:pt x="3211" y="8829"/>
                          <a:pt x="3211" y="9143"/>
                        </a:cubicBezTo>
                        <a:cubicBezTo>
                          <a:pt x="3172" y="8672"/>
                          <a:pt x="4487" y="1708"/>
                          <a:pt x="0" y="85"/>
                        </a:cubicBezTo>
                        <a:cubicBezTo>
                          <a:pt x="4662" y="-857"/>
                          <a:pt x="4143" y="6387"/>
                          <a:pt x="10526" y="7591"/>
                        </a:cubicBezTo>
                        <a:close/>
                      </a:path>
                    </a:pathLst>
                  </a:custGeom>
                  <a:solidFill>
                    <a:srgbClr val="B01C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Freeform 16"/>
                  <p:cNvSpPr/>
                  <p:nvPr/>
                </p:nvSpPr>
                <p:spPr bwMode="auto">
                  <a:xfrm rot="19454570">
                    <a:off x="3499767" y="2016989"/>
                    <a:ext cx="1542719" cy="327190"/>
                  </a:xfrm>
                  <a:custGeom>
                    <a:avLst/>
                    <a:gdLst>
                      <a:gd name="T0" fmla="*/ 428 w 481"/>
                      <a:gd name="T1" fmla="*/ 13 h 141"/>
                      <a:gd name="T2" fmla="*/ 53 w 481"/>
                      <a:gd name="T3" fmla="*/ 13 h 141"/>
                      <a:gd name="T4" fmla="*/ 53 w 481"/>
                      <a:gd name="T5" fmla="*/ 134 h 141"/>
                      <a:gd name="T6" fmla="*/ 428 w 481"/>
                      <a:gd name="T7" fmla="*/ 134 h 141"/>
                      <a:gd name="T8" fmla="*/ 428 w 481"/>
                      <a:gd name="T9" fmla="*/ 13 h 141"/>
                      <a:gd name="connsiteX0" fmla="*/ 8640 w 9466"/>
                      <a:gd name="connsiteY0" fmla="*/ 822 h 9424"/>
                      <a:gd name="connsiteX1" fmla="*/ 844 w 9466"/>
                      <a:gd name="connsiteY1" fmla="*/ 822 h 9424"/>
                      <a:gd name="connsiteX2" fmla="*/ 957 w 9466"/>
                      <a:gd name="connsiteY2" fmla="*/ 8716 h 9424"/>
                      <a:gd name="connsiteX3" fmla="*/ 8640 w 9466"/>
                      <a:gd name="connsiteY3" fmla="*/ 9404 h 9424"/>
                      <a:gd name="connsiteX4" fmla="*/ 8640 w 9466"/>
                      <a:gd name="connsiteY4" fmla="*/ 822 h 9424"/>
                      <a:gd name="connsiteX0-1" fmla="*/ 9127 w 9899"/>
                      <a:gd name="connsiteY0-2" fmla="*/ 872 h 9275"/>
                      <a:gd name="connsiteX1-3" fmla="*/ 892 w 9899"/>
                      <a:gd name="connsiteY1-4" fmla="*/ 872 h 9275"/>
                      <a:gd name="connsiteX2-5" fmla="*/ 1011 w 9899"/>
                      <a:gd name="connsiteY2-6" fmla="*/ 9249 h 9275"/>
                      <a:gd name="connsiteX3-7" fmla="*/ 8910 w 9899"/>
                      <a:gd name="connsiteY3-8" fmla="*/ 8845 h 9275"/>
                      <a:gd name="connsiteX4-9" fmla="*/ 9127 w 9899"/>
                      <a:gd name="connsiteY4-10" fmla="*/ 872 h 9275"/>
                      <a:gd name="connsiteX0-11" fmla="*/ 9220 w 10000"/>
                      <a:gd name="connsiteY0-12" fmla="*/ 940 h 10000"/>
                      <a:gd name="connsiteX1-13" fmla="*/ 901 w 10000"/>
                      <a:gd name="connsiteY1-14" fmla="*/ 940 h 10000"/>
                      <a:gd name="connsiteX2-15" fmla="*/ 1021 w 10000"/>
                      <a:gd name="connsiteY2-16" fmla="*/ 9972 h 10000"/>
                      <a:gd name="connsiteX3-17" fmla="*/ 9001 w 10000"/>
                      <a:gd name="connsiteY3-18" fmla="*/ 9536 h 10000"/>
                      <a:gd name="connsiteX4-19" fmla="*/ 9220 w 10000"/>
                      <a:gd name="connsiteY4-20" fmla="*/ 940 h 100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000" h="10000">
                        <a:moveTo>
                          <a:pt x="9220" y="940"/>
                        </a:moveTo>
                        <a:cubicBezTo>
                          <a:pt x="6447" y="-33"/>
                          <a:pt x="2267" y="-565"/>
                          <a:pt x="901" y="940"/>
                        </a:cubicBezTo>
                        <a:cubicBezTo>
                          <a:pt x="-466" y="2446"/>
                          <a:pt x="-155" y="10539"/>
                          <a:pt x="1021" y="9972"/>
                        </a:cubicBezTo>
                        <a:cubicBezTo>
                          <a:pt x="3861" y="8755"/>
                          <a:pt x="3996" y="5691"/>
                          <a:pt x="9001" y="9536"/>
                        </a:cubicBezTo>
                        <a:cubicBezTo>
                          <a:pt x="10178" y="10104"/>
                          <a:pt x="10397" y="1427"/>
                          <a:pt x="9220" y="9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" name="Oval 17"/>
                <p:cNvSpPr>
                  <a:spLocks noChangeArrowheads="1"/>
                </p:cNvSpPr>
                <p:nvPr/>
              </p:nvSpPr>
              <p:spPr bwMode="auto">
                <a:xfrm rot="19454570">
                  <a:off x="2792399" y="2277266"/>
                  <a:ext cx="538079" cy="538078"/>
                </a:xfrm>
                <a:prstGeom prst="ellipse">
                  <a:avLst/>
                </a:prstGeom>
                <a:solidFill>
                  <a:schemeClr val="bg1"/>
                </a:solidFill>
                <a:ln w="55563" cap="rnd">
                  <a:noFill/>
                  <a:prstDash val="solid"/>
                  <a:round/>
                </a:ln>
                <a:effectLst>
                  <a:outerShdw blurRad="63500" sx="101000" sy="101000" algn="c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椭圆 4"/>
            <p:cNvSpPr/>
            <p:nvPr/>
          </p:nvSpPr>
          <p:spPr>
            <a:xfrm>
              <a:off x="2850" y="3664"/>
              <a:ext cx="156" cy="1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408" y="3664"/>
              <a:ext cx="156" cy="1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969774" y="2347406"/>
            <a:ext cx="3187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Part  01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76927" y="3303949"/>
            <a:ext cx="1928733" cy="553997"/>
            <a:chOff x="6652314" y="2064997"/>
            <a:chExt cx="2123990" cy="553997"/>
          </a:xfrm>
        </p:grpSpPr>
        <p:sp>
          <p:nvSpPr>
            <p:cNvPr id="29" name="文本框 28"/>
            <p:cNvSpPr txBox="1"/>
            <p:nvPr/>
          </p:nvSpPr>
          <p:spPr>
            <a:xfrm>
              <a:off x="6652314" y="2064997"/>
              <a:ext cx="2123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444959" y="2095774"/>
              <a:ext cx="2034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8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3354090" y="1612062"/>
            <a:ext cx="4158855" cy="2740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7ECDA"/>
              </a:clrFrom>
              <a:clrTo>
                <a:srgbClr val="F7ECD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56655" y="526545"/>
            <a:ext cx="3200139" cy="1594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8" name="图片 7" descr="094bb3466db9a239aab45b54ac49b68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40651" y="1743720"/>
            <a:ext cx="1462698" cy="14626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485515" y="1854343"/>
            <a:ext cx="1609515" cy="14626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03706" y="1854343"/>
            <a:ext cx="1462698" cy="146269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87851" y="3475097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345674" y="3824771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82828" y="3475097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840651" y="3824771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73101" y="3475097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130924" y="3824771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26107" y="1685373"/>
            <a:ext cx="4956561" cy="26155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b="13333"/>
          <a:stretch>
            <a:fillRect/>
          </a:stretch>
        </p:blipFill>
        <p:spPr>
          <a:xfrm>
            <a:off x="1593449" y="640935"/>
            <a:ext cx="2075821" cy="17990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61374" y="3547772"/>
            <a:ext cx="1216041" cy="12160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03006" y="2502722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2960829" y="2852396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5067" y="2502722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052890" y="2852396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 descr="094bb3466db9a239aab45b54ac49b68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7773" y="1539669"/>
            <a:ext cx="5568454" cy="320882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09575" y="303905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2767398" y="338872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cs typeface="+mn-ea"/>
                <a:sym typeface="+mn-lt"/>
              </a:rPr>
              <a:t>点击此处更换文本</a:t>
            </a:r>
            <a:endParaRPr sz="800" spc="3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2073" y="303905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629896" y="338872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cs typeface="+mn-ea"/>
                <a:sym typeface="+mn-lt"/>
              </a:rPr>
              <a:t>点击此处更换文本</a:t>
            </a:r>
            <a:endParaRPr sz="800" spc="300" dirty="0">
              <a:cs typeface="+mn-ea"/>
              <a:sym typeface="+mn-lt"/>
            </a:endParaRPr>
          </a:p>
        </p:txBody>
      </p:sp>
      <p:pic>
        <p:nvPicPr>
          <p:cNvPr id="12" name="图片 11" descr="094bb3466db9a239aab45b54ac49b68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315746" y="2236687"/>
            <a:ext cx="3131740" cy="27198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88210" y="2098187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846033" y="2447861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9757" y="207934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187580" y="242901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88210" y="3315287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846033" y="3664961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9757" y="3296443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3187580" y="3646117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 descr="094bb3466db9a239aab45b54ac49b68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63" y="171382"/>
            <a:ext cx="8356970" cy="483772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52702" y="1512494"/>
            <a:ext cx="2398716" cy="2939896"/>
            <a:chOff x="1295" y="2328"/>
            <a:chExt cx="4326" cy="5302"/>
          </a:xfrm>
        </p:grpSpPr>
        <p:grpSp>
          <p:nvGrpSpPr>
            <p:cNvPr id="4" name="组合 3"/>
            <p:cNvGrpSpPr/>
            <p:nvPr/>
          </p:nvGrpSpPr>
          <p:grpSpPr>
            <a:xfrm>
              <a:off x="1295" y="2328"/>
              <a:ext cx="4327" cy="5302"/>
              <a:chOff x="822583" y="1478326"/>
              <a:chExt cx="2747931" cy="33665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984460" y="1813637"/>
                <a:ext cx="2586054" cy="3031269"/>
                <a:chOff x="7359328" y="2726608"/>
                <a:chExt cx="1725140" cy="2022140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7359328" y="3199505"/>
                  <a:ext cx="1725140" cy="1549243"/>
                  <a:chOff x="1147214" y="1757012"/>
                  <a:chExt cx="1725140" cy="1549243"/>
                </a:xfrm>
              </p:grpSpPr>
              <p:sp>
                <p:nvSpPr>
                  <p:cNvPr id="17" name="流程图: 手动操作 16"/>
                  <p:cNvSpPr/>
                  <p:nvPr/>
                </p:nvSpPr>
                <p:spPr>
                  <a:xfrm rot="14368325">
                    <a:off x="2425075" y="1887383"/>
                    <a:ext cx="129055" cy="765502"/>
                  </a:xfrm>
                  <a:prstGeom prst="flowChartManualOperation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流程图: 手动操作 17"/>
                  <p:cNvSpPr/>
                  <p:nvPr/>
                </p:nvSpPr>
                <p:spPr>
                  <a:xfrm rot="18336569">
                    <a:off x="2540192" y="2195658"/>
                    <a:ext cx="129055" cy="300983"/>
                  </a:xfrm>
                  <a:prstGeom prst="flowChartManualOperation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4000">
                      <a:ln w="0"/>
                      <a:solidFill>
                        <a:srgbClr val="FFD03B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9" name="组合 18"/>
                  <p:cNvGrpSpPr/>
                  <p:nvPr/>
                </p:nvGrpSpPr>
                <p:grpSpPr>
                  <a:xfrm rot="14284164">
                    <a:off x="929167" y="2333900"/>
                    <a:ext cx="551728" cy="115633"/>
                    <a:chOff x="3256807" y="3033089"/>
                    <a:chExt cx="765502" cy="160436"/>
                  </a:xfrm>
                </p:grpSpPr>
                <p:sp>
                  <p:nvSpPr>
                    <p:cNvPr id="24" name="流程图: 手动操作 23"/>
                    <p:cNvSpPr/>
                    <p:nvPr/>
                  </p:nvSpPr>
                  <p:spPr>
                    <a:xfrm rot="14368325">
                      <a:off x="3575030" y="2714866"/>
                      <a:ext cx="129055" cy="765502"/>
                    </a:xfrm>
                    <a:prstGeom prst="flowChartManualOperati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" name="流程图: 手动操作 24"/>
                    <p:cNvSpPr/>
                    <p:nvPr/>
                  </p:nvSpPr>
                  <p:spPr>
                    <a:xfrm rot="18336569">
                      <a:off x="3749930" y="2978505"/>
                      <a:ext cx="129056" cy="300984"/>
                    </a:xfrm>
                    <a:prstGeom prst="flowChartManualOperation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1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 sz="4000">
                        <a:ln w="0"/>
                        <a:solidFill>
                          <a:srgbClr val="FFD03B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0" name="任意多边形 24"/>
                  <p:cNvSpPr/>
                  <p:nvPr/>
                </p:nvSpPr>
                <p:spPr>
                  <a:xfrm>
                    <a:off x="1168357" y="1757012"/>
                    <a:ext cx="1238592" cy="1549243"/>
                  </a:xfrm>
                  <a:custGeom>
                    <a:avLst/>
                    <a:gdLst>
                      <a:gd name="connsiteX0" fmla="*/ 619296 w 1238592"/>
                      <a:gd name="connsiteY0" fmla="*/ 0 h 1549243"/>
                      <a:gd name="connsiteX1" fmla="*/ 1110363 w 1238592"/>
                      <a:gd name="connsiteY1" fmla="*/ 491067 h 1549243"/>
                      <a:gd name="connsiteX2" fmla="*/ 1100387 w 1238592"/>
                      <a:gd name="connsiteY2" fmla="*/ 590034 h 1549243"/>
                      <a:gd name="connsiteX3" fmla="*/ 1095872 w 1238592"/>
                      <a:gd name="connsiteY3" fmla="*/ 604579 h 1549243"/>
                      <a:gd name="connsiteX4" fmla="*/ 1132826 w 1238592"/>
                      <a:gd name="connsiteY4" fmla="*/ 646456 h 1549243"/>
                      <a:gd name="connsiteX5" fmla="*/ 1238592 w 1238592"/>
                      <a:gd name="connsiteY5" fmla="*/ 970203 h 1549243"/>
                      <a:gd name="connsiteX6" fmla="*/ 619296 w 1238592"/>
                      <a:gd name="connsiteY6" fmla="*/ 1549243 h 1549243"/>
                      <a:gd name="connsiteX7" fmla="*/ 0 w 1238592"/>
                      <a:gd name="connsiteY7" fmla="*/ 970203 h 1549243"/>
                      <a:gd name="connsiteX8" fmla="*/ 105766 w 1238592"/>
                      <a:gd name="connsiteY8" fmla="*/ 646456 h 1549243"/>
                      <a:gd name="connsiteX9" fmla="*/ 142721 w 1238592"/>
                      <a:gd name="connsiteY9" fmla="*/ 604579 h 1549243"/>
                      <a:gd name="connsiteX10" fmla="*/ 138206 w 1238592"/>
                      <a:gd name="connsiteY10" fmla="*/ 590034 h 1549243"/>
                      <a:gd name="connsiteX11" fmla="*/ 128229 w 1238592"/>
                      <a:gd name="connsiteY11" fmla="*/ 491067 h 1549243"/>
                      <a:gd name="connsiteX12" fmla="*/ 619296 w 1238592"/>
                      <a:gd name="connsiteY12" fmla="*/ 0 h 1549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8592" h="1549243">
                        <a:moveTo>
                          <a:pt x="619296" y="0"/>
                        </a:moveTo>
                        <a:cubicBezTo>
                          <a:pt x="890505" y="0"/>
                          <a:pt x="1110363" y="219858"/>
                          <a:pt x="1110363" y="491067"/>
                        </a:cubicBezTo>
                        <a:cubicBezTo>
                          <a:pt x="1110363" y="524968"/>
                          <a:pt x="1106928" y="558067"/>
                          <a:pt x="1100387" y="590034"/>
                        </a:cubicBezTo>
                        <a:lnTo>
                          <a:pt x="1095872" y="604579"/>
                        </a:lnTo>
                        <a:lnTo>
                          <a:pt x="1132826" y="646456"/>
                        </a:lnTo>
                        <a:cubicBezTo>
                          <a:pt x="1199601" y="738872"/>
                          <a:pt x="1238592" y="850280"/>
                          <a:pt x="1238592" y="970203"/>
                        </a:cubicBezTo>
                        <a:cubicBezTo>
                          <a:pt x="1238592" y="1289998"/>
                          <a:pt x="961324" y="1549243"/>
                          <a:pt x="619296" y="1549243"/>
                        </a:cubicBezTo>
                        <a:cubicBezTo>
                          <a:pt x="277268" y="1549243"/>
                          <a:pt x="0" y="1289998"/>
                          <a:pt x="0" y="970203"/>
                        </a:cubicBezTo>
                        <a:cubicBezTo>
                          <a:pt x="0" y="850280"/>
                          <a:pt x="38991" y="738872"/>
                          <a:pt x="105766" y="646456"/>
                        </a:cubicBezTo>
                        <a:lnTo>
                          <a:pt x="142721" y="604579"/>
                        </a:lnTo>
                        <a:lnTo>
                          <a:pt x="138206" y="590034"/>
                        </a:lnTo>
                        <a:cubicBezTo>
                          <a:pt x="131664" y="558067"/>
                          <a:pt x="128229" y="524968"/>
                          <a:pt x="128229" y="491067"/>
                        </a:cubicBezTo>
                        <a:cubicBezTo>
                          <a:pt x="128229" y="219858"/>
                          <a:pt x="348087" y="0"/>
                          <a:pt x="61929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椭圆 20"/>
                  <p:cNvSpPr/>
                  <p:nvPr/>
                </p:nvSpPr>
                <p:spPr>
                  <a:xfrm>
                    <a:off x="1697548" y="2295297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椭圆 21"/>
                  <p:cNvSpPr/>
                  <p:nvPr/>
                </p:nvSpPr>
                <p:spPr>
                  <a:xfrm>
                    <a:off x="1697548" y="2566502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椭圆 22"/>
                  <p:cNvSpPr/>
                  <p:nvPr/>
                </p:nvSpPr>
                <p:spPr>
                  <a:xfrm>
                    <a:off x="1697548" y="2804297"/>
                    <a:ext cx="180210" cy="180210"/>
                  </a:xfrm>
                  <a:prstGeom prst="ellipse">
                    <a:avLst/>
                  </a:prstGeom>
                  <a:solidFill>
                    <a:srgbClr val="D1323D"/>
                  </a:solidFill>
                  <a:ln>
                    <a:noFill/>
                  </a:ln>
                  <a:effectLst>
                    <a:outerShdw blurRad="50800" dist="25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" name="椭圆 14"/>
                <p:cNvSpPr/>
                <p:nvPr/>
              </p:nvSpPr>
              <p:spPr>
                <a:xfrm>
                  <a:off x="7572870" y="2726608"/>
                  <a:ext cx="853793" cy="8537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等腰三角形 30"/>
                <p:cNvSpPr/>
                <p:nvPr/>
              </p:nvSpPr>
              <p:spPr>
                <a:xfrm rot="4663928">
                  <a:off x="8221748" y="2963732"/>
                  <a:ext cx="165260" cy="471547"/>
                </a:xfrm>
                <a:custGeom>
                  <a:avLst/>
                  <a:gdLst>
                    <a:gd name="connsiteX0" fmla="*/ 0 w 165260"/>
                    <a:gd name="connsiteY0" fmla="*/ 783771 h 783771"/>
                    <a:gd name="connsiteX1" fmla="*/ 82630 w 165260"/>
                    <a:gd name="connsiteY1" fmla="*/ 0 h 783771"/>
                    <a:gd name="connsiteX2" fmla="*/ 165260 w 165260"/>
                    <a:gd name="connsiteY2" fmla="*/ 783771 h 783771"/>
                    <a:gd name="connsiteX3" fmla="*/ 0 w 165260"/>
                    <a:gd name="connsiteY3" fmla="*/ 783771 h 783771"/>
                    <a:gd name="connsiteX0-1" fmla="*/ 0 w 165260"/>
                    <a:gd name="connsiteY0-2" fmla="*/ 783771 h 783771"/>
                    <a:gd name="connsiteX1-3" fmla="*/ 82630 w 165260"/>
                    <a:gd name="connsiteY1-4" fmla="*/ 0 h 783771"/>
                    <a:gd name="connsiteX2-5" fmla="*/ 165260 w 165260"/>
                    <a:gd name="connsiteY2-6" fmla="*/ 783771 h 783771"/>
                    <a:gd name="connsiteX3-7" fmla="*/ 80849 w 165260"/>
                    <a:gd name="connsiteY3-8" fmla="*/ 783336 h 783771"/>
                    <a:gd name="connsiteX4" fmla="*/ 0 w 165260"/>
                    <a:gd name="connsiteY4" fmla="*/ 783771 h 783771"/>
                    <a:gd name="connsiteX0-9" fmla="*/ 0 w 165260"/>
                    <a:gd name="connsiteY0-10" fmla="*/ 783771 h 802386"/>
                    <a:gd name="connsiteX1-11" fmla="*/ 82630 w 165260"/>
                    <a:gd name="connsiteY1-12" fmla="*/ 0 h 802386"/>
                    <a:gd name="connsiteX2-13" fmla="*/ 165260 w 165260"/>
                    <a:gd name="connsiteY2-14" fmla="*/ 783771 h 802386"/>
                    <a:gd name="connsiteX3-15" fmla="*/ 80849 w 165260"/>
                    <a:gd name="connsiteY3-16" fmla="*/ 802386 h 802386"/>
                    <a:gd name="connsiteX4-17" fmla="*/ 0 w 165260"/>
                    <a:gd name="connsiteY4-18" fmla="*/ 783771 h 802386"/>
                    <a:gd name="connsiteX0-19" fmla="*/ 1 w 165261"/>
                    <a:gd name="connsiteY0-20" fmla="*/ 783771 h 848449"/>
                    <a:gd name="connsiteX1-21" fmla="*/ 82631 w 165261"/>
                    <a:gd name="connsiteY1-22" fmla="*/ 0 h 848449"/>
                    <a:gd name="connsiteX2-23" fmla="*/ 165261 w 165261"/>
                    <a:gd name="connsiteY2-24" fmla="*/ 783771 h 848449"/>
                    <a:gd name="connsiteX3-25" fmla="*/ 80850 w 165261"/>
                    <a:gd name="connsiteY3-26" fmla="*/ 802386 h 848449"/>
                    <a:gd name="connsiteX4-27" fmla="*/ 1 w 165261"/>
                    <a:gd name="connsiteY4-28" fmla="*/ 783771 h 848449"/>
                    <a:gd name="connsiteX0-29" fmla="*/ 0 w 165260"/>
                    <a:gd name="connsiteY0-30" fmla="*/ 783771 h 848449"/>
                    <a:gd name="connsiteX1-31" fmla="*/ 82630 w 165260"/>
                    <a:gd name="connsiteY1-32" fmla="*/ 0 h 848449"/>
                    <a:gd name="connsiteX2-33" fmla="*/ 165260 w 165260"/>
                    <a:gd name="connsiteY2-34" fmla="*/ 783771 h 848449"/>
                    <a:gd name="connsiteX3-35" fmla="*/ 80849 w 165260"/>
                    <a:gd name="connsiteY3-36" fmla="*/ 802386 h 848449"/>
                    <a:gd name="connsiteX4-37" fmla="*/ 0 w 165260"/>
                    <a:gd name="connsiteY4-38" fmla="*/ 783771 h 848449"/>
                    <a:gd name="connsiteX0-39" fmla="*/ 0 w 165260"/>
                    <a:gd name="connsiteY0-40" fmla="*/ 783771 h 804181"/>
                    <a:gd name="connsiteX1-41" fmla="*/ 82630 w 165260"/>
                    <a:gd name="connsiteY1-42" fmla="*/ 0 h 804181"/>
                    <a:gd name="connsiteX2-43" fmla="*/ 165260 w 165260"/>
                    <a:gd name="connsiteY2-44" fmla="*/ 783771 h 804181"/>
                    <a:gd name="connsiteX3-45" fmla="*/ 80849 w 165260"/>
                    <a:gd name="connsiteY3-46" fmla="*/ 802386 h 804181"/>
                    <a:gd name="connsiteX4-47" fmla="*/ 0 w 165260"/>
                    <a:gd name="connsiteY4-48" fmla="*/ 783771 h 804181"/>
                    <a:gd name="connsiteX0-49" fmla="*/ 0 w 165260"/>
                    <a:gd name="connsiteY0-50" fmla="*/ 783771 h 816673"/>
                    <a:gd name="connsiteX1-51" fmla="*/ 82630 w 165260"/>
                    <a:gd name="connsiteY1-52" fmla="*/ 0 h 816673"/>
                    <a:gd name="connsiteX2-53" fmla="*/ 165260 w 165260"/>
                    <a:gd name="connsiteY2-54" fmla="*/ 783771 h 816673"/>
                    <a:gd name="connsiteX3-55" fmla="*/ 83231 w 165260"/>
                    <a:gd name="connsiteY3-56" fmla="*/ 816673 h 816673"/>
                    <a:gd name="connsiteX4-57" fmla="*/ 0 w 165260"/>
                    <a:gd name="connsiteY4-58" fmla="*/ 783771 h 816673"/>
                    <a:gd name="connsiteX0-59" fmla="*/ 0 w 165260"/>
                    <a:gd name="connsiteY0-60" fmla="*/ 783771 h 814291"/>
                    <a:gd name="connsiteX1-61" fmla="*/ 82630 w 165260"/>
                    <a:gd name="connsiteY1-62" fmla="*/ 0 h 814291"/>
                    <a:gd name="connsiteX2-63" fmla="*/ 165260 w 165260"/>
                    <a:gd name="connsiteY2-64" fmla="*/ 783771 h 814291"/>
                    <a:gd name="connsiteX3-65" fmla="*/ 95137 w 165260"/>
                    <a:gd name="connsiteY3-66" fmla="*/ 814291 h 814291"/>
                    <a:gd name="connsiteX4-67" fmla="*/ 0 w 165260"/>
                    <a:gd name="connsiteY4-68" fmla="*/ 783771 h 814291"/>
                    <a:gd name="connsiteX0-69" fmla="*/ 0 w 165260"/>
                    <a:gd name="connsiteY0-70" fmla="*/ 783771 h 814291"/>
                    <a:gd name="connsiteX1-71" fmla="*/ 82630 w 165260"/>
                    <a:gd name="connsiteY1-72" fmla="*/ 0 h 814291"/>
                    <a:gd name="connsiteX2-73" fmla="*/ 165260 w 165260"/>
                    <a:gd name="connsiteY2-74" fmla="*/ 783771 h 814291"/>
                    <a:gd name="connsiteX3-75" fmla="*/ 95137 w 165260"/>
                    <a:gd name="connsiteY3-76" fmla="*/ 814291 h 814291"/>
                    <a:gd name="connsiteX4-77" fmla="*/ 0 w 165260"/>
                    <a:gd name="connsiteY4-78" fmla="*/ 783771 h 814291"/>
                    <a:gd name="connsiteX0-79" fmla="*/ 0 w 165260"/>
                    <a:gd name="connsiteY0-80" fmla="*/ 783771 h 814291"/>
                    <a:gd name="connsiteX1-81" fmla="*/ 82630 w 165260"/>
                    <a:gd name="connsiteY1-82" fmla="*/ 0 h 814291"/>
                    <a:gd name="connsiteX2-83" fmla="*/ 165260 w 165260"/>
                    <a:gd name="connsiteY2-84" fmla="*/ 783771 h 814291"/>
                    <a:gd name="connsiteX3-85" fmla="*/ 95137 w 165260"/>
                    <a:gd name="connsiteY3-86" fmla="*/ 814291 h 814291"/>
                    <a:gd name="connsiteX4-87" fmla="*/ 0 w 165260"/>
                    <a:gd name="connsiteY4-88" fmla="*/ 783771 h 814291"/>
                    <a:gd name="connsiteX0-89" fmla="*/ 0 w 165260"/>
                    <a:gd name="connsiteY0-90" fmla="*/ 783771 h 814291"/>
                    <a:gd name="connsiteX1-91" fmla="*/ 82630 w 165260"/>
                    <a:gd name="connsiteY1-92" fmla="*/ 0 h 814291"/>
                    <a:gd name="connsiteX2-93" fmla="*/ 165260 w 165260"/>
                    <a:gd name="connsiteY2-94" fmla="*/ 783771 h 814291"/>
                    <a:gd name="connsiteX3-95" fmla="*/ 95137 w 165260"/>
                    <a:gd name="connsiteY3-96" fmla="*/ 814291 h 814291"/>
                    <a:gd name="connsiteX4-97" fmla="*/ 0 w 165260"/>
                    <a:gd name="connsiteY4-98" fmla="*/ 783771 h 814291"/>
                    <a:gd name="connsiteX0-99" fmla="*/ 0 w 165260"/>
                    <a:gd name="connsiteY0-100" fmla="*/ 783771 h 814291"/>
                    <a:gd name="connsiteX1-101" fmla="*/ 82630 w 165260"/>
                    <a:gd name="connsiteY1-102" fmla="*/ 0 h 814291"/>
                    <a:gd name="connsiteX2-103" fmla="*/ 165260 w 165260"/>
                    <a:gd name="connsiteY2-104" fmla="*/ 783771 h 814291"/>
                    <a:gd name="connsiteX3-105" fmla="*/ 95137 w 165260"/>
                    <a:gd name="connsiteY3-106" fmla="*/ 814291 h 814291"/>
                    <a:gd name="connsiteX4-107" fmla="*/ 0 w 165260"/>
                    <a:gd name="connsiteY4-108" fmla="*/ 783771 h 81429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165260" h="814291">
                      <a:moveTo>
                        <a:pt x="0" y="783771"/>
                      </a:moveTo>
                      <a:lnTo>
                        <a:pt x="82630" y="0"/>
                      </a:lnTo>
                      <a:lnTo>
                        <a:pt x="165260" y="783771"/>
                      </a:lnTo>
                      <a:cubicBezTo>
                        <a:pt x="138769" y="805583"/>
                        <a:pt x="134586" y="814291"/>
                        <a:pt x="95137" y="814291"/>
                      </a:cubicBezTo>
                      <a:cubicBezTo>
                        <a:pt x="55688" y="814291"/>
                        <a:pt x="59234" y="812727"/>
                        <a:pt x="0" y="783771"/>
                      </a:cubicBezTo>
                      <a:close/>
                    </a:path>
                  </a:pathLst>
                </a:custGeom>
                <a:solidFill>
                  <a:srgbClr val="D1323D"/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2107000">
                <a:off x="822583" y="1478326"/>
                <a:ext cx="1935286" cy="1012136"/>
                <a:chOff x="2792399" y="1567893"/>
                <a:chExt cx="2385230" cy="1247451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831441" y="1567893"/>
                  <a:ext cx="2346188" cy="967821"/>
                  <a:chOff x="2972971" y="1563251"/>
                  <a:chExt cx="2069515" cy="853691"/>
                </a:xfrm>
              </p:grpSpPr>
              <p:sp>
                <p:nvSpPr>
                  <p:cNvPr id="11" name="Freeform 14"/>
                  <p:cNvSpPr/>
                  <p:nvPr/>
                </p:nvSpPr>
                <p:spPr bwMode="auto">
                  <a:xfrm rot="19454570">
                    <a:off x="2972971" y="1563251"/>
                    <a:ext cx="1814591" cy="788725"/>
                  </a:xfrm>
                  <a:custGeom>
                    <a:avLst/>
                    <a:gdLst>
                      <a:gd name="T0" fmla="*/ 18 w 597"/>
                      <a:gd name="T1" fmla="*/ 269 h 430"/>
                      <a:gd name="T2" fmla="*/ 8 w 597"/>
                      <a:gd name="T3" fmla="*/ 209 h 430"/>
                      <a:gd name="T4" fmla="*/ 596 w 597"/>
                      <a:gd name="T5" fmla="*/ 413 h 430"/>
                      <a:gd name="T6" fmla="*/ 260 w 597"/>
                      <a:gd name="T7" fmla="*/ 430 h 430"/>
                      <a:gd name="T8" fmla="*/ 18 w 597"/>
                      <a:gd name="T9" fmla="*/ 269 h 430"/>
                      <a:gd name="connsiteX0" fmla="*/ 194 w 10346"/>
                      <a:gd name="connsiteY0" fmla="*/ 3062 h 6806"/>
                      <a:gd name="connsiteX1" fmla="*/ 26 w 10346"/>
                      <a:gd name="connsiteY1" fmla="*/ 1666 h 6806"/>
                      <a:gd name="connsiteX2" fmla="*/ 9875 w 10346"/>
                      <a:gd name="connsiteY2" fmla="*/ 6411 h 6806"/>
                      <a:gd name="connsiteX3" fmla="*/ 4247 w 10346"/>
                      <a:gd name="connsiteY3" fmla="*/ 6806 h 6806"/>
                      <a:gd name="connsiteX4" fmla="*/ 194 w 10346"/>
                      <a:gd name="connsiteY4" fmla="*/ 3062 h 6806"/>
                      <a:gd name="connsiteX0-1" fmla="*/ 188 w 12038"/>
                      <a:gd name="connsiteY0-2" fmla="*/ 3941 h 9442"/>
                      <a:gd name="connsiteX1-3" fmla="*/ 25 w 12038"/>
                      <a:gd name="connsiteY1-4" fmla="*/ 1890 h 9442"/>
                      <a:gd name="connsiteX2-5" fmla="*/ 9545 w 12038"/>
                      <a:gd name="connsiteY2-6" fmla="*/ 8862 h 9442"/>
                      <a:gd name="connsiteX3-7" fmla="*/ 4105 w 12038"/>
                      <a:gd name="connsiteY3-8" fmla="*/ 9442 h 9442"/>
                      <a:gd name="connsiteX4-9" fmla="*/ 188 w 12038"/>
                      <a:gd name="connsiteY4-10" fmla="*/ 3941 h 9442"/>
                      <a:gd name="connsiteX0-11" fmla="*/ 1240 w 9664"/>
                      <a:gd name="connsiteY0-12" fmla="*/ 1931 h 8212"/>
                      <a:gd name="connsiteX1-13" fmla="*/ 346 w 9664"/>
                      <a:gd name="connsiteY1-14" fmla="*/ 214 h 8212"/>
                      <a:gd name="connsiteX2-15" fmla="*/ 8254 w 9664"/>
                      <a:gd name="connsiteY2-16" fmla="*/ 7598 h 8212"/>
                      <a:gd name="connsiteX3-17" fmla="*/ 3735 w 9664"/>
                      <a:gd name="connsiteY3-18" fmla="*/ 8212 h 8212"/>
                      <a:gd name="connsiteX4-19" fmla="*/ 1240 w 9664"/>
                      <a:gd name="connsiteY4-20" fmla="*/ 1931 h 8212"/>
                      <a:gd name="connsiteX0-21" fmla="*/ 0 w 9092"/>
                      <a:gd name="connsiteY0-22" fmla="*/ 3449 h 11098"/>
                      <a:gd name="connsiteX1-23" fmla="*/ 2511 w 9092"/>
                      <a:gd name="connsiteY1-24" fmla="*/ 199 h 11098"/>
                      <a:gd name="connsiteX2-25" fmla="*/ 7258 w 9092"/>
                      <a:gd name="connsiteY2-26" fmla="*/ 10350 h 11098"/>
                      <a:gd name="connsiteX3-27" fmla="*/ 2582 w 9092"/>
                      <a:gd name="connsiteY3-28" fmla="*/ 11098 h 11098"/>
                      <a:gd name="connsiteX4-29" fmla="*/ 0 w 9092"/>
                      <a:gd name="connsiteY4-30" fmla="*/ 3449 h 11098"/>
                      <a:gd name="connsiteX0-31" fmla="*/ 0 w 10295"/>
                      <a:gd name="connsiteY0-32" fmla="*/ 4009 h 10901"/>
                      <a:gd name="connsiteX1-33" fmla="*/ 4652 w 10295"/>
                      <a:gd name="connsiteY1-34" fmla="*/ 149 h 10901"/>
                      <a:gd name="connsiteX2-35" fmla="*/ 7983 w 10295"/>
                      <a:gd name="connsiteY2-36" fmla="*/ 10227 h 10901"/>
                      <a:gd name="connsiteX3-37" fmla="*/ 2840 w 10295"/>
                      <a:gd name="connsiteY3-38" fmla="*/ 10901 h 10901"/>
                      <a:gd name="connsiteX4-39" fmla="*/ 0 w 10295"/>
                      <a:gd name="connsiteY4-40" fmla="*/ 4009 h 10901"/>
                      <a:gd name="connsiteX0-41" fmla="*/ 0 w 10344"/>
                      <a:gd name="connsiteY0-42" fmla="*/ 4008 h 10900"/>
                      <a:gd name="connsiteX1-43" fmla="*/ 4652 w 10344"/>
                      <a:gd name="connsiteY1-44" fmla="*/ 148 h 10900"/>
                      <a:gd name="connsiteX2-45" fmla="*/ 7983 w 10344"/>
                      <a:gd name="connsiteY2-46" fmla="*/ 10226 h 10900"/>
                      <a:gd name="connsiteX3-47" fmla="*/ 2840 w 10344"/>
                      <a:gd name="connsiteY3-48" fmla="*/ 10900 h 10900"/>
                      <a:gd name="connsiteX4-49" fmla="*/ 0 w 10344"/>
                      <a:gd name="connsiteY4-50" fmla="*/ 4008 h 10900"/>
                      <a:gd name="connsiteX0-51" fmla="*/ 0 w 10344"/>
                      <a:gd name="connsiteY0-52" fmla="*/ 4008 h 10709"/>
                      <a:gd name="connsiteX1-53" fmla="*/ 4652 w 10344"/>
                      <a:gd name="connsiteY1-54" fmla="*/ 148 h 10709"/>
                      <a:gd name="connsiteX2-55" fmla="*/ 7983 w 10344"/>
                      <a:gd name="connsiteY2-56" fmla="*/ 10226 h 10709"/>
                      <a:gd name="connsiteX3-57" fmla="*/ 2486 w 10344"/>
                      <a:gd name="connsiteY3-58" fmla="*/ 10709 h 10709"/>
                      <a:gd name="connsiteX4-59" fmla="*/ 0 w 10344"/>
                      <a:gd name="connsiteY4-60" fmla="*/ 4008 h 10709"/>
                      <a:gd name="connsiteX0-61" fmla="*/ 0 w 10513"/>
                      <a:gd name="connsiteY0-62" fmla="*/ 4624 h 11325"/>
                      <a:gd name="connsiteX1-63" fmla="*/ 5508 w 10513"/>
                      <a:gd name="connsiteY1-64" fmla="*/ 132 h 11325"/>
                      <a:gd name="connsiteX2-65" fmla="*/ 7983 w 10513"/>
                      <a:gd name="connsiteY2-66" fmla="*/ 10842 h 11325"/>
                      <a:gd name="connsiteX3-67" fmla="*/ 2486 w 10513"/>
                      <a:gd name="connsiteY3-68" fmla="*/ 11325 h 11325"/>
                      <a:gd name="connsiteX4-69" fmla="*/ 0 w 10513"/>
                      <a:gd name="connsiteY4-70" fmla="*/ 4624 h 11325"/>
                      <a:gd name="connsiteX0-71" fmla="*/ 0 w 10712"/>
                      <a:gd name="connsiteY0-72" fmla="*/ 4902 h 11603"/>
                      <a:gd name="connsiteX1-73" fmla="*/ 5508 w 10712"/>
                      <a:gd name="connsiteY1-74" fmla="*/ 410 h 11603"/>
                      <a:gd name="connsiteX2-75" fmla="*/ 7983 w 10712"/>
                      <a:gd name="connsiteY2-76" fmla="*/ 11120 h 11603"/>
                      <a:gd name="connsiteX3-77" fmla="*/ 2486 w 10712"/>
                      <a:gd name="connsiteY3-78" fmla="*/ 11603 h 11603"/>
                      <a:gd name="connsiteX4-79" fmla="*/ 0 w 10712"/>
                      <a:gd name="connsiteY4-80" fmla="*/ 4902 h 11603"/>
                      <a:gd name="connsiteX0-81" fmla="*/ 0 w 10504"/>
                      <a:gd name="connsiteY0-82" fmla="*/ 4902 h 11805"/>
                      <a:gd name="connsiteX1-83" fmla="*/ 5508 w 10504"/>
                      <a:gd name="connsiteY1-84" fmla="*/ 410 h 11805"/>
                      <a:gd name="connsiteX2-85" fmla="*/ 7983 w 10504"/>
                      <a:gd name="connsiteY2-86" fmla="*/ 11120 h 11805"/>
                      <a:gd name="connsiteX3-87" fmla="*/ 2486 w 10504"/>
                      <a:gd name="connsiteY3-88" fmla="*/ 11603 h 11805"/>
                      <a:gd name="connsiteX4-89" fmla="*/ 0 w 10504"/>
                      <a:gd name="connsiteY4-90" fmla="*/ 4902 h 1180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504" h="11805">
                        <a:moveTo>
                          <a:pt x="0" y="4902"/>
                        </a:moveTo>
                        <a:cubicBezTo>
                          <a:pt x="122" y="4704"/>
                          <a:pt x="1821" y="-1651"/>
                          <a:pt x="5508" y="410"/>
                        </a:cubicBezTo>
                        <a:cubicBezTo>
                          <a:pt x="8159" y="1892"/>
                          <a:pt x="13762" y="14898"/>
                          <a:pt x="7983" y="11120"/>
                        </a:cubicBezTo>
                        <a:cubicBezTo>
                          <a:pt x="7997" y="11397"/>
                          <a:pt x="2486" y="11364"/>
                          <a:pt x="2486" y="11603"/>
                        </a:cubicBezTo>
                        <a:cubicBezTo>
                          <a:pt x="2424" y="10569"/>
                          <a:pt x="3703" y="4546"/>
                          <a:pt x="0" y="4902"/>
                        </a:cubicBezTo>
                        <a:close/>
                      </a:path>
                    </a:pathLst>
                  </a:custGeom>
                  <a:solidFill>
                    <a:srgbClr val="D1323D"/>
                  </a:solidFill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Freeform 15"/>
                  <p:cNvSpPr/>
                  <p:nvPr/>
                </p:nvSpPr>
                <p:spPr bwMode="auto">
                  <a:xfrm rot="19454570">
                    <a:off x="3067133" y="1953485"/>
                    <a:ext cx="1439269" cy="463458"/>
                  </a:xfrm>
                  <a:custGeom>
                    <a:avLst/>
                    <a:gdLst>
                      <a:gd name="T0" fmla="*/ 513 w 517"/>
                      <a:gd name="T1" fmla="*/ 139 h 191"/>
                      <a:gd name="T2" fmla="*/ 516 w 517"/>
                      <a:gd name="T3" fmla="*/ 160 h 191"/>
                      <a:gd name="T4" fmla="*/ 166 w 517"/>
                      <a:gd name="T5" fmla="*/ 191 h 191"/>
                      <a:gd name="T6" fmla="*/ 0 w 517"/>
                      <a:gd name="T7" fmla="*/ 18 h 191"/>
                      <a:gd name="T8" fmla="*/ 513 w 517"/>
                      <a:gd name="T9" fmla="*/ 139 h 191"/>
                      <a:gd name="connsiteX0" fmla="*/ 10526 w 10529"/>
                      <a:gd name="connsiteY0" fmla="*/ 7591 h 9143"/>
                      <a:gd name="connsiteX1" fmla="*/ 9981 w 10529"/>
                      <a:gd name="connsiteY1" fmla="*/ 7520 h 9143"/>
                      <a:gd name="connsiteX2" fmla="*/ 3211 w 10529"/>
                      <a:gd name="connsiteY2" fmla="*/ 9143 h 9143"/>
                      <a:gd name="connsiteX3" fmla="*/ 0 w 10529"/>
                      <a:gd name="connsiteY3" fmla="*/ 85 h 9143"/>
                      <a:gd name="connsiteX4" fmla="*/ 10526 w 10529"/>
                      <a:gd name="connsiteY4" fmla="*/ 7591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9" h="9143">
                        <a:moveTo>
                          <a:pt x="10526" y="7591"/>
                        </a:moveTo>
                        <a:cubicBezTo>
                          <a:pt x="10584" y="8534"/>
                          <a:pt x="9981" y="6892"/>
                          <a:pt x="9981" y="7520"/>
                        </a:cubicBezTo>
                        <a:cubicBezTo>
                          <a:pt x="10000" y="7886"/>
                          <a:pt x="3211" y="8829"/>
                          <a:pt x="3211" y="9143"/>
                        </a:cubicBezTo>
                        <a:cubicBezTo>
                          <a:pt x="3172" y="8672"/>
                          <a:pt x="4487" y="1708"/>
                          <a:pt x="0" y="85"/>
                        </a:cubicBezTo>
                        <a:cubicBezTo>
                          <a:pt x="4662" y="-857"/>
                          <a:pt x="4143" y="6387"/>
                          <a:pt x="10526" y="7591"/>
                        </a:cubicBezTo>
                        <a:close/>
                      </a:path>
                    </a:pathLst>
                  </a:custGeom>
                  <a:solidFill>
                    <a:srgbClr val="B01C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Freeform 16"/>
                  <p:cNvSpPr/>
                  <p:nvPr/>
                </p:nvSpPr>
                <p:spPr bwMode="auto">
                  <a:xfrm rot="19454570">
                    <a:off x="3499767" y="2016989"/>
                    <a:ext cx="1542719" cy="327190"/>
                  </a:xfrm>
                  <a:custGeom>
                    <a:avLst/>
                    <a:gdLst>
                      <a:gd name="T0" fmla="*/ 428 w 481"/>
                      <a:gd name="T1" fmla="*/ 13 h 141"/>
                      <a:gd name="T2" fmla="*/ 53 w 481"/>
                      <a:gd name="T3" fmla="*/ 13 h 141"/>
                      <a:gd name="T4" fmla="*/ 53 w 481"/>
                      <a:gd name="T5" fmla="*/ 134 h 141"/>
                      <a:gd name="T6" fmla="*/ 428 w 481"/>
                      <a:gd name="T7" fmla="*/ 134 h 141"/>
                      <a:gd name="T8" fmla="*/ 428 w 481"/>
                      <a:gd name="T9" fmla="*/ 13 h 141"/>
                      <a:gd name="connsiteX0" fmla="*/ 8640 w 9466"/>
                      <a:gd name="connsiteY0" fmla="*/ 822 h 9424"/>
                      <a:gd name="connsiteX1" fmla="*/ 844 w 9466"/>
                      <a:gd name="connsiteY1" fmla="*/ 822 h 9424"/>
                      <a:gd name="connsiteX2" fmla="*/ 957 w 9466"/>
                      <a:gd name="connsiteY2" fmla="*/ 8716 h 9424"/>
                      <a:gd name="connsiteX3" fmla="*/ 8640 w 9466"/>
                      <a:gd name="connsiteY3" fmla="*/ 9404 h 9424"/>
                      <a:gd name="connsiteX4" fmla="*/ 8640 w 9466"/>
                      <a:gd name="connsiteY4" fmla="*/ 822 h 9424"/>
                      <a:gd name="connsiteX0-1" fmla="*/ 9127 w 9899"/>
                      <a:gd name="connsiteY0-2" fmla="*/ 872 h 9275"/>
                      <a:gd name="connsiteX1-3" fmla="*/ 892 w 9899"/>
                      <a:gd name="connsiteY1-4" fmla="*/ 872 h 9275"/>
                      <a:gd name="connsiteX2-5" fmla="*/ 1011 w 9899"/>
                      <a:gd name="connsiteY2-6" fmla="*/ 9249 h 9275"/>
                      <a:gd name="connsiteX3-7" fmla="*/ 8910 w 9899"/>
                      <a:gd name="connsiteY3-8" fmla="*/ 8845 h 9275"/>
                      <a:gd name="connsiteX4-9" fmla="*/ 9127 w 9899"/>
                      <a:gd name="connsiteY4-10" fmla="*/ 872 h 9275"/>
                      <a:gd name="connsiteX0-11" fmla="*/ 9220 w 10000"/>
                      <a:gd name="connsiteY0-12" fmla="*/ 940 h 10000"/>
                      <a:gd name="connsiteX1-13" fmla="*/ 901 w 10000"/>
                      <a:gd name="connsiteY1-14" fmla="*/ 940 h 10000"/>
                      <a:gd name="connsiteX2-15" fmla="*/ 1021 w 10000"/>
                      <a:gd name="connsiteY2-16" fmla="*/ 9972 h 10000"/>
                      <a:gd name="connsiteX3-17" fmla="*/ 9001 w 10000"/>
                      <a:gd name="connsiteY3-18" fmla="*/ 9536 h 10000"/>
                      <a:gd name="connsiteX4-19" fmla="*/ 9220 w 10000"/>
                      <a:gd name="connsiteY4-20" fmla="*/ 940 h 100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000" h="10000">
                        <a:moveTo>
                          <a:pt x="9220" y="940"/>
                        </a:moveTo>
                        <a:cubicBezTo>
                          <a:pt x="6447" y="-33"/>
                          <a:pt x="2267" y="-565"/>
                          <a:pt x="901" y="940"/>
                        </a:cubicBezTo>
                        <a:cubicBezTo>
                          <a:pt x="-466" y="2446"/>
                          <a:pt x="-155" y="10539"/>
                          <a:pt x="1021" y="9972"/>
                        </a:cubicBezTo>
                        <a:cubicBezTo>
                          <a:pt x="3861" y="8755"/>
                          <a:pt x="3996" y="5691"/>
                          <a:pt x="9001" y="9536"/>
                        </a:cubicBezTo>
                        <a:cubicBezTo>
                          <a:pt x="10178" y="10104"/>
                          <a:pt x="10397" y="1427"/>
                          <a:pt x="9220" y="9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563" cap="rnd">
                    <a:noFill/>
                    <a:prstDash val="solid"/>
                    <a:round/>
                  </a:ln>
                  <a:effectLst>
                    <a:outerShdw blurRad="63500" sx="101000" sy="101000" algn="ct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" name="Oval 17"/>
                <p:cNvSpPr>
                  <a:spLocks noChangeArrowheads="1"/>
                </p:cNvSpPr>
                <p:nvPr/>
              </p:nvSpPr>
              <p:spPr bwMode="auto">
                <a:xfrm rot="19454570">
                  <a:off x="2792399" y="2277266"/>
                  <a:ext cx="538079" cy="538078"/>
                </a:xfrm>
                <a:prstGeom prst="ellipse">
                  <a:avLst/>
                </a:prstGeom>
                <a:solidFill>
                  <a:schemeClr val="bg1"/>
                </a:solidFill>
                <a:ln w="55563" cap="rnd">
                  <a:noFill/>
                  <a:prstDash val="solid"/>
                  <a:round/>
                </a:ln>
                <a:effectLst>
                  <a:outerShdw blurRad="63500" sx="101000" sy="101000" algn="c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椭圆 4"/>
            <p:cNvSpPr/>
            <p:nvPr/>
          </p:nvSpPr>
          <p:spPr>
            <a:xfrm>
              <a:off x="2850" y="3664"/>
              <a:ext cx="156" cy="1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408" y="3664"/>
              <a:ext cx="156" cy="1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969774" y="2347406"/>
            <a:ext cx="3187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Part  02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76927" y="3303949"/>
            <a:ext cx="1928733" cy="523220"/>
            <a:chOff x="6652314" y="2064997"/>
            <a:chExt cx="2123990" cy="523220"/>
          </a:xfrm>
        </p:grpSpPr>
        <p:sp>
          <p:nvSpPr>
            <p:cNvPr id="28" name="文本框 27"/>
            <p:cNvSpPr txBox="1"/>
            <p:nvPr/>
          </p:nvSpPr>
          <p:spPr>
            <a:xfrm>
              <a:off x="6652314" y="2064997"/>
              <a:ext cx="2123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 spc="60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添加标题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444959" y="2095774"/>
              <a:ext cx="2034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354090" y="1612062"/>
            <a:ext cx="4158855" cy="2740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7ECDA"/>
              </a:clrFrom>
              <a:clrTo>
                <a:srgbClr val="F7ECD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56655" y="526545"/>
            <a:ext cx="3200139" cy="1594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94bb3466db9a239aab45b54ac49b6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06512" y="136732"/>
            <a:ext cx="504203" cy="504203"/>
          </a:xfrm>
          <a:prstGeom prst="rect">
            <a:avLst/>
          </a:prstGeom>
        </p:spPr>
      </p:pic>
      <p:pic>
        <p:nvPicPr>
          <p:cNvPr id="5" name="图片 4" descr="094bb3466db9a239aab45b54ac49b6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8908" y="467885"/>
            <a:ext cx="850301" cy="8503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25507" y="2502835"/>
            <a:ext cx="2070853" cy="20708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8761" y="1690663"/>
            <a:ext cx="1624343" cy="16243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05804" y="2502835"/>
            <a:ext cx="2070853" cy="20708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01309" y="2502835"/>
            <a:ext cx="2070853" cy="20708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36663" y="1649338"/>
            <a:ext cx="1624343" cy="16243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24565" y="1649339"/>
            <a:ext cx="1624343" cy="162434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59126" y="3315006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016949" y="3664680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81329" y="3315006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3639152" y="3664680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06135" y="3315006"/>
            <a:ext cx="96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063958" y="3664680"/>
            <a:ext cx="190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sz="800" spc="300" dirty="0" err="1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r>
              <a:rPr lang="zh-CN" altLang="en-US" sz="800" spc="300" dirty="0">
                <a:solidFill>
                  <a:schemeClr val="bg1"/>
                </a:solidFill>
                <a:cs typeface="+mn-ea"/>
                <a:sym typeface="+mn-lt"/>
              </a:rPr>
              <a:t>点击此处更换文本</a:t>
            </a:r>
            <a:endParaRPr sz="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 descr="094bb3466db9a239aab45b54ac49b68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093862" cy="1093862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1053297" y="931492"/>
            <a:ext cx="19215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8"/>
          <p:cNvSpPr txBox="1"/>
          <p:nvPr/>
        </p:nvSpPr>
        <p:spPr>
          <a:xfrm>
            <a:off x="990268" y="487516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cs typeface="+mn-ea"/>
                <a:sym typeface="+mn-lt"/>
              </a:rPr>
              <a:t>点击添</a:t>
            </a: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65dac8f-637b-409b-8bb4-465b4b1cba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e2497b3-dd8a-48d7-acc5-b1ffcb15ea80"/>
</p:tagLst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pq1433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471</Words>
  <Application>Microsoft Office PowerPoint</Application>
  <PresentationFormat>自定义</PresentationFormat>
  <Paragraphs>166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方正正大黑简体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2022-03-09T02:34:25Z</dcterms:created>
  <dcterms:modified xsi:type="dcterms:W3CDTF">2023-01-10T12:05:33Z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6D2101E4BB9A4E7DA8A2581A803A739F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