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67" r:id="rId2"/>
    <p:sldId id="3168" r:id="rId3"/>
    <p:sldId id="3169" r:id="rId4"/>
    <p:sldId id="3109" r:id="rId5"/>
    <p:sldId id="3116" r:id="rId6"/>
    <p:sldId id="3108" r:id="rId7"/>
    <p:sldId id="3112" r:id="rId8"/>
    <p:sldId id="3171" r:id="rId9"/>
    <p:sldId id="3110" r:id="rId10"/>
    <p:sldId id="3105" r:id="rId11"/>
    <p:sldId id="3114" r:id="rId12"/>
    <p:sldId id="3106" r:id="rId13"/>
    <p:sldId id="3172" r:id="rId14"/>
    <p:sldId id="3111" r:id="rId15"/>
    <p:sldId id="3104" r:id="rId16"/>
    <p:sldId id="3113" r:id="rId17"/>
    <p:sldId id="3173" r:id="rId18"/>
    <p:sldId id="3115" r:id="rId19"/>
    <p:sldId id="3107" r:id="rId20"/>
    <p:sldId id="3117" r:id="rId21"/>
    <p:sldId id="3170" r:id="rId22"/>
  </p:sldIdLst>
  <p:sldSz cx="12858750" cy="723265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5BE"/>
    <a:srgbClr val="C24546"/>
    <a:srgbClr val="BC0103"/>
    <a:srgbClr val="F94D4D"/>
    <a:srgbClr val="A78357"/>
    <a:srgbClr val="067BEC"/>
    <a:srgbClr val="60AEA9"/>
    <a:srgbClr val="00B369"/>
    <a:srgbClr val="1A8C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4" autoAdjust="0"/>
    <p:restoredTop sz="92986" autoAdjust="0"/>
  </p:normalViewPr>
  <p:slideViewPr>
    <p:cSldViewPr>
      <p:cViewPr varScale="1">
        <p:scale>
          <a:sx n="85" d="100"/>
          <a:sy n="85" d="100"/>
        </p:scale>
        <p:origin x="102" y="954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0A-4744-A186-BA3F34164072}"/>
              </c:ext>
            </c:extLst>
          </c:dPt>
          <c:dPt>
            <c:idx val="1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0A-4744-A186-BA3F34164072}"/>
              </c:ext>
            </c:extLst>
          </c:dPt>
          <c:dPt>
            <c:idx val="2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0A-4744-A186-BA3F34164072}"/>
              </c:ext>
            </c:extLst>
          </c:dPt>
          <c:dPt>
            <c:idx val="3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A0A-4744-A186-BA3F34164072}"/>
              </c:ext>
            </c:extLst>
          </c:dPt>
          <c:dPt>
            <c:idx val="4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0A-4744-A186-BA3F3416407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CA0A-4744-A186-BA3F3416407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CA0A-4744-A186-BA3F34164072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CA0A-4744-A186-BA3F34164072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CA0A-4744-A186-BA3F34164072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CA0A-4744-A186-BA3F34164072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CA0A-4744-A186-BA3F34164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C29-4D0C-ACB3-9D4C27CBAD25}"/>
              </c:ext>
            </c:extLst>
          </c:dPt>
          <c:dPt>
            <c:idx val="1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C29-4D0C-ACB3-9D4C27CBAD25}"/>
              </c:ext>
            </c:extLst>
          </c:dPt>
          <c:dPt>
            <c:idx val="2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C29-4D0C-ACB3-9D4C27CBAD25}"/>
              </c:ext>
            </c:extLst>
          </c:dPt>
          <c:dPt>
            <c:idx val="3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C29-4D0C-ACB3-9D4C27CBAD25}"/>
              </c:ext>
            </c:extLst>
          </c:dPt>
          <c:dPt>
            <c:idx val="4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C29-4D0C-ACB3-9D4C27CBAD25}"/>
              </c:ext>
            </c:extLst>
          </c:dPt>
          <c:dPt>
            <c:idx val="5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C29-4D0C-ACB3-9D4C27CBAD25}"/>
              </c:ext>
            </c:extLst>
          </c:dPt>
          <c:dPt>
            <c:idx val="6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C29-4D0C-ACB3-9D4C27CBAD25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3C29-4D0C-ACB3-9D4C27CBAD25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3C29-4D0C-ACB3-9D4C27CBAD25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3C29-4D0C-ACB3-9D4C27CBAD25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3C29-4D0C-ACB3-9D4C27CBA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8E9-40EF-9DEF-30B630A259E3}"/>
              </c:ext>
            </c:extLst>
          </c:dPt>
          <c:dPt>
            <c:idx val="1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8E9-40EF-9DEF-30B630A259E3}"/>
              </c:ext>
            </c:extLst>
          </c:dPt>
          <c:dPt>
            <c:idx val="2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8E9-40EF-9DEF-30B630A259E3}"/>
              </c:ext>
            </c:extLst>
          </c:dPt>
          <c:dPt>
            <c:idx val="3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8E9-40EF-9DEF-30B630A259E3}"/>
              </c:ext>
            </c:extLst>
          </c:dPt>
          <c:dPt>
            <c:idx val="4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8E9-40EF-9DEF-30B630A259E3}"/>
              </c:ext>
            </c:extLst>
          </c:dPt>
          <c:dPt>
            <c:idx val="5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8E9-40EF-9DEF-30B630A259E3}"/>
              </c:ext>
            </c:extLst>
          </c:dPt>
          <c:dPt>
            <c:idx val="6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8E9-40EF-9DEF-30B630A259E3}"/>
              </c:ext>
            </c:extLst>
          </c:dPt>
          <c:dPt>
            <c:idx val="7"/>
            <c:bubble3D val="0"/>
            <c:spPr>
              <a:solidFill>
                <a:srgbClr val="C2454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8E9-40EF-9DEF-30B630A259E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28E9-40EF-9DEF-30B630A259E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28E9-40EF-9DEF-30B630A259E3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28E9-40EF-9DEF-30B630A259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3E8-4185-AF2A-3CC834D7FFEB}"/>
              </c:ext>
            </c:extLst>
          </c:dPt>
          <c:dPt>
            <c:idx val="1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3E8-4185-AF2A-3CC834D7FFEB}"/>
              </c:ext>
            </c:extLst>
          </c:dPt>
          <c:dPt>
            <c:idx val="2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3E8-4185-AF2A-3CC834D7FFEB}"/>
              </c:ext>
            </c:extLst>
          </c:dPt>
          <c:dPt>
            <c:idx val="3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3E8-4185-AF2A-3CC834D7FFEB}"/>
              </c:ext>
            </c:extLst>
          </c:dPt>
          <c:dPt>
            <c:idx val="4"/>
            <c:bubble3D val="0"/>
            <c:spPr>
              <a:solidFill>
                <a:srgbClr val="F3C5BE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3E8-4185-AF2A-3CC834D7FFE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A3E8-4185-AF2A-3CC834D7FFE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A3E8-4185-AF2A-3CC834D7FFEB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A3E8-4185-AF2A-3CC834D7FFEB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A3E8-4185-AF2A-3CC834D7FFE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A3E8-4185-AF2A-3CC834D7FFEB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4-A3E8-4185-AF2A-3CC834D7F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801D8-EECC-45AB-9063-1BC64BFC2A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t="-1" r="1594" b="45377"/>
          <a:stretch>
            <a:fillRect/>
          </a:stretch>
        </p:blipFill>
        <p:spPr>
          <a:xfrm>
            <a:off x="-3578" y="2879170"/>
            <a:ext cx="12862327" cy="4337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666" y="4998219"/>
            <a:ext cx="1697958" cy="22421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3928" y="47364"/>
            <a:ext cx="658863" cy="1122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50" y="1096045"/>
            <a:ext cx="4653042" cy="61443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60988" y="1469657"/>
            <a:ext cx="4387389" cy="4293335"/>
            <a:chOff x="4053111" y="1596931"/>
            <a:chExt cx="4387389" cy="4293335"/>
          </a:xfrm>
        </p:grpSpPr>
        <p:grpSp>
          <p:nvGrpSpPr>
            <p:cNvPr id="6" name="组合 5"/>
            <p:cNvGrpSpPr/>
            <p:nvPr/>
          </p:nvGrpSpPr>
          <p:grpSpPr>
            <a:xfrm>
              <a:off x="4053111" y="1596931"/>
              <a:ext cx="4387389" cy="2935419"/>
              <a:chOff x="4271667" y="1637220"/>
              <a:chExt cx="4387389" cy="293541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1667" y="1637220"/>
                <a:ext cx="1994456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600" dirty="0" smtClean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感</a:t>
                </a:r>
                <a:endParaRPr lang="en-US" altLang="zh-CN" sz="16600" dirty="0" smtClean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485159" y="3973204"/>
                <a:ext cx="39806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</a:rPr>
                  <a:t>Father's Day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936225" y="2576416"/>
                <a:ext cx="1143262" cy="1446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8800" dirty="0" smtClean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恩</a:t>
                </a:r>
                <a:endParaRPr lang="zh-CN" altLang="en-US" sz="8800" dirty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84222" y="1706155"/>
                <a:ext cx="97013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200" dirty="0" smtClean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父</a:t>
                </a:r>
                <a:endParaRPr lang="zh-CN" altLang="en-US" sz="7200" dirty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688919" y="1698441"/>
                <a:ext cx="97013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200" dirty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爱</a:t>
                </a:r>
              </a:p>
            </p:txBody>
          </p:sp>
          <p:sp>
            <p:nvSpPr>
              <p:cNvPr id="22" name="心形 21"/>
              <p:cNvSpPr/>
              <p:nvPr/>
            </p:nvSpPr>
            <p:spPr>
              <a:xfrm rot="972649">
                <a:off x="6163841" y="1940612"/>
                <a:ext cx="576064" cy="576064"/>
              </a:xfrm>
              <a:prstGeom prst="heart">
                <a:avLst/>
              </a:prstGeom>
              <a:gradFill>
                <a:gsLst>
                  <a:gs pos="0">
                    <a:srgbClr val="F3C5BE"/>
                  </a:gs>
                  <a:gs pos="71000">
                    <a:srgbClr val="C2454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问藏书房" pitchFamily="2" charset="-122"/>
                  <a:ea typeface="问藏书房" pitchFamily="2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7109177" y="2898770"/>
                <a:ext cx="1356615" cy="728267"/>
                <a:chOff x="7135914" y="3141201"/>
                <a:chExt cx="1356615" cy="728267"/>
              </a:xfrm>
            </p:grpSpPr>
            <p:sp>
              <p:nvSpPr>
                <p:cNvPr id="23" name="圆角矩形标注 22"/>
                <p:cNvSpPr/>
                <p:nvPr/>
              </p:nvSpPr>
              <p:spPr>
                <a:xfrm>
                  <a:off x="7135914" y="3141201"/>
                  <a:ext cx="1356615" cy="728267"/>
                </a:xfrm>
                <a:prstGeom prst="wedgeRoundRectCallout">
                  <a:avLst>
                    <a:gd name="adj1" fmla="val -42228"/>
                    <a:gd name="adj2" fmla="val -79401"/>
                    <a:gd name="adj3" fmla="val 16667"/>
                  </a:avLst>
                </a:prstGeom>
                <a:solidFill>
                  <a:srgbClr val="C245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问藏书房" pitchFamily="2" charset="-122"/>
                    <a:ea typeface="问藏书房" pitchFamily="2" charset="-122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7296027" y="3282524"/>
                  <a:ext cx="1098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 dirty="0" smtClean="0">
                      <a:solidFill>
                        <a:schemeClr val="bg1"/>
                      </a:solidFill>
                      <a:latin typeface="问藏书房" pitchFamily="2" charset="-122"/>
                      <a:ea typeface="问藏书房" pitchFamily="2" charset="-122"/>
                    </a:rPr>
                    <a:t>父亲节</a:t>
                  </a:r>
                  <a:endParaRPr lang="zh-CN" altLang="en-US" sz="2800" dirty="0">
                    <a:solidFill>
                      <a:schemeClr val="bg1"/>
                    </a:solidFill>
                    <a:latin typeface="问藏书房" pitchFamily="2" charset="-122"/>
                    <a:ea typeface="问藏书房" pitchFamily="2" charset="-122"/>
                  </a:endParaRPr>
                </a:p>
              </p:txBody>
            </p:sp>
          </p:grpSp>
          <p:cxnSp>
            <p:nvCxnSpPr>
              <p:cNvPr id="5" name="直接连接符 4"/>
              <p:cNvCxnSpPr/>
              <p:nvPr/>
            </p:nvCxnSpPr>
            <p:spPr>
              <a:xfrm>
                <a:off x="4485159" y="3862760"/>
                <a:ext cx="3980633" cy="0"/>
              </a:xfrm>
              <a:prstGeom prst="line">
                <a:avLst/>
              </a:prstGeom>
              <a:ln>
                <a:solidFill>
                  <a:srgbClr val="C245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485159" y="4572639"/>
                <a:ext cx="3980633" cy="0"/>
              </a:xfrm>
              <a:prstGeom prst="line">
                <a:avLst/>
              </a:prstGeom>
              <a:ln>
                <a:solidFill>
                  <a:srgbClr val="C245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4341143" y="4679191"/>
              <a:ext cx="390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latin typeface="+mn-ea"/>
                  <a:ea typeface="+mn-ea"/>
                </a:rPr>
                <a:t>父爱如山，爸爸辛苦了！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24319" y="552093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mtClean="0">
                  <a:latin typeface="+mn-ea"/>
                  <a:ea typeface="+mn-ea"/>
                </a:rPr>
                <a:t>www.PPT818.com</a:t>
              </a:r>
              <a:endParaRPr dirty="0" smtClean="0">
                <a:latin typeface="+mn-ea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2"/>
          <p:cNvSpPr txBox="1"/>
          <p:nvPr/>
        </p:nvSpPr>
        <p:spPr>
          <a:xfrm>
            <a:off x="759591" y="1933862"/>
            <a:ext cx="3872637" cy="1077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RELATED</a:t>
            </a:r>
          </a:p>
          <a:p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WORDS</a:t>
            </a:r>
            <a:endParaRPr lang="zh-CN" altLang="en-US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32"/>
          <p:cNvSpPr txBox="1"/>
          <p:nvPr/>
        </p:nvSpPr>
        <p:spPr>
          <a:xfrm>
            <a:off x="759591" y="3002915"/>
            <a:ext cx="3872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973" y="267892"/>
            <a:ext cx="25648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80973" y="586014"/>
            <a:ext cx="173925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en-US" altLang="zh-CN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07" y="1600101"/>
            <a:ext cx="5604702" cy="315264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316807" y="4681211"/>
            <a:ext cx="5604702" cy="807795"/>
          </a:xfrm>
          <a:prstGeom prst="roundRect">
            <a:avLst>
              <a:gd name="adj" fmla="val 0"/>
            </a:avLst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7365479" y="1476117"/>
            <a:ext cx="4392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365479" y="3376948"/>
            <a:ext cx="43924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此处添加详细文本描述，建议与标题相关并符合整体语言风格，语言描述尽量简洁生动。尽量将每页幻灯片的字数控制在200字以内，据统计每页幻灯片的最好控制在5分钟之内。此处添加详细文本描述，建议与标题相关并符合整体语言风格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rgbClr val="F3C5BE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rgbClr val="F3C5BE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rgbClr val="C24546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3C5BE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rgbClr val="F3C5BE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rgbClr val="C24546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rgbClr val="F3C5BE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solidFill>
                <a:srgbClr val="F3C5BE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rgbClr val="F3C5BE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rgbClr val="C24546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rgbClr val="F3C5BE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9"/>
            <a:ext cx="2862461" cy="752648"/>
            <a:chOff x="8130600" y="2810798"/>
            <a:chExt cx="3856715" cy="713663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2624581" cy="332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8"/>
            <a:ext cx="2880524" cy="752648"/>
            <a:chOff x="163141" y="3887744"/>
            <a:chExt cx="3881053" cy="713663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2624582" cy="332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67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44513" y="1835481"/>
            <a:ext cx="3369008" cy="752649"/>
            <a:chOff x="568713" y="1633722"/>
            <a:chExt cx="4539210" cy="713660"/>
          </a:xfrm>
        </p:grpSpPr>
        <p:sp>
          <p:nvSpPr>
            <p:cNvPr id="52" name="TextBox 51"/>
            <p:cNvSpPr txBox="1"/>
            <p:nvPr/>
          </p:nvSpPr>
          <p:spPr>
            <a:xfrm>
              <a:off x="568713" y="1633722"/>
              <a:ext cx="2624583" cy="332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677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413151" y="4473539"/>
            <a:ext cx="6264696" cy="83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13151" y="3979406"/>
            <a:ext cx="3079668" cy="47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击单击此处添加标题文本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51" y="1381123"/>
            <a:ext cx="2926086" cy="585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1" b="11846"/>
          <a:stretch>
            <a:fillRect/>
          </a:stretch>
        </p:blipFill>
        <p:spPr>
          <a:xfrm>
            <a:off x="4549140" y="1658683"/>
            <a:ext cx="6737223" cy="2297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/>
          <p:cNvSpPr txBox="1"/>
          <p:nvPr/>
        </p:nvSpPr>
        <p:spPr>
          <a:xfrm>
            <a:off x="3837087" y="1379697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rgbClr val="C24546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03</a:t>
            </a:r>
            <a:endParaRPr lang="zh-CN" altLang="en-US" sz="16600" b="1" dirty="0">
              <a:solidFill>
                <a:srgbClr val="C24546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37380" y="3951441"/>
            <a:ext cx="4418385" cy="1563654"/>
            <a:chOff x="8572130" y="1270457"/>
            <a:chExt cx="4418930" cy="1563848"/>
          </a:xfrm>
        </p:grpSpPr>
        <p:sp>
          <p:nvSpPr>
            <p:cNvPr id="19" name="矩形 18"/>
            <p:cNvSpPr/>
            <p:nvPr/>
          </p:nvSpPr>
          <p:spPr>
            <a:xfrm>
              <a:off x="8749379" y="1270457"/>
              <a:ext cx="4064434" cy="5848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572130" y="1947477"/>
              <a:ext cx="4418930" cy="886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4" y="1456084"/>
            <a:ext cx="3753884" cy="5776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12" name="fatherhood_315993"/>
          <p:cNvSpPr/>
          <p:nvPr/>
        </p:nvSpPr>
        <p:spPr>
          <a:xfrm>
            <a:off x="6670242" y="2683068"/>
            <a:ext cx="300589" cy="609685"/>
          </a:xfrm>
          <a:custGeom>
            <a:avLst/>
            <a:gdLst>
              <a:gd name="connsiteX0" fmla="*/ 149833 w 299139"/>
              <a:gd name="connsiteY0" fmla="*/ 256506 h 606743"/>
              <a:gd name="connsiteX1" fmla="*/ 154640 w 299139"/>
              <a:gd name="connsiteY1" fmla="*/ 284413 h 606743"/>
              <a:gd name="connsiteX2" fmla="*/ 204306 w 299139"/>
              <a:gd name="connsiteY2" fmla="*/ 295434 h 606743"/>
              <a:gd name="connsiteX3" fmla="*/ 253083 w 299139"/>
              <a:gd name="connsiteY3" fmla="*/ 264416 h 606743"/>
              <a:gd name="connsiteX4" fmla="*/ 246318 w 299139"/>
              <a:gd name="connsiteY4" fmla="*/ 345827 h 606743"/>
              <a:gd name="connsiteX5" fmla="*/ 273288 w 299139"/>
              <a:gd name="connsiteY5" fmla="*/ 419061 h 606743"/>
              <a:gd name="connsiteX6" fmla="*/ 274979 w 299139"/>
              <a:gd name="connsiteY6" fmla="*/ 427327 h 606743"/>
              <a:gd name="connsiteX7" fmla="*/ 284681 w 299139"/>
              <a:gd name="connsiteY7" fmla="*/ 575129 h 606743"/>
              <a:gd name="connsiteX8" fmla="*/ 256999 w 299139"/>
              <a:gd name="connsiteY8" fmla="*/ 606680 h 606743"/>
              <a:gd name="connsiteX9" fmla="*/ 225401 w 299139"/>
              <a:gd name="connsiteY9" fmla="*/ 579039 h 606743"/>
              <a:gd name="connsiteX10" fmla="*/ 216056 w 299139"/>
              <a:gd name="connsiteY10" fmla="*/ 435504 h 606743"/>
              <a:gd name="connsiteX11" fmla="*/ 181698 w 299139"/>
              <a:gd name="connsiteY11" fmla="*/ 341917 h 606743"/>
              <a:gd name="connsiteX12" fmla="*/ 168703 w 299139"/>
              <a:gd name="connsiteY12" fmla="*/ 340850 h 606743"/>
              <a:gd name="connsiteX13" fmla="*/ 182054 w 299139"/>
              <a:gd name="connsiteY13" fmla="*/ 427949 h 606743"/>
              <a:gd name="connsiteX14" fmla="*/ 181342 w 299139"/>
              <a:gd name="connsiteY14" fmla="*/ 440303 h 606743"/>
              <a:gd name="connsiteX15" fmla="*/ 141645 w 299139"/>
              <a:gd name="connsiteY15" fmla="*/ 584905 h 606743"/>
              <a:gd name="connsiteX16" fmla="*/ 105151 w 299139"/>
              <a:gd name="connsiteY16" fmla="*/ 605702 h 606743"/>
              <a:gd name="connsiteX17" fmla="*/ 84323 w 299139"/>
              <a:gd name="connsiteY17" fmla="*/ 569263 h 606743"/>
              <a:gd name="connsiteX18" fmla="*/ 122419 w 299139"/>
              <a:gd name="connsiteY18" fmla="*/ 430704 h 606743"/>
              <a:gd name="connsiteX19" fmla="*/ 106486 w 299139"/>
              <a:gd name="connsiteY19" fmla="*/ 327163 h 606743"/>
              <a:gd name="connsiteX20" fmla="*/ 109246 w 299139"/>
              <a:gd name="connsiteY20" fmla="*/ 293568 h 606743"/>
              <a:gd name="connsiteX21" fmla="*/ 149833 w 299139"/>
              <a:gd name="connsiteY21" fmla="*/ 256506 h 606743"/>
              <a:gd name="connsiteX22" fmla="*/ 48528 w 299139"/>
              <a:gd name="connsiteY22" fmla="*/ 249943 h 606743"/>
              <a:gd name="connsiteX23" fmla="*/ 67836 w 299139"/>
              <a:gd name="connsiteY23" fmla="*/ 271894 h 606743"/>
              <a:gd name="connsiteX24" fmla="*/ 72641 w 299139"/>
              <a:gd name="connsiteY24" fmla="*/ 282737 h 606743"/>
              <a:gd name="connsiteX25" fmla="*/ 65879 w 299139"/>
              <a:gd name="connsiteY25" fmla="*/ 287091 h 606743"/>
              <a:gd name="connsiteX26" fmla="*/ 47638 w 299139"/>
              <a:gd name="connsiteY26" fmla="*/ 339881 h 606743"/>
              <a:gd name="connsiteX27" fmla="*/ 21746 w 299139"/>
              <a:gd name="connsiteY27" fmla="*/ 352501 h 606743"/>
              <a:gd name="connsiteX28" fmla="*/ 9111 w 299139"/>
              <a:gd name="connsiteY28" fmla="*/ 326639 h 606743"/>
              <a:gd name="connsiteX29" fmla="*/ 29665 w 299139"/>
              <a:gd name="connsiteY29" fmla="*/ 267184 h 606743"/>
              <a:gd name="connsiteX30" fmla="*/ 37940 w 299139"/>
              <a:gd name="connsiteY30" fmla="*/ 256697 h 606743"/>
              <a:gd name="connsiteX31" fmla="*/ 162895 w 299139"/>
              <a:gd name="connsiteY31" fmla="*/ 150163 h 606743"/>
              <a:gd name="connsiteX32" fmla="*/ 134764 w 299139"/>
              <a:gd name="connsiteY32" fmla="*/ 249925 h 606743"/>
              <a:gd name="connsiteX33" fmla="*/ 96662 w 299139"/>
              <a:gd name="connsiteY33" fmla="*/ 278733 h 606743"/>
              <a:gd name="connsiteX34" fmla="*/ 96573 w 299139"/>
              <a:gd name="connsiteY34" fmla="*/ 278733 h 606743"/>
              <a:gd name="connsiteX35" fmla="*/ 83753 w 299139"/>
              <a:gd name="connsiteY35" fmla="*/ 268419 h 606743"/>
              <a:gd name="connsiteX36" fmla="*/ 59272 w 299139"/>
              <a:gd name="connsiteY36" fmla="*/ 237388 h 606743"/>
              <a:gd name="connsiteX37" fmla="*/ 52150 w 299139"/>
              <a:gd name="connsiteY37" fmla="*/ 223517 h 606743"/>
              <a:gd name="connsiteX38" fmla="*/ 54999 w 299139"/>
              <a:gd name="connsiteY38" fmla="*/ 206001 h 606743"/>
              <a:gd name="connsiteX39" fmla="*/ 62566 w 299139"/>
              <a:gd name="connsiteY39" fmla="*/ 196132 h 606743"/>
              <a:gd name="connsiteX40" fmla="*/ 198060 w 299139"/>
              <a:gd name="connsiteY40" fmla="*/ 134093 h 606743"/>
              <a:gd name="connsiteX41" fmla="*/ 228670 w 299139"/>
              <a:gd name="connsiteY41" fmla="*/ 142002 h 606743"/>
              <a:gd name="connsiteX42" fmla="*/ 238013 w 299139"/>
              <a:gd name="connsiteY42" fmla="*/ 177370 h 606743"/>
              <a:gd name="connsiteX43" fmla="*/ 208293 w 299139"/>
              <a:gd name="connsiteY43" fmla="*/ 196564 h 606743"/>
              <a:gd name="connsiteX44" fmla="*/ 210162 w 299139"/>
              <a:gd name="connsiteY44" fmla="*/ 214070 h 606743"/>
              <a:gd name="connsiteX45" fmla="*/ 260704 w 299139"/>
              <a:gd name="connsiteY45" fmla="*/ 181902 h 606743"/>
              <a:gd name="connsiteX46" fmla="*/ 261148 w 299139"/>
              <a:gd name="connsiteY46" fmla="*/ 181724 h 606743"/>
              <a:gd name="connsiteX47" fmla="*/ 295229 w 299139"/>
              <a:gd name="connsiteY47" fmla="*/ 189278 h 606743"/>
              <a:gd name="connsiteX48" fmla="*/ 287665 w 299139"/>
              <a:gd name="connsiteY48" fmla="*/ 223401 h 606743"/>
              <a:gd name="connsiteX49" fmla="*/ 203132 w 299139"/>
              <a:gd name="connsiteY49" fmla="*/ 277075 h 606743"/>
              <a:gd name="connsiteX50" fmla="*/ 168963 w 299139"/>
              <a:gd name="connsiteY50" fmla="*/ 269521 h 606743"/>
              <a:gd name="connsiteX51" fmla="*/ 160777 w 299139"/>
              <a:gd name="connsiteY51" fmla="*/ 217714 h 606743"/>
              <a:gd name="connsiteX52" fmla="*/ 178840 w 299139"/>
              <a:gd name="connsiteY52" fmla="*/ 146445 h 606743"/>
              <a:gd name="connsiteX53" fmla="*/ 198060 w 299139"/>
              <a:gd name="connsiteY53" fmla="*/ 134093 h 606743"/>
              <a:gd name="connsiteX54" fmla="*/ 104043 w 299139"/>
              <a:gd name="connsiteY54" fmla="*/ 108953 h 606743"/>
              <a:gd name="connsiteX55" fmla="*/ 104221 w 299139"/>
              <a:gd name="connsiteY55" fmla="*/ 108953 h 606743"/>
              <a:gd name="connsiteX56" fmla="*/ 136175 w 299139"/>
              <a:gd name="connsiteY56" fmla="*/ 134823 h 606743"/>
              <a:gd name="connsiteX57" fmla="*/ 186110 w 299139"/>
              <a:gd name="connsiteY57" fmla="*/ 113575 h 606743"/>
              <a:gd name="connsiteX58" fmla="*/ 158873 w 299139"/>
              <a:gd name="connsiteY58" fmla="*/ 134378 h 606743"/>
              <a:gd name="connsiteX59" fmla="*/ 68350 w 299139"/>
              <a:gd name="connsiteY59" fmla="*/ 175271 h 606743"/>
              <a:gd name="connsiteX60" fmla="*/ 57580 w 299139"/>
              <a:gd name="connsiteY60" fmla="*/ 176516 h 606743"/>
              <a:gd name="connsiteX61" fmla="*/ 17258 w 299139"/>
              <a:gd name="connsiteY61" fmla="*/ 170204 h 606743"/>
              <a:gd name="connsiteX62" fmla="*/ 257 w 299139"/>
              <a:gd name="connsiteY62" fmla="*/ 146913 h 606743"/>
              <a:gd name="connsiteX63" fmla="*/ 23578 w 299139"/>
              <a:gd name="connsiteY63" fmla="*/ 129933 h 606743"/>
              <a:gd name="connsiteX64" fmla="*/ 58381 w 299139"/>
              <a:gd name="connsiteY64" fmla="*/ 135356 h 606743"/>
              <a:gd name="connsiteX65" fmla="*/ 91670 w 299139"/>
              <a:gd name="connsiteY65" fmla="*/ 122110 h 606743"/>
              <a:gd name="connsiteX66" fmla="*/ 76806 w 299139"/>
              <a:gd name="connsiteY66" fmla="*/ 123354 h 606743"/>
              <a:gd name="connsiteX67" fmla="*/ 104043 w 299139"/>
              <a:gd name="connsiteY67" fmla="*/ 108953 h 606743"/>
              <a:gd name="connsiteX68" fmla="*/ 66502 w 299139"/>
              <a:gd name="connsiteY68" fmla="*/ 21593 h 606743"/>
              <a:gd name="connsiteX69" fmla="*/ 106795 w 299139"/>
              <a:gd name="connsiteY69" fmla="*/ 61851 h 606743"/>
              <a:gd name="connsiteX70" fmla="*/ 66502 w 299139"/>
              <a:gd name="connsiteY70" fmla="*/ 102109 h 606743"/>
              <a:gd name="connsiteX71" fmla="*/ 26209 w 299139"/>
              <a:gd name="connsiteY71" fmla="*/ 61851 h 606743"/>
              <a:gd name="connsiteX72" fmla="*/ 66502 w 299139"/>
              <a:gd name="connsiteY72" fmla="*/ 21593 h 606743"/>
              <a:gd name="connsiteX73" fmla="*/ 228062 w 299139"/>
              <a:gd name="connsiteY73" fmla="*/ 0 h 606743"/>
              <a:gd name="connsiteX74" fmla="*/ 278975 w 299139"/>
              <a:gd name="connsiteY74" fmla="*/ 50843 h 606743"/>
              <a:gd name="connsiteX75" fmla="*/ 228062 w 299139"/>
              <a:gd name="connsiteY75" fmla="*/ 101686 h 606743"/>
              <a:gd name="connsiteX76" fmla="*/ 177149 w 299139"/>
              <a:gd name="connsiteY76" fmla="*/ 50843 h 606743"/>
              <a:gd name="connsiteX77" fmla="*/ 228062 w 299139"/>
              <a:gd name="connsiteY77" fmla="*/ 0 h 6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99139" h="606743">
                <a:moveTo>
                  <a:pt x="149833" y="256506"/>
                </a:moveTo>
                <a:cubicBezTo>
                  <a:pt x="148587" y="266638"/>
                  <a:pt x="148498" y="274815"/>
                  <a:pt x="154640" y="284413"/>
                </a:cubicBezTo>
                <a:cubicBezTo>
                  <a:pt x="165321" y="301211"/>
                  <a:pt x="187573" y="306099"/>
                  <a:pt x="204306" y="295434"/>
                </a:cubicBezTo>
                <a:cubicBezTo>
                  <a:pt x="215700" y="288235"/>
                  <a:pt x="210982" y="291257"/>
                  <a:pt x="253083" y="264416"/>
                </a:cubicBezTo>
                <a:lnTo>
                  <a:pt x="246318" y="345827"/>
                </a:lnTo>
                <a:lnTo>
                  <a:pt x="273288" y="419061"/>
                </a:lnTo>
                <a:cubicBezTo>
                  <a:pt x="274267" y="421728"/>
                  <a:pt x="274801" y="424483"/>
                  <a:pt x="274979" y="427327"/>
                </a:cubicBezTo>
                <a:lnTo>
                  <a:pt x="284681" y="575129"/>
                </a:lnTo>
                <a:cubicBezTo>
                  <a:pt x="285749" y="591482"/>
                  <a:pt x="273288" y="605613"/>
                  <a:pt x="256999" y="606680"/>
                </a:cubicBezTo>
                <a:cubicBezTo>
                  <a:pt x="240533" y="607746"/>
                  <a:pt x="226470" y="595304"/>
                  <a:pt x="225401" y="579039"/>
                </a:cubicBezTo>
                <a:lnTo>
                  <a:pt x="216056" y="435504"/>
                </a:lnTo>
                <a:lnTo>
                  <a:pt x="181698" y="341917"/>
                </a:lnTo>
                <a:lnTo>
                  <a:pt x="168703" y="340850"/>
                </a:lnTo>
                <a:lnTo>
                  <a:pt x="182054" y="427949"/>
                </a:lnTo>
                <a:cubicBezTo>
                  <a:pt x="182677" y="432126"/>
                  <a:pt x="182410" y="436303"/>
                  <a:pt x="181342" y="440303"/>
                </a:cubicBezTo>
                <a:lnTo>
                  <a:pt x="141645" y="584905"/>
                </a:lnTo>
                <a:cubicBezTo>
                  <a:pt x="137283" y="600725"/>
                  <a:pt x="120906" y="609968"/>
                  <a:pt x="105151" y="605702"/>
                </a:cubicBezTo>
                <a:cubicBezTo>
                  <a:pt x="89308" y="601347"/>
                  <a:pt x="80051" y="585083"/>
                  <a:pt x="84323" y="569263"/>
                </a:cubicBezTo>
                <a:lnTo>
                  <a:pt x="122419" y="430704"/>
                </a:lnTo>
                <a:lnTo>
                  <a:pt x="106486" y="327163"/>
                </a:lnTo>
                <a:lnTo>
                  <a:pt x="109246" y="293568"/>
                </a:lnTo>
                <a:cubicBezTo>
                  <a:pt x="128115" y="289213"/>
                  <a:pt x="143692" y="275259"/>
                  <a:pt x="149833" y="256506"/>
                </a:cubicBezTo>
                <a:close/>
                <a:moveTo>
                  <a:pt x="48528" y="249943"/>
                </a:moveTo>
                <a:cubicBezTo>
                  <a:pt x="52710" y="252787"/>
                  <a:pt x="64455" y="256609"/>
                  <a:pt x="67836" y="271894"/>
                </a:cubicBezTo>
                <a:cubicBezTo>
                  <a:pt x="68637" y="275894"/>
                  <a:pt x="70328" y="279537"/>
                  <a:pt x="72641" y="282737"/>
                </a:cubicBezTo>
                <a:lnTo>
                  <a:pt x="65879" y="287091"/>
                </a:lnTo>
                <a:lnTo>
                  <a:pt x="47638" y="339881"/>
                </a:lnTo>
                <a:cubicBezTo>
                  <a:pt x="43901" y="350545"/>
                  <a:pt x="32334" y="356144"/>
                  <a:pt x="21746" y="352501"/>
                </a:cubicBezTo>
                <a:cubicBezTo>
                  <a:pt x="11069" y="348857"/>
                  <a:pt x="5463" y="337304"/>
                  <a:pt x="9111" y="326639"/>
                </a:cubicBezTo>
                <a:lnTo>
                  <a:pt x="29665" y="267184"/>
                </a:lnTo>
                <a:cubicBezTo>
                  <a:pt x="31177" y="262918"/>
                  <a:pt x="34025" y="259186"/>
                  <a:pt x="37940" y="256697"/>
                </a:cubicBezTo>
                <a:close/>
                <a:moveTo>
                  <a:pt x="162895" y="150163"/>
                </a:moveTo>
                <a:lnTo>
                  <a:pt x="134764" y="249925"/>
                </a:lnTo>
                <a:cubicBezTo>
                  <a:pt x="129956" y="266997"/>
                  <a:pt x="114377" y="278733"/>
                  <a:pt x="96662" y="278733"/>
                </a:cubicBezTo>
                <a:lnTo>
                  <a:pt x="96573" y="278733"/>
                </a:lnTo>
                <a:cubicBezTo>
                  <a:pt x="90430" y="278733"/>
                  <a:pt x="85000" y="274465"/>
                  <a:pt x="83753" y="268419"/>
                </a:cubicBezTo>
                <a:cubicBezTo>
                  <a:pt x="79836" y="250725"/>
                  <a:pt x="67818" y="241656"/>
                  <a:pt x="59272" y="237388"/>
                </a:cubicBezTo>
                <a:cubicBezTo>
                  <a:pt x="54109" y="234810"/>
                  <a:pt x="51260" y="229208"/>
                  <a:pt x="52150" y="223517"/>
                </a:cubicBezTo>
                <a:lnTo>
                  <a:pt x="54999" y="206001"/>
                </a:lnTo>
                <a:cubicBezTo>
                  <a:pt x="55711" y="201645"/>
                  <a:pt x="58560" y="197999"/>
                  <a:pt x="62566" y="196132"/>
                </a:cubicBezTo>
                <a:close/>
                <a:moveTo>
                  <a:pt x="198060" y="134093"/>
                </a:moveTo>
                <a:cubicBezTo>
                  <a:pt x="208560" y="131605"/>
                  <a:pt x="220039" y="134182"/>
                  <a:pt x="228670" y="142002"/>
                </a:cubicBezTo>
                <a:cubicBezTo>
                  <a:pt x="238725" y="151155"/>
                  <a:pt x="241928" y="165196"/>
                  <a:pt x="238013" y="177370"/>
                </a:cubicBezTo>
                <a:lnTo>
                  <a:pt x="208293" y="196564"/>
                </a:lnTo>
                <a:lnTo>
                  <a:pt x="210162" y="214070"/>
                </a:lnTo>
                <a:cubicBezTo>
                  <a:pt x="215145" y="210960"/>
                  <a:pt x="256077" y="184923"/>
                  <a:pt x="260704" y="181902"/>
                </a:cubicBezTo>
                <a:lnTo>
                  <a:pt x="261148" y="181724"/>
                </a:lnTo>
                <a:cubicBezTo>
                  <a:pt x="272627" y="174349"/>
                  <a:pt x="287932" y="177814"/>
                  <a:pt x="295229" y="189278"/>
                </a:cubicBezTo>
                <a:cubicBezTo>
                  <a:pt x="302614" y="200830"/>
                  <a:pt x="299233" y="216025"/>
                  <a:pt x="287665" y="223401"/>
                </a:cubicBezTo>
                <a:lnTo>
                  <a:pt x="203132" y="277075"/>
                </a:lnTo>
                <a:cubicBezTo>
                  <a:pt x="191654" y="284450"/>
                  <a:pt x="176349" y="281073"/>
                  <a:pt x="168963" y="269521"/>
                </a:cubicBezTo>
                <a:cubicBezTo>
                  <a:pt x="164336" y="262323"/>
                  <a:pt x="165137" y="257347"/>
                  <a:pt x="160777" y="217714"/>
                </a:cubicBezTo>
                <a:lnTo>
                  <a:pt x="178840" y="146445"/>
                </a:lnTo>
                <a:cubicBezTo>
                  <a:pt x="183823" y="140403"/>
                  <a:pt x="189785" y="135960"/>
                  <a:pt x="198060" y="134093"/>
                </a:cubicBezTo>
                <a:close/>
                <a:moveTo>
                  <a:pt x="104043" y="108953"/>
                </a:moveTo>
                <a:cubicBezTo>
                  <a:pt x="104043" y="108953"/>
                  <a:pt x="104132" y="108953"/>
                  <a:pt x="104221" y="108953"/>
                </a:cubicBezTo>
                <a:cubicBezTo>
                  <a:pt x="119887" y="109042"/>
                  <a:pt x="132971" y="120065"/>
                  <a:pt x="136175" y="134823"/>
                </a:cubicBezTo>
                <a:cubicBezTo>
                  <a:pt x="148548" y="121310"/>
                  <a:pt x="166528" y="113131"/>
                  <a:pt x="186110" y="113575"/>
                </a:cubicBezTo>
                <a:cubicBezTo>
                  <a:pt x="175785" y="117398"/>
                  <a:pt x="166439" y="124154"/>
                  <a:pt x="158873" y="134378"/>
                </a:cubicBezTo>
                <a:cubicBezTo>
                  <a:pt x="154957" y="135356"/>
                  <a:pt x="80277" y="170560"/>
                  <a:pt x="68350" y="175271"/>
                </a:cubicBezTo>
                <a:cubicBezTo>
                  <a:pt x="64967" y="176605"/>
                  <a:pt x="61318" y="177049"/>
                  <a:pt x="57580" y="176516"/>
                </a:cubicBezTo>
                <a:lnTo>
                  <a:pt x="17258" y="170204"/>
                </a:lnTo>
                <a:cubicBezTo>
                  <a:pt x="6132" y="168426"/>
                  <a:pt x="-1523" y="158025"/>
                  <a:pt x="257" y="146913"/>
                </a:cubicBezTo>
                <a:cubicBezTo>
                  <a:pt x="1948" y="135800"/>
                  <a:pt x="12452" y="128155"/>
                  <a:pt x="23578" y="129933"/>
                </a:cubicBezTo>
                <a:lnTo>
                  <a:pt x="58381" y="135356"/>
                </a:lnTo>
                <a:lnTo>
                  <a:pt x="91670" y="122110"/>
                </a:lnTo>
                <a:lnTo>
                  <a:pt x="76806" y="123354"/>
                </a:lnTo>
                <a:cubicBezTo>
                  <a:pt x="82680" y="114642"/>
                  <a:pt x="92650" y="108953"/>
                  <a:pt x="104043" y="108953"/>
                </a:cubicBezTo>
                <a:close/>
                <a:moveTo>
                  <a:pt x="66502" y="21593"/>
                </a:moveTo>
                <a:cubicBezTo>
                  <a:pt x="88755" y="21593"/>
                  <a:pt x="106795" y="39617"/>
                  <a:pt x="106795" y="61851"/>
                </a:cubicBezTo>
                <a:cubicBezTo>
                  <a:pt x="106795" y="84085"/>
                  <a:pt x="88755" y="102109"/>
                  <a:pt x="66502" y="102109"/>
                </a:cubicBezTo>
                <a:cubicBezTo>
                  <a:pt x="44249" y="102109"/>
                  <a:pt x="26209" y="84085"/>
                  <a:pt x="26209" y="61851"/>
                </a:cubicBezTo>
                <a:cubicBezTo>
                  <a:pt x="26209" y="39617"/>
                  <a:pt x="44249" y="21593"/>
                  <a:pt x="66502" y="21593"/>
                </a:cubicBezTo>
                <a:close/>
                <a:moveTo>
                  <a:pt x="228062" y="0"/>
                </a:moveTo>
                <a:cubicBezTo>
                  <a:pt x="256180" y="0"/>
                  <a:pt x="278975" y="22763"/>
                  <a:pt x="278975" y="50843"/>
                </a:cubicBezTo>
                <a:cubicBezTo>
                  <a:pt x="278975" y="78923"/>
                  <a:pt x="256180" y="101686"/>
                  <a:pt x="228062" y="101686"/>
                </a:cubicBezTo>
                <a:cubicBezTo>
                  <a:pt x="199944" y="101686"/>
                  <a:pt x="177149" y="78923"/>
                  <a:pt x="177149" y="50843"/>
                </a:cubicBezTo>
                <a:cubicBezTo>
                  <a:pt x="177149" y="22763"/>
                  <a:pt x="199944" y="0"/>
                  <a:pt x="22806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3C5B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3C5B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454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454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454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3C5B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454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3C5B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F3C5BE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C24546">
              <a:alpha val="90000"/>
            </a:srgb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2089845" y="4690316"/>
            <a:ext cx="244456" cy="237459"/>
          </a:xfrm>
          <a:prstGeom prst="ellipse">
            <a:avLst/>
          </a:prstGeom>
          <a:solidFill>
            <a:srgbClr val="C245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Group 120"/>
          <p:cNvGrpSpPr/>
          <p:nvPr/>
        </p:nvGrpSpPr>
        <p:grpSpPr>
          <a:xfrm>
            <a:off x="1892871" y="4927775"/>
            <a:ext cx="759823" cy="604537"/>
            <a:chOff x="984525" y="3705902"/>
            <a:chExt cx="622212" cy="495048"/>
          </a:xfrm>
        </p:grpSpPr>
        <p:sp>
          <p:nvSpPr>
            <p:cNvPr id="59" name="TextBox 58"/>
            <p:cNvSpPr txBox="1"/>
            <p:nvPr/>
          </p:nvSpPr>
          <p:spPr>
            <a:xfrm>
              <a:off x="984525" y="405692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246034" y="3705902"/>
              <a:ext cx="0" cy="3420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/>
          <p:cNvSpPr>
            <a:spLocks noChangeAspect="1"/>
          </p:cNvSpPr>
          <p:nvPr/>
        </p:nvSpPr>
        <p:spPr>
          <a:xfrm>
            <a:off x="2991297" y="4690307"/>
            <a:ext cx="244456" cy="237458"/>
          </a:xfrm>
          <a:prstGeom prst="ellipse">
            <a:avLst/>
          </a:prstGeom>
          <a:solidFill>
            <a:srgbClr val="F3C5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Group 107"/>
          <p:cNvGrpSpPr/>
          <p:nvPr/>
        </p:nvGrpSpPr>
        <p:grpSpPr>
          <a:xfrm>
            <a:off x="2795082" y="4927765"/>
            <a:ext cx="759823" cy="1001560"/>
            <a:chOff x="1633055" y="3705902"/>
            <a:chExt cx="622212" cy="820168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893825" y="3705902"/>
              <a:ext cx="0" cy="6516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633055" y="438204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2" name="Oval 101"/>
          <p:cNvSpPr>
            <a:spLocks noChangeAspect="1"/>
          </p:cNvSpPr>
          <p:nvPr/>
        </p:nvSpPr>
        <p:spPr>
          <a:xfrm>
            <a:off x="3894264" y="4690316"/>
            <a:ext cx="244456" cy="237459"/>
          </a:xfrm>
          <a:prstGeom prst="ellipse">
            <a:avLst/>
          </a:prstGeom>
          <a:solidFill>
            <a:srgbClr val="C245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120"/>
          <p:cNvGrpSpPr/>
          <p:nvPr/>
        </p:nvGrpSpPr>
        <p:grpSpPr>
          <a:xfrm>
            <a:off x="3697290" y="4927775"/>
            <a:ext cx="759823" cy="604537"/>
            <a:chOff x="984525" y="3705902"/>
            <a:chExt cx="622212" cy="495048"/>
          </a:xfrm>
        </p:grpSpPr>
        <p:sp>
          <p:nvSpPr>
            <p:cNvPr id="104" name="TextBox 103"/>
            <p:cNvSpPr txBox="1"/>
            <p:nvPr/>
          </p:nvSpPr>
          <p:spPr>
            <a:xfrm>
              <a:off x="984525" y="405692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1246034" y="3705902"/>
              <a:ext cx="0" cy="3420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Oval 106"/>
          <p:cNvSpPr>
            <a:spLocks noChangeAspect="1"/>
          </p:cNvSpPr>
          <p:nvPr/>
        </p:nvSpPr>
        <p:spPr>
          <a:xfrm>
            <a:off x="4776239" y="4690307"/>
            <a:ext cx="244456" cy="237458"/>
          </a:xfrm>
          <a:prstGeom prst="ellipse">
            <a:avLst/>
          </a:prstGeom>
          <a:solidFill>
            <a:srgbClr val="F3C5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107"/>
          <p:cNvGrpSpPr/>
          <p:nvPr/>
        </p:nvGrpSpPr>
        <p:grpSpPr>
          <a:xfrm>
            <a:off x="4580024" y="4927765"/>
            <a:ext cx="759823" cy="1001560"/>
            <a:chOff x="1633055" y="3705902"/>
            <a:chExt cx="622212" cy="820168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1893825" y="3705902"/>
              <a:ext cx="0" cy="6516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633055" y="438204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2" name="Oval 111"/>
          <p:cNvSpPr>
            <a:spLocks noChangeAspect="1"/>
          </p:cNvSpPr>
          <p:nvPr/>
        </p:nvSpPr>
        <p:spPr>
          <a:xfrm>
            <a:off x="5679206" y="4690316"/>
            <a:ext cx="244456" cy="237459"/>
          </a:xfrm>
          <a:prstGeom prst="ellipse">
            <a:avLst/>
          </a:prstGeom>
          <a:solidFill>
            <a:srgbClr val="C245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20"/>
          <p:cNvGrpSpPr/>
          <p:nvPr/>
        </p:nvGrpSpPr>
        <p:grpSpPr>
          <a:xfrm>
            <a:off x="5482232" y="4927775"/>
            <a:ext cx="759823" cy="604537"/>
            <a:chOff x="984525" y="3705902"/>
            <a:chExt cx="622212" cy="495048"/>
          </a:xfrm>
        </p:grpSpPr>
        <p:sp>
          <p:nvSpPr>
            <p:cNvPr id="114" name="TextBox 113"/>
            <p:cNvSpPr txBox="1"/>
            <p:nvPr/>
          </p:nvSpPr>
          <p:spPr>
            <a:xfrm>
              <a:off x="984525" y="405692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1246034" y="3705902"/>
              <a:ext cx="0" cy="3420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Oval 116"/>
          <p:cNvSpPr>
            <a:spLocks noChangeAspect="1"/>
          </p:cNvSpPr>
          <p:nvPr/>
        </p:nvSpPr>
        <p:spPr>
          <a:xfrm>
            <a:off x="6580657" y="4690307"/>
            <a:ext cx="244456" cy="237458"/>
          </a:xfrm>
          <a:prstGeom prst="ellipse">
            <a:avLst/>
          </a:prstGeom>
          <a:solidFill>
            <a:srgbClr val="F3C5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107"/>
          <p:cNvGrpSpPr/>
          <p:nvPr/>
        </p:nvGrpSpPr>
        <p:grpSpPr>
          <a:xfrm>
            <a:off x="6384442" y="4927765"/>
            <a:ext cx="759823" cy="1001560"/>
            <a:chOff x="1633055" y="3705902"/>
            <a:chExt cx="622212" cy="82016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893825" y="3705902"/>
              <a:ext cx="0" cy="6516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633055" y="438204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2" name="Oval 121"/>
          <p:cNvSpPr>
            <a:spLocks noChangeAspect="1"/>
          </p:cNvSpPr>
          <p:nvPr/>
        </p:nvSpPr>
        <p:spPr>
          <a:xfrm>
            <a:off x="7483625" y="4690316"/>
            <a:ext cx="244456" cy="237459"/>
          </a:xfrm>
          <a:prstGeom prst="ellipse">
            <a:avLst/>
          </a:prstGeom>
          <a:solidFill>
            <a:srgbClr val="C245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Group 120"/>
          <p:cNvGrpSpPr/>
          <p:nvPr/>
        </p:nvGrpSpPr>
        <p:grpSpPr>
          <a:xfrm>
            <a:off x="7286651" y="4927775"/>
            <a:ext cx="759823" cy="604537"/>
            <a:chOff x="984525" y="3705902"/>
            <a:chExt cx="622212" cy="495048"/>
          </a:xfrm>
        </p:grpSpPr>
        <p:sp>
          <p:nvSpPr>
            <p:cNvPr id="124" name="TextBox 123"/>
            <p:cNvSpPr txBox="1"/>
            <p:nvPr/>
          </p:nvSpPr>
          <p:spPr>
            <a:xfrm>
              <a:off x="984525" y="405692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246034" y="3705902"/>
              <a:ext cx="0" cy="3420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Oval 126"/>
          <p:cNvSpPr>
            <a:spLocks noChangeAspect="1"/>
          </p:cNvSpPr>
          <p:nvPr/>
        </p:nvSpPr>
        <p:spPr>
          <a:xfrm>
            <a:off x="8385075" y="4690307"/>
            <a:ext cx="244456" cy="237458"/>
          </a:xfrm>
          <a:prstGeom prst="ellipse">
            <a:avLst/>
          </a:prstGeom>
          <a:solidFill>
            <a:srgbClr val="F3C5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127"/>
          <p:cNvGrpSpPr/>
          <p:nvPr/>
        </p:nvGrpSpPr>
        <p:grpSpPr>
          <a:xfrm>
            <a:off x="8188860" y="4927765"/>
            <a:ext cx="759823" cy="1001560"/>
            <a:chOff x="1633055" y="3705902"/>
            <a:chExt cx="622212" cy="82016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1893825" y="3705902"/>
              <a:ext cx="0" cy="6516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1633055" y="438204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2" name="Oval 131"/>
          <p:cNvSpPr>
            <a:spLocks noChangeAspect="1"/>
          </p:cNvSpPr>
          <p:nvPr/>
        </p:nvSpPr>
        <p:spPr>
          <a:xfrm>
            <a:off x="9288043" y="4690316"/>
            <a:ext cx="244456" cy="237459"/>
          </a:xfrm>
          <a:prstGeom prst="ellipse">
            <a:avLst/>
          </a:prstGeom>
          <a:solidFill>
            <a:srgbClr val="C2454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Group 120"/>
          <p:cNvGrpSpPr/>
          <p:nvPr/>
        </p:nvGrpSpPr>
        <p:grpSpPr>
          <a:xfrm>
            <a:off x="9091069" y="4927775"/>
            <a:ext cx="759823" cy="604537"/>
            <a:chOff x="984525" y="3705902"/>
            <a:chExt cx="622212" cy="495048"/>
          </a:xfrm>
        </p:grpSpPr>
        <p:sp>
          <p:nvSpPr>
            <p:cNvPr id="134" name="TextBox 133"/>
            <p:cNvSpPr txBox="1"/>
            <p:nvPr/>
          </p:nvSpPr>
          <p:spPr>
            <a:xfrm>
              <a:off x="984525" y="405692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1246034" y="3705902"/>
              <a:ext cx="0" cy="34209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Oval 136"/>
          <p:cNvSpPr>
            <a:spLocks noChangeAspect="1"/>
          </p:cNvSpPr>
          <p:nvPr/>
        </p:nvSpPr>
        <p:spPr>
          <a:xfrm>
            <a:off x="10189490" y="4690307"/>
            <a:ext cx="244456" cy="237458"/>
          </a:xfrm>
          <a:prstGeom prst="ellipse">
            <a:avLst/>
          </a:prstGeom>
          <a:solidFill>
            <a:srgbClr val="F3C5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1" name="Group 137"/>
          <p:cNvGrpSpPr/>
          <p:nvPr/>
        </p:nvGrpSpPr>
        <p:grpSpPr>
          <a:xfrm>
            <a:off x="9993275" y="4927765"/>
            <a:ext cx="759823" cy="1001560"/>
            <a:chOff x="1633055" y="3705902"/>
            <a:chExt cx="622212" cy="820168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1893825" y="3705902"/>
              <a:ext cx="0" cy="6516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633055" y="4382042"/>
              <a:ext cx="622212" cy="14402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替换文字内容</a:t>
              </a:r>
              <a:endParaRPr lang="en-US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" t="7283" r="19588"/>
          <a:stretch>
            <a:fillRect/>
          </a:stretch>
        </p:blipFill>
        <p:spPr>
          <a:xfrm flipH="1">
            <a:off x="3765079" y="1459829"/>
            <a:ext cx="5395094" cy="4317402"/>
          </a:xfrm>
          <a:custGeom>
            <a:avLst/>
            <a:gdLst>
              <a:gd name="connsiteX0" fmla="*/ 4889304 w 5395094"/>
              <a:gd name="connsiteY0" fmla="*/ 1003 h 4317402"/>
              <a:gd name="connsiteX1" fmla="*/ 2697547 w 5395094"/>
              <a:gd name="connsiteY1" fmla="*/ 95464 h 4317402"/>
              <a:gd name="connsiteX2" fmla="*/ 2697547 w 5395094"/>
              <a:gd name="connsiteY2" fmla="*/ 2188424 h 4317402"/>
              <a:gd name="connsiteX3" fmla="*/ 0 w 5395094"/>
              <a:gd name="connsiteY3" fmla="*/ 2188424 h 4317402"/>
              <a:gd name="connsiteX4" fmla="*/ 0 w 5395094"/>
              <a:gd name="connsiteY4" fmla="*/ 4291814 h 4317402"/>
              <a:gd name="connsiteX5" fmla="*/ 84817 w 5395094"/>
              <a:gd name="connsiteY5" fmla="*/ 4317402 h 4317402"/>
              <a:gd name="connsiteX6" fmla="*/ 1200346 w 5395094"/>
              <a:gd name="connsiteY6" fmla="*/ 4317402 h 4317402"/>
              <a:gd name="connsiteX7" fmla="*/ 1348773 w 5395094"/>
              <a:gd name="connsiteY7" fmla="*/ 4291814 h 4317402"/>
              <a:gd name="connsiteX8" fmla="*/ 2697547 w 5395094"/>
              <a:gd name="connsiteY8" fmla="*/ 4291814 h 4317402"/>
              <a:gd name="connsiteX9" fmla="*/ 2697547 w 5395094"/>
              <a:gd name="connsiteY9" fmla="*/ 2198854 h 4317402"/>
              <a:gd name="connsiteX10" fmla="*/ 5395094 w 5395094"/>
              <a:gd name="connsiteY10" fmla="*/ 2198854 h 4317402"/>
              <a:gd name="connsiteX11" fmla="*/ 5395094 w 5395094"/>
              <a:gd name="connsiteY11" fmla="*/ 95464 h 4317402"/>
              <a:gd name="connsiteX12" fmla="*/ 4889304 w 5395094"/>
              <a:gd name="connsiteY12" fmla="*/ 1003 h 431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5094" h="4317402">
                <a:moveTo>
                  <a:pt x="4889304" y="1003"/>
                </a:moveTo>
                <a:cubicBezTo>
                  <a:pt x="4158719" y="-22087"/>
                  <a:pt x="3428133" y="364152"/>
                  <a:pt x="2697547" y="95464"/>
                </a:cubicBezTo>
                <a:lnTo>
                  <a:pt x="2697547" y="2188424"/>
                </a:lnTo>
                <a:cubicBezTo>
                  <a:pt x="1798365" y="1857731"/>
                  <a:pt x="899182" y="2519117"/>
                  <a:pt x="0" y="2188424"/>
                </a:cubicBezTo>
                <a:lnTo>
                  <a:pt x="0" y="4291814"/>
                </a:lnTo>
                <a:lnTo>
                  <a:pt x="84817" y="4317402"/>
                </a:lnTo>
                <a:lnTo>
                  <a:pt x="1200346" y="4317402"/>
                </a:lnTo>
                <a:lnTo>
                  <a:pt x="1348773" y="4291814"/>
                </a:lnTo>
                <a:cubicBezTo>
                  <a:pt x="1798365" y="4209141"/>
                  <a:pt x="2247956" y="4126468"/>
                  <a:pt x="2697547" y="4291814"/>
                </a:cubicBezTo>
                <a:lnTo>
                  <a:pt x="2697547" y="2198854"/>
                </a:lnTo>
                <a:cubicBezTo>
                  <a:pt x="3596729" y="2529547"/>
                  <a:pt x="4495912" y="1868161"/>
                  <a:pt x="5395094" y="2198854"/>
                </a:cubicBezTo>
                <a:lnTo>
                  <a:pt x="5395094" y="95464"/>
                </a:lnTo>
                <a:cubicBezTo>
                  <a:pt x="5226498" y="33459"/>
                  <a:pt x="5057901" y="6332"/>
                  <a:pt x="4889304" y="1003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00000" r="79643" b="-1501"/>
          <a:stretch>
            <a:fillRect/>
          </a:stretch>
        </p:blipFill>
        <p:spPr>
          <a:xfrm flipH="1">
            <a:off x="7959828" y="5777231"/>
            <a:ext cx="1115529" cy="69874"/>
          </a:xfrm>
          <a:custGeom>
            <a:avLst/>
            <a:gdLst>
              <a:gd name="connsiteX0" fmla="*/ 1115529 w 1115529"/>
              <a:gd name="connsiteY0" fmla="*/ 0 h 69874"/>
              <a:gd name="connsiteX1" fmla="*/ 0 w 1115529"/>
              <a:gd name="connsiteY1" fmla="*/ 0 h 69874"/>
              <a:gd name="connsiteX2" fmla="*/ 83780 w 1115529"/>
              <a:gd name="connsiteY2" fmla="*/ 25275 h 69874"/>
              <a:gd name="connsiteX3" fmla="*/ 926763 w 1115529"/>
              <a:gd name="connsiteY3" fmla="*/ 32542 h 69874"/>
              <a:gd name="connsiteX4" fmla="*/ 1115529 w 1115529"/>
              <a:gd name="connsiteY4" fmla="*/ 0 h 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529" h="69874">
                <a:moveTo>
                  <a:pt x="1115529" y="0"/>
                </a:moveTo>
                <a:lnTo>
                  <a:pt x="0" y="0"/>
                </a:lnTo>
                <a:lnTo>
                  <a:pt x="83780" y="25275"/>
                </a:lnTo>
                <a:cubicBezTo>
                  <a:pt x="364774" y="92286"/>
                  <a:pt x="645769" y="74524"/>
                  <a:pt x="926763" y="32542"/>
                </a:cubicBezTo>
                <a:lnTo>
                  <a:pt x="1115529" y="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44799" y="4470498"/>
            <a:ext cx="5055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208096" y="3999279"/>
            <a:ext cx="3079668" cy="47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击单击此处添加标题文本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08552" y="2184177"/>
            <a:ext cx="505502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17407" y="1712958"/>
            <a:ext cx="3079668" cy="47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击单击此处添加标题文本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373512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16200000" flipV="1">
            <a:off x="497041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1502228" y="3007345"/>
            <a:ext cx="301358" cy="1325982"/>
          </a:xfrm>
          <a:prstGeom prst="round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rot="16200000" flipV="1">
            <a:off x="1030652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2035839" y="2685894"/>
            <a:ext cx="301358" cy="1647433"/>
          </a:xfrm>
          <a:prstGeom prst="round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rot="16200000" flipV="1">
            <a:off x="1564264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2569451" y="2471594"/>
            <a:ext cx="301358" cy="1861733"/>
          </a:xfrm>
          <a:prstGeom prst="round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6200000" flipV="1">
            <a:off x="2097876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3103063" y="3328797"/>
            <a:ext cx="301358" cy="1004530"/>
          </a:xfrm>
          <a:prstGeom prst="round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rot="16200000" flipV="1">
            <a:off x="2631487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ounded Rectangle 128"/>
          <p:cNvSpPr/>
          <p:nvPr/>
        </p:nvSpPr>
        <p:spPr>
          <a:xfrm>
            <a:off x="3636674" y="2685894"/>
            <a:ext cx="301358" cy="1647433"/>
          </a:xfrm>
          <a:prstGeom prst="round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16200000" flipV="1">
            <a:off x="3165102" y="3164070"/>
            <a:ext cx="2303731" cy="8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4170289" y="2471594"/>
            <a:ext cx="301358" cy="1861733"/>
          </a:xfrm>
          <a:prstGeom prst="round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528022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66293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4564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2835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1106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19377" y="4522735"/>
            <a:ext cx="237244" cy="2954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017889"/>
            <a:ext cx="2090836" cy="566956"/>
            <a:chOff x="4597686" y="3155872"/>
            <a:chExt cx="1583966" cy="403191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2101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017889"/>
            <a:ext cx="2036110" cy="566956"/>
            <a:chOff x="6978976" y="3155872"/>
            <a:chExt cx="1542507" cy="403191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2101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2925913"/>
            <a:ext cx="2036110" cy="566955"/>
            <a:chOff x="4597685" y="3914331"/>
            <a:chExt cx="1542507" cy="403190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210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2925913"/>
            <a:ext cx="2036110" cy="566955"/>
            <a:chOff x="6978976" y="3914331"/>
            <a:chExt cx="1542507" cy="403190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210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3951636"/>
            <a:ext cx="2036110" cy="566955"/>
            <a:chOff x="4597685" y="3914331"/>
            <a:chExt cx="1542507" cy="403190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210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3951636"/>
            <a:ext cx="2036110" cy="566955"/>
            <a:chOff x="6978976" y="3914331"/>
            <a:chExt cx="1542507" cy="403190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210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</a:t>
              </a:r>
              <a:endParaRPr lang="en-US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9" name="Oval 168"/>
          <p:cNvSpPr>
            <a:spLocks noChangeAspect="1"/>
          </p:cNvSpPr>
          <p:nvPr/>
        </p:nvSpPr>
        <p:spPr>
          <a:xfrm>
            <a:off x="8674821" y="3928178"/>
            <a:ext cx="659525" cy="640643"/>
          </a:xfrm>
          <a:prstGeom prst="ellipse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Freeform 63"/>
          <p:cNvSpPr>
            <a:spLocks noEditPoints="1"/>
          </p:cNvSpPr>
          <p:nvPr/>
        </p:nvSpPr>
        <p:spPr bwMode="auto">
          <a:xfrm>
            <a:off x="8903853" y="4041554"/>
            <a:ext cx="201461" cy="413889"/>
          </a:xfrm>
          <a:custGeom>
            <a:avLst/>
            <a:gdLst>
              <a:gd name="connsiteX0" fmla="*/ 247232 w 295472"/>
              <a:gd name="connsiteY0" fmla="*/ 106802 h 607027"/>
              <a:gd name="connsiteX1" fmla="*/ 261117 w 295472"/>
              <a:gd name="connsiteY1" fmla="*/ 116293 h 607027"/>
              <a:gd name="connsiteX2" fmla="*/ 254764 w 295472"/>
              <a:gd name="connsiteY2" fmla="*/ 146625 h 607027"/>
              <a:gd name="connsiteX3" fmla="*/ 154105 w 295472"/>
              <a:gd name="connsiteY3" fmla="*/ 212244 h 607027"/>
              <a:gd name="connsiteX4" fmla="*/ 144675 w 295472"/>
              <a:gd name="connsiteY4" fmla="*/ 215714 h 607027"/>
              <a:gd name="connsiteX5" fmla="*/ 61984 w 295472"/>
              <a:gd name="connsiteY5" fmla="*/ 225428 h 607027"/>
              <a:gd name="connsiteX6" fmla="*/ 131075 w 295472"/>
              <a:gd name="connsiteY6" fmla="*/ 232664 h 607027"/>
              <a:gd name="connsiteX7" fmla="*/ 147554 w 295472"/>
              <a:gd name="connsiteY7" fmla="*/ 348538 h 607027"/>
              <a:gd name="connsiteX8" fmla="*/ 189048 w 295472"/>
              <a:gd name="connsiteY8" fmla="*/ 412671 h 607027"/>
              <a:gd name="connsiteX9" fmla="*/ 193217 w 295472"/>
              <a:gd name="connsiteY9" fmla="*/ 424962 h 607027"/>
              <a:gd name="connsiteX10" fmla="*/ 205030 w 295472"/>
              <a:gd name="connsiteY10" fmla="*/ 578702 h 607027"/>
              <a:gd name="connsiteX11" fmla="*/ 180709 w 295472"/>
              <a:gd name="connsiteY11" fmla="*/ 606952 h 607027"/>
              <a:gd name="connsiteX12" fmla="*/ 152517 w 295472"/>
              <a:gd name="connsiteY12" fmla="*/ 582667 h 607027"/>
              <a:gd name="connsiteX13" fmla="*/ 141200 w 295472"/>
              <a:gd name="connsiteY13" fmla="*/ 435667 h 607027"/>
              <a:gd name="connsiteX14" fmla="*/ 91268 w 295472"/>
              <a:gd name="connsiteY14" fmla="*/ 358451 h 607027"/>
              <a:gd name="connsiteX15" fmla="*/ 79257 w 295472"/>
              <a:gd name="connsiteY15" fmla="*/ 360136 h 607027"/>
              <a:gd name="connsiteX16" fmla="*/ 103478 w 295472"/>
              <a:gd name="connsiteY16" fmla="*/ 462034 h 607027"/>
              <a:gd name="connsiteX17" fmla="*/ 103379 w 295472"/>
              <a:gd name="connsiteY17" fmla="*/ 474722 h 607027"/>
              <a:gd name="connsiteX18" fmla="*/ 74293 w 295472"/>
              <a:gd name="connsiteY18" fmla="*/ 587226 h 607027"/>
              <a:gd name="connsiteX19" fmla="*/ 42229 w 295472"/>
              <a:gd name="connsiteY19" fmla="*/ 606159 h 607027"/>
              <a:gd name="connsiteX20" fmla="*/ 23269 w 295472"/>
              <a:gd name="connsiteY20" fmla="*/ 574142 h 607027"/>
              <a:gd name="connsiteX21" fmla="*/ 50767 w 295472"/>
              <a:gd name="connsiteY21" fmla="*/ 467882 h 607027"/>
              <a:gd name="connsiteX22" fmla="*/ 26843 w 295472"/>
              <a:gd name="connsiteY22" fmla="*/ 367471 h 607027"/>
              <a:gd name="connsiteX23" fmla="*/ 338 w 295472"/>
              <a:gd name="connsiteY23" fmla="*/ 200250 h 607027"/>
              <a:gd name="connsiteX24" fmla="*/ 28332 w 295472"/>
              <a:gd name="connsiteY24" fmla="*/ 162980 h 607027"/>
              <a:gd name="connsiteX25" fmla="*/ 86702 w 295472"/>
              <a:gd name="connsiteY25" fmla="*/ 154753 h 607027"/>
              <a:gd name="connsiteX26" fmla="*/ 112611 w 295472"/>
              <a:gd name="connsiteY26" fmla="*/ 162286 h 607027"/>
              <a:gd name="connsiteX27" fmla="*/ 56822 w 295472"/>
              <a:gd name="connsiteY27" fmla="*/ 181913 h 607027"/>
              <a:gd name="connsiteX28" fmla="*/ 134450 w 295472"/>
              <a:gd name="connsiteY28" fmla="*/ 172793 h 607027"/>
              <a:gd name="connsiteX29" fmla="*/ 230741 w 295472"/>
              <a:gd name="connsiteY29" fmla="*/ 109949 h 607027"/>
              <a:gd name="connsiteX30" fmla="*/ 247232 w 295472"/>
              <a:gd name="connsiteY30" fmla="*/ 106802 h 607027"/>
              <a:gd name="connsiteX31" fmla="*/ 208395 w 295472"/>
              <a:gd name="connsiteY31" fmla="*/ 102038 h 607027"/>
              <a:gd name="connsiteX32" fmla="*/ 163362 w 295472"/>
              <a:gd name="connsiteY32" fmla="*/ 131464 h 607027"/>
              <a:gd name="connsiteX33" fmla="*/ 179629 w 295472"/>
              <a:gd name="connsiteY33" fmla="*/ 105704 h 607027"/>
              <a:gd name="connsiteX34" fmla="*/ 263514 w 295472"/>
              <a:gd name="connsiteY34" fmla="*/ 84749 h 607027"/>
              <a:gd name="connsiteX35" fmla="*/ 295472 w 295472"/>
              <a:gd name="connsiteY35" fmla="*/ 116667 h 607027"/>
              <a:gd name="connsiteX36" fmla="*/ 295472 w 295472"/>
              <a:gd name="connsiteY36" fmla="*/ 206573 h 607027"/>
              <a:gd name="connsiteX37" fmla="*/ 263514 w 295472"/>
              <a:gd name="connsiteY37" fmla="*/ 238491 h 607027"/>
              <a:gd name="connsiteX38" fmla="*/ 248627 w 295472"/>
              <a:gd name="connsiteY38" fmla="*/ 234823 h 607027"/>
              <a:gd name="connsiteX39" fmla="*/ 190964 w 295472"/>
              <a:gd name="connsiteY39" fmla="*/ 272292 h 607027"/>
              <a:gd name="connsiteX40" fmla="*/ 163571 w 295472"/>
              <a:gd name="connsiteY40" fmla="*/ 266543 h 607027"/>
              <a:gd name="connsiteX41" fmla="*/ 169328 w 295472"/>
              <a:gd name="connsiteY41" fmla="*/ 239085 h 607027"/>
              <a:gd name="connsiteX42" fmla="*/ 231556 w 295472"/>
              <a:gd name="connsiteY42" fmla="*/ 198643 h 607027"/>
              <a:gd name="connsiteX43" fmla="*/ 231556 w 295472"/>
              <a:gd name="connsiteY43" fmla="*/ 184171 h 607027"/>
              <a:gd name="connsiteX44" fmla="*/ 265003 w 295472"/>
              <a:gd name="connsiteY44" fmla="*/ 162264 h 607027"/>
              <a:gd name="connsiteX45" fmla="*/ 276813 w 295472"/>
              <a:gd name="connsiteY45" fmla="*/ 105962 h 607027"/>
              <a:gd name="connsiteX46" fmla="*/ 249322 w 295472"/>
              <a:gd name="connsiteY46" fmla="*/ 88119 h 607027"/>
              <a:gd name="connsiteX47" fmla="*/ 263514 w 295472"/>
              <a:gd name="connsiteY47" fmla="*/ 84749 h 607027"/>
              <a:gd name="connsiteX48" fmla="*/ 61972 w 295472"/>
              <a:gd name="connsiteY48" fmla="*/ 42692 h 607027"/>
              <a:gd name="connsiteX49" fmla="*/ 107134 w 295472"/>
              <a:gd name="connsiteY49" fmla="*/ 87748 h 607027"/>
              <a:gd name="connsiteX50" fmla="*/ 61972 w 295472"/>
              <a:gd name="connsiteY50" fmla="*/ 132804 h 607027"/>
              <a:gd name="connsiteX51" fmla="*/ 16810 w 295472"/>
              <a:gd name="connsiteY51" fmla="*/ 87748 h 607027"/>
              <a:gd name="connsiteX52" fmla="*/ 61972 w 295472"/>
              <a:gd name="connsiteY52" fmla="*/ 42692 h 607027"/>
              <a:gd name="connsiteX53" fmla="*/ 226530 w 295472"/>
              <a:gd name="connsiteY53" fmla="*/ 0 h 607027"/>
              <a:gd name="connsiteX54" fmla="*/ 265765 w 295472"/>
              <a:gd name="connsiteY54" fmla="*/ 39199 h 607027"/>
              <a:gd name="connsiteX55" fmla="*/ 226530 w 295472"/>
              <a:gd name="connsiteY55" fmla="*/ 78398 h 607027"/>
              <a:gd name="connsiteX56" fmla="*/ 187295 w 295472"/>
              <a:gd name="connsiteY56" fmla="*/ 39199 h 607027"/>
              <a:gd name="connsiteX57" fmla="*/ 226530 w 295472"/>
              <a:gd name="connsiteY57" fmla="*/ 0 h 60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95472" h="607027">
                <a:moveTo>
                  <a:pt x="247232" y="106802"/>
                </a:moveTo>
                <a:cubicBezTo>
                  <a:pt x="252729" y="107942"/>
                  <a:pt x="257791" y="111189"/>
                  <a:pt x="261117" y="116293"/>
                </a:cubicBezTo>
                <a:cubicBezTo>
                  <a:pt x="267669" y="126404"/>
                  <a:pt x="264889" y="139984"/>
                  <a:pt x="254764" y="146625"/>
                </a:cubicBezTo>
                <a:lnTo>
                  <a:pt x="154105" y="212244"/>
                </a:lnTo>
                <a:cubicBezTo>
                  <a:pt x="151227" y="214128"/>
                  <a:pt x="148050" y="215317"/>
                  <a:pt x="144675" y="215714"/>
                </a:cubicBezTo>
                <a:lnTo>
                  <a:pt x="61984" y="225428"/>
                </a:lnTo>
                <a:lnTo>
                  <a:pt x="131075" y="232664"/>
                </a:lnTo>
                <a:lnTo>
                  <a:pt x="147554" y="348538"/>
                </a:lnTo>
                <a:lnTo>
                  <a:pt x="189048" y="412671"/>
                </a:lnTo>
                <a:cubicBezTo>
                  <a:pt x="191431" y="416338"/>
                  <a:pt x="192920" y="420601"/>
                  <a:pt x="193217" y="424962"/>
                </a:cubicBezTo>
                <a:lnTo>
                  <a:pt x="205030" y="578702"/>
                </a:lnTo>
                <a:cubicBezTo>
                  <a:pt x="206122" y="593174"/>
                  <a:pt x="195203" y="605762"/>
                  <a:pt x="180709" y="606952"/>
                </a:cubicBezTo>
                <a:cubicBezTo>
                  <a:pt x="166216" y="608042"/>
                  <a:pt x="153609" y="597139"/>
                  <a:pt x="152517" y="582667"/>
                </a:cubicBezTo>
                <a:lnTo>
                  <a:pt x="141200" y="435667"/>
                </a:lnTo>
                <a:lnTo>
                  <a:pt x="91268" y="358451"/>
                </a:lnTo>
                <a:lnTo>
                  <a:pt x="79257" y="360136"/>
                </a:lnTo>
                <a:lnTo>
                  <a:pt x="103478" y="462034"/>
                </a:lnTo>
                <a:cubicBezTo>
                  <a:pt x="104471" y="466197"/>
                  <a:pt x="104471" y="470559"/>
                  <a:pt x="103379" y="474722"/>
                </a:cubicBezTo>
                <a:lnTo>
                  <a:pt x="74293" y="587226"/>
                </a:lnTo>
                <a:cubicBezTo>
                  <a:pt x="70620" y="601302"/>
                  <a:pt x="56326" y="609826"/>
                  <a:pt x="42229" y="606159"/>
                </a:cubicBezTo>
                <a:cubicBezTo>
                  <a:pt x="28133" y="602491"/>
                  <a:pt x="19695" y="588217"/>
                  <a:pt x="23269" y="574142"/>
                </a:cubicBezTo>
                <a:lnTo>
                  <a:pt x="50767" y="467882"/>
                </a:lnTo>
                <a:lnTo>
                  <a:pt x="26843" y="367471"/>
                </a:lnTo>
                <a:lnTo>
                  <a:pt x="338" y="200250"/>
                </a:lnTo>
                <a:cubicBezTo>
                  <a:pt x="-2243" y="182210"/>
                  <a:pt x="10265" y="165557"/>
                  <a:pt x="28332" y="162980"/>
                </a:cubicBezTo>
                <a:lnTo>
                  <a:pt x="86702" y="154753"/>
                </a:lnTo>
                <a:cubicBezTo>
                  <a:pt x="96430" y="153365"/>
                  <a:pt x="105762" y="156438"/>
                  <a:pt x="112611" y="162286"/>
                </a:cubicBezTo>
                <a:lnTo>
                  <a:pt x="56822" y="181913"/>
                </a:lnTo>
                <a:lnTo>
                  <a:pt x="134450" y="172793"/>
                </a:lnTo>
                <a:lnTo>
                  <a:pt x="230741" y="109949"/>
                </a:lnTo>
                <a:cubicBezTo>
                  <a:pt x="235803" y="106629"/>
                  <a:pt x="241735" y="105662"/>
                  <a:pt x="247232" y="106802"/>
                </a:cubicBezTo>
                <a:close/>
                <a:moveTo>
                  <a:pt x="208395" y="102038"/>
                </a:moveTo>
                <a:lnTo>
                  <a:pt x="163362" y="131464"/>
                </a:lnTo>
                <a:cubicBezTo>
                  <a:pt x="159493" y="119575"/>
                  <a:pt x="167428" y="107289"/>
                  <a:pt x="179629" y="105704"/>
                </a:cubicBezTo>
                <a:close/>
                <a:moveTo>
                  <a:pt x="263514" y="84749"/>
                </a:moveTo>
                <a:cubicBezTo>
                  <a:pt x="281180" y="84749"/>
                  <a:pt x="295472" y="99023"/>
                  <a:pt x="295472" y="116667"/>
                </a:cubicBezTo>
                <a:lnTo>
                  <a:pt x="295472" y="206573"/>
                </a:lnTo>
                <a:cubicBezTo>
                  <a:pt x="295472" y="224217"/>
                  <a:pt x="281180" y="238491"/>
                  <a:pt x="263514" y="238491"/>
                </a:cubicBezTo>
                <a:cubicBezTo>
                  <a:pt x="258155" y="238491"/>
                  <a:pt x="253093" y="237103"/>
                  <a:pt x="248627" y="234823"/>
                </a:cubicBezTo>
                <a:lnTo>
                  <a:pt x="190964" y="272292"/>
                </a:lnTo>
                <a:cubicBezTo>
                  <a:pt x="181734" y="278239"/>
                  <a:pt x="169526" y="275662"/>
                  <a:pt x="163571" y="266543"/>
                </a:cubicBezTo>
                <a:cubicBezTo>
                  <a:pt x="157517" y="257324"/>
                  <a:pt x="160197" y="245132"/>
                  <a:pt x="169328" y="239085"/>
                </a:cubicBezTo>
                <a:lnTo>
                  <a:pt x="231556" y="198643"/>
                </a:lnTo>
                <a:lnTo>
                  <a:pt x="231556" y="184171"/>
                </a:lnTo>
                <a:lnTo>
                  <a:pt x="265003" y="162264"/>
                </a:lnTo>
                <a:cubicBezTo>
                  <a:pt x="283959" y="149973"/>
                  <a:pt x="289120" y="124696"/>
                  <a:pt x="276813" y="105962"/>
                </a:cubicBezTo>
                <a:cubicBezTo>
                  <a:pt x="270660" y="96445"/>
                  <a:pt x="260735" y="89903"/>
                  <a:pt x="249322" y="88119"/>
                </a:cubicBezTo>
                <a:cubicBezTo>
                  <a:pt x="253589" y="85938"/>
                  <a:pt x="258452" y="84749"/>
                  <a:pt x="263514" y="84749"/>
                </a:cubicBezTo>
                <a:close/>
                <a:moveTo>
                  <a:pt x="61972" y="42692"/>
                </a:moveTo>
                <a:cubicBezTo>
                  <a:pt x="86914" y="42692"/>
                  <a:pt x="107134" y="62864"/>
                  <a:pt x="107134" y="87748"/>
                </a:cubicBezTo>
                <a:cubicBezTo>
                  <a:pt x="107134" y="112632"/>
                  <a:pt x="86914" y="132804"/>
                  <a:pt x="61972" y="132804"/>
                </a:cubicBezTo>
                <a:cubicBezTo>
                  <a:pt x="37030" y="132804"/>
                  <a:pt x="16810" y="112632"/>
                  <a:pt x="16810" y="87748"/>
                </a:cubicBezTo>
                <a:cubicBezTo>
                  <a:pt x="16810" y="62864"/>
                  <a:pt x="37030" y="42692"/>
                  <a:pt x="61972" y="42692"/>
                </a:cubicBezTo>
                <a:close/>
                <a:moveTo>
                  <a:pt x="226530" y="0"/>
                </a:moveTo>
                <a:cubicBezTo>
                  <a:pt x="248199" y="0"/>
                  <a:pt x="265765" y="17550"/>
                  <a:pt x="265765" y="39199"/>
                </a:cubicBezTo>
                <a:cubicBezTo>
                  <a:pt x="265765" y="60848"/>
                  <a:pt x="248199" y="78398"/>
                  <a:pt x="226530" y="78398"/>
                </a:cubicBezTo>
                <a:cubicBezTo>
                  <a:pt x="204861" y="78398"/>
                  <a:pt x="187295" y="60848"/>
                  <a:pt x="187295" y="39199"/>
                </a:cubicBezTo>
                <a:cubicBezTo>
                  <a:pt x="187295" y="17550"/>
                  <a:pt x="204861" y="0"/>
                  <a:pt x="22653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5648471" y="1989775"/>
            <a:ext cx="659525" cy="640643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Freeform 117"/>
          <p:cNvSpPr/>
          <p:nvPr/>
        </p:nvSpPr>
        <p:spPr bwMode="auto">
          <a:xfrm>
            <a:off x="5878395" y="2120008"/>
            <a:ext cx="199678" cy="380177"/>
          </a:xfrm>
          <a:custGeom>
            <a:avLst/>
            <a:gdLst>
              <a:gd name="connsiteX0" fmla="*/ 246013 w 307160"/>
              <a:gd name="connsiteY0" fmla="*/ 69533 h 584814"/>
              <a:gd name="connsiteX1" fmla="*/ 280441 w 307160"/>
              <a:gd name="connsiteY1" fmla="*/ 88870 h 584814"/>
              <a:gd name="connsiteX2" fmla="*/ 289049 w 307160"/>
              <a:gd name="connsiteY2" fmla="*/ 182692 h 584814"/>
              <a:gd name="connsiteX3" fmla="*/ 289049 w 307160"/>
              <a:gd name="connsiteY3" fmla="*/ 186273 h 584814"/>
              <a:gd name="connsiteX4" fmla="*/ 306980 w 307160"/>
              <a:gd name="connsiteY4" fmla="*/ 247149 h 584814"/>
              <a:gd name="connsiteX5" fmla="*/ 274703 w 307160"/>
              <a:gd name="connsiteY5" fmla="*/ 256460 h 584814"/>
              <a:gd name="connsiteX6" fmla="*/ 261793 w 307160"/>
              <a:gd name="connsiteY6" fmla="*/ 209191 h 584814"/>
              <a:gd name="connsiteX7" fmla="*/ 256054 w 307160"/>
              <a:gd name="connsiteY7" fmla="*/ 209191 h 584814"/>
              <a:gd name="connsiteX8" fmla="*/ 238123 w 307160"/>
              <a:gd name="connsiteY8" fmla="*/ 241420 h 584814"/>
              <a:gd name="connsiteX9" fmla="*/ 209432 w 307160"/>
              <a:gd name="connsiteY9" fmla="*/ 224947 h 584814"/>
              <a:gd name="connsiteX10" fmla="*/ 231667 w 307160"/>
              <a:gd name="connsiteY10" fmla="*/ 177679 h 584814"/>
              <a:gd name="connsiteX11" fmla="*/ 166396 w 307160"/>
              <a:gd name="connsiteY11" fmla="*/ 191286 h 584814"/>
              <a:gd name="connsiteX12" fmla="*/ 188631 w 307160"/>
              <a:gd name="connsiteY12" fmla="*/ 356011 h 584814"/>
              <a:gd name="connsiteX13" fmla="*/ 188631 w 307160"/>
              <a:gd name="connsiteY13" fmla="*/ 381078 h 584814"/>
              <a:gd name="connsiteX14" fmla="*/ 169982 w 307160"/>
              <a:gd name="connsiteY14" fmla="*/ 414739 h 584814"/>
              <a:gd name="connsiteX15" fmla="*/ 133402 w 307160"/>
              <a:gd name="connsiteY15" fmla="*/ 568721 h 584814"/>
              <a:gd name="connsiteX16" fmla="*/ 86780 w 307160"/>
              <a:gd name="connsiteY16" fmla="*/ 555830 h 584814"/>
              <a:gd name="connsiteX17" fmla="*/ 121926 w 307160"/>
              <a:gd name="connsiteY17" fmla="*/ 409010 h 584814"/>
              <a:gd name="connsiteX18" fmla="*/ 109732 w 307160"/>
              <a:gd name="connsiteY18" fmla="*/ 381078 h 584814"/>
              <a:gd name="connsiteX19" fmla="*/ 110449 w 307160"/>
              <a:gd name="connsiteY19" fmla="*/ 355295 h 584814"/>
              <a:gd name="connsiteX20" fmla="*/ 78890 w 307160"/>
              <a:gd name="connsiteY20" fmla="*/ 197732 h 584814"/>
              <a:gd name="connsiteX21" fmla="*/ 83193 w 307160"/>
              <a:gd name="connsiteY21" fmla="*/ 142585 h 584814"/>
              <a:gd name="connsiteX22" fmla="*/ 133402 w 307160"/>
              <a:gd name="connsiteY22" fmla="*/ 141153 h 584814"/>
              <a:gd name="connsiteX23" fmla="*/ 217322 w 307160"/>
              <a:gd name="connsiteY23" fmla="*/ 126112 h 584814"/>
              <a:gd name="connsiteX24" fmla="*/ 228081 w 307160"/>
              <a:gd name="connsiteY24" fmla="*/ 116802 h 584814"/>
              <a:gd name="connsiteX25" fmla="*/ 228081 w 307160"/>
              <a:gd name="connsiteY25" fmla="*/ 111789 h 584814"/>
              <a:gd name="connsiteX26" fmla="*/ 199390 w 307160"/>
              <a:gd name="connsiteY26" fmla="*/ 106059 h 584814"/>
              <a:gd name="connsiteX27" fmla="*/ 199390 w 307160"/>
              <a:gd name="connsiteY27" fmla="*/ 73114 h 584814"/>
              <a:gd name="connsiteX28" fmla="*/ 233102 w 307160"/>
              <a:gd name="connsiteY28" fmla="*/ 78127 h 584814"/>
              <a:gd name="connsiteX29" fmla="*/ 246013 w 307160"/>
              <a:gd name="connsiteY29" fmla="*/ 69533 h 584814"/>
              <a:gd name="connsiteX30" fmla="*/ 41954 w 307160"/>
              <a:gd name="connsiteY30" fmla="*/ 56629 h 584814"/>
              <a:gd name="connsiteX31" fmla="*/ 83908 w 307160"/>
              <a:gd name="connsiteY31" fmla="*/ 98180 h 584814"/>
              <a:gd name="connsiteX32" fmla="*/ 41954 w 307160"/>
              <a:gd name="connsiteY32" fmla="*/ 139731 h 584814"/>
              <a:gd name="connsiteX33" fmla="*/ 0 w 307160"/>
              <a:gd name="connsiteY33" fmla="*/ 98180 h 584814"/>
              <a:gd name="connsiteX34" fmla="*/ 41954 w 307160"/>
              <a:gd name="connsiteY34" fmla="*/ 56629 h 584814"/>
              <a:gd name="connsiteX35" fmla="*/ 255695 w 307160"/>
              <a:gd name="connsiteY35" fmla="*/ 0 h 584814"/>
              <a:gd name="connsiteX36" fmla="*/ 288326 w 307160"/>
              <a:gd name="connsiteY36" fmla="*/ 32228 h 584814"/>
              <a:gd name="connsiteX37" fmla="*/ 255695 w 307160"/>
              <a:gd name="connsiteY37" fmla="*/ 64456 h 584814"/>
              <a:gd name="connsiteX38" fmla="*/ 223064 w 307160"/>
              <a:gd name="connsiteY38" fmla="*/ 32228 h 584814"/>
              <a:gd name="connsiteX39" fmla="*/ 255695 w 307160"/>
              <a:gd name="connsiteY39" fmla="*/ 0 h 58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7160" h="584814">
                <a:moveTo>
                  <a:pt x="246013" y="69533"/>
                </a:moveTo>
                <a:cubicBezTo>
                  <a:pt x="259641" y="65952"/>
                  <a:pt x="278290" y="73830"/>
                  <a:pt x="280441" y="88870"/>
                </a:cubicBezTo>
                <a:cubicBezTo>
                  <a:pt x="285462" y="120383"/>
                  <a:pt x="289049" y="151179"/>
                  <a:pt x="289049" y="182692"/>
                </a:cubicBezTo>
                <a:cubicBezTo>
                  <a:pt x="289049" y="183408"/>
                  <a:pt x="289049" y="184840"/>
                  <a:pt x="289049" y="186273"/>
                </a:cubicBezTo>
                <a:cubicBezTo>
                  <a:pt x="294069" y="206326"/>
                  <a:pt x="304111" y="226380"/>
                  <a:pt x="306980" y="247149"/>
                </a:cubicBezTo>
                <a:cubicBezTo>
                  <a:pt x="309849" y="268635"/>
                  <a:pt x="277572" y="277946"/>
                  <a:pt x="274703" y="256460"/>
                </a:cubicBezTo>
                <a:cubicBezTo>
                  <a:pt x="271834" y="239988"/>
                  <a:pt x="266813" y="224947"/>
                  <a:pt x="261793" y="209191"/>
                </a:cubicBezTo>
                <a:cubicBezTo>
                  <a:pt x="259641" y="209191"/>
                  <a:pt x="257489" y="209191"/>
                  <a:pt x="256054" y="209191"/>
                </a:cubicBezTo>
                <a:cubicBezTo>
                  <a:pt x="251034" y="219934"/>
                  <a:pt x="244578" y="230677"/>
                  <a:pt x="238123" y="241420"/>
                </a:cubicBezTo>
                <a:cubicBezTo>
                  <a:pt x="227364" y="260041"/>
                  <a:pt x="197956" y="243569"/>
                  <a:pt x="209432" y="224947"/>
                </a:cubicBezTo>
                <a:cubicBezTo>
                  <a:pt x="218756" y="209191"/>
                  <a:pt x="227364" y="194151"/>
                  <a:pt x="231667" y="177679"/>
                </a:cubicBezTo>
                <a:cubicBezTo>
                  <a:pt x="212301" y="189138"/>
                  <a:pt x="190783" y="192002"/>
                  <a:pt x="166396" y="191286"/>
                </a:cubicBezTo>
                <a:cubicBezTo>
                  <a:pt x="190066" y="244285"/>
                  <a:pt x="189348" y="305161"/>
                  <a:pt x="188631" y="356011"/>
                </a:cubicBezTo>
                <a:cubicBezTo>
                  <a:pt x="188631" y="364606"/>
                  <a:pt x="188631" y="373200"/>
                  <a:pt x="188631" y="381078"/>
                </a:cubicBezTo>
                <a:cubicBezTo>
                  <a:pt x="188631" y="395402"/>
                  <a:pt x="180741" y="407577"/>
                  <a:pt x="169982" y="414739"/>
                </a:cubicBezTo>
                <a:cubicBezTo>
                  <a:pt x="166396" y="467738"/>
                  <a:pt x="152768" y="520020"/>
                  <a:pt x="133402" y="568721"/>
                </a:cubicBezTo>
                <a:cubicBezTo>
                  <a:pt x="121926" y="597369"/>
                  <a:pt x="75303" y="584478"/>
                  <a:pt x="86780" y="555830"/>
                </a:cubicBezTo>
                <a:cubicBezTo>
                  <a:pt x="105429" y="509277"/>
                  <a:pt x="118339" y="459143"/>
                  <a:pt x="121926" y="409010"/>
                </a:cubicBezTo>
                <a:cubicBezTo>
                  <a:pt x="114753" y="401848"/>
                  <a:pt x="109732" y="392537"/>
                  <a:pt x="109732" y="381078"/>
                </a:cubicBezTo>
                <a:cubicBezTo>
                  <a:pt x="109732" y="372484"/>
                  <a:pt x="110449" y="363889"/>
                  <a:pt x="110449" y="355295"/>
                </a:cubicBezTo>
                <a:cubicBezTo>
                  <a:pt x="111167" y="296567"/>
                  <a:pt x="111884" y="235690"/>
                  <a:pt x="78890" y="197732"/>
                </a:cubicBezTo>
                <a:cubicBezTo>
                  <a:pt x="65262" y="181259"/>
                  <a:pt x="66696" y="156909"/>
                  <a:pt x="83193" y="142585"/>
                </a:cubicBezTo>
                <a:cubicBezTo>
                  <a:pt x="97539" y="130410"/>
                  <a:pt x="119057" y="130410"/>
                  <a:pt x="133402" y="141153"/>
                </a:cubicBezTo>
                <a:cubicBezTo>
                  <a:pt x="161375" y="144017"/>
                  <a:pt x="199390" y="153328"/>
                  <a:pt x="217322" y="126112"/>
                </a:cubicBezTo>
                <a:cubicBezTo>
                  <a:pt x="220191" y="121815"/>
                  <a:pt x="224495" y="118950"/>
                  <a:pt x="228081" y="116802"/>
                </a:cubicBezTo>
                <a:cubicBezTo>
                  <a:pt x="228081" y="115370"/>
                  <a:pt x="228081" y="113937"/>
                  <a:pt x="228081" y="111789"/>
                </a:cubicBezTo>
                <a:cubicBezTo>
                  <a:pt x="218756" y="108208"/>
                  <a:pt x="210149" y="106775"/>
                  <a:pt x="199390" y="106059"/>
                </a:cubicBezTo>
                <a:cubicBezTo>
                  <a:pt x="177872" y="106059"/>
                  <a:pt x="177872" y="72398"/>
                  <a:pt x="199390" y="73114"/>
                </a:cubicBezTo>
                <a:cubicBezTo>
                  <a:pt x="210866" y="73114"/>
                  <a:pt x="222343" y="74546"/>
                  <a:pt x="233102" y="78127"/>
                </a:cubicBezTo>
                <a:cubicBezTo>
                  <a:pt x="235971" y="74546"/>
                  <a:pt x="240275" y="70965"/>
                  <a:pt x="246013" y="69533"/>
                </a:cubicBezTo>
                <a:close/>
                <a:moveTo>
                  <a:pt x="41954" y="56629"/>
                </a:moveTo>
                <a:cubicBezTo>
                  <a:pt x="65125" y="56629"/>
                  <a:pt x="83908" y="75232"/>
                  <a:pt x="83908" y="98180"/>
                </a:cubicBezTo>
                <a:cubicBezTo>
                  <a:pt x="83908" y="121128"/>
                  <a:pt x="65125" y="139731"/>
                  <a:pt x="41954" y="139731"/>
                </a:cubicBezTo>
                <a:cubicBezTo>
                  <a:pt x="18783" y="139731"/>
                  <a:pt x="0" y="121128"/>
                  <a:pt x="0" y="98180"/>
                </a:cubicBezTo>
                <a:cubicBezTo>
                  <a:pt x="0" y="75232"/>
                  <a:pt x="18783" y="56629"/>
                  <a:pt x="41954" y="56629"/>
                </a:cubicBezTo>
                <a:close/>
                <a:moveTo>
                  <a:pt x="255695" y="0"/>
                </a:moveTo>
                <a:cubicBezTo>
                  <a:pt x="273717" y="0"/>
                  <a:pt x="288326" y="14429"/>
                  <a:pt x="288326" y="32228"/>
                </a:cubicBezTo>
                <a:cubicBezTo>
                  <a:pt x="288326" y="50027"/>
                  <a:pt x="273717" y="64456"/>
                  <a:pt x="255695" y="64456"/>
                </a:cubicBezTo>
                <a:cubicBezTo>
                  <a:pt x="237673" y="64456"/>
                  <a:pt x="223064" y="50027"/>
                  <a:pt x="223064" y="32228"/>
                </a:cubicBezTo>
                <a:cubicBezTo>
                  <a:pt x="223064" y="14429"/>
                  <a:pt x="237673" y="0"/>
                  <a:pt x="25569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5648471" y="3928178"/>
            <a:ext cx="659525" cy="640643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Freeform 83"/>
          <p:cNvSpPr>
            <a:spLocks noEditPoints="1"/>
          </p:cNvSpPr>
          <p:nvPr/>
        </p:nvSpPr>
        <p:spPr bwMode="auto">
          <a:xfrm>
            <a:off x="5818405" y="4053775"/>
            <a:ext cx="319655" cy="389450"/>
          </a:xfrm>
          <a:custGeom>
            <a:avLst/>
            <a:gdLst>
              <a:gd name="T0" fmla="*/ 3373 w 4506"/>
              <a:gd name="T1" fmla="*/ 3275 h 5498"/>
              <a:gd name="T2" fmla="*/ 3622 w 4506"/>
              <a:gd name="T3" fmla="*/ 2489 h 5498"/>
              <a:gd name="T4" fmla="*/ 3622 w 4506"/>
              <a:gd name="T5" fmla="*/ 1369 h 5498"/>
              <a:gd name="T6" fmla="*/ 2253 w 4506"/>
              <a:gd name="T7" fmla="*/ 0 h 5498"/>
              <a:gd name="T8" fmla="*/ 884 w 4506"/>
              <a:gd name="T9" fmla="*/ 1369 h 5498"/>
              <a:gd name="T10" fmla="*/ 884 w 4506"/>
              <a:gd name="T11" fmla="*/ 2489 h 5498"/>
              <a:gd name="T12" fmla="*/ 1133 w 4506"/>
              <a:gd name="T13" fmla="*/ 3275 h 5498"/>
              <a:gd name="T14" fmla="*/ 0 w 4506"/>
              <a:gd name="T15" fmla="*/ 5231 h 5498"/>
              <a:gd name="T16" fmla="*/ 0 w 4506"/>
              <a:gd name="T17" fmla="*/ 5498 h 5498"/>
              <a:gd name="T18" fmla="*/ 4506 w 4506"/>
              <a:gd name="T19" fmla="*/ 5498 h 5498"/>
              <a:gd name="T20" fmla="*/ 4506 w 4506"/>
              <a:gd name="T21" fmla="*/ 5231 h 5498"/>
              <a:gd name="T22" fmla="*/ 3373 w 4506"/>
              <a:gd name="T23" fmla="*/ 3275 h 5498"/>
              <a:gd name="T24" fmla="*/ 1417 w 4506"/>
              <a:gd name="T25" fmla="*/ 2064 h 5498"/>
              <a:gd name="T26" fmla="*/ 1990 w 4506"/>
              <a:gd name="T27" fmla="*/ 2064 h 5498"/>
              <a:gd name="T28" fmla="*/ 2069 w 4506"/>
              <a:gd name="T29" fmla="*/ 1981 h 5498"/>
              <a:gd name="T30" fmla="*/ 2253 w 4506"/>
              <a:gd name="T31" fmla="*/ 1902 h 5498"/>
              <a:gd name="T32" fmla="*/ 2437 w 4506"/>
              <a:gd name="T33" fmla="*/ 1981 h 5498"/>
              <a:gd name="T34" fmla="*/ 2515 w 4506"/>
              <a:gd name="T35" fmla="*/ 2064 h 5498"/>
              <a:gd name="T36" fmla="*/ 3088 w 4506"/>
              <a:gd name="T37" fmla="*/ 2064 h 5498"/>
              <a:gd name="T38" fmla="*/ 3088 w 4506"/>
              <a:gd name="T39" fmla="*/ 2489 h 5498"/>
              <a:gd name="T40" fmla="*/ 2253 w 4506"/>
              <a:gd name="T41" fmla="*/ 3324 h 5498"/>
              <a:gd name="T42" fmla="*/ 1417 w 4506"/>
              <a:gd name="T43" fmla="*/ 2489 h 5498"/>
              <a:gd name="T44" fmla="*/ 1417 w 4506"/>
              <a:gd name="T45" fmla="*/ 2064 h 5498"/>
              <a:gd name="T46" fmla="*/ 2253 w 4506"/>
              <a:gd name="T47" fmla="*/ 3858 h 5498"/>
              <a:gd name="T48" fmla="*/ 2958 w 4506"/>
              <a:gd name="T49" fmla="*/ 3662 h 5498"/>
              <a:gd name="T50" fmla="*/ 3096 w 4506"/>
              <a:gd name="T51" fmla="*/ 3731 h 5498"/>
              <a:gd name="T52" fmla="*/ 2253 w 4506"/>
              <a:gd name="T53" fmla="*/ 4574 h 5498"/>
              <a:gd name="T54" fmla="*/ 1410 w 4506"/>
              <a:gd name="T55" fmla="*/ 3731 h 5498"/>
              <a:gd name="T56" fmla="*/ 1548 w 4506"/>
              <a:gd name="T57" fmla="*/ 3662 h 5498"/>
              <a:gd name="T58" fmla="*/ 2253 w 4506"/>
              <a:gd name="T59" fmla="*/ 3858 h 5498"/>
              <a:gd name="T60" fmla="*/ 2253 w 4506"/>
              <a:gd name="T61" fmla="*/ 533 h 5498"/>
              <a:gd name="T62" fmla="*/ 3088 w 4506"/>
              <a:gd name="T63" fmla="*/ 1369 h 5498"/>
              <a:gd name="T64" fmla="*/ 3088 w 4506"/>
              <a:gd name="T65" fmla="*/ 1531 h 5498"/>
              <a:gd name="T66" fmla="*/ 2731 w 4506"/>
              <a:gd name="T67" fmla="*/ 1531 h 5498"/>
              <a:gd name="T68" fmla="*/ 2253 w 4506"/>
              <a:gd name="T69" fmla="*/ 1369 h 5498"/>
              <a:gd name="T70" fmla="*/ 1775 w 4506"/>
              <a:gd name="T71" fmla="*/ 1531 h 5498"/>
              <a:gd name="T72" fmla="*/ 1417 w 4506"/>
              <a:gd name="T73" fmla="*/ 1531 h 5498"/>
              <a:gd name="T74" fmla="*/ 1417 w 4506"/>
              <a:gd name="T75" fmla="*/ 1369 h 5498"/>
              <a:gd name="T76" fmla="*/ 2253 w 4506"/>
              <a:gd name="T77" fmla="*/ 533 h 5498"/>
              <a:gd name="T78" fmla="*/ 990 w 4506"/>
              <a:gd name="T79" fmla="*/ 4065 h 5498"/>
              <a:gd name="T80" fmla="*/ 1889 w 4506"/>
              <a:gd name="T81" fmla="*/ 4964 h 5498"/>
              <a:gd name="T82" fmla="*/ 554 w 4506"/>
              <a:gd name="T83" fmla="*/ 4964 h 5498"/>
              <a:gd name="T84" fmla="*/ 990 w 4506"/>
              <a:gd name="T85" fmla="*/ 4065 h 5498"/>
              <a:gd name="T86" fmla="*/ 2617 w 4506"/>
              <a:gd name="T87" fmla="*/ 4964 h 5498"/>
              <a:gd name="T88" fmla="*/ 3516 w 4506"/>
              <a:gd name="T89" fmla="*/ 4065 h 5498"/>
              <a:gd name="T90" fmla="*/ 3952 w 4506"/>
              <a:gd name="T91" fmla="*/ 4964 h 5498"/>
              <a:gd name="T92" fmla="*/ 2617 w 4506"/>
              <a:gd name="T93" fmla="*/ 4964 h 5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506" h="5498">
                <a:moveTo>
                  <a:pt x="3373" y="3275"/>
                </a:moveTo>
                <a:cubicBezTo>
                  <a:pt x="3530" y="3053"/>
                  <a:pt x="3622" y="2781"/>
                  <a:pt x="3622" y="2489"/>
                </a:cubicBezTo>
                <a:lnTo>
                  <a:pt x="3622" y="1369"/>
                </a:lnTo>
                <a:cubicBezTo>
                  <a:pt x="3622" y="614"/>
                  <a:pt x="3008" y="0"/>
                  <a:pt x="2253" y="0"/>
                </a:cubicBezTo>
                <a:cubicBezTo>
                  <a:pt x="1498" y="0"/>
                  <a:pt x="884" y="614"/>
                  <a:pt x="884" y="1369"/>
                </a:cubicBezTo>
                <a:lnTo>
                  <a:pt x="884" y="2489"/>
                </a:lnTo>
                <a:cubicBezTo>
                  <a:pt x="884" y="2781"/>
                  <a:pt x="976" y="3053"/>
                  <a:pt x="1133" y="3275"/>
                </a:cubicBezTo>
                <a:cubicBezTo>
                  <a:pt x="442" y="3672"/>
                  <a:pt x="0" y="4416"/>
                  <a:pt x="0" y="5231"/>
                </a:cubicBezTo>
                <a:lnTo>
                  <a:pt x="0" y="5498"/>
                </a:lnTo>
                <a:lnTo>
                  <a:pt x="4506" y="5498"/>
                </a:lnTo>
                <a:lnTo>
                  <a:pt x="4506" y="5231"/>
                </a:lnTo>
                <a:cubicBezTo>
                  <a:pt x="4506" y="4416"/>
                  <a:pt x="4063" y="3672"/>
                  <a:pt x="3373" y="3275"/>
                </a:cubicBezTo>
                <a:close/>
                <a:moveTo>
                  <a:pt x="1417" y="2064"/>
                </a:moveTo>
                <a:lnTo>
                  <a:pt x="1990" y="2064"/>
                </a:lnTo>
                <a:lnTo>
                  <a:pt x="2069" y="1981"/>
                </a:lnTo>
                <a:cubicBezTo>
                  <a:pt x="2118" y="1930"/>
                  <a:pt x="2183" y="1902"/>
                  <a:pt x="2253" y="1902"/>
                </a:cubicBezTo>
                <a:cubicBezTo>
                  <a:pt x="2323" y="1902"/>
                  <a:pt x="2388" y="1930"/>
                  <a:pt x="2437" y="1981"/>
                </a:cubicBezTo>
                <a:lnTo>
                  <a:pt x="2515" y="2064"/>
                </a:lnTo>
                <a:lnTo>
                  <a:pt x="3088" y="2064"/>
                </a:lnTo>
                <a:lnTo>
                  <a:pt x="3088" y="2489"/>
                </a:lnTo>
                <a:cubicBezTo>
                  <a:pt x="3088" y="2950"/>
                  <a:pt x="2714" y="3324"/>
                  <a:pt x="2253" y="3324"/>
                </a:cubicBezTo>
                <a:cubicBezTo>
                  <a:pt x="1792" y="3324"/>
                  <a:pt x="1417" y="2950"/>
                  <a:pt x="1417" y="2489"/>
                </a:cubicBezTo>
                <a:lnTo>
                  <a:pt x="1417" y="2064"/>
                </a:lnTo>
                <a:close/>
                <a:moveTo>
                  <a:pt x="2253" y="3858"/>
                </a:moveTo>
                <a:cubicBezTo>
                  <a:pt x="2511" y="3858"/>
                  <a:pt x="2752" y="3786"/>
                  <a:pt x="2958" y="3662"/>
                </a:cubicBezTo>
                <a:cubicBezTo>
                  <a:pt x="3005" y="3683"/>
                  <a:pt x="3051" y="3706"/>
                  <a:pt x="3096" y="3731"/>
                </a:cubicBezTo>
                <a:lnTo>
                  <a:pt x="2253" y="4574"/>
                </a:lnTo>
                <a:lnTo>
                  <a:pt x="1410" y="3731"/>
                </a:lnTo>
                <a:cubicBezTo>
                  <a:pt x="1455" y="3706"/>
                  <a:pt x="1501" y="3683"/>
                  <a:pt x="1548" y="3662"/>
                </a:cubicBezTo>
                <a:cubicBezTo>
                  <a:pt x="1754" y="3786"/>
                  <a:pt x="1995" y="3858"/>
                  <a:pt x="2253" y="3858"/>
                </a:cubicBezTo>
                <a:close/>
                <a:moveTo>
                  <a:pt x="2253" y="533"/>
                </a:moveTo>
                <a:cubicBezTo>
                  <a:pt x="2714" y="533"/>
                  <a:pt x="3088" y="908"/>
                  <a:pt x="3088" y="1369"/>
                </a:cubicBezTo>
                <a:lnTo>
                  <a:pt x="3088" y="1531"/>
                </a:lnTo>
                <a:lnTo>
                  <a:pt x="2731" y="1531"/>
                </a:lnTo>
                <a:cubicBezTo>
                  <a:pt x="2595" y="1427"/>
                  <a:pt x="2426" y="1369"/>
                  <a:pt x="2253" y="1369"/>
                </a:cubicBezTo>
                <a:cubicBezTo>
                  <a:pt x="2080" y="1369"/>
                  <a:pt x="1911" y="1427"/>
                  <a:pt x="1775" y="1531"/>
                </a:cubicBezTo>
                <a:lnTo>
                  <a:pt x="1417" y="1531"/>
                </a:lnTo>
                <a:lnTo>
                  <a:pt x="1417" y="1369"/>
                </a:lnTo>
                <a:cubicBezTo>
                  <a:pt x="1417" y="908"/>
                  <a:pt x="1792" y="533"/>
                  <a:pt x="2253" y="533"/>
                </a:cubicBezTo>
                <a:close/>
                <a:moveTo>
                  <a:pt x="990" y="4065"/>
                </a:moveTo>
                <a:lnTo>
                  <a:pt x="1889" y="4964"/>
                </a:lnTo>
                <a:lnTo>
                  <a:pt x="554" y="4964"/>
                </a:lnTo>
                <a:cubicBezTo>
                  <a:pt x="607" y="4625"/>
                  <a:pt x="762" y="4313"/>
                  <a:pt x="990" y="4065"/>
                </a:cubicBezTo>
                <a:close/>
                <a:moveTo>
                  <a:pt x="2617" y="4964"/>
                </a:moveTo>
                <a:lnTo>
                  <a:pt x="3516" y="4065"/>
                </a:lnTo>
                <a:cubicBezTo>
                  <a:pt x="3744" y="4313"/>
                  <a:pt x="3898" y="4625"/>
                  <a:pt x="3952" y="4964"/>
                </a:cubicBezTo>
                <a:lnTo>
                  <a:pt x="2617" y="496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5648471" y="2941821"/>
            <a:ext cx="659525" cy="640643"/>
          </a:xfrm>
          <a:prstGeom prst="ellipse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Freeform 36"/>
          <p:cNvSpPr>
            <a:spLocks noEditPoints="1"/>
          </p:cNvSpPr>
          <p:nvPr/>
        </p:nvSpPr>
        <p:spPr bwMode="auto">
          <a:xfrm>
            <a:off x="5873213" y="3112269"/>
            <a:ext cx="210041" cy="299746"/>
          </a:xfrm>
          <a:custGeom>
            <a:avLst/>
            <a:gdLst>
              <a:gd name="connsiteX0" fmla="*/ 343694 w 424359"/>
              <a:gd name="connsiteY0" fmla="*/ 367576 h 605593"/>
              <a:gd name="connsiteX1" fmla="*/ 357977 w 424359"/>
              <a:gd name="connsiteY1" fmla="*/ 370217 h 605593"/>
              <a:gd name="connsiteX2" fmla="*/ 424315 w 424359"/>
              <a:gd name="connsiteY2" fmla="*/ 484396 h 605593"/>
              <a:gd name="connsiteX3" fmla="*/ 410349 w 424359"/>
              <a:gd name="connsiteY3" fmla="*/ 500557 h 605593"/>
              <a:gd name="connsiteX4" fmla="*/ 409186 w 424359"/>
              <a:gd name="connsiteY4" fmla="*/ 500557 h 605593"/>
              <a:gd name="connsiteX5" fmla="*/ 394162 w 424359"/>
              <a:gd name="connsiteY5" fmla="*/ 486614 h 605593"/>
              <a:gd name="connsiteX6" fmla="*/ 384005 w 424359"/>
              <a:gd name="connsiteY6" fmla="*/ 438238 h 605593"/>
              <a:gd name="connsiteX7" fmla="*/ 384005 w 424359"/>
              <a:gd name="connsiteY7" fmla="*/ 471721 h 605593"/>
              <a:gd name="connsiteX8" fmla="*/ 382947 w 424359"/>
              <a:gd name="connsiteY8" fmla="*/ 481016 h 605593"/>
              <a:gd name="connsiteX9" fmla="*/ 382947 w 424359"/>
              <a:gd name="connsiteY9" fmla="*/ 582521 h 605593"/>
              <a:gd name="connsiteX10" fmla="*/ 365278 w 424359"/>
              <a:gd name="connsiteY10" fmla="*/ 600160 h 605593"/>
              <a:gd name="connsiteX11" fmla="*/ 347609 w 424359"/>
              <a:gd name="connsiteY11" fmla="*/ 582521 h 605593"/>
              <a:gd name="connsiteX12" fmla="*/ 347609 w 424359"/>
              <a:gd name="connsiteY12" fmla="*/ 511858 h 605593"/>
              <a:gd name="connsiteX13" fmla="*/ 343694 w 424359"/>
              <a:gd name="connsiteY13" fmla="*/ 512070 h 605593"/>
              <a:gd name="connsiteX14" fmla="*/ 339674 w 424359"/>
              <a:gd name="connsiteY14" fmla="*/ 511858 h 605593"/>
              <a:gd name="connsiteX15" fmla="*/ 339674 w 424359"/>
              <a:gd name="connsiteY15" fmla="*/ 582521 h 605593"/>
              <a:gd name="connsiteX16" fmla="*/ 322111 w 424359"/>
              <a:gd name="connsiteY16" fmla="*/ 600160 h 605593"/>
              <a:gd name="connsiteX17" fmla="*/ 304442 w 424359"/>
              <a:gd name="connsiteY17" fmla="*/ 582521 h 605593"/>
              <a:gd name="connsiteX18" fmla="*/ 304442 w 424359"/>
              <a:gd name="connsiteY18" fmla="*/ 480911 h 605593"/>
              <a:gd name="connsiteX19" fmla="*/ 303384 w 424359"/>
              <a:gd name="connsiteY19" fmla="*/ 471721 h 605593"/>
              <a:gd name="connsiteX20" fmla="*/ 303384 w 424359"/>
              <a:gd name="connsiteY20" fmla="*/ 438133 h 605593"/>
              <a:gd name="connsiteX21" fmla="*/ 293227 w 424359"/>
              <a:gd name="connsiteY21" fmla="*/ 486614 h 605593"/>
              <a:gd name="connsiteX22" fmla="*/ 278203 w 424359"/>
              <a:gd name="connsiteY22" fmla="*/ 500557 h 605593"/>
              <a:gd name="connsiteX23" fmla="*/ 277039 w 424359"/>
              <a:gd name="connsiteY23" fmla="*/ 500557 h 605593"/>
              <a:gd name="connsiteX24" fmla="*/ 263073 w 424359"/>
              <a:gd name="connsiteY24" fmla="*/ 484396 h 605593"/>
              <a:gd name="connsiteX25" fmla="*/ 329411 w 424359"/>
              <a:gd name="connsiteY25" fmla="*/ 370217 h 605593"/>
              <a:gd name="connsiteX26" fmla="*/ 343694 w 424359"/>
              <a:gd name="connsiteY26" fmla="*/ 367576 h 605593"/>
              <a:gd name="connsiteX27" fmla="*/ 343623 w 424359"/>
              <a:gd name="connsiteY27" fmla="*/ 266173 h 605593"/>
              <a:gd name="connsiteX28" fmla="*/ 391290 w 424359"/>
              <a:gd name="connsiteY28" fmla="*/ 313699 h 605593"/>
              <a:gd name="connsiteX29" fmla="*/ 343623 w 424359"/>
              <a:gd name="connsiteY29" fmla="*/ 361225 h 605593"/>
              <a:gd name="connsiteX30" fmla="*/ 295956 w 424359"/>
              <a:gd name="connsiteY30" fmla="*/ 313699 h 605593"/>
              <a:gd name="connsiteX31" fmla="*/ 343623 w 424359"/>
              <a:gd name="connsiteY31" fmla="*/ 266173 h 605593"/>
              <a:gd name="connsiteX32" fmla="*/ 131027 w 424359"/>
              <a:gd name="connsiteY32" fmla="*/ 164912 h 605593"/>
              <a:gd name="connsiteX33" fmla="*/ 154193 w 424359"/>
              <a:gd name="connsiteY33" fmla="*/ 169137 h 605593"/>
              <a:gd name="connsiteX34" fmla="*/ 261980 w 424359"/>
              <a:gd name="connsiteY34" fmla="*/ 354620 h 605593"/>
              <a:gd name="connsiteX35" fmla="*/ 239343 w 424359"/>
              <a:gd name="connsiteY35" fmla="*/ 380922 h 605593"/>
              <a:gd name="connsiteX36" fmla="*/ 237439 w 424359"/>
              <a:gd name="connsiteY36" fmla="*/ 381027 h 605593"/>
              <a:gd name="connsiteX37" fmla="*/ 213005 w 424359"/>
              <a:gd name="connsiteY37" fmla="*/ 358317 h 605593"/>
              <a:gd name="connsiteX38" fmla="*/ 196504 w 424359"/>
              <a:gd name="connsiteY38" fmla="*/ 279519 h 605593"/>
              <a:gd name="connsiteX39" fmla="*/ 196504 w 424359"/>
              <a:gd name="connsiteY39" fmla="*/ 355043 h 605593"/>
              <a:gd name="connsiteX40" fmla="*/ 194811 w 424359"/>
              <a:gd name="connsiteY40" fmla="*/ 370042 h 605593"/>
              <a:gd name="connsiteX41" fmla="*/ 194811 w 424359"/>
              <a:gd name="connsiteY41" fmla="*/ 576968 h 605593"/>
              <a:gd name="connsiteX42" fmla="*/ 166145 w 424359"/>
              <a:gd name="connsiteY42" fmla="*/ 605593 h 605593"/>
              <a:gd name="connsiteX43" fmla="*/ 137480 w 424359"/>
              <a:gd name="connsiteY43" fmla="*/ 576968 h 605593"/>
              <a:gd name="connsiteX44" fmla="*/ 137480 w 424359"/>
              <a:gd name="connsiteY44" fmla="*/ 420215 h 605593"/>
              <a:gd name="connsiteX45" fmla="*/ 131027 w 424359"/>
              <a:gd name="connsiteY45" fmla="*/ 420532 h 605593"/>
              <a:gd name="connsiteX46" fmla="*/ 124575 w 424359"/>
              <a:gd name="connsiteY46" fmla="*/ 420215 h 605593"/>
              <a:gd name="connsiteX47" fmla="*/ 124575 w 424359"/>
              <a:gd name="connsiteY47" fmla="*/ 576968 h 605593"/>
              <a:gd name="connsiteX48" fmla="*/ 95909 w 424359"/>
              <a:gd name="connsiteY48" fmla="*/ 605593 h 605593"/>
              <a:gd name="connsiteX49" fmla="*/ 67243 w 424359"/>
              <a:gd name="connsiteY49" fmla="*/ 576968 h 605593"/>
              <a:gd name="connsiteX50" fmla="*/ 67243 w 424359"/>
              <a:gd name="connsiteY50" fmla="*/ 370042 h 605593"/>
              <a:gd name="connsiteX51" fmla="*/ 65551 w 424359"/>
              <a:gd name="connsiteY51" fmla="*/ 355043 h 605593"/>
              <a:gd name="connsiteX52" fmla="*/ 65551 w 424359"/>
              <a:gd name="connsiteY52" fmla="*/ 279519 h 605593"/>
              <a:gd name="connsiteX53" fmla="*/ 49050 w 424359"/>
              <a:gd name="connsiteY53" fmla="*/ 358317 h 605593"/>
              <a:gd name="connsiteX54" fmla="*/ 24615 w 424359"/>
              <a:gd name="connsiteY54" fmla="*/ 381027 h 605593"/>
              <a:gd name="connsiteX55" fmla="*/ 22711 w 424359"/>
              <a:gd name="connsiteY55" fmla="*/ 380922 h 605593"/>
              <a:gd name="connsiteX56" fmla="*/ 75 w 424359"/>
              <a:gd name="connsiteY56" fmla="*/ 354620 h 605593"/>
              <a:gd name="connsiteX57" fmla="*/ 107862 w 424359"/>
              <a:gd name="connsiteY57" fmla="*/ 169137 h 605593"/>
              <a:gd name="connsiteX58" fmla="*/ 131027 w 424359"/>
              <a:gd name="connsiteY58" fmla="*/ 164912 h 605593"/>
              <a:gd name="connsiteX59" fmla="*/ 131046 w 424359"/>
              <a:gd name="connsiteY59" fmla="*/ 0 h 605593"/>
              <a:gd name="connsiteX60" fmla="*/ 208457 w 424359"/>
              <a:gd name="connsiteY60" fmla="*/ 77305 h 605593"/>
              <a:gd name="connsiteX61" fmla="*/ 131046 w 424359"/>
              <a:gd name="connsiteY61" fmla="*/ 154610 h 605593"/>
              <a:gd name="connsiteX62" fmla="*/ 53635 w 424359"/>
              <a:gd name="connsiteY62" fmla="*/ 77305 h 605593"/>
              <a:gd name="connsiteX63" fmla="*/ 131046 w 424359"/>
              <a:gd name="connsiteY63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4359" h="605593">
                <a:moveTo>
                  <a:pt x="343694" y="367576"/>
                </a:moveTo>
                <a:cubicBezTo>
                  <a:pt x="348667" y="367576"/>
                  <a:pt x="353534" y="368527"/>
                  <a:pt x="357977" y="370217"/>
                </a:cubicBezTo>
                <a:cubicBezTo>
                  <a:pt x="370462" y="374019"/>
                  <a:pt x="417438" y="394193"/>
                  <a:pt x="424315" y="484396"/>
                </a:cubicBezTo>
                <a:cubicBezTo>
                  <a:pt x="424950" y="492635"/>
                  <a:pt x="418708" y="499923"/>
                  <a:pt x="410349" y="500557"/>
                </a:cubicBezTo>
                <a:cubicBezTo>
                  <a:pt x="409926" y="500557"/>
                  <a:pt x="409609" y="500557"/>
                  <a:pt x="409186" y="500557"/>
                </a:cubicBezTo>
                <a:cubicBezTo>
                  <a:pt x="401356" y="500557"/>
                  <a:pt x="394691" y="494536"/>
                  <a:pt x="394162" y="486614"/>
                </a:cubicBezTo>
                <a:cubicBezTo>
                  <a:pt x="392575" y="466123"/>
                  <a:pt x="388766" y="450385"/>
                  <a:pt x="384005" y="438238"/>
                </a:cubicBezTo>
                <a:lnTo>
                  <a:pt x="384005" y="471721"/>
                </a:lnTo>
                <a:cubicBezTo>
                  <a:pt x="384005" y="474890"/>
                  <a:pt x="383582" y="478059"/>
                  <a:pt x="382947" y="481016"/>
                </a:cubicBezTo>
                <a:lnTo>
                  <a:pt x="382947" y="582521"/>
                </a:lnTo>
                <a:cubicBezTo>
                  <a:pt x="382947" y="592344"/>
                  <a:pt x="375012" y="600160"/>
                  <a:pt x="365278" y="600160"/>
                </a:cubicBezTo>
                <a:cubicBezTo>
                  <a:pt x="355544" y="600160"/>
                  <a:pt x="347609" y="592344"/>
                  <a:pt x="347609" y="582521"/>
                </a:cubicBezTo>
                <a:lnTo>
                  <a:pt x="347609" y="511858"/>
                </a:lnTo>
                <a:cubicBezTo>
                  <a:pt x="346339" y="511964"/>
                  <a:pt x="345070" y="512070"/>
                  <a:pt x="343694" y="512070"/>
                </a:cubicBezTo>
                <a:cubicBezTo>
                  <a:pt x="342319" y="512070"/>
                  <a:pt x="341049" y="511964"/>
                  <a:pt x="339674" y="511858"/>
                </a:cubicBezTo>
                <a:lnTo>
                  <a:pt x="339674" y="582521"/>
                </a:lnTo>
                <a:cubicBezTo>
                  <a:pt x="339674" y="592344"/>
                  <a:pt x="331844" y="600160"/>
                  <a:pt x="322111" y="600160"/>
                </a:cubicBezTo>
                <a:cubicBezTo>
                  <a:pt x="312377" y="600160"/>
                  <a:pt x="304442" y="592344"/>
                  <a:pt x="304442" y="582521"/>
                </a:cubicBezTo>
                <a:lnTo>
                  <a:pt x="304442" y="480911"/>
                </a:lnTo>
                <a:cubicBezTo>
                  <a:pt x="303701" y="477953"/>
                  <a:pt x="303384" y="474890"/>
                  <a:pt x="303384" y="471721"/>
                </a:cubicBezTo>
                <a:lnTo>
                  <a:pt x="303384" y="438133"/>
                </a:lnTo>
                <a:cubicBezTo>
                  <a:pt x="298622" y="450280"/>
                  <a:pt x="294814" y="466018"/>
                  <a:pt x="293227" y="486614"/>
                </a:cubicBezTo>
                <a:cubicBezTo>
                  <a:pt x="292592" y="494536"/>
                  <a:pt x="286032" y="500557"/>
                  <a:pt x="278203" y="500557"/>
                </a:cubicBezTo>
                <a:cubicBezTo>
                  <a:pt x="277779" y="500557"/>
                  <a:pt x="277356" y="500557"/>
                  <a:pt x="277039" y="500557"/>
                </a:cubicBezTo>
                <a:cubicBezTo>
                  <a:pt x="268680" y="499923"/>
                  <a:pt x="262438" y="492635"/>
                  <a:pt x="263073" y="484396"/>
                </a:cubicBezTo>
                <a:cubicBezTo>
                  <a:pt x="269844" y="394088"/>
                  <a:pt x="316926" y="374019"/>
                  <a:pt x="329411" y="370217"/>
                </a:cubicBezTo>
                <a:cubicBezTo>
                  <a:pt x="333855" y="368527"/>
                  <a:pt x="338616" y="367576"/>
                  <a:pt x="343694" y="367576"/>
                </a:cubicBezTo>
                <a:close/>
                <a:moveTo>
                  <a:pt x="343623" y="266173"/>
                </a:moveTo>
                <a:cubicBezTo>
                  <a:pt x="369949" y="266173"/>
                  <a:pt x="391290" y="287451"/>
                  <a:pt x="391290" y="313699"/>
                </a:cubicBezTo>
                <a:cubicBezTo>
                  <a:pt x="391290" y="339947"/>
                  <a:pt x="369949" y="361225"/>
                  <a:pt x="343623" y="361225"/>
                </a:cubicBezTo>
                <a:cubicBezTo>
                  <a:pt x="317297" y="361225"/>
                  <a:pt x="295956" y="339947"/>
                  <a:pt x="295956" y="313699"/>
                </a:cubicBezTo>
                <a:cubicBezTo>
                  <a:pt x="295956" y="287451"/>
                  <a:pt x="317297" y="266173"/>
                  <a:pt x="343623" y="266173"/>
                </a:cubicBezTo>
                <a:close/>
                <a:moveTo>
                  <a:pt x="131027" y="164912"/>
                </a:moveTo>
                <a:cubicBezTo>
                  <a:pt x="139172" y="164912"/>
                  <a:pt x="147000" y="166391"/>
                  <a:pt x="154193" y="169137"/>
                </a:cubicBezTo>
                <a:cubicBezTo>
                  <a:pt x="174396" y="175264"/>
                  <a:pt x="250873" y="208008"/>
                  <a:pt x="261980" y="354620"/>
                </a:cubicBezTo>
                <a:cubicBezTo>
                  <a:pt x="262932" y="368141"/>
                  <a:pt x="252777" y="379971"/>
                  <a:pt x="239343" y="380922"/>
                </a:cubicBezTo>
                <a:cubicBezTo>
                  <a:pt x="238709" y="381027"/>
                  <a:pt x="238074" y="381027"/>
                  <a:pt x="237439" y="381027"/>
                </a:cubicBezTo>
                <a:cubicBezTo>
                  <a:pt x="224746" y="381027"/>
                  <a:pt x="213957" y="371204"/>
                  <a:pt x="213005" y="358317"/>
                </a:cubicBezTo>
                <a:cubicBezTo>
                  <a:pt x="210466" y="324939"/>
                  <a:pt x="204225" y="299271"/>
                  <a:pt x="196504" y="279519"/>
                </a:cubicBezTo>
                <a:lnTo>
                  <a:pt x="196504" y="355043"/>
                </a:lnTo>
                <a:cubicBezTo>
                  <a:pt x="196504" y="360219"/>
                  <a:pt x="195869" y="365183"/>
                  <a:pt x="194811" y="370042"/>
                </a:cubicBezTo>
                <a:lnTo>
                  <a:pt x="194811" y="576968"/>
                </a:lnTo>
                <a:cubicBezTo>
                  <a:pt x="194811" y="592812"/>
                  <a:pt x="181906" y="605593"/>
                  <a:pt x="166145" y="605593"/>
                </a:cubicBezTo>
                <a:cubicBezTo>
                  <a:pt x="150279" y="605593"/>
                  <a:pt x="137480" y="592812"/>
                  <a:pt x="137480" y="576968"/>
                </a:cubicBezTo>
                <a:lnTo>
                  <a:pt x="137480" y="420215"/>
                </a:lnTo>
                <a:cubicBezTo>
                  <a:pt x="135364" y="420427"/>
                  <a:pt x="133143" y="420532"/>
                  <a:pt x="131027" y="420532"/>
                </a:cubicBezTo>
                <a:cubicBezTo>
                  <a:pt x="128806" y="420532"/>
                  <a:pt x="126690" y="420427"/>
                  <a:pt x="124575" y="420215"/>
                </a:cubicBezTo>
                <a:lnTo>
                  <a:pt x="124575" y="576968"/>
                </a:lnTo>
                <a:cubicBezTo>
                  <a:pt x="124575" y="592812"/>
                  <a:pt x="111776" y="605593"/>
                  <a:pt x="95909" y="605593"/>
                </a:cubicBezTo>
                <a:cubicBezTo>
                  <a:pt x="80042" y="605593"/>
                  <a:pt x="67243" y="592812"/>
                  <a:pt x="67243" y="576968"/>
                </a:cubicBezTo>
                <a:lnTo>
                  <a:pt x="67243" y="370042"/>
                </a:lnTo>
                <a:cubicBezTo>
                  <a:pt x="66080" y="365289"/>
                  <a:pt x="65551" y="360219"/>
                  <a:pt x="65551" y="355043"/>
                </a:cubicBezTo>
                <a:lnTo>
                  <a:pt x="65551" y="279519"/>
                </a:lnTo>
                <a:cubicBezTo>
                  <a:pt x="57723" y="299271"/>
                  <a:pt x="51588" y="324939"/>
                  <a:pt x="49050" y="358317"/>
                </a:cubicBezTo>
                <a:cubicBezTo>
                  <a:pt x="48098" y="371204"/>
                  <a:pt x="37308" y="381027"/>
                  <a:pt x="24615" y="381027"/>
                </a:cubicBezTo>
                <a:cubicBezTo>
                  <a:pt x="23980" y="381027"/>
                  <a:pt x="23346" y="381027"/>
                  <a:pt x="22711" y="380922"/>
                </a:cubicBezTo>
                <a:cubicBezTo>
                  <a:pt x="9172" y="379971"/>
                  <a:pt x="-983" y="368141"/>
                  <a:pt x="75" y="354620"/>
                </a:cubicBezTo>
                <a:cubicBezTo>
                  <a:pt x="11076" y="208008"/>
                  <a:pt x="87553" y="175264"/>
                  <a:pt x="107862" y="169137"/>
                </a:cubicBezTo>
                <a:cubicBezTo>
                  <a:pt x="115055" y="166391"/>
                  <a:pt x="122882" y="164912"/>
                  <a:pt x="131027" y="164912"/>
                </a:cubicBezTo>
                <a:close/>
                <a:moveTo>
                  <a:pt x="131046" y="0"/>
                </a:moveTo>
                <a:cubicBezTo>
                  <a:pt x="173799" y="0"/>
                  <a:pt x="208457" y="34611"/>
                  <a:pt x="208457" y="77305"/>
                </a:cubicBezTo>
                <a:cubicBezTo>
                  <a:pt x="208457" y="119999"/>
                  <a:pt x="173799" y="154610"/>
                  <a:pt x="131046" y="154610"/>
                </a:cubicBezTo>
                <a:cubicBezTo>
                  <a:pt x="88293" y="154610"/>
                  <a:pt x="53635" y="119999"/>
                  <a:pt x="53635" y="77305"/>
                </a:cubicBezTo>
                <a:cubicBezTo>
                  <a:pt x="53635" y="34611"/>
                  <a:pt x="88293" y="0"/>
                  <a:pt x="131046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8674821" y="2941821"/>
            <a:ext cx="659525" cy="640643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Freeform 103"/>
          <p:cNvSpPr>
            <a:spLocks noEditPoints="1"/>
          </p:cNvSpPr>
          <p:nvPr/>
        </p:nvSpPr>
        <p:spPr bwMode="auto">
          <a:xfrm>
            <a:off x="8908558" y="3055055"/>
            <a:ext cx="192052" cy="414176"/>
          </a:xfrm>
          <a:custGeom>
            <a:avLst/>
            <a:gdLst>
              <a:gd name="connsiteX0" fmla="*/ 104651 w 281346"/>
              <a:gd name="connsiteY0" fmla="*/ 284097 h 606744"/>
              <a:gd name="connsiteX1" fmla="*/ 102782 w 281346"/>
              <a:gd name="connsiteY1" fmla="*/ 313629 h 606744"/>
              <a:gd name="connsiteX2" fmla="*/ 79999 w 281346"/>
              <a:gd name="connsiteY2" fmla="*/ 333911 h 606744"/>
              <a:gd name="connsiteX3" fmla="*/ 59796 w 281346"/>
              <a:gd name="connsiteY3" fmla="*/ 311050 h 606744"/>
              <a:gd name="connsiteX4" fmla="*/ 60953 w 281346"/>
              <a:gd name="connsiteY4" fmla="*/ 290858 h 606744"/>
              <a:gd name="connsiteX5" fmla="*/ 190933 w 281346"/>
              <a:gd name="connsiteY5" fmla="*/ 121020 h 606744"/>
              <a:gd name="connsiteX6" fmla="*/ 215943 w 281346"/>
              <a:gd name="connsiteY6" fmla="*/ 126175 h 606744"/>
              <a:gd name="connsiteX7" fmla="*/ 244692 w 281346"/>
              <a:gd name="connsiteY7" fmla="*/ 169995 h 606744"/>
              <a:gd name="connsiteX8" fmla="*/ 210514 w 281346"/>
              <a:gd name="connsiteY8" fmla="*/ 335229 h 606744"/>
              <a:gd name="connsiteX9" fmla="*/ 241576 w 281346"/>
              <a:gd name="connsiteY9" fmla="*/ 419935 h 606744"/>
              <a:gd name="connsiteX10" fmla="*/ 243356 w 281346"/>
              <a:gd name="connsiteY10" fmla="*/ 428202 h 606744"/>
              <a:gd name="connsiteX11" fmla="*/ 252969 w 281346"/>
              <a:gd name="connsiteY11" fmla="*/ 575304 h 606744"/>
              <a:gd name="connsiteX12" fmla="*/ 225378 w 281346"/>
              <a:gd name="connsiteY12" fmla="*/ 606680 h 606744"/>
              <a:gd name="connsiteX13" fmla="*/ 193959 w 281346"/>
              <a:gd name="connsiteY13" fmla="*/ 579126 h 606744"/>
              <a:gd name="connsiteX14" fmla="*/ 184613 w 281346"/>
              <a:gd name="connsiteY14" fmla="*/ 436290 h 606744"/>
              <a:gd name="connsiteX15" fmla="*/ 150970 w 281346"/>
              <a:gd name="connsiteY15" fmla="*/ 344562 h 606744"/>
              <a:gd name="connsiteX16" fmla="*/ 137441 w 281346"/>
              <a:gd name="connsiteY16" fmla="*/ 341807 h 606744"/>
              <a:gd name="connsiteX17" fmla="*/ 150792 w 281346"/>
              <a:gd name="connsiteY17" fmla="*/ 428824 h 606744"/>
              <a:gd name="connsiteX18" fmla="*/ 150080 w 281346"/>
              <a:gd name="connsiteY18" fmla="*/ 441090 h 606744"/>
              <a:gd name="connsiteX19" fmla="*/ 110562 w 281346"/>
              <a:gd name="connsiteY19" fmla="*/ 584992 h 606744"/>
              <a:gd name="connsiteX20" fmla="*/ 74248 w 281346"/>
              <a:gd name="connsiteY20" fmla="*/ 605702 h 606744"/>
              <a:gd name="connsiteX21" fmla="*/ 53599 w 281346"/>
              <a:gd name="connsiteY21" fmla="*/ 569437 h 606744"/>
              <a:gd name="connsiteX22" fmla="*/ 91426 w 281346"/>
              <a:gd name="connsiteY22" fmla="*/ 431490 h 606744"/>
              <a:gd name="connsiteX23" fmla="*/ 79143 w 281346"/>
              <a:gd name="connsiteY23" fmla="*/ 351495 h 606744"/>
              <a:gd name="connsiteX24" fmla="*/ 120441 w 281346"/>
              <a:gd name="connsiteY24" fmla="*/ 314697 h 606744"/>
              <a:gd name="connsiteX25" fmla="*/ 122488 w 281346"/>
              <a:gd name="connsiteY25" fmla="*/ 281366 h 606744"/>
              <a:gd name="connsiteX26" fmla="*/ 131478 w 281346"/>
              <a:gd name="connsiteY26" fmla="*/ 280033 h 606744"/>
              <a:gd name="connsiteX27" fmla="*/ 150169 w 281346"/>
              <a:gd name="connsiteY27" fmla="*/ 264212 h 606744"/>
              <a:gd name="connsiteX28" fmla="*/ 168326 w 281346"/>
              <a:gd name="connsiteY28" fmla="*/ 209637 h 606744"/>
              <a:gd name="connsiteX29" fmla="*/ 136996 w 281346"/>
              <a:gd name="connsiteY29" fmla="*/ 255145 h 606744"/>
              <a:gd name="connsiteX30" fmla="*/ 120441 w 281346"/>
              <a:gd name="connsiteY30" fmla="*/ 265545 h 606744"/>
              <a:gd name="connsiteX31" fmla="*/ 28322 w 281346"/>
              <a:gd name="connsiteY31" fmla="*/ 279766 h 606744"/>
              <a:gd name="connsiteX32" fmla="*/ 285 w 281346"/>
              <a:gd name="connsiteY32" fmla="*/ 259145 h 606744"/>
              <a:gd name="connsiteX33" fmla="*/ 20845 w 281346"/>
              <a:gd name="connsiteY33" fmla="*/ 231147 h 606744"/>
              <a:gd name="connsiteX34" fmla="*/ 102373 w 281346"/>
              <a:gd name="connsiteY34" fmla="*/ 218614 h 606744"/>
              <a:gd name="connsiteX35" fmla="*/ 127651 w 281346"/>
              <a:gd name="connsiteY35" fmla="*/ 181817 h 606744"/>
              <a:gd name="connsiteX36" fmla="*/ 102551 w 281346"/>
              <a:gd name="connsiteY36" fmla="*/ 202438 h 606744"/>
              <a:gd name="connsiteX37" fmla="*/ 94452 w 281346"/>
              <a:gd name="connsiteY37" fmla="*/ 203682 h 606744"/>
              <a:gd name="connsiteX38" fmla="*/ 104598 w 281346"/>
              <a:gd name="connsiteY38" fmla="*/ 159151 h 606744"/>
              <a:gd name="connsiteX39" fmla="*/ 122666 w 281346"/>
              <a:gd name="connsiteY39" fmla="*/ 162351 h 606744"/>
              <a:gd name="connsiteX40" fmla="*/ 169127 w 281346"/>
              <a:gd name="connsiteY40" fmla="*/ 156396 h 606744"/>
              <a:gd name="connsiteX41" fmla="*/ 190933 w 281346"/>
              <a:gd name="connsiteY41" fmla="*/ 121020 h 606744"/>
              <a:gd name="connsiteX42" fmla="*/ 85080 w 281346"/>
              <a:gd name="connsiteY42" fmla="*/ 84968 h 606744"/>
              <a:gd name="connsiteX43" fmla="*/ 104306 w 281346"/>
              <a:gd name="connsiteY43" fmla="*/ 101412 h 606744"/>
              <a:gd name="connsiteX44" fmla="*/ 82321 w 281346"/>
              <a:gd name="connsiteY44" fmla="*/ 100701 h 606744"/>
              <a:gd name="connsiteX45" fmla="*/ 116500 w 281346"/>
              <a:gd name="connsiteY45" fmla="*/ 111012 h 606744"/>
              <a:gd name="connsiteX46" fmla="*/ 150590 w 281346"/>
              <a:gd name="connsiteY46" fmla="*/ 102656 h 606744"/>
              <a:gd name="connsiteX47" fmla="*/ 175157 w 281346"/>
              <a:gd name="connsiteY47" fmla="*/ 117500 h 606744"/>
              <a:gd name="connsiteX48" fmla="*/ 160292 w 281346"/>
              <a:gd name="connsiteY48" fmla="*/ 142033 h 606744"/>
              <a:gd name="connsiteX49" fmla="*/ 120772 w 281346"/>
              <a:gd name="connsiteY49" fmla="*/ 151721 h 606744"/>
              <a:gd name="connsiteX50" fmla="*/ 110091 w 281346"/>
              <a:gd name="connsiteY50" fmla="*/ 151455 h 606744"/>
              <a:gd name="connsiteX51" fmla="*/ 70572 w 281346"/>
              <a:gd name="connsiteY51" fmla="*/ 139544 h 606744"/>
              <a:gd name="connsiteX52" fmla="*/ 96740 w 281346"/>
              <a:gd name="connsiteY52" fmla="*/ 155099 h 606744"/>
              <a:gd name="connsiteX53" fmla="*/ 80274 w 281346"/>
              <a:gd name="connsiteY53" fmla="*/ 205853 h 606744"/>
              <a:gd name="connsiteX54" fmla="*/ 16543 w 281346"/>
              <a:gd name="connsiteY54" fmla="*/ 215719 h 606744"/>
              <a:gd name="connsiteX55" fmla="*/ 15564 w 281346"/>
              <a:gd name="connsiteY55" fmla="*/ 193409 h 606744"/>
              <a:gd name="connsiteX56" fmla="*/ 43958 w 281346"/>
              <a:gd name="connsiteY56" fmla="*/ 105945 h 606744"/>
              <a:gd name="connsiteX57" fmla="*/ 85080 w 281346"/>
              <a:gd name="connsiteY57" fmla="*/ 84968 h 606744"/>
              <a:gd name="connsiteX58" fmla="*/ 230645 w 281346"/>
              <a:gd name="connsiteY58" fmla="*/ 10373 h 606744"/>
              <a:gd name="connsiteX59" fmla="*/ 281346 w 281346"/>
              <a:gd name="connsiteY59" fmla="*/ 60969 h 606744"/>
              <a:gd name="connsiteX60" fmla="*/ 230645 w 281346"/>
              <a:gd name="connsiteY60" fmla="*/ 111565 h 606744"/>
              <a:gd name="connsiteX61" fmla="*/ 179944 w 281346"/>
              <a:gd name="connsiteY61" fmla="*/ 60969 h 606744"/>
              <a:gd name="connsiteX62" fmla="*/ 230645 w 281346"/>
              <a:gd name="connsiteY62" fmla="*/ 10373 h 606744"/>
              <a:gd name="connsiteX63" fmla="*/ 124832 w 281346"/>
              <a:gd name="connsiteY63" fmla="*/ 0 h 606744"/>
              <a:gd name="connsiteX64" fmla="*/ 164913 w 281346"/>
              <a:gd name="connsiteY64" fmla="*/ 40081 h 606744"/>
              <a:gd name="connsiteX65" fmla="*/ 124832 w 281346"/>
              <a:gd name="connsiteY65" fmla="*/ 80162 h 606744"/>
              <a:gd name="connsiteX66" fmla="*/ 84751 w 281346"/>
              <a:gd name="connsiteY66" fmla="*/ 40081 h 606744"/>
              <a:gd name="connsiteX67" fmla="*/ 124832 w 281346"/>
              <a:gd name="connsiteY67" fmla="*/ 0 h 6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81346" h="606744">
                <a:moveTo>
                  <a:pt x="104651" y="284097"/>
                </a:moveTo>
                <a:lnTo>
                  <a:pt x="102782" y="313629"/>
                </a:lnTo>
                <a:cubicBezTo>
                  <a:pt x="102070" y="325549"/>
                  <a:pt x="91924" y="334622"/>
                  <a:pt x="79999" y="333911"/>
                </a:cubicBezTo>
                <a:cubicBezTo>
                  <a:pt x="68073" y="333110"/>
                  <a:pt x="58995" y="322969"/>
                  <a:pt x="59796" y="311050"/>
                </a:cubicBezTo>
                <a:lnTo>
                  <a:pt x="60953" y="290858"/>
                </a:lnTo>
                <a:close/>
                <a:moveTo>
                  <a:pt x="190933" y="121020"/>
                </a:moveTo>
                <a:lnTo>
                  <a:pt x="215943" y="126175"/>
                </a:lnTo>
                <a:cubicBezTo>
                  <a:pt x="235969" y="130353"/>
                  <a:pt x="248875" y="149907"/>
                  <a:pt x="244692" y="169995"/>
                </a:cubicBezTo>
                <a:lnTo>
                  <a:pt x="210514" y="335229"/>
                </a:lnTo>
                <a:lnTo>
                  <a:pt x="241576" y="419935"/>
                </a:lnTo>
                <a:cubicBezTo>
                  <a:pt x="242555" y="422602"/>
                  <a:pt x="243178" y="425357"/>
                  <a:pt x="243356" y="428202"/>
                </a:cubicBezTo>
                <a:lnTo>
                  <a:pt x="252969" y="575304"/>
                </a:lnTo>
                <a:cubicBezTo>
                  <a:pt x="254037" y="591569"/>
                  <a:pt x="241665" y="605613"/>
                  <a:pt x="225378" y="606680"/>
                </a:cubicBezTo>
                <a:cubicBezTo>
                  <a:pt x="209090" y="607746"/>
                  <a:pt x="195027" y="595391"/>
                  <a:pt x="193959" y="579126"/>
                </a:cubicBezTo>
                <a:lnTo>
                  <a:pt x="184613" y="436290"/>
                </a:lnTo>
                <a:lnTo>
                  <a:pt x="150970" y="344562"/>
                </a:lnTo>
                <a:lnTo>
                  <a:pt x="137441" y="341807"/>
                </a:lnTo>
                <a:lnTo>
                  <a:pt x="150792" y="428824"/>
                </a:lnTo>
                <a:cubicBezTo>
                  <a:pt x="151415" y="432912"/>
                  <a:pt x="151148" y="437090"/>
                  <a:pt x="150080" y="441090"/>
                </a:cubicBezTo>
                <a:lnTo>
                  <a:pt x="110562" y="584992"/>
                </a:lnTo>
                <a:cubicBezTo>
                  <a:pt x="106289" y="600724"/>
                  <a:pt x="90002" y="609968"/>
                  <a:pt x="74248" y="605702"/>
                </a:cubicBezTo>
                <a:cubicBezTo>
                  <a:pt x="58494" y="601347"/>
                  <a:pt x="49238" y="585170"/>
                  <a:pt x="53599" y="569437"/>
                </a:cubicBezTo>
                <a:lnTo>
                  <a:pt x="91426" y="431490"/>
                </a:lnTo>
                <a:lnTo>
                  <a:pt x="79143" y="351495"/>
                </a:lnTo>
                <a:cubicBezTo>
                  <a:pt x="100771" y="352651"/>
                  <a:pt x="119195" y="336207"/>
                  <a:pt x="120441" y="314697"/>
                </a:cubicBezTo>
                <a:lnTo>
                  <a:pt x="122488" y="281366"/>
                </a:lnTo>
                <a:cubicBezTo>
                  <a:pt x="123111" y="281277"/>
                  <a:pt x="130855" y="280122"/>
                  <a:pt x="131478" y="280033"/>
                </a:cubicBezTo>
                <a:cubicBezTo>
                  <a:pt x="139844" y="278700"/>
                  <a:pt x="147321" y="272833"/>
                  <a:pt x="150169" y="264212"/>
                </a:cubicBezTo>
                <a:lnTo>
                  <a:pt x="168326" y="209637"/>
                </a:lnTo>
                <a:lnTo>
                  <a:pt x="136996" y="255145"/>
                </a:lnTo>
                <a:cubicBezTo>
                  <a:pt x="133169" y="260745"/>
                  <a:pt x="127117" y="264567"/>
                  <a:pt x="120441" y="265545"/>
                </a:cubicBezTo>
                <a:lnTo>
                  <a:pt x="28322" y="279766"/>
                </a:lnTo>
                <a:cubicBezTo>
                  <a:pt x="14882" y="281810"/>
                  <a:pt x="2332" y="272567"/>
                  <a:pt x="285" y="259145"/>
                </a:cubicBezTo>
                <a:cubicBezTo>
                  <a:pt x="-1762" y="245724"/>
                  <a:pt x="7405" y="233191"/>
                  <a:pt x="20845" y="231147"/>
                </a:cubicBezTo>
                <a:lnTo>
                  <a:pt x="102373" y="218614"/>
                </a:lnTo>
                <a:lnTo>
                  <a:pt x="127651" y="181817"/>
                </a:lnTo>
                <a:lnTo>
                  <a:pt x="102551" y="202438"/>
                </a:lnTo>
                <a:lnTo>
                  <a:pt x="94452" y="203682"/>
                </a:lnTo>
                <a:cubicBezTo>
                  <a:pt x="102284" y="166084"/>
                  <a:pt x="102106" y="165640"/>
                  <a:pt x="104598" y="159151"/>
                </a:cubicBezTo>
                <a:cubicBezTo>
                  <a:pt x="108782" y="160840"/>
                  <a:pt x="113054" y="163507"/>
                  <a:pt x="122666" y="162351"/>
                </a:cubicBezTo>
                <a:cubicBezTo>
                  <a:pt x="158980" y="157818"/>
                  <a:pt x="161383" y="159773"/>
                  <a:pt x="169127" y="156396"/>
                </a:cubicBezTo>
                <a:cubicBezTo>
                  <a:pt x="183278" y="150174"/>
                  <a:pt x="191645" y="135953"/>
                  <a:pt x="190933" y="121020"/>
                </a:cubicBezTo>
                <a:close/>
                <a:moveTo>
                  <a:pt x="85080" y="84968"/>
                </a:moveTo>
                <a:cubicBezTo>
                  <a:pt x="93803" y="87813"/>
                  <a:pt x="100478" y="93857"/>
                  <a:pt x="104306" y="101412"/>
                </a:cubicBezTo>
                <a:lnTo>
                  <a:pt x="82321" y="100701"/>
                </a:lnTo>
                <a:lnTo>
                  <a:pt x="116500" y="111012"/>
                </a:lnTo>
                <a:lnTo>
                  <a:pt x="150590" y="102656"/>
                </a:lnTo>
                <a:cubicBezTo>
                  <a:pt x="161449" y="99990"/>
                  <a:pt x="172486" y="106656"/>
                  <a:pt x="175157" y="117500"/>
                </a:cubicBezTo>
                <a:cubicBezTo>
                  <a:pt x="177827" y="128344"/>
                  <a:pt x="171151" y="139366"/>
                  <a:pt x="160292" y="142033"/>
                </a:cubicBezTo>
                <a:lnTo>
                  <a:pt x="120772" y="151721"/>
                </a:lnTo>
                <a:cubicBezTo>
                  <a:pt x="117301" y="152610"/>
                  <a:pt x="113563" y="152521"/>
                  <a:pt x="110091" y="151455"/>
                </a:cubicBezTo>
                <a:lnTo>
                  <a:pt x="70572" y="139544"/>
                </a:lnTo>
                <a:lnTo>
                  <a:pt x="96740" y="155099"/>
                </a:lnTo>
                <a:lnTo>
                  <a:pt x="80274" y="205853"/>
                </a:lnTo>
                <a:cubicBezTo>
                  <a:pt x="24643" y="214475"/>
                  <a:pt x="18234" y="215364"/>
                  <a:pt x="16543" y="215719"/>
                </a:cubicBezTo>
                <a:cubicBezTo>
                  <a:pt x="13339" y="210564"/>
                  <a:pt x="13428" y="199986"/>
                  <a:pt x="15564" y="193409"/>
                </a:cubicBezTo>
                <a:lnTo>
                  <a:pt x="43958" y="105945"/>
                </a:lnTo>
                <a:cubicBezTo>
                  <a:pt x="49477" y="88790"/>
                  <a:pt x="67901" y="79457"/>
                  <a:pt x="85080" y="84968"/>
                </a:cubicBezTo>
                <a:close/>
                <a:moveTo>
                  <a:pt x="230645" y="10373"/>
                </a:moveTo>
                <a:cubicBezTo>
                  <a:pt x="258646" y="10373"/>
                  <a:pt x="281346" y="33026"/>
                  <a:pt x="281346" y="60969"/>
                </a:cubicBezTo>
                <a:cubicBezTo>
                  <a:pt x="281346" y="88912"/>
                  <a:pt x="258646" y="111565"/>
                  <a:pt x="230645" y="111565"/>
                </a:cubicBezTo>
                <a:cubicBezTo>
                  <a:pt x="202644" y="111565"/>
                  <a:pt x="179944" y="88912"/>
                  <a:pt x="179944" y="60969"/>
                </a:cubicBezTo>
                <a:cubicBezTo>
                  <a:pt x="179944" y="33026"/>
                  <a:pt x="202644" y="10373"/>
                  <a:pt x="230645" y="10373"/>
                </a:cubicBezTo>
                <a:close/>
                <a:moveTo>
                  <a:pt x="124832" y="0"/>
                </a:moveTo>
                <a:cubicBezTo>
                  <a:pt x="146968" y="0"/>
                  <a:pt x="164913" y="17945"/>
                  <a:pt x="164913" y="40081"/>
                </a:cubicBezTo>
                <a:cubicBezTo>
                  <a:pt x="164913" y="62217"/>
                  <a:pt x="146968" y="80162"/>
                  <a:pt x="124832" y="80162"/>
                </a:cubicBezTo>
                <a:cubicBezTo>
                  <a:pt x="102696" y="80162"/>
                  <a:pt x="84751" y="62217"/>
                  <a:pt x="84751" y="40081"/>
                </a:cubicBezTo>
                <a:cubicBezTo>
                  <a:pt x="84751" y="17945"/>
                  <a:pt x="102696" y="0"/>
                  <a:pt x="12483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4" name="Oval 183"/>
          <p:cNvSpPr>
            <a:spLocks noChangeAspect="1"/>
          </p:cNvSpPr>
          <p:nvPr/>
        </p:nvSpPr>
        <p:spPr>
          <a:xfrm>
            <a:off x="8674821" y="1989775"/>
            <a:ext cx="659525" cy="640643"/>
          </a:xfrm>
          <a:prstGeom prst="ellipse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6" name="Freeform 5"/>
          <p:cNvSpPr>
            <a:spLocks noEditPoints="1"/>
          </p:cNvSpPr>
          <p:nvPr/>
        </p:nvSpPr>
        <p:spPr bwMode="auto">
          <a:xfrm>
            <a:off x="8832636" y="2111949"/>
            <a:ext cx="343892" cy="392885"/>
          </a:xfrm>
          <a:custGeom>
            <a:avLst/>
            <a:gdLst>
              <a:gd name="connsiteX0" fmla="*/ 195625 w 520423"/>
              <a:gd name="connsiteY0" fmla="*/ 220959 h 594565"/>
              <a:gd name="connsiteX1" fmla="*/ 230057 w 520423"/>
              <a:gd name="connsiteY1" fmla="*/ 237294 h 594565"/>
              <a:gd name="connsiteX2" fmla="*/ 214562 w 520423"/>
              <a:gd name="connsiteY2" fmla="*/ 271684 h 594565"/>
              <a:gd name="connsiteX3" fmla="*/ 88888 w 520423"/>
              <a:gd name="connsiteY3" fmla="*/ 303495 h 594565"/>
              <a:gd name="connsiteX4" fmla="*/ 76837 w 520423"/>
              <a:gd name="connsiteY4" fmla="*/ 386891 h 594565"/>
              <a:gd name="connsiteX5" fmla="*/ 168941 w 520423"/>
              <a:gd name="connsiteY5" fmla="*/ 440196 h 594565"/>
              <a:gd name="connsiteX6" fmla="*/ 179270 w 520423"/>
              <a:gd name="connsiteY6" fmla="*/ 469428 h 594565"/>
              <a:gd name="connsiteX7" fmla="*/ 162055 w 520423"/>
              <a:gd name="connsiteY7" fmla="*/ 538208 h 594565"/>
              <a:gd name="connsiteX8" fmla="*/ 135370 w 520423"/>
              <a:gd name="connsiteY8" fmla="*/ 558842 h 594565"/>
              <a:gd name="connsiteX9" fmla="*/ 129345 w 520423"/>
              <a:gd name="connsiteY9" fmla="*/ 557982 h 594565"/>
              <a:gd name="connsiteX10" fmla="*/ 109547 w 520423"/>
              <a:gd name="connsiteY10" fmla="*/ 525312 h 594565"/>
              <a:gd name="connsiteX11" fmla="*/ 121598 w 520423"/>
              <a:gd name="connsiteY11" fmla="*/ 474586 h 594565"/>
              <a:gd name="connsiteX12" fmla="*/ 68229 w 520423"/>
              <a:gd name="connsiteY12" fmla="*/ 441915 h 594565"/>
              <a:gd name="connsiteX13" fmla="*/ 69090 w 520423"/>
              <a:gd name="connsiteY13" fmla="*/ 515854 h 594565"/>
              <a:gd name="connsiteX14" fmla="*/ 41545 w 520423"/>
              <a:gd name="connsiteY14" fmla="*/ 542507 h 594565"/>
              <a:gd name="connsiteX15" fmla="*/ 13999 w 520423"/>
              <a:gd name="connsiteY15" fmla="*/ 515854 h 594565"/>
              <a:gd name="connsiteX16" fmla="*/ 12278 w 520423"/>
              <a:gd name="connsiteY16" fmla="*/ 417842 h 594565"/>
              <a:gd name="connsiteX17" fmla="*/ 7974 w 520423"/>
              <a:gd name="connsiteY17" fmla="*/ 409245 h 594565"/>
              <a:gd name="connsiteX18" fmla="*/ 30355 w 520423"/>
              <a:gd name="connsiteY18" fmla="*/ 260507 h 594565"/>
              <a:gd name="connsiteX19" fmla="*/ 80280 w 520423"/>
              <a:gd name="connsiteY19" fmla="*/ 247611 h 594565"/>
              <a:gd name="connsiteX20" fmla="*/ 82002 w 520423"/>
              <a:gd name="connsiteY20" fmla="*/ 249330 h 594565"/>
              <a:gd name="connsiteX21" fmla="*/ 195625 w 520423"/>
              <a:gd name="connsiteY21" fmla="*/ 220959 h 594565"/>
              <a:gd name="connsiteX22" fmla="*/ 69088 w 520423"/>
              <a:gd name="connsiteY22" fmla="*/ 131525 h 594565"/>
              <a:gd name="connsiteX23" fmla="*/ 122486 w 520423"/>
              <a:gd name="connsiteY23" fmla="*/ 184854 h 594565"/>
              <a:gd name="connsiteX24" fmla="*/ 69088 w 520423"/>
              <a:gd name="connsiteY24" fmla="*/ 238183 h 594565"/>
              <a:gd name="connsiteX25" fmla="*/ 15690 w 520423"/>
              <a:gd name="connsiteY25" fmla="*/ 184854 h 594565"/>
              <a:gd name="connsiteX26" fmla="*/ 69088 w 520423"/>
              <a:gd name="connsiteY26" fmla="*/ 131525 h 594565"/>
              <a:gd name="connsiteX27" fmla="*/ 467334 w 520423"/>
              <a:gd name="connsiteY27" fmla="*/ 130199 h 594565"/>
              <a:gd name="connsiteX28" fmla="*/ 517697 w 520423"/>
              <a:gd name="connsiteY28" fmla="*/ 191730 h 594565"/>
              <a:gd name="connsiteX29" fmla="*/ 445381 w 520423"/>
              <a:gd name="connsiteY29" fmla="*/ 377413 h 594565"/>
              <a:gd name="connsiteX30" fmla="*/ 503922 w 520423"/>
              <a:gd name="connsiteY30" fmla="*/ 432430 h 594565"/>
              <a:gd name="connsiteX31" fmla="*/ 509949 w 520423"/>
              <a:gd name="connsiteY31" fmla="*/ 476271 h 594565"/>
              <a:gd name="connsiteX32" fmla="*/ 465182 w 520423"/>
              <a:gd name="connsiteY32" fmla="*/ 575990 h 594565"/>
              <a:gd name="connsiteX33" fmla="*/ 402335 w 520423"/>
              <a:gd name="connsiteY33" fmla="*/ 539025 h 594565"/>
              <a:gd name="connsiteX34" fmla="*/ 435050 w 520423"/>
              <a:gd name="connsiteY34" fmla="*/ 466815 h 594565"/>
              <a:gd name="connsiteX35" fmla="*/ 384256 w 520423"/>
              <a:gd name="connsiteY35" fmla="*/ 421254 h 594565"/>
              <a:gd name="connsiteX36" fmla="*/ 308497 w 520423"/>
              <a:gd name="connsiteY36" fmla="*/ 564814 h 594565"/>
              <a:gd name="connsiteX37" fmla="*/ 245650 w 520423"/>
              <a:gd name="connsiteY37" fmla="*/ 528709 h 594565"/>
              <a:gd name="connsiteX38" fmla="*/ 349820 w 520423"/>
              <a:gd name="connsiteY38" fmla="*/ 327553 h 594565"/>
              <a:gd name="connsiteX39" fmla="*/ 361873 w 520423"/>
              <a:gd name="connsiteY39" fmla="*/ 313799 h 594565"/>
              <a:gd name="connsiteX40" fmla="*/ 396309 w 520423"/>
              <a:gd name="connsiteY40" fmla="*/ 227835 h 594565"/>
              <a:gd name="connsiteX41" fmla="*/ 284391 w 520423"/>
              <a:gd name="connsiteY41" fmla="*/ 268238 h 594565"/>
              <a:gd name="connsiteX42" fmla="*/ 254260 w 520423"/>
              <a:gd name="connsiteY42" fmla="*/ 202046 h 594565"/>
              <a:gd name="connsiteX43" fmla="*/ 436772 w 520423"/>
              <a:gd name="connsiteY43" fmla="*/ 139292 h 594565"/>
              <a:gd name="connsiteX44" fmla="*/ 437633 w 520423"/>
              <a:gd name="connsiteY44" fmla="*/ 139292 h 594565"/>
              <a:gd name="connsiteX45" fmla="*/ 467334 w 520423"/>
              <a:gd name="connsiteY45" fmla="*/ 130199 h 594565"/>
              <a:gd name="connsiteX46" fmla="*/ 446601 w 520423"/>
              <a:gd name="connsiteY46" fmla="*/ 0 h 594565"/>
              <a:gd name="connsiteX47" fmla="*/ 507252 w 520423"/>
              <a:gd name="connsiteY47" fmla="*/ 60167 h 594565"/>
              <a:gd name="connsiteX48" fmla="*/ 446601 w 520423"/>
              <a:gd name="connsiteY48" fmla="*/ 120334 h 594565"/>
              <a:gd name="connsiteX49" fmla="*/ 385950 w 520423"/>
              <a:gd name="connsiteY49" fmla="*/ 60167 h 594565"/>
              <a:gd name="connsiteX50" fmla="*/ 446601 w 520423"/>
              <a:gd name="connsiteY50" fmla="*/ 0 h 59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423" h="594565">
                <a:moveTo>
                  <a:pt x="195625" y="220959"/>
                </a:moveTo>
                <a:cubicBezTo>
                  <a:pt x="209398" y="215800"/>
                  <a:pt x="224892" y="222678"/>
                  <a:pt x="230057" y="237294"/>
                </a:cubicBezTo>
                <a:cubicBezTo>
                  <a:pt x="235221" y="251050"/>
                  <a:pt x="228335" y="266526"/>
                  <a:pt x="214562" y="271684"/>
                </a:cubicBezTo>
                <a:cubicBezTo>
                  <a:pt x="174106" y="287160"/>
                  <a:pt x="131066" y="297477"/>
                  <a:pt x="88888" y="303495"/>
                </a:cubicBezTo>
                <a:cubicBezTo>
                  <a:pt x="72533" y="329288"/>
                  <a:pt x="69090" y="359379"/>
                  <a:pt x="76837" y="386891"/>
                </a:cubicBezTo>
                <a:cubicBezTo>
                  <a:pt x="111268" y="400647"/>
                  <a:pt x="158611" y="433318"/>
                  <a:pt x="168941" y="440196"/>
                </a:cubicBezTo>
                <a:cubicBezTo>
                  <a:pt x="177549" y="447074"/>
                  <a:pt x="181853" y="458251"/>
                  <a:pt x="179270" y="469428"/>
                </a:cubicBezTo>
                <a:lnTo>
                  <a:pt x="162055" y="538208"/>
                </a:lnTo>
                <a:cubicBezTo>
                  <a:pt x="158611" y="551104"/>
                  <a:pt x="147421" y="558842"/>
                  <a:pt x="135370" y="558842"/>
                </a:cubicBezTo>
                <a:cubicBezTo>
                  <a:pt x="133649" y="558842"/>
                  <a:pt x="131066" y="558842"/>
                  <a:pt x="129345" y="557982"/>
                </a:cubicBezTo>
                <a:cubicBezTo>
                  <a:pt x="114712" y="554543"/>
                  <a:pt x="105243" y="539927"/>
                  <a:pt x="109547" y="525312"/>
                </a:cubicBezTo>
                <a:lnTo>
                  <a:pt x="121598" y="474586"/>
                </a:lnTo>
                <a:cubicBezTo>
                  <a:pt x="104382" y="462550"/>
                  <a:pt x="83723" y="450513"/>
                  <a:pt x="68229" y="441915"/>
                </a:cubicBezTo>
                <a:cubicBezTo>
                  <a:pt x="68229" y="467708"/>
                  <a:pt x="69090" y="492641"/>
                  <a:pt x="69090" y="515854"/>
                </a:cubicBezTo>
                <a:cubicBezTo>
                  <a:pt x="69090" y="530470"/>
                  <a:pt x="56178" y="542507"/>
                  <a:pt x="41545" y="542507"/>
                </a:cubicBezTo>
                <a:cubicBezTo>
                  <a:pt x="26051" y="542507"/>
                  <a:pt x="13999" y="530470"/>
                  <a:pt x="13999" y="515854"/>
                </a:cubicBezTo>
                <a:cubicBezTo>
                  <a:pt x="13999" y="483184"/>
                  <a:pt x="13999" y="449653"/>
                  <a:pt x="12278" y="417842"/>
                </a:cubicBezTo>
                <a:cubicBezTo>
                  <a:pt x="10556" y="415263"/>
                  <a:pt x="8835" y="412684"/>
                  <a:pt x="7974" y="409245"/>
                </a:cubicBezTo>
                <a:cubicBezTo>
                  <a:pt x="-7520" y="361098"/>
                  <a:pt x="-634" y="301775"/>
                  <a:pt x="30355" y="260507"/>
                </a:cubicBezTo>
                <a:cubicBezTo>
                  <a:pt x="42406" y="245032"/>
                  <a:pt x="61343" y="237294"/>
                  <a:pt x="80280" y="247611"/>
                </a:cubicBezTo>
                <a:cubicBezTo>
                  <a:pt x="81141" y="248471"/>
                  <a:pt x="81141" y="249330"/>
                  <a:pt x="82002" y="249330"/>
                </a:cubicBezTo>
                <a:cubicBezTo>
                  <a:pt x="119876" y="244172"/>
                  <a:pt x="159472" y="234715"/>
                  <a:pt x="195625" y="220959"/>
                </a:cubicBezTo>
                <a:close/>
                <a:moveTo>
                  <a:pt x="69088" y="131525"/>
                </a:moveTo>
                <a:cubicBezTo>
                  <a:pt x="98579" y="131525"/>
                  <a:pt x="122486" y="155401"/>
                  <a:pt x="122486" y="184854"/>
                </a:cubicBezTo>
                <a:cubicBezTo>
                  <a:pt x="122486" y="214307"/>
                  <a:pt x="98579" y="238183"/>
                  <a:pt x="69088" y="238183"/>
                </a:cubicBezTo>
                <a:cubicBezTo>
                  <a:pt x="39597" y="238183"/>
                  <a:pt x="15690" y="214307"/>
                  <a:pt x="15690" y="184854"/>
                </a:cubicBezTo>
                <a:cubicBezTo>
                  <a:pt x="15690" y="155401"/>
                  <a:pt x="39597" y="131525"/>
                  <a:pt x="69088" y="131525"/>
                </a:cubicBezTo>
                <a:close/>
                <a:moveTo>
                  <a:pt x="467334" y="130199"/>
                </a:moveTo>
                <a:cubicBezTo>
                  <a:pt x="498649" y="129675"/>
                  <a:pt x="529965" y="153691"/>
                  <a:pt x="517697" y="191730"/>
                </a:cubicBezTo>
                <a:cubicBezTo>
                  <a:pt x="497035" y="255343"/>
                  <a:pt x="472069" y="317238"/>
                  <a:pt x="445381" y="377413"/>
                </a:cubicBezTo>
                <a:cubicBezTo>
                  <a:pt x="465182" y="395465"/>
                  <a:pt x="484983" y="413517"/>
                  <a:pt x="503922" y="432430"/>
                </a:cubicBezTo>
                <a:cubicBezTo>
                  <a:pt x="516836" y="444465"/>
                  <a:pt x="516836" y="461657"/>
                  <a:pt x="509949" y="476271"/>
                </a:cubicBezTo>
                <a:cubicBezTo>
                  <a:pt x="495313" y="509797"/>
                  <a:pt x="479817" y="542464"/>
                  <a:pt x="465182" y="575990"/>
                </a:cubicBezTo>
                <a:cubicBezTo>
                  <a:pt x="446242" y="618112"/>
                  <a:pt x="383396" y="581147"/>
                  <a:pt x="402335" y="539025"/>
                </a:cubicBezTo>
                <a:cubicBezTo>
                  <a:pt x="413527" y="514955"/>
                  <a:pt x="423858" y="490885"/>
                  <a:pt x="435050" y="466815"/>
                </a:cubicBezTo>
                <a:cubicBezTo>
                  <a:pt x="418693" y="451342"/>
                  <a:pt x="402335" y="435868"/>
                  <a:pt x="384256" y="421254"/>
                </a:cubicBezTo>
                <a:cubicBezTo>
                  <a:pt x="361012" y="470254"/>
                  <a:pt x="336046" y="518394"/>
                  <a:pt x="308497" y="564814"/>
                </a:cubicBezTo>
                <a:cubicBezTo>
                  <a:pt x="284391" y="605217"/>
                  <a:pt x="221545" y="569112"/>
                  <a:pt x="245650" y="528709"/>
                </a:cubicBezTo>
                <a:cubicBezTo>
                  <a:pt x="283530" y="463377"/>
                  <a:pt x="317106" y="395465"/>
                  <a:pt x="349820" y="327553"/>
                </a:cubicBezTo>
                <a:cubicBezTo>
                  <a:pt x="352403" y="320676"/>
                  <a:pt x="356707" y="316378"/>
                  <a:pt x="361873" y="313799"/>
                </a:cubicBezTo>
                <a:cubicBezTo>
                  <a:pt x="373926" y="285431"/>
                  <a:pt x="385978" y="256203"/>
                  <a:pt x="396309" y="227835"/>
                </a:cubicBezTo>
                <a:cubicBezTo>
                  <a:pt x="359290" y="240730"/>
                  <a:pt x="322271" y="256203"/>
                  <a:pt x="284391" y="268238"/>
                </a:cubicBezTo>
                <a:cubicBezTo>
                  <a:pt x="239624" y="281992"/>
                  <a:pt x="210353" y="215800"/>
                  <a:pt x="254260" y="202046"/>
                </a:cubicBezTo>
                <a:cubicBezTo>
                  <a:pt x="316245" y="183134"/>
                  <a:pt x="374786" y="155625"/>
                  <a:pt x="436772" y="139292"/>
                </a:cubicBezTo>
                <a:cubicBezTo>
                  <a:pt x="436772" y="139292"/>
                  <a:pt x="437633" y="139292"/>
                  <a:pt x="437633" y="139292"/>
                </a:cubicBezTo>
                <a:cubicBezTo>
                  <a:pt x="446457" y="133275"/>
                  <a:pt x="456895" y="130373"/>
                  <a:pt x="467334" y="130199"/>
                </a:cubicBezTo>
                <a:close/>
                <a:moveTo>
                  <a:pt x="446601" y="0"/>
                </a:moveTo>
                <a:cubicBezTo>
                  <a:pt x="480098" y="0"/>
                  <a:pt x="507252" y="26938"/>
                  <a:pt x="507252" y="60167"/>
                </a:cubicBezTo>
                <a:cubicBezTo>
                  <a:pt x="507252" y="93396"/>
                  <a:pt x="480098" y="120334"/>
                  <a:pt x="446601" y="120334"/>
                </a:cubicBezTo>
                <a:cubicBezTo>
                  <a:pt x="413104" y="120334"/>
                  <a:pt x="385950" y="93396"/>
                  <a:pt x="385950" y="60167"/>
                </a:cubicBezTo>
                <a:cubicBezTo>
                  <a:pt x="385950" y="26938"/>
                  <a:pt x="413104" y="0"/>
                  <a:pt x="44660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Footer Text"/>
          <p:cNvSpPr txBox="1"/>
          <p:nvPr/>
        </p:nvSpPr>
        <p:spPr>
          <a:xfrm>
            <a:off x="973504" y="5356281"/>
            <a:ext cx="9344303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168627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/>
          <p:cNvSpPr txBox="1"/>
          <p:nvPr/>
        </p:nvSpPr>
        <p:spPr>
          <a:xfrm>
            <a:off x="3837087" y="1379697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rgbClr val="C24546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04</a:t>
            </a:r>
            <a:endParaRPr lang="zh-CN" altLang="en-US" sz="16600" b="1" dirty="0">
              <a:solidFill>
                <a:srgbClr val="C24546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37380" y="3951441"/>
            <a:ext cx="4418385" cy="1563654"/>
            <a:chOff x="8572130" y="1270457"/>
            <a:chExt cx="4418930" cy="1563848"/>
          </a:xfrm>
        </p:grpSpPr>
        <p:sp>
          <p:nvSpPr>
            <p:cNvPr id="19" name="矩形 18"/>
            <p:cNvSpPr/>
            <p:nvPr/>
          </p:nvSpPr>
          <p:spPr>
            <a:xfrm>
              <a:off x="8749379" y="1270457"/>
              <a:ext cx="4064434" cy="5848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572130" y="1947477"/>
              <a:ext cx="4418930" cy="886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4" y="1456084"/>
            <a:ext cx="3753884" cy="5776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12" name="parent-and-kid_43004"/>
          <p:cNvSpPr/>
          <p:nvPr/>
        </p:nvSpPr>
        <p:spPr>
          <a:xfrm>
            <a:off x="6769438" y="2842277"/>
            <a:ext cx="609685" cy="580050"/>
          </a:xfrm>
          <a:custGeom>
            <a:avLst/>
            <a:gdLst>
              <a:gd name="connsiteX0" fmla="*/ 119122 w 610145"/>
              <a:gd name="connsiteY0" fmla="*/ 412798 h 580488"/>
              <a:gd name="connsiteX1" fmla="*/ 119122 w 610145"/>
              <a:gd name="connsiteY1" fmla="*/ 415665 h 580488"/>
              <a:gd name="connsiteX2" fmla="*/ 121992 w 610145"/>
              <a:gd name="connsiteY2" fmla="*/ 412798 h 580488"/>
              <a:gd name="connsiteX3" fmla="*/ 529681 w 610145"/>
              <a:gd name="connsiteY3" fmla="*/ 215183 h 580488"/>
              <a:gd name="connsiteX4" fmla="*/ 597214 w 610145"/>
              <a:gd name="connsiteY4" fmla="*/ 215183 h 580488"/>
              <a:gd name="connsiteX5" fmla="*/ 610145 w 610145"/>
              <a:gd name="connsiteY5" fmla="*/ 352661 h 580488"/>
              <a:gd name="connsiteX6" fmla="*/ 541176 w 610145"/>
              <a:gd name="connsiteY6" fmla="*/ 352661 h 580488"/>
              <a:gd name="connsiteX7" fmla="*/ 411987 w 610145"/>
              <a:gd name="connsiteY7" fmla="*/ 207826 h 580488"/>
              <a:gd name="connsiteX8" fmla="*/ 521096 w 610145"/>
              <a:gd name="connsiteY8" fmla="*/ 207826 h 580488"/>
              <a:gd name="connsiteX9" fmla="*/ 538324 w 610145"/>
              <a:gd name="connsiteY9" fmla="*/ 442890 h 580488"/>
              <a:gd name="connsiteX10" fmla="*/ 518225 w 610145"/>
              <a:gd name="connsiteY10" fmla="*/ 442890 h 580488"/>
              <a:gd name="connsiteX11" fmla="*/ 564165 w 610145"/>
              <a:gd name="connsiteY11" fmla="*/ 558988 h 580488"/>
              <a:gd name="connsiteX12" fmla="*/ 508175 w 610145"/>
              <a:gd name="connsiteY12" fmla="*/ 580488 h 580488"/>
              <a:gd name="connsiteX13" fmla="*/ 472284 w 610145"/>
              <a:gd name="connsiteY13" fmla="*/ 487322 h 580488"/>
              <a:gd name="connsiteX14" fmla="*/ 434957 w 610145"/>
              <a:gd name="connsiteY14" fmla="*/ 580488 h 580488"/>
              <a:gd name="connsiteX15" fmla="*/ 378967 w 610145"/>
              <a:gd name="connsiteY15" fmla="*/ 558988 h 580488"/>
              <a:gd name="connsiteX16" fmla="*/ 424908 w 610145"/>
              <a:gd name="connsiteY16" fmla="*/ 442890 h 580488"/>
              <a:gd name="connsiteX17" fmla="*/ 411987 w 610145"/>
              <a:gd name="connsiteY17" fmla="*/ 442890 h 580488"/>
              <a:gd name="connsiteX18" fmla="*/ 411987 w 610145"/>
              <a:gd name="connsiteY18" fmla="*/ 333958 h 580488"/>
              <a:gd name="connsiteX19" fmla="*/ 396195 w 610145"/>
              <a:gd name="connsiteY19" fmla="*/ 359757 h 580488"/>
              <a:gd name="connsiteX20" fmla="*/ 358868 w 610145"/>
              <a:gd name="connsiteY20" fmla="*/ 335391 h 580488"/>
              <a:gd name="connsiteX21" fmla="*/ 411987 w 610145"/>
              <a:gd name="connsiteY21" fmla="*/ 252259 h 580488"/>
              <a:gd name="connsiteX22" fmla="*/ 14352 w 610145"/>
              <a:gd name="connsiteY22" fmla="*/ 146214 h 580488"/>
              <a:gd name="connsiteX23" fmla="*/ 133474 w 610145"/>
              <a:gd name="connsiteY23" fmla="*/ 151947 h 580488"/>
              <a:gd name="connsiteX24" fmla="*/ 221021 w 610145"/>
              <a:gd name="connsiteY24" fmla="*/ 199244 h 580488"/>
              <a:gd name="connsiteX25" fmla="*/ 332966 w 610145"/>
              <a:gd name="connsiteY25" fmla="*/ 172012 h 580488"/>
              <a:gd name="connsiteX26" fmla="*/ 348753 w 610145"/>
              <a:gd name="connsiteY26" fmla="*/ 223609 h 580488"/>
              <a:gd name="connsiteX27" fmla="*/ 219585 w 610145"/>
              <a:gd name="connsiteY27" fmla="*/ 258007 h 580488"/>
              <a:gd name="connsiteX28" fmla="*/ 219585 w 610145"/>
              <a:gd name="connsiteY28" fmla="*/ 259441 h 580488"/>
              <a:gd name="connsiteX29" fmla="*/ 218150 w 610145"/>
              <a:gd name="connsiteY29" fmla="*/ 259441 h 580488"/>
              <a:gd name="connsiteX30" fmla="*/ 218150 w 610145"/>
              <a:gd name="connsiteY30" fmla="*/ 258007 h 580488"/>
              <a:gd name="connsiteX31" fmla="*/ 130603 w 610145"/>
              <a:gd name="connsiteY31" fmla="*/ 210710 h 580488"/>
              <a:gd name="connsiteX32" fmla="*/ 121992 w 610145"/>
              <a:gd name="connsiteY32" fmla="*/ 351168 h 580488"/>
              <a:gd name="connsiteX33" fmla="*/ 228197 w 610145"/>
              <a:gd name="connsiteY33" fmla="*/ 351168 h 580488"/>
              <a:gd name="connsiteX34" fmla="*/ 228197 w 610145"/>
              <a:gd name="connsiteY34" fmla="*/ 412798 h 580488"/>
              <a:gd name="connsiteX35" fmla="*/ 226761 w 610145"/>
              <a:gd name="connsiteY35" fmla="*/ 412798 h 580488"/>
              <a:gd name="connsiteX36" fmla="*/ 110510 w 610145"/>
              <a:gd name="connsiteY36" fmla="*/ 544657 h 580488"/>
              <a:gd name="connsiteX37" fmla="*/ 124862 w 610145"/>
              <a:gd name="connsiteY37" fmla="*/ 563289 h 580488"/>
              <a:gd name="connsiteX38" fmla="*/ 103334 w 610145"/>
              <a:gd name="connsiteY38" fmla="*/ 580488 h 580488"/>
              <a:gd name="connsiteX39" fmla="*/ 37315 w 610145"/>
              <a:gd name="connsiteY39" fmla="*/ 498793 h 580488"/>
              <a:gd name="connsiteX40" fmla="*/ 58843 w 610145"/>
              <a:gd name="connsiteY40" fmla="*/ 481594 h 580488"/>
              <a:gd name="connsiteX41" fmla="*/ 60279 w 610145"/>
              <a:gd name="connsiteY41" fmla="*/ 483027 h 580488"/>
              <a:gd name="connsiteX42" fmla="*/ 117686 w 610145"/>
              <a:gd name="connsiteY42" fmla="*/ 418531 h 580488"/>
              <a:gd name="connsiteX43" fmla="*/ 1435 w 610145"/>
              <a:gd name="connsiteY43" fmla="*/ 412798 h 580488"/>
              <a:gd name="connsiteX44" fmla="*/ 0 w 610145"/>
              <a:gd name="connsiteY44" fmla="*/ 412798 h 580488"/>
              <a:gd name="connsiteX45" fmla="*/ 1435 w 610145"/>
              <a:gd name="connsiteY45" fmla="*/ 372667 h 580488"/>
              <a:gd name="connsiteX46" fmla="*/ 1435 w 610145"/>
              <a:gd name="connsiteY46" fmla="*/ 351168 h 580488"/>
              <a:gd name="connsiteX47" fmla="*/ 2871 w 610145"/>
              <a:gd name="connsiteY47" fmla="*/ 351168 h 580488"/>
              <a:gd name="connsiteX48" fmla="*/ 462896 w 610145"/>
              <a:gd name="connsiteY48" fmla="*/ 63221 h 580488"/>
              <a:gd name="connsiteX49" fmla="*/ 529681 w 610145"/>
              <a:gd name="connsiteY49" fmla="*/ 129891 h 580488"/>
              <a:gd name="connsiteX50" fmla="*/ 462896 w 610145"/>
              <a:gd name="connsiteY50" fmla="*/ 196561 h 580488"/>
              <a:gd name="connsiteX51" fmla="*/ 396111 w 610145"/>
              <a:gd name="connsiteY51" fmla="*/ 129891 h 580488"/>
              <a:gd name="connsiteX52" fmla="*/ 462896 w 610145"/>
              <a:gd name="connsiteY52" fmla="*/ 63221 h 580488"/>
              <a:gd name="connsiteX53" fmla="*/ 153571 w 610145"/>
              <a:gd name="connsiteY53" fmla="*/ 0 h 580488"/>
              <a:gd name="connsiteX54" fmla="*/ 228288 w 610145"/>
              <a:gd name="connsiteY54" fmla="*/ 74602 h 580488"/>
              <a:gd name="connsiteX55" fmla="*/ 153571 w 610145"/>
              <a:gd name="connsiteY55" fmla="*/ 149204 h 580488"/>
              <a:gd name="connsiteX56" fmla="*/ 78854 w 610145"/>
              <a:gd name="connsiteY56" fmla="*/ 74602 h 580488"/>
              <a:gd name="connsiteX57" fmla="*/ 153571 w 610145"/>
              <a:gd name="connsiteY57" fmla="*/ 0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145" h="580488">
                <a:moveTo>
                  <a:pt x="119122" y="412798"/>
                </a:moveTo>
                <a:lnTo>
                  <a:pt x="119122" y="415665"/>
                </a:lnTo>
                <a:lnTo>
                  <a:pt x="121992" y="412798"/>
                </a:lnTo>
                <a:close/>
                <a:moveTo>
                  <a:pt x="529681" y="215183"/>
                </a:moveTo>
                <a:lnTo>
                  <a:pt x="597214" y="215183"/>
                </a:lnTo>
                <a:lnTo>
                  <a:pt x="610145" y="352661"/>
                </a:lnTo>
                <a:lnTo>
                  <a:pt x="541176" y="352661"/>
                </a:lnTo>
                <a:close/>
                <a:moveTo>
                  <a:pt x="411987" y="207826"/>
                </a:moveTo>
                <a:lnTo>
                  <a:pt x="521096" y="207826"/>
                </a:lnTo>
                <a:lnTo>
                  <a:pt x="538324" y="442890"/>
                </a:lnTo>
                <a:lnTo>
                  <a:pt x="518225" y="442890"/>
                </a:lnTo>
                <a:lnTo>
                  <a:pt x="564165" y="558988"/>
                </a:lnTo>
                <a:lnTo>
                  <a:pt x="508175" y="580488"/>
                </a:lnTo>
                <a:lnTo>
                  <a:pt x="472284" y="487322"/>
                </a:lnTo>
                <a:lnTo>
                  <a:pt x="434957" y="580488"/>
                </a:lnTo>
                <a:lnTo>
                  <a:pt x="378967" y="558988"/>
                </a:lnTo>
                <a:lnTo>
                  <a:pt x="424908" y="442890"/>
                </a:lnTo>
                <a:lnTo>
                  <a:pt x="411987" y="442890"/>
                </a:lnTo>
                <a:lnTo>
                  <a:pt x="411987" y="333958"/>
                </a:lnTo>
                <a:lnTo>
                  <a:pt x="396195" y="359757"/>
                </a:lnTo>
                <a:lnTo>
                  <a:pt x="358868" y="335391"/>
                </a:lnTo>
                <a:lnTo>
                  <a:pt x="411987" y="252259"/>
                </a:lnTo>
                <a:close/>
                <a:moveTo>
                  <a:pt x="14352" y="146214"/>
                </a:moveTo>
                <a:lnTo>
                  <a:pt x="133474" y="151947"/>
                </a:lnTo>
                <a:lnTo>
                  <a:pt x="221021" y="199244"/>
                </a:lnTo>
                <a:lnTo>
                  <a:pt x="332966" y="172012"/>
                </a:lnTo>
                <a:lnTo>
                  <a:pt x="348753" y="223609"/>
                </a:lnTo>
                <a:lnTo>
                  <a:pt x="219585" y="258007"/>
                </a:lnTo>
                <a:lnTo>
                  <a:pt x="219585" y="259441"/>
                </a:lnTo>
                <a:lnTo>
                  <a:pt x="218150" y="259441"/>
                </a:lnTo>
                <a:lnTo>
                  <a:pt x="218150" y="258007"/>
                </a:lnTo>
                <a:lnTo>
                  <a:pt x="130603" y="210710"/>
                </a:lnTo>
                <a:lnTo>
                  <a:pt x="121992" y="351168"/>
                </a:lnTo>
                <a:lnTo>
                  <a:pt x="228197" y="351168"/>
                </a:lnTo>
                <a:lnTo>
                  <a:pt x="228197" y="412798"/>
                </a:lnTo>
                <a:lnTo>
                  <a:pt x="226761" y="412798"/>
                </a:lnTo>
                <a:lnTo>
                  <a:pt x="110510" y="544657"/>
                </a:lnTo>
                <a:lnTo>
                  <a:pt x="124862" y="563289"/>
                </a:lnTo>
                <a:lnTo>
                  <a:pt x="103334" y="580488"/>
                </a:lnTo>
                <a:lnTo>
                  <a:pt x="37315" y="498793"/>
                </a:lnTo>
                <a:lnTo>
                  <a:pt x="58843" y="481594"/>
                </a:lnTo>
                <a:lnTo>
                  <a:pt x="60279" y="483027"/>
                </a:lnTo>
                <a:lnTo>
                  <a:pt x="117686" y="418531"/>
                </a:lnTo>
                <a:lnTo>
                  <a:pt x="1435" y="412798"/>
                </a:lnTo>
                <a:lnTo>
                  <a:pt x="0" y="412798"/>
                </a:lnTo>
                <a:lnTo>
                  <a:pt x="1435" y="372667"/>
                </a:lnTo>
                <a:lnTo>
                  <a:pt x="1435" y="351168"/>
                </a:lnTo>
                <a:lnTo>
                  <a:pt x="2871" y="351168"/>
                </a:lnTo>
                <a:close/>
                <a:moveTo>
                  <a:pt x="462896" y="63221"/>
                </a:moveTo>
                <a:cubicBezTo>
                  <a:pt x="499780" y="63221"/>
                  <a:pt x="529681" y="93070"/>
                  <a:pt x="529681" y="129891"/>
                </a:cubicBezTo>
                <a:cubicBezTo>
                  <a:pt x="529681" y="166712"/>
                  <a:pt x="499780" y="196561"/>
                  <a:pt x="462896" y="196561"/>
                </a:cubicBezTo>
                <a:cubicBezTo>
                  <a:pt x="426012" y="196561"/>
                  <a:pt x="396111" y="166712"/>
                  <a:pt x="396111" y="129891"/>
                </a:cubicBezTo>
                <a:cubicBezTo>
                  <a:pt x="396111" y="93070"/>
                  <a:pt x="426012" y="63221"/>
                  <a:pt x="462896" y="63221"/>
                </a:cubicBezTo>
                <a:close/>
                <a:moveTo>
                  <a:pt x="153571" y="0"/>
                </a:moveTo>
                <a:cubicBezTo>
                  <a:pt x="194836" y="0"/>
                  <a:pt x="228288" y="33400"/>
                  <a:pt x="228288" y="74602"/>
                </a:cubicBezTo>
                <a:cubicBezTo>
                  <a:pt x="228288" y="115804"/>
                  <a:pt x="194836" y="149204"/>
                  <a:pt x="153571" y="149204"/>
                </a:cubicBezTo>
                <a:cubicBezTo>
                  <a:pt x="112306" y="149204"/>
                  <a:pt x="78854" y="115804"/>
                  <a:pt x="78854" y="74602"/>
                </a:cubicBezTo>
                <a:cubicBezTo>
                  <a:pt x="78854" y="33400"/>
                  <a:pt x="112306" y="0"/>
                  <a:pt x="1535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78375" y="1817792"/>
            <a:ext cx="659155" cy="37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8374" y="3192811"/>
            <a:ext cx="659155" cy="37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00441" y="4812879"/>
            <a:ext cx="1015021" cy="37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2010193</a:t>
            </a:r>
            <a:endParaRPr lang="en-GB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58320" y="2138536"/>
            <a:ext cx="2561167" cy="683809"/>
            <a:chOff x="-158386" y="2124222"/>
            <a:chExt cx="4463257" cy="746619"/>
          </a:xfrm>
        </p:grpSpPr>
        <p:sp>
          <p:nvSpPr>
            <p:cNvPr id="33" name="TextBox 32"/>
            <p:cNvSpPr txBox="1"/>
            <p:nvPr/>
          </p:nvSpPr>
          <p:spPr>
            <a:xfrm>
              <a:off x="910213" y="2124222"/>
              <a:ext cx="3394658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42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58320" y="5210835"/>
            <a:ext cx="2562925" cy="683809"/>
            <a:chOff x="-159167" y="2124222"/>
            <a:chExt cx="4466319" cy="746619"/>
          </a:xfrm>
        </p:grpSpPr>
        <p:sp>
          <p:nvSpPr>
            <p:cNvPr id="37" name="TextBox 36"/>
            <p:cNvSpPr txBox="1"/>
            <p:nvPr/>
          </p:nvSpPr>
          <p:spPr>
            <a:xfrm>
              <a:off x="912495" y="2124222"/>
              <a:ext cx="3394657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42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683807"/>
            <a:chOff x="257395" y="2124222"/>
            <a:chExt cx="4036076" cy="746618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885066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42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。</a:t>
              </a:r>
              <a:endParaRPr lang="en-GB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245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08437" y="2138673"/>
              <a:ext cx="2126894" cy="38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F3C5B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85778" y="3752374"/>
              <a:ext cx="2126894" cy="38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rgbClr val="C245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24973" y="5514218"/>
              <a:ext cx="2126894" cy="383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72791" y="2176165"/>
            <a:ext cx="6192688" cy="2929580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val 13"/>
          <p:cNvSpPr/>
          <p:nvPr/>
        </p:nvSpPr>
        <p:spPr>
          <a:xfrm>
            <a:off x="7725519" y="2176165"/>
            <a:ext cx="571172" cy="574448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28277" y="2223793"/>
            <a:ext cx="3450035" cy="196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25519" y="2976182"/>
            <a:ext cx="571172" cy="574448"/>
          </a:xfrm>
          <a:prstGeom prst="ellipse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8428277" y="3019829"/>
            <a:ext cx="3450035" cy="196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25519" y="3771512"/>
            <a:ext cx="571172" cy="574448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8475140" y="3815865"/>
            <a:ext cx="3450035" cy="196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25519" y="4531297"/>
            <a:ext cx="571172" cy="574448"/>
          </a:xfrm>
          <a:prstGeom prst="ellipse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75140" y="4611901"/>
            <a:ext cx="3403172" cy="1964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801841" y="2322211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903969" y="3897891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898964" y="3096194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890952" y="4662324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59" y="2720573"/>
            <a:ext cx="3941240" cy="1970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95" y="1069975"/>
            <a:ext cx="3057525" cy="616267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19467" y="2393336"/>
            <a:ext cx="1584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4000" dirty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</a:rPr>
              <a:t>目</a:t>
            </a:r>
            <a:r>
              <a:rPr lang="zh-CN" altLang="en-US" sz="4000" dirty="0" smtClean="0">
                <a:solidFill>
                  <a:schemeClr val="bg1"/>
                </a:solidFill>
                <a:latin typeface="问藏书房" pitchFamily="2" charset="-122"/>
                <a:ea typeface="问藏书房" pitchFamily="2" charset="-122"/>
              </a:rPr>
              <a:t>录</a:t>
            </a:r>
            <a:endParaRPr lang="zh-CN" altLang="en-US" sz="4000" dirty="0">
              <a:solidFill>
                <a:schemeClr val="bg1"/>
              </a:solidFill>
              <a:latin typeface="问藏书房" pitchFamily="2" charset="-122"/>
              <a:ea typeface="问藏书房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23599" y="1559744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27" name="take-care-of-your-children_71727"/>
          <p:cNvSpPr/>
          <p:nvPr/>
        </p:nvSpPr>
        <p:spPr>
          <a:xfrm>
            <a:off x="3841025" y="1534834"/>
            <a:ext cx="427226" cy="609685"/>
          </a:xfrm>
          <a:custGeom>
            <a:avLst/>
            <a:gdLst>
              <a:gd name="connsiteX0" fmla="*/ 343694 w 424359"/>
              <a:gd name="connsiteY0" fmla="*/ 367576 h 605593"/>
              <a:gd name="connsiteX1" fmla="*/ 357977 w 424359"/>
              <a:gd name="connsiteY1" fmla="*/ 370217 h 605593"/>
              <a:gd name="connsiteX2" fmla="*/ 424315 w 424359"/>
              <a:gd name="connsiteY2" fmla="*/ 484396 h 605593"/>
              <a:gd name="connsiteX3" fmla="*/ 410349 w 424359"/>
              <a:gd name="connsiteY3" fmla="*/ 500557 h 605593"/>
              <a:gd name="connsiteX4" fmla="*/ 409186 w 424359"/>
              <a:gd name="connsiteY4" fmla="*/ 500557 h 605593"/>
              <a:gd name="connsiteX5" fmla="*/ 394162 w 424359"/>
              <a:gd name="connsiteY5" fmla="*/ 486614 h 605593"/>
              <a:gd name="connsiteX6" fmla="*/ 384005 w 424359"/>
              <a:gd name="connsiteY6" fmla="*/ 438238 h 605593"/>
              <a:gd name="connsiteX7" fmla="*/ 384005 w 424359"/>
              <a:gd name="connsiteY7" fmla="*/ 471721 h 605593"/>
              <a:gd name="connsiteX8" fmla="*/ 382947 w 424359"/>
              <a:gd name="connsiteY8" fmla="*/ 481016 h 605593"/>
              <a:gd name="connsiteX9" fmla="*/ 382947 w 424359"/>
              <a:gd name="connsiteY9" fmla="*/ 582521 h 605593"/>
              <a:gd name="connsiteX10" fmla="*/ 365278 w 424359"/>
              <a:gd name="connsiteY10" fmla="*/ 600160 h 605593"/>
              <a:gd name="connsiteX11" fmla="*/ 347609 w 424359"/>
              <a:gd name="connsiteY11" fmla="*/ 582521 h 605593"/>
              <a:gd name="connsiteX12" fmla="*/ 347609 w 424359"/>
              <a:gd name="connsiteY12" fmla="*/ 511858 h 605593"/>
              <a:gd name="connsiteX13" fmla="*/ 343694 w 424359"/>
              <a:gd name="connsiteY13" fmla="*/ 512070 h 605593"/>
              <a:gd name="connsiteX14" fmla="*/ 339674 w 424359"/>
              <a:gd name="connsiteY14" fmla="*/ 511858 h 605593"/>
              <a:gd name="connsiteX15" fmla="*/ 339674 w 424359"/>
              <a:gd name="connsiteY15" fmla="*/ 582521 h 605593"/>
              <a:gd name="connsiteX16" fmla="*/ 322111 w 424359"/>
              <a:gd name="connsiteY16" fmla="*/ 600160 h 605593"/>
              <a:gd name="connsiteX17" fmla="*/ 304442 w 424359"/>
              <a:gd name="connsiteY17" fmla="*/ 582521 h 605593"/>
              <a:gd name="connsiteX18" fmla="*/ 304442 w 424359"/>
              <a:gd name="connsiteY18" fmla="*/ 480911 h 605593"/>
              <a:gd name="connsiteX19" fmla="*/ 303384 w 424359"/>
              <a:gd name="connsiteY19" fmla="*/ 471721 h 605593"/>
              <a:gd name="connsiteX20" fmla="*/ 303384 w 424359"/>
              <a:gd name="connsiteY20" fmla="*/ 438133 h 605593"/>
              <a:gd name="connsiteX21" fmla="*/ 293227 w 424359"/>
              <a:gd name="connsiteY21" fmla="*/ 486614 h 605593"/>
              <a:gd name="connsiteX22" fmla="*/ 278203 w 424359"/>
              <a:gd name="connsiteY22" fmla="*/ 500557 h 605593"/>
              <a:gd name="connsiteX23" fmla="*/ 277039 w 424359"/>
              <a:gd name="connsiteY23" fmla="*/ 500557 h 605593"/>
              <a:gd name="connsiteX24" fmla="*/ 263073 w 424359"/>
              <a:gd name="connsiteY24" fmla="*/ 484396 h 605593"/>
              <a:gd name="connsiteX25" fmla="*/ 329411 w 424359"/>
              <a:gd name="connsiteY25" fmla="*/ 370217 h 605593"/>
              <a:gd name="connsiteX26" fmla="*/ 343694 w 424359"/>
              <a:gd name="connsiteY26" fmla="*/ 367576 h 605593"/>
              <a:gd name="connsiteX27" fmla="*/ 343623 w 424359"/>
              <a:gd name="connsiteY27" fmla="*/ 266173 h 605593"/>
              <a:gd name="connsiteX28" fmla="*/ 391290 w 424359"/>
              <a:gd name="connsiteY28" fmla="*/ 313699 h 605593"/>
              <a:gd name="connsiteX29" fmla="*/ 343623 w 424359"/>
              <a:gd name="connsiteY29" fmla="*/ 361225 h 605593"/>
              <a:gd name="connsiteX30" fmla="*/ 295956 w 424359"/>
              <a:gd name="connsiteY30" fmla="*/ 313699 h 605593"/>
              <a:gd name="connsiteX31" fmla="*/ 343623 w 424359"/>
              <a:gd name="connsiteY31" fmla="*/ 266173 h 605593"/>
              <a:gd name="connsiteX32" fmla="*/ 131027 w 424359"/>
              <a:gd name="connsiteY32" fmla="*/ 164912 h 605593"/>
              <a:gd name="connsiteX33" fmla="*/ 154193 w 424359"/>
              <a:gd name="connsiteY33" fmla="*/ 169137 h 605593"/>
              <a:gd name="connsiteX34" fmla="*/ 261980 w 424359"/>
              <a:gd name="connsiteY34" fmla="*/ 354620 h 605593"/>
              <a:gd name="connsiteX35" fmla="*/ 239343 w 424359"/>
              <a:gd name="connsiteY35" fmla="*/ 380922 h 605593"/>
              <a:gd name="connsiteX36" fmla="*/ 237439 w 424359"/>
              <a:gd name="connsiteY36" fmla="*/ 381027 h 605593"/>
              <a:gd name="connsiteX37" fmla="*/ 213005 w 424359"/>
              <a:gd name="connsiteY37" fmla="*/ 358317 h 605593"/>
              <a:gd name="connsiteX38" fmla="*/ 196504 w 424359"/>
              <a:gd name="connsiteY38" fmla="*/ 279519 h 605593"/>
              <a:gd name="connsiteX39" fmla="*/ 196504 w 424359"/>
              <a:gd name="connsiteY39" fmla="*/ 355043 h 605593"/>
              <a:gd name="connsiteX40" fmla="*/ 194811 w 424359"/>
              <a:gd name="connsiteY40" fmla="*/ 370042 h 605593"/>
              <a:gd name="connsiteX41" fmla="*/ 194811 w 424359"/>
              <a:gd name="connsiteY41" fmla="*/ 576968 h 605593"/>
              <a:gd name="connsiteX42" fmla="*/ 166145 w 424359"/>
              <a:gd name="connsiteY42" fmla="*/ 605593 h 605593"/>
              <a:gd name="connsiteX43" fmla="*/ 137480 w 424359"/>
              <a:gd name="connsiteY43" fmla="*/ 576968 h 605593"/>
              <a:gd name="connsiteX44" fmla="*/ 137480 w 424359"/>
              <a:gd name="connsiteY44" fmla="*/ 420215 h 605593"/>
              <a:gd name="connsiteX45" fmla="*/ 131027 w 424359"/>
              <a:gd name="connsiteY45" fmla="*/ 420532 h 605593"/>
              <a:gd name="connsiteX46" fmla="*/ 124575 w 424359"/>
              <a:gd name="connsiteY46" fmla="*/ 420215 h 605593"/>
              <a:gd name="connsiteX47" fmla="*/ 124575 w 424359"/>
              <a:gd name="connsiteY47" fmla="*/ 576968 h 605593"/>
              <a:gd name="connsiteX48" fmla="*/ 95909 w 424359"/>
              <a:gd name="connsiteY48" fmla="*/ 605593 h 605593"/>
              <a:gd name="connsiteX49" fmla="*/ 67243 w 424359"/>
              <a:gd name="connsiteY49" fmla="*/ 576968 h 605593"/>
              <a:gd name="connsiteX50" fmla="*/ 67243 w 424359"/>
              <a:gd name="connsiteY50" fmla="*/ 370042 h 605593"/>
              <a:gd name="connsiteX51" fmla="*/ 65551 w 424359"/>
              <a:gd name="connsiteY51" fmla="*/ 355043 h 605593"/>
              <a:gd name="connsiteX52" fmla="*/ 65551 w 424359"/>
              <a:gd name="connsiteY52" fmla="*/ 279519 h 605593"/>
              <a:gd name="connsiteX53" fmla="*/ 49050 w 424359"/>
              <a:gd name="connsiteY53" fmla="*/ 358317 h 605593"/>
              <a:gd name="connsiteX54" fmla="*/ 24615 w 424359"/>
              <a:gd name="connsiteY54" fmla="*/ 381027 h 605593"/>
              <a:gd name="connsiteX55" fmla="*/ 22711 w 424359"/>
              <a:gd name="connsiteY55" fmla="*/ 380922 h 605593"/>
              <a:gd name="connsiteX56" fmla="*/ 75 w 424359"/>
              <a:gd name="connsiteY56" fmla="*/ 354620 h 605593"/>
              <a:gd name="connsiteX57" fmla="*/ 107862 w 424359"/>
              <a:gd name="connsiteY57" fmla="*/ 169137 h 605593"/>
              <a:gd name="connsiteX58" fmla="*/ 131027 w 424359"/>
              <a:gd name="connsiteY58" fmla="*/ 164912 h 605593"/>
              <a:gd name="connsiteX59" fmla="*/ 131046 w 424359"/>
              <a:gd name="connsiteY59" fmla="*/ 0 h 605593"/>
              <a:gd name="connsiteX60" fmla="*/ 208457 w 424359"/>
              <a:gd name="connsiteY60" fmla="*/ 77305 h 605593"/>
              <a:gd name="connsiteX61" fmla="*/ 131046 w 424359"/>
              <a:gd name="connsiteY61" fmla="*/ 154610 h 605593"/>
              <a:gd name="connsiteX62" fmla="*/ 53635 w 424359"/>
              <a:gd name="connsiteY62" fmla="*/ 77305 h 605593"/>
              <a:gd name="connsiteX63" fmla="*/ 131046 w 424359"/>
              <a:gd name="connsiteY63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4359" h="605593">
                <a:moveTo>
                  <a:pt x="343694" y="367576"/>
                </a:moveTo>
                <a:cubicBezTo>
                  <a:pt x="348667" y="367576"/>
                  <a:pt x="353534" y="368527"/>
                  <a:pt x="357977" y="370217"/>
                </a:cubicBezTo>
                <a:cubicBezTo>
                  <a:pt x="370462" y="374019"/>
                  <a:pt x="417438" y="394193"/>
                  <a:pt x="424315" y="484396"/>
                </a:cubicBezTo>
                <a:cubicBezTo>
                  <a:pt x="424950" y="492635"/>
                  <a:pt x="418708" y="499923"/>
                  <a:pt x="410349" y="500557"/>
                </a:cubicBezTo>
                <a:cubicBezTo>
                  <a:pt x="409926" y="500557"/>
                  <a:pt x="409609" y="500557"/>
                  <a:pt x="409186" y="500557"/>
                </a:cubicBezTo>
                <a:cubicBezTo>
                  <a:pt x="401356" y="500557"/>
                  <a:pt x="394691" y="494536"/>
                  <a:pt x="394162" y="486614"/>
                </a:cubicBezTo>
                <a:cubicBezTo>
                  <a:pt x="392575" y="466123"/>
                  <a:pt x="388766" y="450385"/>
                  <a:pt x="384005" y="438238"/>
                </a:cubicBezTo>
                <a:lnTo>
                  <a:pt x="384005" y="471721"/>
                </a:lnTo>
                <a:cubicBezTo>
                  <a:pt x="384005" y="474890"/>
                  <a:pt x="383582" y="478059"/>
                  <a:pt x="382947" y="481016"/>
                </a:cubicBezTo>
                <a:lnTo>
                  <a:pt x="382947" y="582521"/>
                </a:lnTo>
                <a:cubicBezTo>
                  <a:pt x="382947" y="592344"/>
                  <a:pt x="375012" y="600160"/>
                  <a:pt x="365278" y="600160"/>
                </a:cubicBezTo>
                <a:cubicBezTo>
                  <a:pt x="355544" y="600160"/>
                  <a:pt x="347609" y="592344"/>
                  <a:pt x="347609" y="582521"/>
                </a:cubicBezTo>
                <a:lnTo>
                  <a:pt x="347609" y="511858"/>
                </a:lnTo>
                <a:cubicBezTo>
                  <a:pt x="346339" y="511964"/>
                  <a:pt x="345070" y="512070"/>
                  <a:pt x="343694" y="512070"/>
                </a:cubicBezTo>
                <a:cubicBezTo>
                  <a:pt x="342319" y="512070"/>
                  <a:pt x="341049" y="511964"/>
                  <a:pt x="339674" y="511858"/>
                </a:cubicBezTo>
                <a:lnTo>
                  <a:pt x="339674" y="582521"/>
                </a:lnTo>
                <a:cubicBezTo>
                  <a:pt x="339674" y="592344"/>
                  <a:pt x="331844" y="600160"/>
                  <a:pt x="322111" y="600160"/>
                </a:cubicBezTo>
                <a:cubicBezTo>
                  <a:pt x="312377" y="600160"/>
                  <a:pt x="304442" y="592344"/>
                  <a:pt x="304442" y="582521"/>
                </a:cubicBezTo>
                <a:lnTo>
                  <a:pt x="304442" y="480911"/>
                </a:lnTo>
                <a:cubicBezTo>
                  <a:pt x="303701" y="477953"/>
                  <a:pt x="303384" y="474890"/>
                  <a:pt x="303384" y="471721"/>
                </a:cubicBezTo>
                <a:lnTo>
                  <a:pt x="303384" y="438133"/>
                </a:lnTo>
                <a:cubicBezTo>
                  <a:pt x="298622" y="450280"/>
                  <a:pt x="294814" y="466018"/>
                  <a:pt x="293227" y="486614"/>
                </a:cubicBezTo>
                <a:cubicBezTo>
                  <a:pt x="292592" y="494536"/>
                  <a:pt x="286032" y="500557"/>
                  <a:pt x="278203" y="500557"/>
                </a:cubicBezTo>
                <a:cubicBezTo>
                  <a:pt x="277779" y="500557"/>
                  <a:pt x="277356" y="500557"/>
                  <a:pt x="277039" y="500557"/>
                </a:cubicBezTo>
                <a:cubicBezTo>
                  <a:pt x="268680" y="499923"/>
                  <a:pt x="262438" y="492635"/>
                  <a:pt x="263073" y="484396"/>
                </a:cubicBezTo>
                <a:cubicBezTo>
                  <a:pt x="269844" y="394088"/>
                  <a:pt x="316926" y="374019"/>
                  <a:pt x="329411" y="370217"/>
                </a:cubicBezTo>
                <a:cubicBezTo>
                  <a:pt x="333855" y="368527"/>
                  <a:pt x="338616" y="367576"/>
                  <a:pt x="343694" y="367576"/>
                </a:cubicBezTo>
                <a:close/>
                <a:moveTo>
                  <a:pt x="343623" y="266173"/>
                </a:moveTo>
                <a:cubicBezTo>
                  <a:pt x="369949" y="266173"/>
                  <a:pt x="391290" y="287451"/>
                  <a:pt x="391290" y="313699"/>
                </a:cubicBezTo>
                <a:cubicBezTo>
                  <a:pt x="391290" y="339947"/>
                  <a:pt x="369949" y="361225"/>
                  <a:pt x="343623" y="361225"/>
                </a:cubicBezTo>
                <a:cubicBezTo>
                  <a:pt x="317297" y="361225"/>
                  <a:pt x="295956" y="339947"/>
                  <a:pt x="295956" y="313699"/>
                </a:cubicBezTo>
                <a:cubicBezTo>
                  <a:pt x="295956" y="287451"/>
                  <a:pt x="317297" y="266173"/>
                  <a:pt x="343623" y="266173"/>
                </a:cubicBezTo>
                <a:close/>
                <a:moveTo>
                  <a:pt x="131027" y="164912"/>
                </a:moveTo>
                <a:cubicBezTo>
                  <a:pt x="139172" y="164912"/>
                  <a:pt x="147000" y="166391"/>
                  <a:pt x="154193" y="169137"/>
                </a:cubicBezTo>
                <a:cubicBezTo>
                  <a:pt x="174396" y="175264"/>
                  <a:pt x="250873" y="208008"/>
                  <a:pt x="261980" y="354620"/>
                </a:cubicBezTo>
                <a:cubicBezTo>
                  <a:pt x="262932" y="368141"/>
                  <a:pt x="252777" y="379971"/>
                  <a:pt x="239343" y="380922"/>
                </a:cubicBezTo>
                <a:cubicBezTo>
                  <a:pt x="238709" y="381027"/>
                  <a:pt x="238074" y="381027"/>
                  <a:pt x="237439" y="381027"/>
                </a:cubicBezTo>
                <a:cubicBezTo>
                  <a:pt x="224746" y="381027"/>
                  <a:pt x="213957" y="371204"/>
                  <a:pt x="213005" y="358317"/>
                </a:cubicBezTo>
                <a:cubicBezTo>
                  <a:pt x="210466" y="324939"/>
                  <a:pt x="204225" y="299271"/>
                  <a:pt x="196504" y="279519"/>
                </a:cubicBezTo>
                <a:lnTo>
                  <a:pt x="196504" y="355043"/>
                </a:lnTo>
                <a:cubicBezTo>
                  <a:pt x="196504" y="360219"/>
                  <a:pt x="195869" y="365183"/>
                  <a:pt x="194811" y="370042"/>
                </a:cubicBezTo>
                <a:lnTo>
                  <a:pt x="194811" y="576968"/>
                </a:lnTo>
                <a:cubicBezTo>
                  <a:pt x="194811" y="592812"/>
                  <a:pt x="181906" y="605593"/>
                  <a:pt x="166145" y="605593"/>
                </a:cubicBezTo>
                <a:cubicBezTo>
                  <a:pt x="150279" y="605593"/>
                  <a:pt x="137480" y="592812"/>
                  <a:pt x="137480" y="576968"/>
                </a:cubicBezTo>
                <a:lnTo>
                  <a:pt x="137480" y="420215"/>
                </a:lnTo>
                <a:cubicBezTo>
                  <a:pt x="135364" y="420427"/>
                  <a:pt x="133143" y="420532"/>
                  <a:pt x="131027" y="420532"/>
                </a:cubicBezTo>
                <a:cubicBezTo>
                  <a:pt x="128806" y="420532"/>
                  <a:pt x="126690" y="420427"/>
                  <a:pt x="124575" y="420215"/>
                </a:cubicBezTo>
                <a:lnTo>
                  <a:pt x="124575" y="576968"/>
                </a:lnTo>
                <a:cubicBezTo>
                  <a:pt x="124575" y="592812"/>
                  <a:pt x="111776" y="605593"/>
                  <a:pt x="95909" y="605593"/>
                </a:cubicBezTo>
                <a:cubicBezTo>
                  <a:pt x="80042" y="605593"/>
                  <a:pt x="67243" y="592812"/>
                  <a:pt x="67243" y="576968"/>
                </a:cubicBezTo>
                <a:lnTo>
                  <a:pt x="67243" y="370042"/>
                </a:lnTo>
                <a:cubicBezTo>
                  <a:pt x="66080" y="365289"/>
                  <a:pt x="65551" y="360219"/>
                  <a:pt x="65551" y="355043"/>
                </a:cubicBezTo>
                <a:lnTo>
                  <a:pt x="65551" y="279519"/>
                </a:lnTo>
                <a:cubicBezTo>
                  <a:pt x="57723" y="299271"/>
                  <a:pt x="51588" y="324939"/>
                  <a:pt x="49050" y="358317"/>
                </a:cubicBezTo>
                <a:cubicBezTo>
                  <a:pt x="48098" y="371204"/>
                  <a:pt x="37308" y="381027"/>
                  <a:pt x="24615" y="381027"/>
                </a:cubicBezTo>
                <a:cubicBezTo>
                  <a:pt x="23980" y="381027"/>
                  <a:pt x="23346" y="381027"/>
                  <a:pt x="22711" y="380922"/>
                </a:cubicBezTo>
                <a:cubicBezTo>
                  <a:pt x="9172" y="379971"/>
                  <a:pt x="-983" y="368141"/>
                  <a:pt x="75" y="354620"/>
                </a:cubicBezTo>
                <a:cubicBezTo>
                  <a:pt x="11076" y="208008"/>
                  <a:pt x="87553" y="175264"/>
                  <a:pt x="107862" y="169137"/>
                </a:cubicBezTo>
                <a:cubicBezTo>
                  <a:pt x="115055" y="166391"/>
                  <a:pt x="122882" y="164912"/>
                  <a:pt x="131027" y="164912"/>
                </a:cubicBezTo>
                <a:close/>
                <a:moveTo>
                  <a:pt x="131046" y="0"/>
                </a:moveTo>
                <a:cubicBezTo>
                  <a:pt x="173799" y="0"/>
                  <a:pt x="208457" y="34611"/>
                  <a:pt x="208457" y="77305"/>
                </a:cubicBezTo>
                <a:cubicBezTo>
                  <a:pt x="208457" y="119999"/>
                  <a:pt x="173799" y="154610"/>
                  <a:pt x="131046" y="154610"/>
                </a:cubicBezTo>
                <a:cubicBezTo>
                  <a:pt x="88293" y="154610"/>
                  <a:pt x="53635" y="119999"/>
                  <a:pt x="53635" y="77305"/>
                </a:cubicBezTo>
                <a:cubicBezTo>
                  <a:pt x="53635" y="34611"/>
                  <a:pt x="88293" y="0"/>
                  <a:pt x="13104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cholar_177882"/>
          <p:cNvSpPr/>
          <p:nvPr/>
        </p:nvSpPr>
        <p:spPr>
          <a:xfrm>
            <a:off x="3740852" y="2579598"/>
            <a:ext cx="609685" cy="465812"/>
          </a:xfrm>
          <a:custGeom>
            <a:avLst/>
            <a:gdLst>
              <a:gd name="connsiteX0" fmla="*/ 552351 w 604887"/>
              <a:gd name="connsiteY0" fmla="*/ 154891 h 462147"/>
              <a:gd name="connsiteX1" fmla="*/ 604887 w 604887"/>
              <a:gd name="connsiteY1" fmla="*/ 225403 h 462147"/>
              <a:gd name="connsiteX2" fmla="*/ 552351 w 604887"/>
              <a:gd name="connsiteY2" fmla="*/ 295914 h 462147"/>
              <a:gd name="connsiteX3" fmla="*/ 526994 w 604887"/>
              <a:gd name="connsiteY3" fmla="*/ 287119 h 462147"/>
              <a:gd name="connsiteX4" fmla="*/ 532005 w 604887"/>
              <a:gd name="connsiteY4" fmla="*/ 353840 h 462147"/>
              <a:gd name="connsiteX5" fmla="*/ 579075 w 604887"/>
              <a:gd name="connsiteY5" fmla="*/ 404790 h 462147"/>
              <a:gd name="connsiteX6" fmla="*/ 578012 w 604887"/>
              <a:gd name="connsiteY6" fmla="*/ 433450 h 462147"/>
              <a:gd name="connsiteX7" fmla="*/ 549314 w 604887"/>
              <a:gd name="connsiteY7" fmla="*/ 432237 h 462147"/>
              <a:gd name="connsiteX8" fmla="*/ 497386 w 604887"/>
              <a:gd name="connsiteY8" fmla="*/ 376282 h 462147"/>
              <a:gd name="connsiteX9" fmla="*/ 492071 w 604887"/>
              <a:gd name="connsiteY9" fmla="*/ 364303 h 462147"/>
              <a:gd name="connsiteX10" fmla="*/ 487516 w 604887"/>
              <a:gd name="connsiteY10" fmla="*/ 313959 h 462147"/>
              <a:gd name="connsiteX11" fmla="*/ 480228 w 604887"/>
              <a:gd name="connsiteY11" fmla="*/ 313959 h 462147"/>
              <a:gd name="connsiteX12" fmla="*/ 467322 w 604887"/>
              <a:gd name="connsiteY12" fmla="*/ 368701 h 462147"/>
              <a:gd name="connsiteX13" fmla="*/ 477343 w 604887"/>
              <a:gd name="connsiteY13" fmla="*/ 439061 h 462147"/>
              <a:gd name="connsiteX14" fmla="*/ 460033 w 604887"/>
              <a:gd name="connsiteY14" fmla="*/ 461958 h 462147"/>
              <a:gd name="connsiteX15" fmla="*/ 437106 w 604887"/>
              <a:gd name="connsiteY15" fmla="*/ 444671 h 462147"/>
              <a:gd name="connsiteX16" fmla="*/ 426629 w 604887"/>
              <a:gd name="connsiteY16" fmla="*/ 370520 h 462147"/>
              <a:gd name="connsiteX17" fmla="*/ 426933 w 604887"/>
              <a:gd name="connsiteY17" fmla="*/ 363090 h 462147"/>
              <a:gd name="connsiteX18" fmla="*/ 438624 w 604887"/>
              <a:gd name="connsiteY18" fmla="*/ 313959 h 462147"/>
              <a:gd name="connsiteX19" fmla="*/ 437258 w 604887"/>
              <a:gd name="connsiteY19" fmla="*/ 291214 h 462147"/>
              <a:gd name="connsiteX20" fmla="*/ 448646 w 604887"/>
              <a:gd name="connsiteY20" fmla="*/ 288484 h 462147"/>
              <a:gd name="connsiteX21" fmla="*/ 465955 w 604887"/>
              <a:gd name="connsiteY21" fmla="*/ 279234 h 462147"/>
              <a:gd name="connsiteX22" fmla="*/ 503915 w 604887"/>
              <a:gd name="connsiteY22" fmla="*/ 216911 h 462147"/>
              <a:gd name="connsiteX23" fmla="*/ 453049 w 604887"/>
              <a:gd name="connsiteY23" fmla="*/ 265739 h 462147"/>
              <a:gd name="connsiteX24" fmla="*/ 444394 w 604887"/>
              <a:gd name="connsiteY24" fmla="*/ 270439 h 462147"/>
              <a:gd name="connsiteX25" fmla="*/ 385633 w 604887"/>
              <a:gd name="connsiteY25" fmla="*/ 284238 h 462147"/>
              <a:gd name="connsiteX26" fmla="*/ 363161 w 604887"/>
              <a:gd name="connsiteY26" fmla="*/ 270288 h 462147"/>
              <a:gd name="connsiteX27" fmla="*/ 376978 w 604887"/>
              <a:gd name="connsiteY27" fmla="*/ 247845 h 462147"/>
              <a:gd name="connsiteX28" fmla="*/ 430880 w 604887"/>
              <a:gd name="connsiteY28" fmla="*/ 235259 h 462147"/>
              <a:gd name="connsiteX29" fmla="*/ 478102 w 604887"/>
              <a:gd name="connsiteY29" fmla="*/ 189920 h 462147"/>
              <a:gd name="connsiteX30" fmla="*/ 437258 w 604887"/>
              <a:gd name="connsiteY30" fmla="*/ 212514 h 462147"/>
              <a:gd name="connsiteX31" fmla="*/ 437258 w 604887"/>
              <a:gd name="connsiteY31" fmla="*/ 193407 h 462147"/>
              <a:gd name="connsiteX32" fmla="*/ 461704 w 604887"/>
              <a:gd name="connsiteY32" fmla="*/ 168994 h 462147"/>
              <a:gd name="connsiteX33" fmla="*/ 520769 w 604887"/>
              <a:gd name="connsiteY33" fmla="*/ 168994 h 462147"/>
              <a:gd name="connsiteX34" fmla="*/ 552351 w 604887"/>
              <a:gd name="connsiteY34" fmla="*/ 154891 h 462147"/>
              <a:gd name="connsiteX35" fmla="*/ 201929 w 604887"/>
              <a:gd name="connsiteY35" fmla="*/ 109424 h 462147"/>
              <a:gd name="connsiteX36" fmla="*/ 259624 w 604887"/>
              <a:gd name="connsiteY36" fmla="*/ 131408 h 462147"/>
              <a:gd name="connsiteX37" fmla="*/ 281790 w 604887"/>
              <a:gd name="connsiteY37" fmla="*/ 162034 h 462147"/>
              <a:gd name="connsiteX38" fmla="*/ 274503 w 604887"/>
              <a:gd name="connsiteY38" fmla="*/ 163702 h 462147"/>
              <a:gd name="connsiteX39" fmla="*/ 222426 w 604887"/>
              <a:gd name="connsiteY39" fmla="*/ 134895 h 462147"/>
              <a:gd name="connsiteX40" fmla="*/ 276780 w 604887"/>
              <a:gd name="connsiteY40" fmla="*/ 186899 h 462147"/>
              <a:gd name="connsiteX41" fmla="*/ 355123 w 604887"/>
              <a:gd name="connsiteY41" fmla="*/ 169463 h 462147"/>
              <a:gd name="connsiteX42" fmla="*/ 382755 w 604887"/>
              <a:gd name="connsiteY42" fmla="*/ 187050 h 462147"/>
              <a:gd name="connsiteX43" fmla="*/ 365295 w 604887"/>
              <a:gd name="connsiteY43" fmla="*/ 214644 h 462147"/>
              <a:gd name="connsiteX44" fmla="*/ 274806 w 604887"/>
              <a:gd name="connsiteY44" fmla="*/ 234960 h 462147"/>
              <a:gd name="connsiteX45" fmla="*/ 253551 w 604887"/>
              <a:gd name="connsiteY45" fmla="*/ 229047 h 462147"/>
              <a:gd name="connsiteX46" fmla="*/ 190239 w 604887"/>
              <a:gd name="connsiteY46" fmla="*/ 168402 h 462147"/>
              <a:gd name="connsiteX47" fmla="*/ 237609 w 604887"/>
              <a:gd name="connsiteY47" fmla="*/ 245724 h 462147"/>
              <a:gd name="connsiteX48" fmla="*/ 248844 w 604887"/>
              <a:gd name="connsiteY48" fmla="*/ 256489 h 462147"/>
              <a:gd name="connsiteX49" fmla="*/ 236242 w 604887"/>
              <a:gd name="connsiteY49" fmla="*/ 289389 h 462147"/>
              <a:gd name="connsiteX50" fmla="*/ 267063 w 604887"/>
              <a:gd name="connsiteY50" fmla="*/ 297121 h 462147"/>
              <a:gd name="connsiteX51" fmla="*/ 287256 w 604887"/>
              <a:gd name="connsiteY51" fmla="*/ 330628 h 462147"/>
              <a:gd name="connsiteX52" fmla="*/ 261142 w 604887"/>
              <a:gd name="connsiteY52" fmla="*/ 440698 h 462147"/>
              <a:gd name="connsiteX53" fmla="*/ 227740 w 604887"/>
              <a:gd name="connsiteY53" fmla="*/ 461318 h 462147"/>
              <a:gd name="connsiteX54" fmla="*/ 206940 w 604887"/>
              <a:gd name="connsiteY54" fmla="*/ 427963 h 462147"/>
              <a:gd name="connsiteX55" fmla="*/ 226829 w 604887"/>
              <a:gd name="connsiteY55" fmla="*/ 344424 h 462147"/>
              <a:gd name="connsiteX56" fmla="*/ 155319 w 604887"/>
              <a:gd name="connsiteY56" fmla="*/ 326534 h 462147"/>
              <a:gd name="connsiteX57" fmla="*/ 171260 w 604887"/>
              <a:gd name="connsiteY57" fmla="*/ 430085 h 462147"/>
              <a:gd name="connsiteX58" fmla="*/ 164884 w 604887"/>
              <a:gd name="connsiteY58" fmla="*/ 452372 h 462147"/>
              <a:gd name="connsiteX59" fmla="*/ 143780 w 604887"/>
              <a:gd name="connsiteY59" fmla="*/ 462076 h 462147"/>
              <a:gd name="connsiteX60" fmla="*/ 27784 w 604887"/>
              <a:gd name="connsiteY60" fmla="*/ 462076 h 462147"/>
              <a:gd name="connsiteX61" fmla="*/ 0 w 604887"/>
              <a:gd name="connsiteY61" fmla="*/ 434330 h 462147"/>
              <a:gd name="connsiteX62" fmla="*/ 27784 w 604887"/>
              <a:gd name="connsiteY62" fmla="*/ 406434 h 462147"/>
              <a:gd name="connsiteX63" fmla="*/ 111289 w 604887"/>
              <a:gd name="connsiteY63" fmla="*/ 406434 h 462147"/>
              <a:gd name="connsiteX64" fmla="*/ 96410 w 604887"/>
              <a:gd name="connsiteY64" fmla="*/ 310615 h 462147"/>
              <a:gd name="connsiteX65" fmla="*/ 99598 w 604887"/>
              <a:gd name="connsiteY65" fmla="*/ 280292 h 462147"/>
              <a:gd name="connsiteX66" fmla="*/ 157292 w 604887"/>
              <a:gd name="connsiteY66" fmla="*/ 129437 h 462147"/>
              <a:gd name="connsiteX67" fmla="*/ 201929 w 604887"/>
              <a:gd name="connsiteY67" fmla="*/ 109424 h 462147"/>
              <a:gd name="connsiteX68" fmla="*/ 481715 w 604887"/>
              <a:gd name="connsiteY68" fmla="*/ 66049 h 462147"/>
              <a:gd name="connsiteX69" fmla="*/ 525501 w 604887"/>
              <a:gd name="connsiteY69" fmla="*/ 109800 h 462147"/>
              <a:gd name="connsiteX70" fmla="*/ 481715 w 604887"/>
              <a:gd name="connsiteY70" fmla="*/ 153551 h 462147"/>
              <a:gd name="connsiteX71" fmla="*/ 437929 w 604887"/>
              <a:gd name="connsiteY71" fmla="*/ 109800 h 462147"/>
              <a:gd name="connsiteX72" fmla="*/ 481715 w 604887"/>
              <a:gd name="connsiteY72" fmla="*/ 66049 h 462147"/>
              <a:gd name="connsiteX73" fmla="*/ 263986 w 604887"/>
              <a:gd name="connsiteY73" fmla="*/ 0 h 462147"/>
              <a:gd name="connsiteX74" fmla="*/ 315217 w 604887"/>
              <a:gd name="connsiteY74" fmla="*/ 51160 h 462147"/>
              <a:gd name="connsiteX75" fmla="*/ 263986 w 604887"/>
              <a:gd name="connsiteY75" fmla="*/ 102320 h 462147"/>
              <a:gd name="connsiteX76" fmla="*/ 212755 w 604887"/>
              <a:gd name="connsiteY76" fmla="*/ 51160 h 462147"/>
              <a:gd name="connsiteX77" fmla="*/ 263986 w 604887"/>
              <a:gd name="connsiteY77" fmla="*/ 0 h 46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4887" h="462147">
                <a:moveTo>
                  <a:pt x="552351" y="154891"/>
                </a:moveTo>
                <a:cubicBezTo>
                  <a:pt x="581352" y="154891"/>
                  <a:pt x="604887" y="186432"/>
                  <a:pt x="604887" y="225403"/>
                </a:cubicBezTo>
                <a:cubicBezTo>
                  <a:pt x="604887" y="264222"/>
                  <a:pt x="581352" y="295914"/>
                  <a:pt x="552351" y="295914"/>
                </a:cubicBezTo>
                <a:cubicBezTo>
                  <a:pt x="543089" y="295914"/>
                  <a:pt x="534434" y="292730"/>
                  <a:pt x="526994" y="287119"/>
                </a:cubicBezTo>
                <a:cubicBezTo>
                  <a:pt x="526994" y="303496"/>
                  <a:pt x="526235" y="291517"/>
                  <a:pt x="532005" y="353840"/>
                </a:cubicBezTo>
                <a:lnTo>
                  <a:pt x="579075" y="404790"/>
                </a:lnTo>
                <a:cubicBezTo>
                  <a:pt x="586818" y="412979"/>
                  <a:pt x="586211" y="425716"/>
                  <a:pt x="578012" y="433450"/>
                </a:cubicBezTo>
                <a:cubicBezTo>
                  <a:pt x="569812" y="441032"/>
                  <a:pt x="556906" y="440425"/>
                  <a:pt x="549314" y="432237"/>
                </a:cubicBezTo>
                <a:lnTo>
                  <a:pt x="497386" y="376282"/>
                </a:lnTo>
                <a:cubicBezTo>
                  <a:pt x="494501" y="372946"/>
                  <a:pt x="492527" y="368852"/>
                  <a:pt x="492071" y="364303"/>
                </a:cubicBezTo>
                <a:lnTo>
                  <a:pt x="487516" y="313959"/>
                </a:lnTo>
                <a:lnTo>
                  <a:pt x="480228" y="313959"/>
                </a:lnTo>
                <a:lnTo>
                  <a:pt x="467322" y="368701"/>
                </a:lnTo>
                <a:lnTo>
                  <a:pt x="477343" y="439061"/>
                </a:lnTo>
                <a:cubicBezTo>
                  <a:pt x="478861" y="450130"/>
                  <a:pt x="471118" y="460441"/>
                  <a:pt x="460033" y="461958"/>
                </a:cubicBezTo>
                <a:cubicBezTo>
                  <a:pt x="448949" y="463474"/>
                  <a:pt x="438624" y="455741"/>
                  <a:pt x="437106" y="444671"/>
                </a:cubicBezTo>
                <a:lnTo>
                  <a:pt x="426629" y="370520"/>
                </a:lnTo>
                <a:cubicBezTo>
                  <a:pt x="426325" y="368094"/>
                  <a:pt x="426477" y="365516"/>
                  <a:pt x="426933" y="363090"/>
                </a:cubicBezTo>
                <a:lnTo>
                  <a:pt x="438624" y="313959"/>
                </a:lnTo>
                <a:lnTo>
                  <a:pt x="437258" y="291214"/>
                </a:lnTo>
                <a:lnTo>
                  <a:pt x="448646" y="288484"/>
                </a:lnTo>
                <a:cubicBezTo>
                  <a:pt x="455326" y="286968"/>
                  <a:pt x="461552" y="286210"/>
                  <a:pt x="465955" y="279234"/>
                </a:cubicBezTo>
                <a:lnTo>
                  <a:pt x="503915" y="216911"/>
                </a:lnTo>
                <a:lnTo>
                  <a:pt x="453049" y="265739"/>
                </a:lnTo>
                <a:cubicBezTo>
                  <a:pt x="450619" y="268013"/>
                  <a:pt x="447583" y="269681"/>
                  <a:pt x="444394" y="270439"/>
                </a:cubicBezTo>
                <a:lnTo>
                  <a:pt x="385633" y="284238"/>
                </a:lnTo>
                <a:cubicBezTo>
                  <a:pt x="375459" y="286513"/>
                  <a:pt x="365438" y="280296"/>
                  <a:pt x="363161" y="270288"/>
                </a:cubicBezTo>
                <a:cubicBezTo>
                  <a:pt x="360731" y="260280"/>
                  <a:pt x="366956" y="250271"/>
                  <a:pt x="376978" y="247845"/>
                </a:cubicBezTo>
                <a:lnTo>
                  <a:pt x="430880" y="235259"/>
                </a:lnTo>
                <a:lnTo>
                  <a:pt x="478102" y="189920"/>
                </a:lnTo>
                <a:lnTo>
                  <a:pt x="437258" y="212514"/>
                </a:lnTo>
                <a:lnTo>
                  <a:pt x="437258" y="193407"/>
                </a:lnTo>
                <a:cubicBezTo>
                  <a:pt x="437258" y="179911"/>
                  <a:pt x="448190" y="168994"/>
                  <a:pt x="461704" y="168994"/>
                </a:cubicBezTo>
                <a:lnTo>
                  <a:pt x="520769" y="168994"/>
                </a:lnTo>
                <a:cubicBezTo>
                  <a:pt x="529575" y="160047"/>
                  <a:pt x="540508" y="154891"/>
                  <a:pt x="552351" y="154891"/>
                </a:cubicBezTo>
                <a:close/>
                <a:moveTo>
                  <a:pt x="201929" y="109424"/>
                </a:moveTo>
                <a:lnTo>
                  <a:pt x="259624" y="131408"/>
                </a:lnTo>
                <a:cubicBezTo>
                  <a:pt x="272833" y="136411"/>
                  <a:pt x="281183" y="148844"/>
                  <a:pt x="281790" y="162034"/>
                </a:cubicBezTo>
                <a:lnTo>
                  <a:pt x="274503" y="163702"/>
                </a:lnTo>
                <a:lnTo>
                  <a:pt x="222426" y="134895"/>
                </a:lnTo>
                <a:lnTo>
                  <a:pt x="276780" y="186899"/>
                </a:lnTo>
                <a:lnTo>
                  <a:pt x="355123" y="169463"/>
                </a:lnTo>
                <a:cubicBezTo>
                  <a:pt x="367573" y="166583"/>
                  <a:pt x="380023" y="174467"/>
                  <a:pt x="382755" y="187050"/>
                </a:cubicBezTo>
                <a:cubicBezTo>
                  <a:pt x="385640" y="199483"/>
                  <a:pt x="377745" y="211915"/>
                  <a:pt x="365295" y="214644"/>
                </a:cubicBezTo>
                <a:lnTo>
                  <a:pt x="274806" y="234960"/>
                </a:lnTo>
                <a:cubicBezTo>
                  <a:pt x="267215" y="236628"/>
                  <a:pt x="259320" y="234354"/>
                  <a:pt x="253551" y="229047"/>
                </a:cubicBezTo>
                <a:lnTo>
                  <a:pt x="190239" y="168402"/>
                </a:lnTo>
                <a:lnTo>
                  <a:pt x="237609" y="245724"/>
                </a:lnTo>
                <a:cubicBezTo>
                  <a:pt x="240342" y="250273"/>
                  <a:pt x="244289" y="253912"/>
                  <a:pt x="248844" y="256489"/>
                </a:cubicBezTo>
                <a:lnTo>
                  <a:pt x="236242" y="289389"/>
                </a:lnTo>
                <a:lnTo>
                  <a:pt x="267063" y="297121"/>
                </a:lnTo>
                <a:cubicBezTo>
                  <a:pt x="281790" y="300911"/>
                  <a:pt x="290748" y="315769"/>
                  <a:pt x="287256" y="330628"/>
                </a:cubicBezTo>
                <a:lnTo>
                  <a:pt x="261142" y="440698"/>
                </a:lnTo>
                <a:cubicBezTo>
                  <a:pt x="257650" y="455708"/>
                  <a:pt x="242619" y="464956"/>
                  <a:pt x="227740" y="461318"/>
                </a:cubicBezTo>
                <a:cubicBezTo>
                  <a:pt x="212709" y="457830"/>
                  <a:pt x="203448" y="442821"/>
                  <a:pt x="206940" y="427963"/>
                </a:cubicBezTo>
                <a:lnTo>
                  <a:pt x="226829" y="344424"/>
                </a:lnTo>
                <a:lnTo>
                  <a:pt x="155319" y="326534"/>
                </a:lnTo>
                <a:lnTo>
                  <a:pt x="171260" y="430085"/>
                </a:lnTo>
                <a:cubicBezTo>
                  <a:pt x="172475" y="438121"/>
                  <a:pt x="170198" y="446308"/>
                  <a:pt x="164884" y="452372"/>
                </a:cubicBezTo>
                <a:cubicBezTo>
                  <a:pt x="159570" y="458589"/>
                  <a:pt x="151827" y="462076"/>
                  <a:pt x="143780" y="462076"/>
                </a:cubicBezTo>
                <a:lnTo>
                  <a:pt x="27784" y="462076"/>
                </a:lnTo>
                <a:cubicBezTo>
                  <a:pt x="12450" y="462076"/>
                  <a:pt x="0" y="449643"/>
                  <a:pt x="0" y="434330"/>
                </a:cubicBezTo>
                <a:cubicBezTo>
                  <a:pt x="0" y="418866"/>
                  <a:pt x="12450" y="406434"/>
                  <a:pt x="27784" y="406434"/>
                </a:cubicBezTo>
                <a:lnTo>
                  <a:pt x="111289" y="406434"/>
                </a:lnTo>
                <a:lnTo>
                  <a:pt x="96410" y="310615"/>
                </a:lnTo>
                <a:cubicBezTo>
                  <a:pt x="94740" y="300457"/>
                  <a:pt x="95803" y="289995"/>
                  <a:pt x="99598" y="280292"/>
                </a:cubicBezTo>
                <a:lnTo>
                  <a:pt x="157292" y="129437"/>
                </a:lnTo>
                <a:cubicBezTo>
                  <a:pt x="164125" y="111547"/>
                  <a:pt x="184014" y="102602"/>
                  <a:pt x="201929" y="109424"/>
                </a:cubicBezTo>
                <a:close/>
                <a:moveTo>
                  <a:pt x="481715" y="66049"/>
                </a:moveTo>
                <a:cubicBezTo>
                  <a:pt x="505897" y="66049"/>
                  <a:pt x="525501" y="85637"/>
                  <a:pt x="525501" y="109800"/>
                </a:cubicBezTo>
                <a:cubicBezTo>
                  <a:pt x="525501" y="133963"/>
                  <a:pt x="505897" y="153551"/>
                  <a:pt x="481715" y="153551"/>
                </a:cubicBezTo>
                <a:cubicBezTo>
                  <a:pt x="457533" y="153551"/>
                  <a:pt x="437929" y="133963"/>
                  <a:pt x="437929" y="109800"/>
                </a:cubicBezTo>
                <a:cubicBezTo>
                  <a:pt x="437929" y="85637"/>
                  <a:pt x="457533" y="66049"/>
                  <a:pt x="481715" y="66049"/>
                </a:cubicBezTo>
                <a:close/>
                <a:moveTo>
                  <a:pt x="263986" y="0"/>
                </a:moveTo>
                <a:cubicBezTo>
                  <a:pt x="292280" y="0"/>
                  <a:pt x="315217" y="22905"/>
                  <a:pt x="315217" y="51160"/>
                </a:cubicBezTo>
                <a:cubicBezTo>
                  <a:pt x="315217" y="79415"/>
                  <a:pt x="292280" y="102320"/>
                  <a:pt x="263986" y="102320"/>
                </a:cubicBezTo>
                <a:cubicBezTo>
                  <a:pt x="235692" y="102320"/>
                  <a:pt x="212755" y="79415"/>
                  <a:pt x="212755" y="51160"/>
                </a:cubicBezTo>
                <a:cubicBezTo>
                  <a:pt x="212755" y="22905"/>
                  <a:pt x="235692" y="0"/>
                  <a:pt x="2639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atherhood_315993"/>
          <p:cNvSpPr/>
          <p:nvPr/>
        </p:nvSpPr>
        <p:spPr>
          <a:xfrm>
            <a:off x="3895402" y="3469833"/>
            <a:ext cx="300589" cy="609685"/>
          </a:xfrm>
          <a:custGeom>
            <a:avLst/>
            <a:gdLst>
              <a:gd name="connsiteX0" fmla="*/ 149833 w 299139"/>
              <a:gd name="connsiteY0" fmla="*/ 256506 h 606743"/>
              <a:gd name="connsiteX1" fmla="*/ 154640 w 299139"/>
              <a:gd name="connsiteY1" fmla="*/ 284413 h 606743"/>
              <a:gd name="connsiteX2" fmla="*/ 204306 w 299139"/>
              <a:gd name="connsiteY2" fmla="*/ 295434 h 606743"/>
              <a:gd name="connsiteX3" fmla="*/ 253083 w 299139"/>
              <a:gd name="connsiteY3" fmla="*/ 264416 h 606743"/>
              <a:gd name="connsiteX4" fmla="*/ 246318 w 299139"/>
              <a:gd name="connsiteY4" fmla="*/ 345827 h 606743"/>
              <a:gd name="connsiteX5" fmla="*/ 273288 w 299139"/>
              <a:gd name="connsiteY5" fmla="*/ 419061 h 606743"/>
              <a:gd name="connsiteX6" fmla="*/ 274979 w 299139"/>
              <a:gd name="connsiteY6" fmla="*/ 427327 h 606743"/>
              <a:gd name="connsiteX7" fmla="*/ 284681 w 299139"/>
              <a:gd name="connsiteY7" fmla="*/ 575129 h 606743"/>
              <a:gd name="connsiteX8" fmla="*/ 256999 w 299139"/>
              <a:gd name="connsiteY8" fmla="*/ 606680 h 606743"/>
              <a:gd name="connsiteX9" fmla="*/ 225401 w 299139"/>
              <a:gd name="connsiteY9" fmla="*/ 579039 h 606743"/>
              <a:gd name="connsiteX10" fmla="*/ 216056 w 299139"/>
              <a:gd name="connsiteY10" fmla="*/ 435504 h 606743"/>
              <a:gd name="connsiteX11" fmla="*/ 181698 w 299139"/>
              <a:gd name="connsiteY11" fmla="*/ 341917 h 606743"/>
              <a:gd name="connsiteX12" fmla="*/ 168703 w 299139"/>
              <a:gd name="connsiteY12" fmla="*/ 340850 h 606743"/>
              <a:gd name="connsiteX13" fmla="*/ 182054 w 299139"/>
              <a:gd name="connsiteY13" fmla="*/ 427949 h 606743"/>
              <a:gd name="connsiteX14" fmla="*/ 181342 w 299139"/>
              <a:gd name="connsiteY14" fmla="*/ 440303 h 606743"/>
              <a:gd name="connsiteX15" fmla="*/ 141645 w 299139"/>
              <a:gd name="connsiteY15" fmla="*/ 584905 h 606743"/>
              <a:gd name="connsiteX16" fmla="*/ 105151 w 299139"/>
              <a:gd name="connsiteY16" fmla="*/ 605702 h 606743"/>
              <a:gd name="connsiteX17" fmla="*/ 84323 w 299139"/>
              <a:gd name="connsiteY17" fmla="*/ 569263 h 606743"/>
              <a:gd name="connsiteX18" fmla="*/ 122419 w 299139"/>
              <a:gd name="connsiteY18" fmla="*/ 430704 h 606743"/>
              <a:gd name="connsiteX19" fmla="*/ 106486 w 299139"/>
              <a:gd name="connsiteY19" fmla="*/ 327163 h 606743"/>
              <a:gd name="connsiteX20" fmla="*/ 109246 w 299139"/>
              <a:gd name="connsiteY20" fmla="*/ 293568 h 606743"/>
              <a:gd name="connsiteX21" fmla="*/ 149833 w 299139"/>
              <a:gd name="connsiteY21" fmla="*/ 256506 h 606743"/>
              <a:gd name="connsiteX22" fmla="*/ 48528 w 299139"/>
              <a:gd name="connsiteY22" fmla="*/ 249943 h 606743"/>
              <a:gd name="connsiteX23" fmla="*/ 67836 w 299139"/>
              <a:gd name="connsiteY23" fmla="*/ 271894 h 606743"/>
              <a:gd name="connsiteX24" fmla="*/ 72641 w 299139"/>
              <a:gd name="connsiteY24" fmla="*/ 282737 h 606743"/>
              <a:gd name="connsiteX25" fmla="*/ 65879 w 299139"/>
              <a:gd name="connsiteY25" fmla="*/ 287091 h 606743"/>
              <a:gd name="connsiteX26" fmla="*/ 47638 w 299139"/>
              <a:gd name="connsiteY26" fmla="*/ 339881 h 606743"/>
              <a:gd name="connsiteX27" fmla="*/ 21746 w 299139"/>
              <a:gd name="connsiteY27" fmla="*/ 352501 h 606743"/>
              <a:gd name="connsiteX28" fmla="*/ 9111 w 299139"/>
              <a:gd name="connsiteY28" fmla="*/ 326639 h 606743"/>
              <a:gd name="connsiteX29" fmla="*/ 29665 w 299139"/>
              <a:gd name="connsiteY29" fmla="*/ 267184 h 606743"/>
              <a:gd name="connsiteX30" fmla="*/ 37940 w 299139"/>
              <a:gd name="connsiteY30" fmla="*/ 256697 h 606743"/>
              <a:gd name="connsiteX31" fmla="*/ 162895 w 299139"/>
              <a:gd name="connsiteY31" fmla="*/ 150163 h 606743"/>
              <a:gd name="connsiteX32" fmla="*/ 134764 w 299139"/>
              <a:gd name="connsiteY32" fmla="*/ 249925 h 606743"/>
              <a:gd name="connsiteX33" fmla="*/ 96662 w 299139"/>
              <a:gd name="connsiteY33" fmla="*/ 278733 h 606743"/>
              <a:gd name="connsiteX34" fmla="*/ 96573 w 299139"/>
              <a:gd name="connsiteY34" fmla="*/ 278733 h 606743"/>
              <a:gd name="connsiteX35" fmla="*/ 83753 w 299139"/>
              <a:gd name="connsiteY35" fmla="*/ 268419 h 606743"/>
              <a:gd name="connsiteX36" fmla="*/ 59272 w 299139"/>
              <a:gd name="connsiteY36" fmla="*/ 237388 h 606743"/>
              <a:gd name="connsiteX37" fmla="*/ 52150 w 299139"/>
              <a:gd name="connsiteY37" fmla="*/ 223517 h 606743"/>
              <a:gd name="connsiteX38" fmla="*/ 54999 w 299139"/>
              <a:gd name="connsiteY38" fmla="*/ 206001 h 606743"/>
              <a:gd name="connsiteX39" fmla="*/ 62566 w 299139"/>
              <a:gd name="connsiteY39" fmla="*/ 196132 h 606743"/>
              <a:gd name="connsiteX40" fmla="*/ 198060 w 299139"/>
              <a:gd name="connsiteY40" fmla="*/ 134093 h 606743"/>
              <a:gd name="connsiteX41" fmla="*/ 228670 w 299139"/>
              <a:gd name="connsiteY41" fmla="*/ 142002 h 606743"/>
              <a:gd name="connsiteX42" fmla="*/ 238013 w 299139"/>
              <a:gd name="connsiteY42" fmla="*/ 177370 h 606743"/>
              <a:gd name="connsiteX43" fmla="*/ 208293 w 299139"/>
              <a:gd name="connsiteY43" fmla="*/ 196564 h 606743"/>
              <a:gd name="connsiteX44" fmla="*/ 210162 w 299139"/>
              <a:gd name="connsiteY44" fmla="*/ 214070 h 606743"/>
              <a:gd name="connsiteX45" fmla="*/ 260704 w 299139"/>
              <a:gd name="connsiteY45" fmla="*/ 181902 h 606743"/>
              <a:gd name="connsiteX46" fmla="*/ 261148 w 299139"/>
              <a:gd name="connsiteY46" fmla="*/ 181724 h 606743"/>
              <a:gd name="connsiteX47" fmla="*/ 295229 w 299139"/>
              <a:gd name="connsiteY47" fmla="*/ 189278 h 606743"/>
              <a:gd name="connsiteX48" fmla="*/ 287665 w 299139"/>
              <a:gd name="connsiteY48" fmla="*/ 223401 h 606743"/>
              <a:gd name="connsiteX49" fmla="*/ 203132 w 299139"/>
              <a:gd name="connsiteY49" fmla="*/ 277075 h 606743"/>
              <a:gd name="connsiteX50" fmla="*/ 168963 w 299139"/>
              <a:gd name="connsiteY50" fmla="*/ 269521 h 606743"/>
              <a:gd name="connsiteX51" fmla="*/ 160777 w 299139"/>
              <a:gd name="connsiteY51" fmla="*/ 217714 h 606743"/>
              <a:gd name="connsiteX52" fmla="*/ 178840 w 299139"/>
              <a:gd name="connsiteY52" fmla="*/ 146445 h 606743"/>
              <a:gd name="connsiteX53" fmla="*/ 198060 w 299139"/>
              <a:gd name="connsiteY53" fmla="*/ 134093 h 606743"/>
              <a:gd name="connsiteX54" fmla="*/ 104043 w 299139"/>
              <a:gd name="connsiteY54" fmla="*/ 108953 h 606743"/>
              <a:gd name="connsiteX55" fmla="*/ 104221 w 299139"/>
              <a:gd name="connsiteY55" fmla="*/ 108953 h 606743"/>
              <a:gd name="connsiteX56" fmla="*/ 136175 w 299139"/>
              <a:gd name="connsiteY56" fmla="*/ 134823 h 606743"/>
              <a:gd name="connsiteX57" fmla="*/ 186110 w 299139"/>
              <a:gd name="connsiteY57" fmla="*/ 113575 h 606743"/>
              <a:gd name="connsiteX58" fmla="*/ 158873 w 299139"/>
              <a:gd name="connsiteY58" fmla="*/ 134378 h 606743"/>
              <a:gd name="connsiteX59" fmla="*/ 68350 w 299139"/>
              <a:gd name="connsiteY59" fmla="*/ 175271 h 606743"/>
              <a:gd name="connsiteX60" fmla="*/ 57580 w 299139"/>
              <a:gd name="connsiteY60" fmla="*/ 176516 h 606743"/>
              <a:gd name="connsiteX61" fmla="*/ 17258 w 299139"/>
              <a:gd name="connsiteY61" fmla="*/ 170204 h 606743"/>
              <a:gd name="connsiteX62" fmla="*/ 257 w 299139"/>
              <a:gd name="connsiteY62" fmla="*/ 146913 h 606743"/>
              <a:gd name="connsiteX63" fmla="*/ 23578 w 299139"/>
              <a:gd name="connsiteY63" fmla="*/ 129933 h 606743"/>
              <a:gd name="connsiteX64" fmla="*/ 58381 w 299139"/>
              <a:gd name="connsiteY64" fmla="*/ 135356 h 606743"/>
              <a:gd name="connsiteX65" fmla="*/ 91670 w 299139"/>
              <a:gd name="connsiteY65" fmla="*/ 122110 h 606743"/>
              <a:gd name="connsiteX66" fmla="*/ 76806 w 299139"/>
              <a:gd name="connsiteY66" fmla="*/ 123354 h 606743"/>
              <a:gd name="connsiteX67" fmla="*/ 104043 w 299139"/>
              <a:gd name="connsiteY67" fmla="*/ 108953 h 606743"/>
              <a:gd name="connsiteX68" fmla="*/ 66502 w 299139"/>
              <a:gd name="connsiteY68" fmla="*/ 21593 h 606743"/>
              <a:gd name="connsiteX69" fmla="*/ 106795 w 299139"/>
              <a:gd name="connsiteY69" fmla="*/ 61851 h 606743"/>
              <a:gd name="connsiteX70" fmla="*/ 66502 w 299139"/>
              <a:gd name="connsiteY70" fmla="*/ 102109 h 606743"/>
              <a:gd name="connsiteX71" fmla="*/ 26209 w 299139"/>
              <a:gd name="connsiteY71" fmla="*/ 61851 h 606743"/>
              <a:gd name="connsiteX72" fmla="*/ 66502 w 299139"/>
              <a:gd name="connsiteY72" fmla="*/ 21593 h 606743"/>
              <a:gd name="connsiteX73" fmla="*/ 228062 w 299139"/>
              <a:gd name="connsiteY73" fmla="*/ 0 h 606743"/>
              <a:gd name="connsiteX74" fmla="*/ 278975 w 299139"/>
              <a:gd name="connsiteY74" fmla="*/ 50843 h 606743"/>
              <a:gd name="connsiteX75" fmla="*/ 228062 w 299139"/>
              <a:gd name="connsiteY75" fmla="*/ 101686 h 606743"/>
              <a:gd name="connsiteX76" fmla="*/ 177149 w 299139"/>
              <a:gd name="connsiteY76" fmla="*/ 50843 h 606743"/>
              <a:gd name="connsiteX77" fmla="*/ 228062 w 299139"/>
              <a:gd name="connsiteY77" fmla="*/ 0 h 6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99139" h="606743">
                <a:moveTo>
                  <a:pt x="149833" y="256506"/>
                </a:moveTo>
                <a:cubicBezTo>
                  <a:pt x="148587" y="266638"/>
                  <a:pt x="148498" y="274815"/>
                  <a:pt x="154640" y="284413"/>
                </a:cubicBezTo>
                <a:cubicBezTo>
                  <a:pt x="165321" y="301211"/>
                  <a:pt x="187573" y="306099"/>
                  <a:pt x="204306" y="295434"/>
                </a:cubicBezTo>
                <a:cubicBezTo>
                  <a:pt x="215700" y="288235"/>
                  <a:pt x="210982" y="291257"/>
                  <a:pt x="253083" y="264416"/>
                </a:cubicBezTo>
                <a:lnTo>
                  <a:pt x="246318" y="345827"/>
                </a:lnTo>
                <a:lnTo>
                  <a:pt x="273288" y="419061"/>
                </a:lnTo>
                <a:cubicBezTo>
                  <a:pt x="274267" y="421728"/>
                  <a:pt x="274801" y="424483"/>
                  <a:pt x="274979" y="427327"/>
                </a:cubicBezTo>
                <a:lnTo>
                  <a:pt x="284681" y="575129"/>
                </a:lnTo>
                <a:cubicBezTo>
                  <a:pt x="285749" y="591482"/>
                  <a:pt x="273288" y="605613"/>
                  <a:pt x="256999" y="606680"/>
                </a:cubicBezTo>
                <a:cubicBezTo>
                  <a:pt x="240533" y="607746"/>
                  <a:pt x="226470" y="595304"/>
                  <a:pt x="225401" y="579039"/>
                </a:cubicBezTo>
                <a:lnTo>
                  <a:pt x="216056" y="435504"/>
                </a:lnTo>
                <a:lnTo>
                  <a:pt x="181698" y="341917"/>
                </a:lnTo>
                <a:lnTo>
                  <a:pt x="168703" y="340850"/>
                </a:lnTo>
                <a:lnTo>
                  <a:pt x="182054" y="427949"/>
                </a:lnTo>
                <a:cubicBezTo>
                  <a:pt x="182677" y="432126"/>
                  <a:pt x="182410" y="436303"/>
                  <a:pt x="181342" y="440303"/>
                </a:cubicBezTo>
                <a:lnTo>
                  <a:pt x="141645" y="584905"/>
                </a:lnTo>
                <a:cubicBezTo>
                  <a:pt x="137283" y="600725"/>
                  <a:pt x="120906" y="609968"/>
                  <a:pt x="105151" y="605702"/>
                </a:cubicBezTo>
                <a:cubicBezTo>
                  <a:pt x="89308" y="601347"/>
                  <a:pt x="80051" y="585083"/>
                  <a:pt x="84323" y="569263"/>
                </a:cubicBezTo>
                <a:lnTo>
                  <a:pt x="122419" y="430704"/>
                </a:lnTo>
                <a:lnTo>
                  <a:pt x="106486" y="327163"/>
                </a:lnTo>
                <a:lnTo>
                  <a:pt x="109246" y="293568"/>
                </a:lnTo>
                <a:cubicBezTo>
                  <a:pt x="128115" y="289213"/>
                  <a:pt x="143692" y="275259"/>
                  <a:pt x="149833" y="256506"/>
                </a:cubicBezTo>
                <a:close/>
                <a:moveTo>
                  <a:pt x="48528" y="249943"/>
                </a:moveTo>
                <a:cubicBezTo>
                  <a:pt x="52710" y="252787"/>
                  <a:pt x="64455" y="256609"/>
                  <a:pt x="67836" y="271894"/>
                </a:cubicBezTo>
                <a:cubicBezTo>
                  <a:pt x="68637" y="275894"/>
                  <a:pt x="70328" y="279537"/>
                  <a:pt x="72641" y="282737"/>
                </a:cubicBezTo>
                <a:lnTo>
                  <a:pt x="65879" y="287091"/>
                </a:lnTo>
                <a:lnTo>
                  <a:pt x="47638" y="339881"/>
                </a:lnTo>
                <a:cubicBezTo>
                  <a:pt x="43901" y="350545"/>
                  <a:pt x="32334" y="356144"/>
                  <a:pt x="21746" y="352501"/>
                </a:cubicBezTo>
                <a:cubicBezTo>
                  <a:pt x="11069" y="348857"/>
                  <a:pt x="5463" y="337304"/>
                  <a:pt x="9111" y="326639"/>
                </a:cubicBezTo>
                <a:lnTo>
                  <a:pt x="29665" y="267184"/>
                </a:lnTo>
                <a:cubicBezTo>
                  <a:pt x="31177" y="262918"/>
                  <a:pt x="34025" y="259186"/>
                  <a:pt x="37940" y="256697"/>
                </a:cubicBezTo>
                <a:close/>
                <a:moveTo>
                  <a:pt x="162895" y="150163"/>
                </a:moveTo>
                <a:lnTo>
                  <a:pt x="134764" y="249925"/>
                </a:lnTo>
                <a:cubicBezTo>
                  <a:pt x="129956" y="266997"/>
                  <a:pt x="114377" y="278733"/>
                  <a:pt x="96662" y="278733"/>
                </a:cubicBezTo>
                <a:lnTo>
                  <a:pt x="96573" y="278733"/>
                </a:lnTo>
                <a:cubicBezTo>
                  <a:pt x="90430" y="278733"/>
                  <a:pt x="85000" y="274465"/>
                  <a:pt x="83753" y="268419"/>
                </a:cubicBezTo>
                <a:cubicBezTo>
                  <a:pt x="79836" y="250725"/>
                  <a:pt x="67818" y="241656"/>
                  <a:pt x="59272" y="237388"/>
                </a:cubicBezTo>
                <a:cubicBezTo>
                  <a:pt x="54109" y="234810"/>
                  <a:pt x="51260" y="229208"/>
                  <a:pt x="52150" y="223517"/>
                </a:cubicBezTo>
                <a:lnTo>
                  <a:pt x="54999" y="206001"/>
                </a:lnTo>
                <a:cubicBezTo>
                  <a:pt x="55711" y="201645"/>
                  <a:pt x="58560" y="197999"/>
                  <a:pt x="62566" y="196132"/>
                </a:cubicBezTo>
                <a:close/>
                <a:moveTo>
                  <a:pt x="198060" y="134093"/>
                </a:moveTo>
                <a:cubicBezTo>
                  <a:pt x="208560" y="131605"/>
                  <a:pt x="220039" y="134182"/>
                  <a:pt x="228670" y="142002"/>
                </a:cubicBezTo>
                <a:cubicBezTo>
                  <a:pt x="238725" y="151155"/>
                  <a:pt x="241928" y="165196"/>
                  <a:pt x="238013" y="177370"/>
                </a:cubicBezTo>
                <a:lnTo>
                  <a:pt x="208293" y="196564"/>
                </a:lnTo>
                <a:lnTo>
                  <a:pt x="210162" y="214070"/>
                </a:lnTo>
                <a:cubicBezTo>
                  <a:pt x="215145" y="210960"/>
                  <a:pt x="256077" y="184923"/>
                  <a:pt x="260704" y="181902"/>
                </a:cubicBezTo>
                <a:lnTo>
                  <a:pt x="261148" y="181724"/>
                </a:lnTo>
                <a:cubicBezTo>
                  <a:pt x="272627" y="174349"/>
                  <a:pt x="287932" y="177814"/>
                  <a:pt x="295229" y="189278"/>
                </a:cubicBezTo>
                <a:cubicBezTo>
                  <a:pt x="302614" y="200830"/>
                  <a:pt x="299233" y="216025"/>
                  <a:pt x="287665" y="223401"/>
                </a:cubicBezTo>
                <a:lnTo>
                  <a:pt x="203132" y="277075"/>
                </a:lnTo>
                <a:cubicBezTo>
                  <a:pt x="191654" y="284450"/>
                  <a:pt x="176349" y="281073"/>
                  <a:pt x="168963" y="269521"/>
                </a:cubicBezTo>
                <a:cubicBezTo>
                  <a:pt x="164336" y="262323"/>
                  <a:pt x="165137" y="257347"/>
                  <a:pt x="160777" y="217714"/>
                </a:cubicBezTo>
                <a:lnTo>
                  <a:pt x="178840" y="146445"/>
                </a:lnTo>
                <a:cubicBezTo>
                  <a:pt x="183823" y="140403"/>
                  <a:pt x="189785" y="135960"/>
                  <a:pt x="198060" y="134093"/>
                </a:cubicBezTo>
                <a:close/>
                <a:moveTo>
                  <a:pt x="104043" y="108953"/>
                </a:moveTo>
                <a:cubicBezTo>
                  <a:pt x="104043" y="108953"/>
                  <a:pt x="104132" y="108953"/>
                  <a:pt x="104221" y="108953"/>
                </a:cubicBezTo>
                <a:cubicBezTo>
                  <a:pt x="119887" y="109042"/>
                  <a:pt x="132971" y="120065"/>
                  <a:pt x="136175" y="134823"/>
                </a:cubicBezTo>
                <a:cubicBezTo>
                  <a:pt x="148548" y="121310"/>
                  <a:pt x="166528" y="113131"/>
                  <a:pt x="186110" y="113575"/>
                </a:cubicBezTo>
                <a:cubicBezTo>
                  <a:pt x="175785" y="117398"/>
                  <a:pt x="166439" y="124154"/>
                  <a:pt x="158873" y="134378"/>
                </a:cubicBezTo>
                <a:cubicBezTo>
                  <a:pt x="154957" y="135356"/>
                  <a:pt x="80277" y="170560"/>
                  <a:pt x="68350" y="175271"/>
                </a:cubicBezTo>
                <a:cubicBezTo>
                  <a:pt x="64967" y="176605"/>
                  <a:pt x="61318" y="177049"/>
                  <a:pt x="57580" y="176516"/>
                </a:cubicBezTo>
                <a:lnTo>
                  <a:pt x="17258" y="170204"/>
                </a:lnTo>
                <a:cubicBezTo>
                  <a:pt x="6132" y="168426"/>
                  <a:pt x="-1523" y="158025"/>
                  <a:pt x="257" y="146913"/>
                </a:cubicBezTo>
                <a:cubicBezTo>
                  <a:pt x="1948" y="135800"/>
                  <a:pt x="12452" y="128155"/>
                  <a:pt x="23578" y="129933"/>
                </a:cubicBezTo>
                <a:lnTo>
                  <a:pt x="58381" y="135356"/>
                </a:lnTo>
                <a:lnTo>
                  <a:pt x="91670" y="122110"/>
                </a:lnTo>
                <a:lnTo>
                  <a:pt x="76806" y="123354"/>
                </a:lnTo>
                <a:cubicBezTo>
                  <a:pt x="82680" y="114642"/>
                  <a:pt x="92650" y="108953"/>
                  <a:pt x="104043" y="108953"/>
                </a:cubicBezTo>
                <a:close/>
                <a:moveTo>
                  <a:pt x="66502" y="21593"/>
                </a:moveTo>
                <a:cubicBezTo>
                  <a:pt x="88755" y="21593"/>
                  <a:pt x="106795" y="39617"/>
                  <a:pt x="106795" y="61851"/>
                </a:cubicBezTo>
                <a:cubicBezTo>
                  <a:pt x="106795" y="84085"/>
                  <a:pt x="88755" y="102109"/>
                  <a:pt x="66502" y="102109"/>
                </a:cubicBezTo>
                <a:cubicBezTo>
                  <a:pt x="44249" y="102109"/>
                  <a:pt x="26209" y="84085"/>
                  <a:pt x="26209" y="61851"/>
                </a:cubicBezTo>
                <a:cubicBezTo>
                  <a:pt x="26209" y="39617"/>
                  <a:pt x="44249" y="21593"/>
                  <a:pt x="66502" y="21593"/>
                </a:cubicBezTo>
                <a:close/>
                <a:moveTo>
                  <a:pt x="228062" y="0"/>
                </a:moveTo>
                <a:cubicBezTo>
                  <a:pt x="256180" y="0"/>
                  <a:pt x="278975" y="22763"/>
                  <a:pt x="278975" y="50843"/>
                </a:cubicBezTo>
                <a:cubicBezTo>
                  <a:pt x="278975" y="78923"/>
                  <a:pt x="256180" y="101686"/>
                  <a:pt x="228062" y="101686"/>
                </a:cubicBezTo>
                <a:cubicBezTo>
                  <a:pt x="199944" y="101686"/>
                  <a:pt x="177149" y="78923"/>
                  <a:pt x="177149" y="50843"/>
                </a:cubicBezTo>
                <a:cubicBezTo>
                  <a:pt x="177149" y="22763"/>
                  <a:pt x="199944" y="0"/>
                  <a:pt x="22806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ent-and-kid_43004"/>
          <p:cNvSpPr/>
          <p:nvPr/>
        </p:nvSpPr>
        <p:spPr>
          <a:xfrm>
            <a:off x="3740853" y="4514597"/>
            <a:ext cx="609685" cy="580050"/>
          </a:xfrm>
          <a:custGeom>
            <a:avLst/>
            <a:gdLst>
              <a:gd name="connsiteX0" fmla="*/ 119122 w 610145"/>
              <a:gd name="connsiteY0" fmla="*/ 412798 h 580488"/>
              <a:gd name="connsiteX1" fmla="*/ 119122 w 610145"/>
              <a:gd name="connsiteY1" fmla="*/ 415665 h 580488"/>
              <a:gd name="connsiteX2" fmla="*/ 121992 w 610145"/>
              <a:gd name="connsiteY2" fmla="*/ 412798 h 580488"/>
              <a:gd name="connsiteX3" fmla="*/ 529681 w 610145"/>
              <a:gd name="connsiteY3" fmla="*/ 215183 h 580488"/>
              <a:gd name="connsiteX4" fmla="*/ 597214 w 610145"/>
              <a:gd name="connsiteY4" fmla="*/ 215183 h 580488"/>
              <a:gd name="connsiteX5" fmla="*/ 610145 w 610145"/>
              <a:gd name="connsiteY5" fmla="*/ 352661 h 580488"/>
              <a:gd name="connsiteX6" fmla="*/ 541176 w 610145"/>
              <a:gd name="connsiteY6" fmla="*/ 352661 h 580488"/>
              <a:gd name="connsiteX7" fmla="*/ 411987 w 610145"/>
              <a:gd name="connsiteY7" fmla="*/ 207826 h 580488"/>
              <a:gd name="connsiteX8" fmla="*/ 521096 w 610145"/>
              <a:gd name="connsiteY8" fmla="*/ 207826 h 580488"/>
              <a:gd name="connsiteX9" fmla="*/ 538324 w 610145"/>
              <a:gd name="connsiteY9" fmla="*/ 442890 h 580488"/>
              <a:gd name="connsiteX10" fmla="*/ 518225 w 610145"/>
              <a:gd name="connsiteY10" fmla="*/ 442890 h 580488"/>
              <a:gd name="connsiteX11" fmla="*/ 564165 w 610145"/>
              <a:gd name="connsiteY11" fmla="*/ 558988 h 580488"/>
              <a:gd name="connsiteX12" fmla="*/ 508175 w 610145"/>
              <a:gd name="connsiteY12" fmla="*/ 580488 h 580488"/>
              <a:gd name="connsiteX13" fmla="*/ 472284 w 610145"/>
              <a:gd name="connsiteY13" fmla="*/ 487322 h 580488"/>
              <a:gd name="connsiteX14" fmla="*/ 434957 w 610145"/>
              <a:gd name="connsiteY14" fmla="*/ 580488 h 580488"/>
              <a:gd name="connsiteX15" fmla="*/ 378967 w 610145"/>
              <a:gd name="connsiteY15" fmla="*/ 558988 h 580488"/>
              <a:gd name="connsiteX16" fmla="*/ 424908 w 610145"/>
              <a:gd name="connsiteY16" fmla="*/ 442890 h 580488"/>
              <a:gd name="connsiteX17" fmla="*/ 411987 w 610145"/>
              <a:gd name="connsiteY17" fmla="*/ 442890 h 580488"/>
              <a:gd name="connsiteX18" fmla="*/ 411987 w 610145"/>
              <a:gd name="connsiteY18" fmla="*/ 333958 h 580488"/>
              <a:gd name="connsiteX19" fmla="*/ 396195 w 610145"/>
              <a:gd name="connsiteY19" fmla="*/ 359757 h 580488"/>
              <a:gd name="connsiteX20" fmla="*/ 358868 w 610145"/>
              <a:gd name="connsiteY20" fmla="*/ 335391 h 580488"/>
              <a:gd name="connsiteX21" fmla="*/ 411987 w 610145"/>
              <a:gd name="connsiteY21" fmla="*/ 252259 h 580488"/>
              <a:gd name="connsiteX22" fmla="*/ 14352 w 610145"/>
              <a:gd name="connsiteY22" fmla="*/ 146214 h 580488"/>
              <a:gd name="connsiteX23" fmla="*/ 133474 w 610145"/>
              <a:gd name="connsiteY23" fmla="*/ 151947 h 580488"/>
              <a:gd name="connsiteX24" fmla="*/ 221021 w 610145"/>
              <a:gd name="connsiteY24" fmla="*/ 199244 h 580488"/>
              <a:gd name="connsiteX25" fmla="*/ 332966 w 610145"/>
              <a:gd name="connsiteY25" fmla="*/ 172012 h 580488"/>
              <a:gd name="connsiteX26" fmla="*/ 348753 w 610145"/>
              <a:gd name="connsiteY26" fmla="*/ 223609 h 580488"/>
              <a:gd name="connsiteX27" fmla="*/ 219585 w 610145"/>
              <a:gd name="connsiteY27" fmla="*/ 258007 h 580488"/>
              <a:gd name="connsiteX28" fmla="*/ 219585 w 610145"/>
              <a:gd name="connsiteY28" fmla="*/ 259441 h 580488"/>
              <a:gd name="connsiteX29" fmla="*/ 218150 w 610145"/>
              <a:gd name="connsiteY29" fmla="*/ 259441 h 580488"/>
              <a:gd name="connsiteX30" fmla="*/ 218150 w 610145"/>
              <a:gd name="connsiteY30" fmla="*/ 258007 h 580488"/>
              <a:gd name="connsiteX31" fmla="*/ 130603 w 610145"/>
              <a:gd name="connsiteY31" fmla="*/ 210710 h 580488"/>
              <a:gd name="connsiteX32" fmla="*/ 121992 w 610145"/>
              <a:gd name="connsiteY32" fmla="*/ 351168 h 580488"/>
              <a:gd name="connsiteX33" fmla="*/ 228197 w 610145"/>
              <a:gd name="connsiteY33" fmla="*/ 351168 h 580488"/>
              <a:gd name="connsiteX34" fmla="*/ 228197 w 610145"/>
              <a:gd name="connsiteY34" fmla="*/ 412798 h 580488"/>
              <a:gd name="connsiteX35" fmla="*/ 226761 w 610145"/>
              <a:gd name="connsiteY35" fmla="*/ 412798 h 580488"/>
              <a:gd name="connsiteX36" fmla="*/ 110510 w 610145"/>
              <a:gd name="connsiteY36" fmla="*/ 544657 h 580488"/>
              <a:gd name="connsiteX37" fmla="*/ 124862 w 610145"/>
              <a:gd name="connsiteY37" fmla="*/ 563289 h 580488"/>
              <a:gd name="connsiteX38" fmla="*/ 103334 w 610145"/>
              <a:gd name="connsiteY38" fmla="*/ 580488 h 580488"/>
              <a:gd name="connsiteX39" fmla="*/ 37315 w 610145"/>
              <a:gd name="connsiteY39" fmla="*/ 498793 h 580488"/>
              <a:gd name="connsiteX40" fmla="*/ 58843 w 610145"/>
              <a:gd name="connsiteY40" fmla="*/ 481594 h 580488"/>
              <a:gd name="connsiteX41" fmla="*/ 60279 w 610145"/>
              <a:gd name="connsiteY41" fmla="*/ 483027 h 580488"/>
              <a:gd name="connsiteX42" fmla="*/ 117686 w 610145"/>
              <a:gd name="connsiteY42" fmla="*/ 418531 h 580488"/>
              <a:gd name="connsiteX43" fmla="*/ 1435 w 610145"/>
              <a:gd name="connsiteY43" fmla="*/ 412798 h 580488"/>
              <a:gd name="connsiteX44" fmla="*/ 0 w 610145"/>
              <a:gd name="connsiteY44" fmla="*/ 412798 h 580488"/>
              <a:gd name="connsiteX45" fmla="*/ 1435 w 610145"/>
              <a:gd name="connsiteY45" fmla="*/ 372667 h 580488"/>
              <a:gd name="connsiteX46" fmla="*/ 1435 w 610145"/>
              <a:gd name="connsiteY46" fmla="*/ 351168 h 580488"/>
              <a:gd name="connsiteX47" fmla="*/ 2871 w 610145"/>
              <a:gd name="connsiteY47" fmla="*/ 351168 h 580488"/>
              <a:gd name="connsiteX48" fmla="*/ 462896 w 610145"/>
              <a:gd name="connsiteY48" fmla="*/ 63221 h 580488"/>
              <a:gd name="connsiteX49" fmla="*/ 529681 w 610145"/>
              <a:gd name="connsiteY49" fmla="*/ 129891 h 580488"/>
              <a:gd name="connsiteX50" fmla="*/ 462896 w 610145"/>
              <a:gd name="connsiteY50" fmla="*/ 196561 h 580488"/>
              <a:gd name="connsiteX51" fmla="*/ 396111 w 610145"/>
              <a:gd name="connsiteY51" fmla="*/ 129891 h 580488"/>
              <a:gd name="connsiteX52" fmla="*/ 462896 w 610145"/>
              <a:gd name="connsiteY52" fmla="*/ 63221 h 580488"/>
              <a:gd name="connsiteX53" fmla="*/ 153571 w 610145"/>
              <a:gd name="connsiteY53" fmla="*/ 0 h 580488"/>
              <a:gd name="connsiteX54" fmla="*/ 228288 w 610145"/>
              <a:gd name="connsiteY54" fmla="*/ 74602 h 580488"/>
              <a:gd name="connsiteX55" fmla="*/ 153571 w 610145"/>
              <a:gd name="connsiteY55" fmla="*/ 149204 h 580488"/>
              <a:gd name="connsiteX56" fmla="*/ 78854 w 610145"/>
              <a:gd name="connsiteY56" fmla="*/ 74602 h 580488"/>
              <a:gd name="connsiteX57" fmla="*/ 153571 w 610145"/>
              <a:gd name="connsiteY57" fmla="*/ 0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145" h="580488">
                <a:moveTo>
                  <a:pt x="119122" y="412798"/>
                </a:moveTo>
                <a:lnTo>
                  <a:pt x="119122" y="415665"/>
                </a:lnTo>
                <a:lnTo>
                  <a:pt x="121992" y="412798"/>
                </a:lnTo>
                <a:close/>
                <a:moveTo>
                  <a:pt x="529681" y="215183"/>
                </a:moveTo>
                <a:lnTo>
                  <a:pt x="597214" y="215183"/>
                </a:lnTo>
                <a:lnTo>
                  <a:pt x="610145" y="352661"/>
                </a:lnTo>
                <a:lnTo>
                  <a:pt x="541176" y="352661"/>
                </a:lnTo>
                <a:close/>
                <a:moveTo>
                  <a:pt x="411987" y="207826"/>
                </a:moveTo>
                <a:lnTo>
                  <a:pt x="521096" y="207826"/>
                </a:lnTo>
                <a:lnTo>
                  <a:pt x="538324" y="442890"/>
                </a:lnTo>
                <a:lnTo>
                  <a:pt x="518225" y="442890"/>
                </a:lnTo>
                <a:lnTo>
                  <a:pt x="564165" y="558988"/>
                </a:lnTo>
                <a:lnTo>
                  <a:pt x="508175" y="580488"/>
                </a:lnTo>
                <a:lnTo>
                  <a:pt x="472284" y="487322"/>
                </a:lnTo>
                <a:lnTo>
                  <a:pt x="434957" y="580488"/>
                </a:lnTo>
                <a:lnTo>
                  <a:pt x="378967" y="558988"/>
                </a:lnTo>
                <a:lnTo>
                  <a:pt x="424908" y="442890"/>
                </a:lnTo>
                <a:lnTo>
                  <a:pt x="411987" y="442890"/>
                </a:lnTo>
                <a:lnTo>
                  <a:pt x="411987" y="333958"/>
                </a:lnTo>
                <a:lnTo>
                  <a:pt x="396195" y="359757"/>
                </a:lnTo>
                <a:lnTo>
                  <a:pt x="358868" y="335391"/>
                </a:lnTo>
                <a:lnTo>
                  <a:pt x="411987" y="252259"/>
                </a:lnTo>
                <a:close/>
                <a:moveTo>
                  <a:pt x="14352" y="146214"/>
                </a:moveTo>
                <a:lnTo>
                  <a:pt x="133474" y="151947"/>
                </a:lnTo>
                <a:lnTo>
                  <a:pt x="221021" y="199244"/>
                </a:lnTo>
                <a:lnTo>
                  <a:pt x="332966" y="172012"/>
                </a:lnTo>
                <a:lnTo>
                  <a:pt x="348753" y="223609"/>
                </a:lnTo>
                <a:lnTo>
                  <a:pt x="219585" y="258007"/>
                </a:lnTo>
                <a:lnTo>
                  <a:pt x="219585" y="259441"/>
                </a:lnTo>
                <a:lnTo>
                  <a:pt x="218150" y="259441"/>
                </a:lnTo>
                <a:lnTo>
                  <a:pt x="218150" y="258007"/>
                </a:lnTo>
                <a:lnTo>
                  <a:pt x="130603" y="210710"/>
                </a:lnTo>
                <a:lnTo>
                  <a:pt x="121992" y="351168"/>
                </a:lnTo>
                <a:lnTo>
                  <a:pt x="228197" y="351168"/>
                </a:lnTo>
                <a:lnTo>
                  <a:pt x="228197" y="412798"/>
                </a:lnTo>
                <a:lnTo>
                  <a:pt x="226761" y="412798"/>
                </a:lnTo>
                <a:lnTo>
                  <a:pt x="110510" y="544657"/>
                </a:lnTo>
                <a:lnTo>
                  <a:pt x="124862" y="563289"/>
                </a:lnTo>
                <a:lnTo>
                  <a:pt x="103334" y="580488"/>
                </a:lnTo>
                <a:lnTo>
                  <a:pt x="37315" y="498793"/>
                </a:lnTo>
                <a:lnTo>
                  <a:pt x="58843" y="481594"/>
                </a:lnTo>
                <a:lnTo>
                  <a:pt x="60279" y="483027"/>
                </a:lnTo>
                <a:lnTo>
                  <a:pt x="117686" y="418531"/>
                </a:lnTo>
                <a:lnTo>
                  <a:pt x="1435" y="412798"/>
                </a:lnTo>
                <a:lnTo>
                  <a:pt x="0" y="412798"/>
                </a:lnTo>
                <a:lnTo>
                  <a:pt x="1435" y="372667"/>
                </a:lnTo>
                <a:lnTo>
                  <a:pt x="1435" y="351168"/>
                </a:lnTo>
                <a:lnTo>
                  <a:pt x="2871" y="351168"/>
                </a:lnTo>
                <a:close/>
                <a:moveTo>
                  <a:pt x="462896" y="63221"/>
                </a:moveTo>
                <a:cubicBezTo>
                  <a:pt x="499780" y="63221"/>
                  <a:pt x="529681" y="93070"/>
                  <a:pt x="529681" y="129891"/>
                </a:cubicBezTo>
                <a:cubicBezTo>
                  <a:pt x="529681" y="166712"/>
                  <a:pt x="499780" y="196561"/>
                  <a:pt x="462896" y="196561"/>
                </a:cubicBezTo>
                <a:cubicBezTo>
                  <a:pt x="426012" y="196561"/>
                  <a:pt x="396111" y="166712"/>
                  <a:pt x="396111" y="129891"/>
                </a:cubicBezTo>
                <a:cubicBezTo>
                  <a:pt x="396111" y="93070"/>
                  <a:pt x="426012" y="63221"/>
                  <a:pt x="462896" y="63221"/>
                </a:cubicBezTo>
                <a:close/>
                <a:moveTo>
                  <a:pt x="153571" y="0"/>
                </a:moveTo>
                <a:cubicBezTo>
                  <a:pt x="194836" y="0"/>
                  <a:pt x="228288" y="33400"/>
                  <a:pt x="228288" y="74602"/>
                </a:cubicBezTo>
                <a:cubicBezTo>
                  <a:pt x="228288" y="115804"/>
                  <a:pt x="194836" y="149204"/>
                  <a:pt x="153571" y="149204"/>
                </a:cubicBezTo>
                <a:cubicBezTo>
                  <a:pt x="112306" y="149204"/>
                  <a:pt x="78854" y="115804"/>
                  <a:pt x="78854" y="74602"/>
                </a:cubicBezTo>
                <a:cubicBezTo>
                  <a:pt x="78854" y="33400"/>
                  <a:pt x="112306" y="0"/>
                  <a:pt x="1535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矩形 39"/>
          <p:cNvSpPr/>
          <p:nvPr/>
        </p:nvSpPr>
        <p:spPr>
          <a:xfrm>
            <a:off x="4523599" y="2568942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41" name="矩形 40"/>
          <p:cNvSpPr/>
          <p:nvPr/>
        </p:nvSpPr>
        <p:spPr>
          <a:xfrm>
            <a:off x="4523599" y="3578140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  <p:sp>
        <p:nvSpPr>
          <p:cNvPr id="42" name="矩形 41"/>
          <p:cNvSpPr/>
          <p:nvPr/>
        </p:nvSpPr>
        <p:spPr>
          <a:xfrm>
            <a:off x="4523599" y="4587338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问藏书房" pitchFamily="2" charset="-122"/>
                <a:ea typeface="问藏书房" pitchFamily="2" charset="-122"/>
              </a:rPr>
              <a:t>单击此处添加标题文本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4269135" y="5488533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900605" y="4371046"/>
            <a:ext cx="2163886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368877" y="3273182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745768" y="2075366"/>
            <a:ext cx="1803237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565818" y="5032386"/>
            <a:ext cx="1194815" cy="1124575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3C5BE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7" y="5179787"/>
              <a:ext cx="771727" cy="6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46949" y="3907818"/>
            <a:ext cx="1194815" cy="1124576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C24546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5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25251" y="2783255"/>
            <a:ext cx="1194815" cy="1124573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F3C5BE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58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7850" y="1721349"/>
            <a:ext cx="1194815" cy="1124575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rgbClr val="C24546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78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90943"/>
              <a:ext cx="771727" cy="580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78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968864" y="1681757"/>
            <a:ext cx="901620" cy="901620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C2454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5949803" y="5019416"/>
            <a:ext cx="901619" cy="901620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rgbClr val="F3C5B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850727" y="3918379"/>
            <a:ext cx="901620" cy="901620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C2454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5765059" y="2752789"/>
            <a:ext cx="901620" cy="901620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F3C5B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Group 38"/>
          <p:cNvGrpSpPr>
            <a:grpSpLocks noChangeAspect="1"/>
          </p:cNvGrpSpPr>
          <p:nvPr/>
        </p:nvGrpSpPr>
        <p:grpSpPr>
          <a:xfrm>
            <a:off x="5302078" y="1878986"/>
            <a:ext cx="226460" cy="488379"/>
            <a:chOff x="-2549990" y="66675"/>
            <a:chExt cx="383518" cy="827088"/>
          </a:xfrm>
          <a:solidFill>
            <a:schemeClr val="bg1"/>
          </a:solidFill>
        </p:grpSpPr>
        <p:sp>
          <p:nvSpPr>
            <p:cNvPr id="71" name="Freeform 19"/>
            <p:cNvSpPr>
              <a:spLocks noEditPoints="1"/>
            </p:cNvSpPr>
            <p:nvPr/>
          </p:nvSpPr>
          <p:spPr bwMode="auto">
            <a:xfrm>
              <a:off x="-2549990" y="66675"/>
              <a:ext cx="383518" cy="827088"/>
            </a:xfrm>
            <a:custGeom>
              <a:avLst/>
              <a:gdLst>
                <a:gd name="connsiteX0" fmla="*/ 104651 w 281346"/>
                <a:gd name="connsiteY0" fmla="*/ 284097 h 606744"/>
                <a:gd name="connsiteX1" fmla="*/ 102782 w 281346"/>
                <a:gd name="connsiteY1" fmla="*/ 313629 h 606744"/>
                <a:gd name="connsiteX2" fmla="*/ 79999 w 281346"/>
                <a:gd name="connsiteY2" fmla="*/ 333911 h 606744"/>
                <a:gd name="connsiteX3" fmla="*/ 59796 w 281346"/>
                <a:gd name="connsiteY3" fmla="*/ 311050 h 606744"/>
                <a:gd name="connsiteX4" fmla="*/ 60953 w 281346"/>
                <a:gd name="connsiteY4" fmla="*/ 290858 h 606744"/>
                <a:gd name="connsiteX5" fmla="*/ 190933 w 281346"/>
                <a:gd name="connsiteY5" fmla="*/ 121020 h 606744"/>
                <a:gd name="connsiteX6" fmla="*/ 215943 w 281346"/>
                <a:gd name="connsiteY6" fmla="*/ 126175 h 606744"/>
                <a:gd name="connsiteX7" fmla="*/ 244692 w 281346"/>
                <a:gd name="connsiteY7" fmla="*/ 169995 h 606744"/>
                <a:gd name="connsiteX8" fmla="*/ 210514 w 281346"/>
                <a:gd name="connsiteY8" fmla="*/ 335229 h 606744"/>
                <a:gd name="connsiteX9" fmla="*/ 241576 w 281346"/>
                <a:gd name="connsiteY9" fmla="*/ 419935 h 606744"/>
                <a:gd name="connsiteX10" fmla="*/ 243356 w 281346"/>
                <a:gd name="connsiteY10" fmla="*/ 428202 h 606744"/>
                <a:gd name="connsiteX11" fmla="*/ 252969 w 281346"/>
                <a:gd name="connsiteY11" fmla="*/ 575304 h 606744"/>
                <a:gd name="connsiteX12" fmla="*/ 225378 w 281346"/>
                <a:gd name="connsiteY12" fmla="*/ 606680 h 606744"/>
                <a:gd name="connsiteX13" fmla="*/ 193959 w 281346"/>
                <a:gd name="connsiteY13" fmla="*/ 579126 h 606744"/>
                <a:gd name="connsiteX14" fmla="*/ 184613 w 281346"/>
                <a:gd name="connsiteY14" fmla="*/ 436290 h 606744"/>
                <a:gd name="connsiteX15" fmla="*/ 150970 w 281346"/>
                <a:gd name="connsiteY15" fmla="*/ 344562 h 606744"/>
                <a:gd name="connsiteX16" fmla="*/ 137441 w 281346"/>
                <a:gd name="connsiteY16" fmla="*/ 341807 h 606744"/>
                <a:gd name="connsiteX17" fmla="*/ 150792 w 281346"/>
                <a:gd name="connsiteY17" fmla="*/ 428824 h 606744"/>
                <a:gd name="connsiteX18" fmla="*/ 150080 w 281346"/>
                <a:gd name="connsiteY18" fmla="*/ 441090 h 606744"/>
                <a:gd name="connsiteX19" fmla="*/ 110562 w 281346"/>
                <a:gd name="connsiteY19" fmla="*/ 584992 h 606744"/>
                <a:gd name="connsiteX20" fmla="*/ 74248 w 281346"/>
                <a:gd name="connsiteY20" fmla="*/ 605702 h 606744"/>
                <a:gd name="connsiteX21" fmla="*/ 53599 w 281346"/>
                <a:gd name="connsiteY21" fmla="*/ 569437 h 606744"/>
                <a:gd name="connsiteX22" fmla="*/ 91426 w 281346"/>
                <a:gd name="connsiteY22" fmla="*/ 431490 h 606744"/>
                <a:gd name="connsiteX23" fmla="*/ 79143 w 281346"/>
                <a:gd name="connsiteY23" fmla="*/ 351495 h 606744"/>
                <a:gd name="connsiteX24" fmla="*/ 120441 w 281346"/>
                <a:gd name="connsiteY24" fmla="*/ 314697 h 606744"/>
                <a:gd name="connsiteX25" fmla="*/ 122488 w 281346"/>
                <a:gd name="connsiteY25" fmla="*/ 281366 h 606744"/>
                <a:gd name="connsiteX26" fmla="*/ 131478 w 281346"/>
                <a:gd name="connsiteY26" fmla="*/ 280033 h 606744"/>
                <a:gd name="connsiteX27" fmla="*/ 150169 w 281346"/>
                <a:gd name="connsiteY27" fmla="*/ 264212 h 606744"/>
                <a:gd name="connsiteX28" fmla="*/ 168326 w 281346"/>
                <a:gd name="connsiteY28" fmla="*/ 209637 h 606744"/>
                <a:gd name="connsiteX29" fmla="*/ 136996 w 281346"/>
                <a:gd name="connsiteY29" fmla="*/ 255145 h 606744"/>
                <a:gd name="connsiteX30" fmla="*/ 120441 w 281346"/>
                <a:gd name="connsiteY30" fmla="*/ 265545 h 606744"/>
                <a:gd name="connsiteX31" fmla="*/ 28322 w 281346"/>
                <a:gd name="connsiteY31" fmla="*/ 279766 h 606744"/>
                <a:gd name="connsiteX32" fmla="*/ 285 w 281346"/>
                <a:gd name="connsiteY32" fmla="*/ 259145 h 606744"/>
                <a:gd name="connsiteX33" fmla="*/ 20845 w 281346"/>
                <a:gd name="connsiteY33" fmla="*/ 231147 h 606744"/>
                <a:gd name="connsiteX34" fmla="*/ 102373 w 281346"/>
                <a:gd name="connsiteY34" fmla="*/ 218614 h 606744"/>
                <a:gd name="connsiteX35" fmla="*/ 127651 w 281346"/>
                <a:gd name="connsiteY35" fmla="*/ 181817 h 606744"/>
                <a:gd name="connsiteX36" fmla="*/ 102551 w 281346"/>
                <a:gd name="connsiteY36" fmla="*/ 202438 h 606744"/>
                <a:gd name="connsiteX37" fmla="*/ 94452 w 281346"/>
                <a:gd name="connsiteY37" fmla="*/ 203682 h 606744"/>
                <a:gd name="connsiteX38" fmla="*/ 104598 w 281346"/>
                <a:gd name="connsiteY38" fmla="*/ 159151 h 606744"/>
                <a:gd name="connsiteX39" fmla="*/ 122666 w 281346"/>
                <a:gd name="connsiteY39" fmla="*/ 162351 h 606744"/>
                <a:gd name="connsiteX40" fmla="*/ 169127 w 281346"/>
                <a:gd name="connsiteY40" fmla="*/ 156396 h 606744"/>
                <a:gd name="connsiteX41" fmla="*/ 190933 w 281346"/>
                <a:gd name="connsiteY41" fmla="*/ 121020 h 606744"/>
                <a:gd name="connsiteX42" fmla="*/ 85080 w 281346"/>
                <a:gd name="connsiteY42" fmla="*/ 84968 h 606744"/>
                <a:gd name="connsiteX43" fmla="*/ 104306 w 281346"/>
                <a:gd name="connsiteY43" fmla="*/ 101412 h 606744"/>
                <a:gd name="connsiteX44" fmla="*/ 82321 w 281346"/>
                <a:gd name="connsiteY44" fmla="*/ 100701 h 606744"/>
                <a:gd name="connsiteX45" fmla="*/ 116500 w 281346"/>
                <a:gd name="connsiteY45" fmla="*/ 111012 h 606744"/>
                <a:gd name="connsiteX46" fmla="*/ 150590 w 281346"/>
                <a:gd name="connsiteY46" fmla="*/ 102656 h 606744"/>
                <a:gd name="connsiteX47" fmla="*/ 175157 w 281346"/>
                <a:gd name="connsiteY47" fmla="*/ 117500 h 606744"/>
                <a:gd name="connsiteX48" fmla="*/ 160292 w 281346"/>
                <a:gd name="connsiteY48" fmla="*/ 142033 h 606744"/>
                <a:gd name="connsiteX49" fmla="*/ 120772 w 281346"/>
                <a:gd name="connsiteY49" fmla="*/ 151721 h 606744"/>
                <a:gd name="connsiteX50" fmla="*/ 110091 w 281346"/>
                <a:gd name="connsiteY50" fmla="*/ 151455 h 606744"/>
                <a:gd name="connsiteX51" fmla="*/ 70572 w 281346"/>
                <a:gd name="connsiteY51" fmla="*/ 139544 h 606744"/>
                <a:gd name="connsiteX52" fmla="*/ 96740 w 281346"/>
                <a:gd name="connsiteY52" fmla="*/ 155099 h 606744"/>
                <a:gd name="connsiteX53" fmla="*/ 80274 w 281346"/>
                <a:gd name="connsiteY53" fmla="*/ 205853 h 606744"/>
                <a:gd name="connsiteX54" fmla="*/ 16543 w 281346"/>
                <a:gd name="connsiteY54" fmla="*/ 215719 h 606744"/>
                <a:gd name="connsiteX55" fmla="*/ 15564 w 281346"/>
                <a:gd name="connsiteY55" fmla="*/ 193409 h 606744"/>
                <a:gd name="connsiteX56" fmla="*/ 43958 w 281346"/>
                <a:gd name="connsiteY56" fmla="*/ 105945 h 606744"/>
                <a:gd name="connsiteX57" fmla="*/ 85080 w 281346"/>
                <a:gd name="connsiteY57" fmla="*/ 84968 h 606744"/>
                <a:gd name="connsiteX58" fmla="*/ 230645 w 281346"/>
                <a:gd name="connsiteY58" fmla="*/ 10373 h 606744"/>
                <a:gd name="connsiteX59" fmla="*/ 281346 w 281346"/>
                <a:gd name="connsiteY59" fmla="*/ 60969 h 606744"/>
                <a:gd name="connsiteX60" fmla="*/ 230645 w 281346"/>
                <a:gd name="connsiteY60" fmla="*/ 111565 h 606744"/>
                <a:gd name="connsiteX61" fmla="*/ 179944 w 281346"/>
                <a:gd name="connsiteY61" fmla="*/ 60969 h 606744"/>
                <a:gd name="connsiteX62" fmla="*/ 230645 w 281346"/>
                <a:gd name="connsiteY62" fmla="*/ 10373 h 606744"/>
                <a:gd name="connsiteX63" fmla="*/ 124832 w 281346"/>
                <a:gd name="connsiteY63" fmla="*/ 0 h 606744"/>
                <a:gd name="connsiteX64" fmla="*/ 164913 w 281346"/>
                <a:gd name="connsiteY64" fmla="*/ 40081 h 606744"/>
                <a:gd name="connsiteX65" fmla="*/ 124832 w 281346"/>
                <a:gd name="connsiteY65" fmla="*/ 80162 h 606744"/>
                <a:gd name="connsiteX66" fmla="*/ 84751 w 281346"/>
                <a:gd name="connsiteY66" fmla="*/ 40081 h 606744"/>
                <a:gd name="connsiteX67" fmla="*/ 124832 w 281346"/>
                <a:gd name="connsiteY67" fmla="*/ 0 h 6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1346" h="606744">
                  <a:moveTo>
                    <a:pt x="104651" y="284097"/>
                  </a:moveTo>
                  <a:lnTo>
                    <a:pt x="102782" y="313629"/>
                  </a:lnTo>
                  <a:cubicBezTo>
                    <a:pt x="102070" y="325549"/>
                    <a:pt x="91924" y="334622"/>
                    <a:pt x="79999" y="333911"/>
                  </a:cubicBezTo>
                  <a:cubicBezTo>
                    <a:pt x="68073" y="333110"/>
                    <a:pt x="58995" y="322969"/>
                    <a:pt x="59796" y="311050"/>
                  </a:cubicBezTo>
                  <a:lnTo>
                    <a:pt x="60953" y="290858"/>
                  </a:lnTo>
                  <a:close/>
                  <a:moveTo>
                    <a:pt x="190933" y="121020"/>
                  </a:moveTo>
                  <a:lnTo>
                    <a:pt x="215943" y="126175"/>
                  </a:lnTo>
                  <a:cubicBezTo>
                    <a:pt x="235969" y="130353"/>
                    <a:pt x="248875" y="149907"/>
                    <a:pt x="244692" y="169995"/>
                  </a:cubicBezTo>
                  <a:lnTo>
                    <a:pt x="210514" y="335229"/>
                  </a:lnTo>
                  <a:lnTo>
                    <a:pt x="241576" y="419935"/>
                  </a:lnTo>
                  <a:cubicBezTo>
                    <a:pt x="242555" y="422602"/>
                    <a:pt x="243178" y="425357"/>
                    <a:pt x="243356" y="428202"/>
                  </a:cubicBezTo>
                  <a:lnTo>
                    <a:pt x="252969" y="575304"/>
                  </a:lnTo>
                  <a:cubicBezTo>
                    <a:pt x="254037" y="591569"/>
                    <a:pt x="241665" y="605613"/>
                    <a:pt x="225378" y="606680"/>
                  </a:cubicBezTo>
                  <a:cubicBezTo>
                    <a:pt x="209090" y="607746"/>
                    <a:pt x="195027" y="595391"/>
                    <a:pt x="193959" y="579126"/>
                  </a:cubicBezTo>
                  <a:lnTo>
                    <a:pt x="184613" y="436290"/>
                  </a:lnTo>
                  <a:lnTo>
                    <a:pt x="150970" y="344562"/>
                  </a:lnTo>
                  <a:lnTo>
                    <a:pt x="137441" y="341807"/>
                  </a:lnTo>
                  <a:lnTo>
                    <a:pt x="150792" y="428824"/>
                  </a:lnTo>
                  <a:cubicBezTo>
                    <a:pt x="151415" y="432912"/>
                    <a:pt x="151148" y="437090"/>
                    <a:pt x="150080" y="441090"/>
                  </a:cubicBezTo>
                  <a:lnTo>
                    <a:pt x="110562" y="584992"/>
                  </a:lnTo>
                  <a:cubicBezTo>
                    <a:pt x="106289" y="600724"/>
                    <a:pt x="90002" y="609968"/>
                    <a:pt x="74248" y="605702"/>
                  </a:cubicBezTo>
                  <a:cubicBezTo>
                    <a:pt x="58494" y="601347"/>
                    <a:pt x="49238" y="585170"/>
                    <a:pt x="53599" y="569437"/>
                  </a:cubicBezTo>
                  <a:lnTo>
                    <a:pt x="91426" y="431490"/>
                  </a:lnTo>
                  <a:lnTo>
                    <a:pt x="79143" y="351495"/>
                  </a:lnTo>
                  <a:cubicBezTo>
                    <a:pt x="100771" y="352651"/>
                    <a:pt x="119195" y="336207"/>
                    <a:pt x="120441" y="314697"/>
                  </a:cubicBezTo>
                  <a:lnTo>
                    <a:pt x="122488" y="281366"/>
                  </a:lnTo>
                  <a:cubicBezTo>
                    <a:pt x="123111" y="281277"/>
                    <a:pt x="130855" y="280122"/>
                    <a:pt x="131478" y="280033"/>
                  </a:cubicBezTo>
                  <a:cubicBezTo>
                    <a:pt x="139844" y="278700"/>
                    <a:pt x="147321" y="272833"/>
                    <a:pt x="150169" y="264212"/>
                  </a:cubicBezTo>
                  <a:lnTo>
                    <a:pt x="168326" y="209637"/>
                  </a:lnTo>
                  <a:lnTo>
                    <a:pt x="136996" y="255145"/>
                  </a:lnTo>
                  <a:cubicBezTo>
                    <a:pt x="133169" y="260745"/>
                    <a:pt x="127117" y="264567"/>
                    <a:pt x="120441" y="265545"/>
                  </a:cubicBezTo>
                  <a:lnTo>
                    <a:pt x="28322" y="279766"/>
                  </a:lnTo>
                  <a:cubicBezTo>
                    <a:pt x="14882" y="281810"/>
                    <a:pt x="2332" y="272567"/>
                    <a:pt x="285" y="259145"/>
                  </a:cubicBezTo>
                  <a:cubicBezTo>
                    <a:pt x="-1762" y="245724"/>
                    <a:pt x="7405" y="233191"/>
                    <a:pt x="20845" y="231147"/>
                  </a:cubicBezTo>
                  <a:lnTo>
                    <a:pt x="102373" y="218614"/>
                  </a:lnTo>
                  <a:lnTo>
                    <a:pt x="127651" y="181817"/>
                  </a:lnTo>
                  <a:lnTo>
                    <a:pt x="102551" y="202438"/>
                  </a:lnTo>
                  <a:lnTo>
                    <a:pt x="94452" y="203682"/>
                  </a:lnTo>
                  <a:cubicBezTo>
                    <a:pt x="102284" y="166084"/>
                    <a:pt x="102106" y="165640"/>
                    <a:pt x="104598" y="159151"/>
                  </a:cubicBezTo>
                  <a:cubicBezTo>
                    <a:pt x="108782" y="160840"/>
                    <a:pt x="113054" y="163507"/>
                    <a:pt x="122666" y="162351"/>
                  </a:cubicBezTo>
                  <a:cubicBezTo>
                    <a:pt x="158980" y="157818"/>
                    <a:pt x="161383" y="159773"/>
                    <a:pt x="169127" y="156396"/>
                  </a:cubicBezTo>
                  <a:cubicBezTo>
                    <a:pt x="183278" y="150174"/>
                    <a:pt x="191645" y="135953"/>
                    <a:pt x="190933" y="121020"/>
                  </a:cubicBezTo>
                  <a:close/>
                  <a:moveTo>
                    <a:pt x="85080" y="84968"/>
                  </a:moveTo>
                  <a:cubicBezTo>
                    <a:pt x="93803" y="87813"/>
                    <a:pt x="100478" y="93857"/>
                    <a:pt x="104306" y="101412"/>
                  </a:cubicBezTo>
                  <a:lnTo>
                    <a:pt x="82321" y="100701"/>
                  </a:lnTo>
                  <a:lnTo>
                    <a:pt x="116500" y="111012"/>
                  </a:lnTo>
                  <a:lnTo>
                    <a:pt x="150590" y="102656"/>
                  </a:lnTo>
                  <a:cubicBezTo>
                    <a:pt x="161449" y="99990"/>
                    <a:pt x="172486" y="106656"/>
                    <a:pt x="175157" y="117500"/>
                  </a:cubicBezTo>
                  <a:cubicBezTo>
                    <a:pt x="177827" y="128344"/>
                    <a:pt x="171151" y="139366"/>
                    <a:pt x="160292" y="142033"/>
                  </a:cubicBezTo>
                  <a:lnTo>
                    <a:pt x="120772" y="151721"/>
                  </a:lnTo>
                  <a:cubicBezTo>
                    <a:pt x="117301" y="152610"/>
                    <a:pt x="113563" y="152521"/>
                    <a:pt x="110091" y="151455"/>
                  </a:cubicBezTo>
                  <a:lnTo>
                    <a:pt x="70572" y="139544"/>
                  </a:lnTo>
                  <a:lnTo>
                    <a:pt x="96740" y="155099"/>
                  </a:lnTo>
                  <a:lnTo>
                    <a:pt x="80274" y="205853"/>
                  </a:lnTo>
                  <a:cubicBezTo>
                    <a:pt x="24643" y="214475"/>
                    <a:pt x="18234" y="215364"/>
                    <a:pt x="16543" y="215719"/>
                  </a:cubicBezTo>
                  <a:cubicBezTo>
                    <a:pt x="13339" y="210564"/>
                    <a:pt x="13428" y="199986"/>
                    <a:pt x="15564" y="193409"/>
                  </a:cubicBezTo>
                  <a:lnTo>
                    <a:pt x="43958" y="105945"/>
                  </a:lnTo>
                  <a:cubicBezTo>
                    <a:pt x="49477" y="88790"/>
                    <a:pt x="67901" y="79457"/>
                    <a:pt x="85080" y="84968"/>
                  </a:cubicBezTo>
                  <a:close/>
                  <a:moveTo>
                    <a:pt x="230645" y="10373"/>
                  </a:moveTo>
                  <a:cubicBezTo>
                    <a:pt x="258646" y="10373"/>
                    <a:pt x="281346" y="33026"/>
                    <a:pt x="281346" y="60969"/>
                  </a:cubicBezTo>
                  <a:cubicBezTo>
                    <a:pt x="281346" y="88912"/>
                    <a:pt x="258646" y="111565"/>
                    <a:pt x="230645" y="111565"/>
                  </a:cubicBezTo>
                  <a:cubicBezTo>
                    <a:pt x="202644" y="111565"/>
                    <a:pt x="179944" y="88912"/>
                    <a:pt x="179944" y="60969"/>
                  </a:cubicBezTo>
                  <a:cubicBezTo>
                    <a:pt x="179944" y="33026"/>
                    <a:pt x="202644" y="10373"/>
                    <a:pt x="230645" y="10373"/>
                  </a:cubicBezTo>
                  <a:close/>
                  <a:moveTo>
                    <a:pt x="124832" y="0"/>
                  </a:moveTo>
                  <a:cubicBezTo>
                    <a:pt x="146968" y="0"/>
                    <a:pt x="164913" y="17945"/>
                    <a:pt x="164913" y="40081"/>
                  </a:cubicBezTo>
                  <a:cubicBezTo>
                    <a:pt x="164913" y="62217"/>
                    <a:pt x="146968" y="80162"/>
                    <a:pt x="124832" y="80162"/>
                  </a:cubicBezTo>
                  <a:cubicBezTo>
                    <a:pt x="102696" y="80162"/>
                    <a:pt x="84751" y="62217"/>
                    <a:pt x="84751" y="40081"/>
                  </a:cubicBezTo>
                  <a:cubicBezTo>
                    <a:pt x="84751" y="17945"/>
                    <a:pt x="102696" y="0"/>
                    <a:pt x="1248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0"/>
            <p:cNvSpPr>
              <a:spLocks noEditPoints="1"/>
            </p:cNvSpPr>
            <p:nvPr/>
          </p:nvSpPr>
          <p:spPr bwMode="auto">
            <a:xfrm>
              <a:off x="-2441781" y="300038"/>
              <a:ext cx="167099" cy="360363"/>
            </a:xfrm>
            <a:custGeom>
              <a:avLst/>
              <a:gdLst>
                <a:gd name="connsiteX0" fmla="*/ 104651 w 281346"/>
                <a:gd name="connsiteY0" fmla="*/ 284097 h 606744"/>
                <a:gd name="connsiteX1" fmla="*/ 102782 w 281346"/>
                <a:gd name="connsiteY1" fmla="*/ 313629 h 606744"/>
                <a:gd name="connsiteX2" fmla="*/ 79999 w 281346"/>
                <a:gd name="connsiteY2" fmla="*/ 333911 h 606744"/>
                <a:gd name="connsiteX3" fmla="*/ 59796 w 281346"/>
                <a:gd name="connsiteY3" fmla="*/ 311050 h 606744"/>
                <a:gd name="connsiteX4" fmla="*/ 60953 w 281346"/>
                <a:gd name="connsiteY4" fmla="*/ 290858 h 606744"/>
                <a:gd name="connsiteX5" fmla="*/ 190933 w 281346"/>
                <a:gd name="connsiteY5" fmla="*/ 121020 h 606744"/>
                <a:gd name="connsiteX6" fmla="*/ 215943 w 281346"/>
                <a:gd name="connsiteY6" fmla="*/ 126175 h 606744"/>
                <a:gd name="connsiteX7" fmla="*/ 244692 w 281346"/>
                <a:gd name="connsiteY7" fmla="*/ 169995 h 606744"/>
                <a:gd name="connsiteX8" fmla="*/ 210514 w 281346"/>
                <a:gd name="connsiteY8" fmla="*/ 335229 h 606744"/>
                <a:gd name="connsiteX9" fmla="*/ 241576 w 281346"/>
                <a:gd name="connsiteY9" fmla="*/ 419935 h 606744"/>
                <a:gd name="connsiteX10" fmla="*/ 243356 w 281346"/>
                <a:gd name="connsiteY10" fmla="*/ 428202 h 606744"/>
                <a:gd name="connsiteX11" fmla="*/ 252969 w 281346"/>
                <a:gd name="connsiteY11" fmla="*/ 575304 h 606744"/>
                <a:gd name="connsiteX12" fmla="*/ 225378 w 281346"/>
                <a:gd name="connsiteY12" fmla="*/ 606680 h 606744"/>
                <a:gd name="connsiteX13" fmla="*/ 193959 w 281346"/>
                <a:gd name="connsiteY13" fmla="*/ 579126 h 606744"/>
                <a:gd name="connsiteX14" fmla="*/ 184613 w 281346"/>
                <a:gd name="connsiteY14" fmla="*/ 436290 h 606744"/>
                <a:gd name="connsiteX15" fmla="*/ 150970 w 281346"/>
                <a:gd name="connsiteY15" fmla="*/ 344562 h 606744"/>
                <a:gd name="connsiteX16" fmla="*/ 137441 w 281346"/>
                <a:gd name="connsiteY16" fmla="*/ 341807 h 606744"/>
                <a:gd name="connsiteX17" fmla="*/ 150792 w 281346"/>
                <a:gd name="connsiteY17" fmla="*/ 428824 h 606744"/>
                <a:gd name="connsiteX18" fmla="*/ 150080 w 281346"/>
                <a:gd name="connsiteY18" fmla="*/ 441090 h 606744"/>
                <a:gd name="connsiteX19" fmla="*/ 110562 w 281346"/>
                <a:gd name="connsiteY19" fmla="*/ 584992 h 606744"/>
                <a:gd name="connsiteX20" fmla="*/ 74248 w 281346"/>
                <a:gd name="connsiteY20" fmla="*/ 605702 h 606744"/>
                <a:gd name="connsiteX21" fmla="*/ 53599 w 281346"/>
                <a:gd name="connsiteY21" fmla="*/ 569437 h 606744"/>
                <a:gd name="connsiteX22" fmla="*/ 91426 w 281346"/>
                <a:gd name="connsiteY22" fmla="*/ 431490 h 606744"/>
                <a:gd name="connsiteX23" fmla="*/ 79143 w 281346"/>
                <a:gd name="connsiteY23" fmla="*/ 351495 h 606744"/>
                <a:gd name="connsiteX24" fmla="*/ 120441 w 281346"/>
                <a:gd name="connsiteY24" fmla="*/ 314697 h 606744"/>
                <a:gd name="connsiteX25" fmla="*/ 122488 w 281346"/>
                <a:gd name="connsiteY25" fmla="*/ 281366 h 606744"/>
                <a:gd name="connsiteX26" fmla="*/ 131478 w 281346"/>
                <a:gd name="connsiteY26" fmla="*/ 280033 h 606744"/>
                <a:gd name="connsiteX27" fmla="*/ 150169 w 281346"/>
                <a:gd name="connsiteY27" fmla="*/ 264212 h 606744"/>
                <a:gd name="connsiteX28" fmla="*/ 168326 w 281346"/>
                <a:gd name="connsiteY28" fmla="*/ 209637 h 606744"/>
                <a:gd name="connsiteX29" fmla="*/ 136996 w 281346"/>
                <a:gd name="connsiteY29" fmla="*/ 255145 h 606744"/>
                <a:gd name="connsiteX30" fmla="*/ 120441 w 281346"/>
                <a:gd name="connsiteY30" fmla="*/ 265545 h 606744"/>
                <a:gd name="connsiteX31" fmla="*/ 28322 w 281346"/>
                <a:gd name="connsiteY31" fmla="*/ 279766 h 606744"/>
                <a:gd name="connsiteX32" fmla="*/ 285 w 281346"/>
                <a:gd name="connsiteY32" fmla="*/ 259145 h 606744"/>
                <a:gd name="connsiteX33" fmla="*/ 20845 w 281346"/>
                <a:gd name="connsiteY33" fmla="*/ 231147 h 606744"/>
                <a:gd name="connsiteX34" fmla="*/ 102373 w 281346"/>
                <a:gd name="connsiteY34" fmla="*/ 218614 h 606744"/>
                <a:gd name="connsiteX35" fmla="*/ 127651 w 281346"/>
                <a:gd name="connsiteY35" fmla="*/ 181817 h 606744"/>
                <a:gd name="connsiteX36" fmla="*/ 102551 w 281346"/>
                <a:gd name="connsiteY36" fmla="*/ 202438 h 606744"/>
                <a:gd name="connsiteX37" fmla="*/ 94452 w 281346"/>
                <a:gd name="connsiteY37" fmla="*/ 203682 h 606744"/>
                <a:gd name="connsiteX38" fmla="*/ 104598 w 281346"/>
                <a:gd name="connsiteY38" fmla="*/ 159151 h 606744"/>
                <a:gd name="connsiteX39" fmla="*/ 122666 w 281346"/>
                <a:gd name="connsiteY39" fmla="*/ 162351 h 606744"/>
                <a:gd name="connsiteX40" fmla="*/ 169127 w 281346"/>
                <a:gd name="connsiteY40" fmla="*/ 156396 h 606744"/>
                <a:gd name="connsiteX41" fmla="*/ 190933 w 281346"/>
                <a:gd name="connsiteY41" fmla="*/ 121020 h 606744"/>
                <a:gd name="connsiteX42" fmla="*/ 85080 w 281346"/>
                <a:gd name="connsiteY42" fmla="*/ 84968 h 606744"/>
                <a:gd name="connsiteX43" fmla="*/ 104306 w 281346"/>
                <a:gd name="connsiteY43" fmla="*/ 101412 h 606744"/>
                <a:gd name="connsiteX44" fmla="*/ 82321 w 281346"/>
                <a:gd name="connsiteY44" fmla="*/ 100701 h 606744"/>
                <a:gd name="connsiteX45" fmla="*/ 116500 w 281346"/>
                <a:gd name="connsiteY45" fmla="*/ 111012 h 606744"/>
                <a:gd name="connsiteX46" fmla="*/ 150590 w 281346"/>
                <a:gd name="connsiteY46" fmla="*/ 102656 h 606744"/>
                <a:gd name="connsiteX47" fmla="*/ 175157 w 281346"/>
                <a:gd name="connsiteY47" fmla="*/ 117500 h 606744"/>
                <a:gd name="connsiteX48" fmla="*/ 160292 w 281346"/>
                <a:gd name="connsiteY48" fmla="*/ 142033 h 606744"/>
                <a:gd name="connsiteX49" fmla="*/ 120772 w 281346"/>
                <a:gd name="connsiteY49" fmla="*/ 151721 h 606744"/>
                <a:gd name="connsiteX50" fmla="*/ 110091 w 281346"/>
                <a:gd name="connsiteY50" fmla="*/ 151455 h 606744"/>
                <a:gd name="connsiteX51" fmla="*/ 70572 w 281346"/>
                <a:gd name="connsiteY51" fmla="*/ 139544 h 606744"/>
                <a:gd name="connsiteX52" fmla="*/ 96740 w 281346"/>
                <a:gd name="connsiteY52" fmla="*/ 155099 h 606744"/>
                <a:gd name="connsiteX53" fmla="*/ 80274 w 281346"/>
                <a:gd name="connsiteY53" fmla="*/ 205853 h 606744"/>
                <a:gd name="connsiteX54" fmla="*/ 16543 w 281346"/>
                <a:gd name="connsiteY54" fmla="*/ 215719 h 606744"/>
                <a:gd name="connsiteX55" fmla="*/ 15564 w 281346"/>
                <a:gd name="connsiteY55" fmla="*/ 193409 h 606744"/>
                <a:gd name="connsiteX56" fmla="*/ 43958 w 281346"/>
                <a:gd name="connsiteY56" fmla="*/ 105945 h 606744"/>
                <a:gd name="connsiteX57" fmla="*/ 85080 w 281346"/>
                <a:gd name="connsiteY57" fmla="*/ 84968 h 606744"/>
                <a:gd name="connsiteX58" fmla="*/ 230645 w 281346"/>
                <a:gd name="connsiteY58" fmla="*/ 10373 h 606744"/>
                <a:gd name="connsiteX59" fmla="*/ 281346 w 281346"/>
                <a:gd name="connsiteY59" fmla="*/ 60969 h 606744"/>
                <a:gd name="connsiteX60" fmla="*/ 230645 w 281346"/>
                <a:gd name="connsiteY60" fmla="*/ 111565 h 606744"/>
                <a:gd name="connsiteX61" fmla="*/ 179944 w 281346"/>
                <a:gd name="connsiteY61" fmla="*/ 60969 h 606744"/>
                <a:gd name="connsiteX62" fmla="*/ 230645 w 281346"/>
                <a:gd name="connsiteY62" fmla="*/ 10373 h 606744"/>
                <a:gd name="connsiteX63" fmla="*/ 124832 w 281346"/>
                <a:gd name="connsiteY63" fmla="*/ 0 h 606744"/>
                <a:gd name="connsiteX64" fmla="*/ 164913 w 281346"/>
                <a:gd name="connsiteY64" fmla="*/ 40081 h 606744"/>
                <a:gd name="connsiteX65" fmla="*/ 124832 w 281346"/>
                <a:gd name="connsiteY65" fmla="*/ 80162 h 606744"/>
                <a:gd name="connsiteX66" fmla="*/ 84751 w 281346"/>
                <a:gd name="connsiteY66" fmla="*/ 40081 h 606744"/>
                <a:gd name="connsiteX67" fmla="*/ 124832 w 281346"/>
                <a:gd name="connsiteY67" fmla="*/ 0 h 6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1346" h="606744">
                  <a:moveTo>
                    <a:pt x="104651" y="284097"/>
                  </a:moveTo>
                  <a:lnTo>
                    <a:pt x="102782" y="313629"/>
                  </a:lnTo>
                  <a:cubicBezTo>
                    <a:pt x="102070" y="325549"/>
                    <a:pt x="91924" y="334622"/>
                    <a:pt x="79999" y="333911"/>
                  </a:cubicBezTo>
                  <a:cubicBezTo>
                    <a:pt x="68073" y="333110"/>
                    <a:pt x="58995" y="322969"/>
                    <a:pt x="59796" y="311050"/>
                  </a:cubicBezTo>
                  <a:lnTo>
                    <a:pt x="60953" y="290858"/>
                  </a:lnTo>
                  <a:close/>
                  <a:moveTo>
                    <a:pt x="190933" y="121020"/>
                  </a:moveTo>
                  <a:lnTo>
                    <a:pt x="215943" y="126175"/>
                  </a:lnTo>
                  <a:cubicBezTo>
                    <a:pt x="235969" y="130353"/>
                    <a:pt x="248875" y="149907"/>
                    <a:pt x="244692" y="169995"/>
                  </a:cubicBezTo>
                  <a:lnTo>
                    <a:pt x="210514" y="335229"/>
                  </a:lnTo>
                  <a:lnTo>
                    <a:pt x="241576" y="419935"/>
                  </a:lnTo>
                  <a:cubicBezTo>
                    <a:pt x="242555" y="422602"/>
                    <a:pt x="243178" y="425357"/>
                    <a:pt x="243356" y="428202"/>
                  </a:cubicBezTo>
                  <a:lnTo>
                    <a:pt x="252969" y="575304"/>
                  </a:lnTo>
                  <a:cubicBezTo>
                    <a:pt x="254037" y="591569"/>
                    <a:pt x="241665" y="605613"/>
                    <a:pt x="225378" y="606680"/>
                  </a:cubicBezTo>
                  <a:cubicBezTo>
                    <a:pt x="209090" y="607746"/>
                    <a:pt x="195027" y="595391"/>
                    <a:pt x="193959" y="579126"/>
                  </a:cubicBezTo>
                  <a:lnTo>
                    <a:pt x="184613" y="436290"/>
                  </a:lnTo>
                  <a:lnTo>
                    <a:pt x="150970" y="344562"/>
                  </a:lnTo>
                  <a:lnTo>
                    <a:pt x="137441" y="341807"/>
                  </a:lnTo>
                  <a:lnTo>
                    <a:pt x="150792" y="428824"/>
                  </a:lnTo>
                  <a:cubicBezTo>
                    <a:pt x="151415" y="432912"/>
                    <a:pt x="151148" y="437090"/>
                    <a:pt x="150080" y="441090"/>
                  </a:cubicBezTo>
                  <a:lnTo>
                    <a:pt x="110562" y="584992"/>
                  </a:lnTo>
                  <a:cubicBezTo>
                    <a:pt x="106289" y="600724"/>
                    <a:pt x="90002" y="609968"/>
                    <a:pt x="74248" y="605702"/>
                  </a:cubicBezTo>
                  <a:cubicBezTo>
                    <a:pt x="58494" y="601347"/>
                    <a:pt x="49238" y="585170"/>
                    <a:pt x="53599" y="569437"/>
                  </a:cubicBezTo>
                  <a:lnTo>
                    <a:pt x="91426" y="431490"/>
                  </a:lnTo>
                  <a:lnTo>
                    <a:pt x="79143" y="351495"/>
                  </a:lnTo>
                  <a:cubicBezTo>
                    <a:pt x="100771" y="352651"/>
                    <a:pt x="119195" y="336207"/>
                    <a:pt x="120441" y="314697"/>
                  </a:cubicBezTo>
                  <a:lnTo>
                    <a:pt x="122488" y="281366"/>
                  </a:lnTo>
                  <a:cubicBezTo>
                    <a:pt x="123111" y="281277"/>
                    <a:pt x="130855" y="280122"/>
                    <a:pt x="131478" y="280033"/>
                  </a:cubicBezTo>
                  <a:cubicBezTo>
                    <a:pt x="139844" y="278700"/>
                    <a:pt x="147321" y="272833"/>
                    <a:pt x="150169" y="264212"/>
                  </a:cubicBezTo>
                  <a:lnTo>
                    <a:pt x="168326" y="209637"/>
                  </a:lnTo>
                  <a:lnTo>
                    <a:pt x="136996" y="255145"/>
                  </a:lnTo>
                  <a:cubicBezTo>
                    <a:pt x="133169" y="260745"/>
                    <a:pt x="127117" y="264567"/>
                    <a:pt x="120441" y="265545"/>
                  </a:cubicBezTo>
                  <a:lnTo>
                    <a:pt x="28322" y="279766"/>
                  </a:lnTo>
                  <a:cubicBezTo>
                    <a:pt x="14882" y="281810"/>
                    <a:pt x="2332" y="272567"/>
                    <a:pt x="285" y="259145"/>
                  </a:cubicBezTo>
                  <a:cubicBezTo>
                    <a:pt x="-1762" y="245724"/>
                    <a:pt x="7405" y="233191"/>
                    <a:pt x="20845" y="231147"/>
                  </a:cubicBezTo>
                  <a:lnTo>
                    <a:pt x="102373" y="218614"/>
                  </a:lnTo>
                  <a:lnTo>
                    <a:pt x="127651" y="181817"/>
                  </a:lnTo>
                  <a:lnTo>
                    <a:pt x="102551" y="202438"/>
                  </a:lnTo>
                  <a:lnTo>
                    <a:pt x="94452" y="203682"/>
                  </a:lnTo>
                  <a:cubicBezTo>
                    <a:pt x="102284" y="166084"/>
                    <a:pt x="102106" y="165640"/>
                    <a:pt x="104598" y="159151"/>
                  </a:cubicBezTo>
                  <a:cubicBezTo>
                    <a:pt x="108782" y="160840"/>
                    <a:pt x="113054" y="163507"/>
                    <a:pt x="122666" y="162351"/>
                  </a:cubicBezTo>
                  <a:cubicBezTo>
                    <a:pt x="158980" y="157818"/>
                    <a:pt x="161383" y="159773"/>
                    <a:pt x="169127" y="156396"/>
                  </a:cubicBezTo>
                  <a:cubicBezTo>
                    <a:pt x="183278" y="150174"/>
                    <a:pt x="191645" y="135953"/>
                    <a:pt x="190933" y="121020"/>
                  </a:cubicBezTo>
                  <a:close/>
                  <a:moveTo>
                    <a:pt x="85080" y="84968"/>
                  </a:moveTo>
                  <a:cubicBezTo>
                    <a:pt x="93803" y="87813"/>
                    <a:pt x="100478" y="93857"/>
                    <a:pt x="104306" y="101412"/>
                  </a:cubicBezTo>
                  <a:lnTo>
                    <a:pt x="82321" y="100701"/>
                  </a:lnTo>
                  <a:lnTo>
                    <a:pt x="116500" y="111012"/>
                  </a:lnTo>
                  <a:lnTo>
                    <a:pt x="150590" y="102656"/>
                  </a:lnTo>
                  <a:cubicBezTo>
                    <a:pt x="161449" y="99990"/>
                    <a:pt x="172486" y="106656"/>
                    <a:pt x="175157" y="117500"/>
                  </a:cubicBezTo>
                  <a:cubicBezTo>
                    <a:pt x="177827" y="128344"/>
                    <a:pt x="171151" y="139366"/>
                    <a:pt x="160292" y="142033"/>
                  </a:cubicBezTo>
                  <a:lnTo>
                    <a:pt x="120772" y="151721"/>
                  </a:lnTo>
                  <a:cubicBezTo>
                    <a:pt x="117301" y="152610"/>
                    <a:pt x="113563" y="152521"/>
                    <a:pt x="110091" y="151455"/>
                  </a:cubicBezTo>
                  <a:lnTo>
                    <a:pt x="70572" y="139544"/>
                  </a:lnTo>
                  <a:lnTo>
                    <a:pt x="96740" y="155099"/>
                  </a:lnTo>
                  <a:lnTo>
                    <a:pt x="80274" y="205853"/>
                  </a:lnTo>
                  <a:cubicBezTo>
                    <a:pt x="24643" y="214475"/>
                    <a:pt x="18234" y="215364"/>
                    <a:pt x="16543" y="215719"/>
                  </a:cubicBezTo>
                  <a:cubicBezTo>
                    <a:pt x="13339" y="210564"/>
                    <a:pt x="13428" y="199986"/>
                    <a:pt x="15564" y="193409"/>
                  </a:cubicBezTo>
                  <a:lnTo>
                    <a:pt x="43958" y="105945"/>
                  </a:lnTo>
                  <a:cubicBezTo>
                    <a:pt x="49477" y="88790"/>
                    <a:pt x="67901" y="79457"/>
                    <a:pt x="85080" y="84968"/>
                  </a:cubicBezTo>
                  <a:close/>
                  <a:moveTo>
                    <a:pt x="230645" y="10373"/>
                  </a:moveTo>
                  <a:cubicBezTo>
                    <a:pt x="258646" y="10373"/>
                    <a:pt x="281346" y="33026"/>
                    <a:pt x="281346" y="60969"/>
                  </a:cubicBezTo>
                  <a:cubicBezTo>
                    <a:pt x="281346" y="88912"/>
                    <a:pt x="258646" y="111565"/>
                    <a:pt x="230645" y="111565"/>
                  </a:cubicBezTo>
                  <a:cubicBezTo>
                    <a:pt x="202644" y="111565"/>
                    <a:pt x="179944" y="88912"/>
                    <a:pt x="179944" y="60969"/>
                  </a:cubicBezTo>
                  <a:cubicBezTo>
                    <a:pt x="179944" y="33026"/>
                    <a:pt x="202644" y="10373"/>
                    <a:pt x="230645" y="10373"/>
                  </a:cubicBezTo>
                  <a:close/>
                  <a:moveTo>
                    <a:pt x="124832" y="0"/>
                  </a:moveTo>
                  <a:cubicBezTo>
                    <a:pt x="146968" y="0"/>
                    <a:pt x="164913" y="17945"/>
                    <a:pt x="164913" y="40081"/>
                  </a:cubicBezTo>
                  <a:cubicBezTo>
                    <a:pt x="164913" y="62217"/>
                    <a:pt x="146968" y="80162"/>
                    <a:pt x="124832" y="80162"/>
                  </a:cubicBezTo>
                  <a:cubicBezTo>
                    <a:pt x="102696" y="80162"/>
                    <a:pt x="84751" y="62217"/>
                    <a:pt x="84751" y="40081"/>
                  </a:cubicBezTo>
                  <a:cubicBezTo>
                    <a:pt x="84751" y="17945"/>
                    <a:pt x="102696" y="0"/>
                    <a:pt x="1248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1"/>
            <p:cNvSpPr>
              <a:spLocks noEditPoints="1"/>
            </p:cNvSpPr>
            <p:nvPr/>
          </p:nvSpPr>
          <p:spPr bwMode="auto">
            <a:xfrm>
              <a:off x="-2404859" y="373856"/>
              <a:ext cx="96431" cy="207962"/>
            </a:xfrm>
            <a:custGeom>
              <a:avLst/>
              <a:gdLst>
                <a:gd name="connsiteX0" fmla="*/ 104651 w 281346"/>
                <a:gd name="connsiteY0" fmla="*/ 284097 h 606744"/>
                <a:gd name="connsiteX1" fmla="*/ 102782 w 281346"/>
                <a:gd name="connsiteY1" fmla="*/ 313629 h 606744"/>
                <a:gd name="connsiteX2" fmla="*/ 79999 w 281346"/>
                <a:gd name="connsiteY2" fmla="*/ 333911 h 606744"/>
                <a:gd name="connsiteX3" fmla="*/ 59796 w 281346"/>
                <a:gd name="connsiteY3" fmla="*/ 311050 h 606744"/>
                <a:gd name="connsiteX4" fmla="*/ 60953 w 281346"/>
                <a:gd name="connsiteY4" fmla="*/ 290858 h 606744"/>
                <a:gd name="connsiteX5" fmla="*/ 190933 w 281346"/>
                <a:gd name="connsiteY5" fmla="*/ 121020 h 606744"/>
                <a:gd name="connsiteX6" fmla="*/ 215943 w 281346"/>
                <a:gd name="connsiteY6" fmla="*/ 126175 h 606744"/>
                <a:gd name="connsiteX7" fmla="*/ 244692 w 281346"/>
                <a:gd name="connsiteY7" fmla="*/ 169995 h 606744"/>
                <a:gd name="connsiteX8" fmla="*/ 210514 w 281346"/>
                <a:gd name="connsiteY8" fmla="*/ 335229 h 606744"/>
                <a:gd name="connsiteX9" fmla="*/ 241576 w 281346"/>
                <a:gd name="connsiteY9" fmla="*/ 419935 h 606744"/>
                <a:gd name="connsiteX10" fmla="*/ 243356 w 281346"/>
                <a:gd name="connsiteY10" fmla="*/ 428202 h 606744"/>
                <a:gd name="connsiteX11" fmla="*/ 252969 w 281346"/>
                <a:gd name="connsiteY11" fmla="*/ 575304 h 606744"/>
                <a:gd name="connsiteX12" fmla="*/ 225378 w 281346"/>
                <a:gd name="connsiteY12" fmla="*/ 606680 h 606744"/>
                <a:gd name="connsiteX13" fmla="*/ 193959 w 281346"/>
                <a:gd name="connsiteY13" fmla="*/ 579126 h 606744"/>
                <a:gd name="connsiteX14" fmla="*/ 184613 w 281346"/>
                <a:gd name="connsiteY14" fmla="*/ 436290 h 606744"/>
                <a:gd name="connsiteX15" fmla="*/ 150970 w 281346"/>
                <a:gd name="connsiteY15" fmla="*/ 344562 h 606744"/>
                <a:gd name="connsiteX16" fmla="*/ 137441 w 281346"/>
                <a:gd name="connsiteY16" fmla="*/ 341807 h 606744"/>
                <a:gd name="connsiteX17" fmla="*/ 150792 w 281346"/>
                <a:gd name="connsiteY17" fmla="*/ 428824 h 606744"/>
                <a:gd name="connsiteX18" fmla="*/ 150080 w 281346"/>
                <a:gd name="connsiteY18" fmla="*/ 441090 h 606744"/>
                <a:gd name="connsiteX19" fmla="*/ 110562 w 281346"/>
                <a:gd name="connsiteY19" fmla="*/ 584992 h 606744"/>
                <a:gd name="connsiteX20" fmla="*/ 74248 w 281346"/>
                <a:gd name="connsiteY20" fmla="*/ 605702 h 606744"/>
                <a:gd name="connsiteX21" fmla="*/ 53599 w 281346"/>
                <a:gd name="connsiteY21" fmla="*/ 569437 h 606744"/>
                <a:gd name="connsiteX22" fmla="*/ 91426 w 281346"/>
                <a:gd name="connsiteY22" fmla="*/ 431490 h 606744"/>
                <a:gd name="connsiteX23" fmla="*/ 79143 w 281346"/>
                <a:gd name="connsiteY23" fmla="*/ 351495 h 606744"/>
                <a:gd name="connsiteX24" fmla="*/ 120441 w 281346"/>
                <a:gd name="connsiteY24" fmla="*/ 314697 h 606744"/>
                <a:gd name="connsiteX25" fmla="*/ 122488 w 281346"/>
                <a:gd name="connsiteY25" fmla="*/ 281366 h 606744"/>
                <a:gd name="connsiteX26" fmla="*/ 131478 w 281346"/>
                <a:gd name="connsiteY26" fmla="*/ 280033 h 606744"/>
                <a:gd name="connsiteX27" fmla="*/ 150169 w 281346"/>
                <a:gd name="connsiteY27" fmla="*/ 264212 h 606744"/>
                <a:gd name="connsiteX28" fmla="*/ 168326 w 281346"/>
                <a:gd name="connsiteY28" fmla="*/ 209637 h 606744"/>
                <a:gd name="connsiteX29" fmla="*/ 136996 w 281346"/>
                <a:gd name="connsiteY29" fmla="*/ 255145 h 606744"/>
                <a:gd name="connsiteX30" fmla="*/ 120441 w 281346"/>
                <a:gd name="connsiteY30" fmla="*/ 265545 h 606744"/>
                <a:gd name="connsiteX31" fmla="*/ 28322 w 281346"/>
                <a:gd name="connsiteY31" fmla="*/ 279766 h 606744"/>
                <a:gd name="connsiteX32" fmla="*/ 285 w 281346"/>
                <a:gd name="connsiteY32" fmla="*/ 259145 h 606744"/>
                <a:gd name="connsiteX33" fmla="*/ 20845 w 281346"/>
                <a:gd name="connsiteY33" fmla="*/ 231147 h 606744"/>
                <a:gd name="connsiteX34" fmla="*/ 102373 w 281346"/>
                <a:gd name="connsiteY34" fmla="*/ 218614 h 606744"/>
                <a:gd name="connsiteX35" fmla="*/ 127651 w 281346"/>
                <a:gd name="connsiteY35" fmla="*/ 181817 h 606744"/>
                <a:gd name="connsiteX36" fmla="*/ 102551 w 281346"/>
                <a:gd name="connsiteY36" fmla="*/ 202438 h 606744"/>
                <a:gd name="connsiteX37" fmla="*/ 94452 w 281346"/>
                <a:gd name="connsiteY37" fmla="*/ 203682 h 606744"/>
                <a:gd name="connsiteX38" fmla="*/ 104598 w 281346"/>
                <a:gd name="connsiteY38" fmla="*/ 159151 h 606744"/>
                <a:gd name="connsiteX39" fmla="*/ 122666 w 281346"/>
                <a:gd name="connsiteY39" fmla="*/ 162351 h 606744"/>
                <a:gd name="connsiteX40" fmla="*/ 169127 w 281346"/>
                <a:gd name="connsiteY40" fmla="*/ 156396 h 606744"/>
                <a:gd name="connsiteX41" fmla="*/ 190933 w 281346"/>
                <a:gd name="connsiteY41" fmla="*/ 121020 h 606744"/>
                <a:gd name="connsiteX42" fmla="*/ 85080 w 281346"/>
                <a:gd name="connsiteY42" fmla="*/ 84968 h 606744"/>
                <a:gd name="connsiteX43" fmla="*/ 104306 w 281346"/>
                <a:gd name="connsiteY43" fmla="*/ 101412 h 606744"/>
                <a:gd name="connsiteX44" fmla="*/ 82321 w 281346"/>
                <a:gd name="connsiteY44" fmla="*/ 100701 h 606744"/>
                <a:gd name="connsiteX45" fmla="*/ 116500 w 281346"/>
                <a:gd name="connsiteY45" fmla="*/ 111012 h 606744"/>
                <a:gd name="connsiteX46" fmla="*/ 150590 w 281346"/>
                <a:gd name="connsiteY46" fmla="*/ 102656 h 606744"/>
                <a:gd name="connsiteX47" fmla="*/ 175157 w 281346"/>
                <a:gd name="connsiteY47" fmla="*/ 117500 h 606744"/>
                <a:gd name="connsiteX48" fmla="*/ 160292 w 281346"/>
                <a:gd name="connsiteY48" fmla="*/ 142033 h 606744"/>
                <a:gd name="connsiteX49" fmla="*/ 120772 w 281346"/>
                <a:gd name="connsiteY49" fmla="*/ 151721 h 606744"/>
                <a:gd name="connsiteX50" fmla="*/ 110091 w 281346"/>
                <a:gd name="connsiteY50" fmla="*/ 151455 h 606744"/>
                <a:gd name="connsiteX51" fmla="*/ 70572 w 281346"/>
                <a:gd name="connsiteY51" fmla="*/ 139544 h 606744"/>
                <a:gd name="connsiteX52" fmla="*/ 96740 w 281346"/>
                <a:gd name="connsiteY52" fmla="*/ 155099 h 606744"/>
                <a:gd name="connsiteX53" fmla="*/ 80274 w 281346"/>
                <a:gd name="connsiteY53" fmla="*/ 205853 h 606744"/>
                <a:gd name="connsiteX54" fmla="*/ 16543 w 281346"/>
                <a:gd name="connsiteY54" fmla="*/ 215719 h 606744"/>
                <a:gd name="connsiteX55" fmla="*/ 15564 w 281346"/>
                <a:gd name="connsiteY55" fmla="*/ 193409 h 606744"/>
                <a:gd name="connsiteX56" fmla="*/ 43958 w 281346"/>
                <a:gd name="connsiteY56" fmla="*/ 105945 h 606744"/>
                <a:gd name="connsiteX57" fmla="*/ 85080 w 281346"/>
                <a:gd name="connsiteY57" fmla="*/ 84968 h 606744"/>
                <a:gd name="connsiteX58" fmla="*/ 230645 w 281346"/>
                <a:gd name="connsiteY58" fmla="*/ 10373 h 606744"/>
                <a:gd name="connsiteX59" fmla="*/ 281346 w 281346"/>
                <a:gd name="connsiteY59" fmla="*/ 60969 h 606744"/>
                <a:gd name="connsiteX60" fmla="*/ 230645 w 281346"/>
                <a:gd name="connsiteY60" fmla="*/ 111565 h 606744"/>
                <a:gd name="connsiteX61" fmla="*/ 179944 w 281346"/>
                <a:gd name="connsiteY61" fmla="*/ 60969 h 606744"/>
                <a:gd name="connsiteX62" fmla="*/ 230645 w 281346"/>
                <a:gd name="connsiteY62" fmla="*/ 10373 h 606744"/>
                <a:gd name="connsiteX63" fmla="*/ 124832 w 281346"/>
                <a:gd name="connsiteY63" fmla="*/ 0 h 606744"/>
                <a:gd name="connsiteX64" fmla="*/ 164913 w 281346"/>
                <a:gd name="connsiteY64" fmla="*/ 40081 h 606744"/>
                <a:gd name="connsiteX65" fmla="*/ 124832 w 281346"/>
                <a:gd name="connsiteY65" fmla="*/ 80162 h 606744"/>
                <a:gd name="connsiteX66" fmla="*/ 84751 w 281346"/>
                <a:gd name="connsiteY66" fmla="*/ 40081 h 606744"/>
                <a:gd name="connsiteX67" fmla="*/ 124832 w 281346"/>
                <a:gd name="connsiteY67" fmla="*/ 0 h 6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1346" h="606744">
                  <a:moveTo>
                    <a:pt x="104651" y="284097"/>
                  </a:moveTo>
                  <a:lnTo>
                    <a:pt x="102782" y="313629"/>
                  </a:lnTo>
                  <a:cubicBezTo>
                    <a:pt x="102070" y="325549"/>
                    <a:pt x="91924" y="334622"/>
                    <a:pt x="79999" y="333911"/>
                  </a:cubicBezTo>
                  <a:cubicBezTo>
                    <a:pt x="68073" y="333110"/>
                    <a:pt x="58995" y="322969"/>
                    <a:pt x="59796" y="311050"/>
                  </a:cubicBezTo>
                  <a:lnTo>
                    <a:pt x="60953" y="290858"/>
                  </a:lnTo>
                  <a:close/>
                  <a:moveTo>
                    <a:pt x="190933" y="121020"/>
                  </a:moveTo>
                  <a:lnTo>
                    <a:pt x="215943" y="126175"/>
                  </a:lnTo>
                  <a:cubicBezTo>
                    <a:pt x="235969" y="130353"/>
                    <a:pt x="248875" y="149907"/>
                    <a:pt x="244692" y="169995"/>
                  </a:cubicBezTo>
                  <a:lnTo>
                    <a:pt x="210514" y="335229"/>
                  </a:lnTo>
                  <a:lnTo>
                    <a:pt x="241576" y="419935"/>
                  </a:lnTo>
                  <a:cubicBezTo>
                    <a:pt x="242555" y="422602"/>
                    <a:pt x="243178" y="425357"/>
                    <a:pt x="243356" y="428202"/>
                  </a:cubicBezTo>
                  <a:lnTo>
                    <a:pt x="252969" y="575304"/>
                  </a:lnTo>
                  <a:cubicBezTo>
                    <a:pt x="254037" y="591569"/>
                    <a:pt x="241665" y="605613"/>
                    <a:pt x="225378" y="606680"/>
                  </a:cubicBezTo>
                  <a:cubicBezTo>
                    <a:pt x="209090" y="607746"/>
                    <a:pt x="195027" y="595391"/>
                    <a:pt x="193959" y="579126"/>
                  </a:cubicBezTo>
                  <a:lnTo>
                    <a:pt x="184613" y="436290"/>
                  </a:lnTo>
                  <a:lnTo>
                    <a:pt x="150970" y="344562"/>
                  </a:lnTo>
                  <a:lnTo>
                    <a:pt x="137441" y="341807"/>
                  </a:lnTo>
                  <a:lnTo>
                    <a:pt x="150792" y="428824"/>
                  </a:lnTo>
                  <a:cubicBezTo>
                    <a:pt x="151415" y="432912"/>
                    <a:pt x="151148" y="437090"/>
                    <a:pt x="150080" y="441090"/>
                  </a:cubicBezTo>
                  <a:lnTo>
                    <a:pt x="110562" y="584992"/>
                  </a:lnTo>
                  <a:cubicBezTo>
                    <a:pt x="106289" y="600724"/>
                    <a:pt x="90002" y="609968"/>
                    <a:pt x="74248" y="605702"/>
                  </a:cubicBezTo>
                  <a:cubicBezTo>
                    <a:pt x="58494" y="601347"/>
                    <a:pt x="49238" y="585170"/>
                    <a:pt x="53599" y="569437"/>
                  </a:cubicBezTo>
                  <a:lnTo>
                    <a:pt x="91426" y="431490"/>
                  </a:lnTo>
                  <a:lnTo>
                    <a:pt x="79143" y="351495"/>
                  </a:lnTo>
                  <a:cubicBezTo>
                    <a:pt x="100771" y="352651"/>
                    <a:pt x="119195" y="336207"/>
                    <a:pt x="120441" y="314697"/>
                  </a:cubicBezTo>
                  <a:lnTo>
                    <a:pt x="122488" y="281366"/>
                  </a:lnTo>
                  <a:cubicBezTo>
                    <a:pt x="123111" y="281277"/>
                    <a:pt x="130855" y="280122"/>
                    <a:pt x="131478" y="280033"/>
                  </a:cubicBezTo>
                  <a:cubicBezTo>
                    <a:pt x="139844" y="278700"/>
                    <a:pt x="147321" y="272833"/>
                    <a:pt x="150169" y="264212"/>
                  </a:cubicBezTo>
                  <a:lnTo>
                    <a:pt x="168326" y="209637"/>
                  </a:lnTo>
                  <a:lnTo>
                    <a:pt x="136996" y="255145"/>
                  </a:lnTo>
                  <a:cubicBezTo>
                    <a:pt x="133169" y="260745"/>
                    <a:pt x="127117" y="264567"/>
                    <a:pt x="120441" y="265545"/>
                  </a:cubicBezTo>
                  <a:lnTo>
                    <a:pt x="28322" y="279766"/>
                  </a:lnTo>
                  <a:cubicBezTo>
                    <a:pt x="14882" y="281810"/>
                    <a:pt x="2332" y="272567"/>
                    <a:pt x="285" y="259145"/>
                  </a:cubicBezTo>
                  <a:cubicBezTo>
                    <a:pt x="-1762" y="245724"/>
                    <a:pt x="7405" y="233191"/>
                    <a:pt x="20845" y="231147"/>
                  </a:cubicBezTo>
                  <a:lnTo>
                    <a:pt x="102373" y="218614"/>
                  </a:lnTo>
                  <a:lnTo>
                    <a:pt x="127651" y="181817"/>
                  </a:lnTo>
                  <a:lnTo>
                    <a:pt x="102551" y="202438"/>
                  </a:lnTo>
                  <a:lnTo>
                    <a:pt x="94452" y="203682"/>
                  </a:lnTo>
                  <a:cubicBezTo>
                    <a:pt x="102284" y="166084"/>
                    <a:pt x="102106" y="165640"/>
                    <a:pt x="104598" y="159151"/>
                  </a:cubicBezTo>
                  <a:cubicBezTo>
                    <a:pt x="108782" y="160840"/>
                    <a:pt x="113054" y="163507"/>
                    <a:pt x="122666" y="162351"/>
                  </a:cubicBezTo>
                  <a:cubicBezTo>
                    <a:pt x="158980" y="157818"/>
                    <a:pt x="161383" y="159773"/>
                    <a:pt x="169127" y="156396"/>
                  </a:cubicBezTo>
                  <a:cubicBezTo>
                    <a:pt x="183278" y="150174"/>
                    <a:pt x="191645" y="135953"/>
                    <a:pt x="190933" y="121020"/>
                  </a:cubicBezTo>
                  <a:close/>
                  <a:moveTo>
                    <a:pt x="85080" y="84968"/>
                  </a:moveTo>
                  <a:cubicBezTo>
                    <a:pt x="93803" y="87813"/>
                    <a:pt x="100478" y="93857"/>
                    <a:pt x="104306" y="101412"/>
                  </a:cubicBezTo>
                  <a:lnTo>
                    <a:pt x="82321" y="100701"/>
                  </a:lnTo>
                  <a:lnTo>
                    <a:pt x="116500" y="111012"/>
                  </a:lnTo>
                  <a:lnTo>
                    <a:pt x="150590" y="102656"/>
                  </a:lnTo>
                  <a:cubicBezTo>
                    <a:pt x="161449" y="99990"/>
                    <a:pt x="172486" y="106656"/>
                    <a:pt x="175157" y="117500"/>
                  </a:cubicBezTo>
                  <a:cubicBezTo>
                    <a:pt x="177827" y="128344"/>
                    <a:pt x="171151" y="139366"/>
                    <a:pt x="160292" y="142033"/>
                  </a:cubicBezTo>
                  <a:lnTo>
                    <a:pt x="120772" y="151721"/>
                  </a:lnTo>
                  <a:cubicBezTo>
                    <a:pt x="117301" y="152610"/>
                    <a:pt x="113563" y="152521"/>
                    <a:pt x="110091" y="151455"/>
                  </a:cubicBezTo>
                  <a:lnTo>
                    <a:pt x="70572" y="139544"/>
                  </a:lnTo>
                  <a:lnTo>
                    <a:pt x="96740" y="155099"/>
                  </a:lnTo>
                  <a:lnTo>
                    <a:pt x="80274" y="205853"/>
                  </a:lnTo>
                  <a:cubicBezTo>
                    <a:pt x="24643" y="214475"/>
                    <a:pt x="18234" y="215364"/>
                    <a:pt x="16543" y="215719"/>
                  </a:cubicBezTo>
                  <a:cubicBezTo>
                    <a:pt x="13339" y="210564"/>
                    <a:pt x="13428" y="199986"/>
                    <a:pt x="15564" y="193409"/>
                  </a:cubicBezTo>
                  <a:lnTo>
                    <a:pt x="43958" y="105945"/>
                  </a:lnTo>
                  <a:cubicBezTo>
                    <a:pt x="49477" y="88790"/>
                    <a:pt x="67901" y="79457"/>
                    <a:pt x="85080" y="84968"/>
                  </a:cubicBezTo>
                  <a:close/>
                  <a:moveTo>
                    <a:pt x="230645" y="10373"/>
                  </a:moveTo>
                  <a:cubicBezTo>
                    <a:pt x="258646" y="10373"/>
                    <a:pt x="281346" y="33026"/>
                    <a:pt x="281346" y="60969"/>
                  </a:cubicBezTo>
                  <a:cubicBezTo>
                    <a:pt x="281346" y="88912"/>
                    <a:pt x="258646" y="111565"/>
                    <a:pt x="230645" y="111565"/>
                  </a:cubicBezTo>
                  <a:cubicBezTo>
                    <a:pt x="202644" y="111565"/>
                    <a:pt x="179944" y="88912"/>
                    <a:pt x="179944" y="60969"/>
                  </a:cubicBezTo>
                  <a:cubicBezTo>
                    <a:pt x="179944" y="33026"/>
                    <a:pt x="202644" y="10373"/>
                    <a:pt x="230645" y="10373"/>
                  </a:cubicBezTo>
                  <a:close/>
                  <a:moveTo>
                    <a:pt x="124832" y="0"/>
                  </a:moveTo>
                  <a:cubicBezTo>
                    <a:pt x="146968" y="0"/>
                    <a:pt x="164913" y="17945"/>
                    <a:pt x="164913" y="40081"/>
                  </a:cubicBezTo>
                  <a:cubicBezTo>
                    <a:pt x="164913" y="62217"/>
                    <a:pt x="146968" y="80162"/>
                    <a:pt x="124832" y="80162"/>
                  </a:cubicBezTo>
                  <a:cubicBezTo>
                    <a:pt x="102696" y="80162"/>
                    <a:pt x="84751" y="62217"/>
                    <a:pt x="84751" y="40081"/>
                  </a:cubicBezTo>
                  <a:cubicBezTo>
                    <a:pt x="84751" y="17945"/>
                    <a:pt x="102696" y="0"/>
                    <a:pt x="1248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5" name="Group 50"/>
          <p:cNvGrpSpPr/>
          <p:nvPr/>
        </p:nvGrpSpPr>
        <p:grpSpPr>
          <a:xfrm>
            <a:off x="7168566" y="4141700"/>
            <a:ext cx="247603" cy="448210"/>
            <a:chOff x="3032282" y="-141287"/>
            <a:chExt cx="808573" cy="1463675"/>
          </a:xfrm>
          <a:solidFill>
            <a:schemeClr val="bg1"/>
          </a:solidFill>
        </p:grpSpPr>
        <p:sp>
          <p:nvSpPr>
            <p:cNvPr id="76" name="Freeform 20"/>
            <p:cNvSpPr>
              <a:spLocks noEditPoints="1"/>
            </p:cNvSpPr>
            <p:nvPr/>
          </p:nvSpPr>
          <p:spPr bwMode="auto">
            <a:xfrm>
              <a:off x="3077468" y="-141287"/>
              <a:ext cx="763387" cy="1463675"/>
            </a:xfrm>
            <a:custGeom>
              <a:avLst/>
              <a:gdLst>
                <a:gd name="connsiteX0" fmla="*/ 149898 w 317064"/>
                <a:gd name="connsiteY0" fmla="*/ 232463 h 607921"/>
                <a:gd name="connsiteX1" fmla="*/ 142455 w 317064"/>
                <a:gd name="connsiteY1" fmla="*/ 239893 h 607921"/>
                <a:gd name="connsiteX2" fmla="*/ 142455 w 317064"/>
                <a:gd name="connsiteY2" fmla="*/ 257292 h 607921"/>
                <a:gd name="connsiteX3" fmla="*/ 149710 w 317064"/>
                <a:gd name="connsiteY3" fmla="*/ 264629 h 607921"/>
                <a:gd name="connsiteX4" fmla="*/ 136048 w 317064"/>
                <a:gd name="connsiteY4" fmla="*/ 316075 h 607921"/>
                <a:gd name="connsiteX5" fmla="*/ 138215 w 317064"/>
                <a:gd name="connsiteY5" fmla="*/ 324352 h 607921"/>
                <a:gd name="connsiteX6" fmla="*/ 152537 w 317064"/>
                <a:gd name="connsiteY6" fmla="*/ 338554 h 607921"/>
                <a:gd name="connsiteX7" fmla="*/ 164597 w 317064"/>
                <a:gd name="connsiteY7" fmla="*/ 338554 h 607921"/>
                <a:gd name="connsiteX8" fmla="*/ 178918 w 317064"/>
                <a:gd name="connsiteY8" fmla="*/ 324352 h 607921"/>
                <a:gd name="connsiteX9" fmla="*/ 181179 w 317064"/>
                <a:gd name="connsiteY9" fmla="*/ 316075 h 607921"/>
                <a:gd name="connsiteX10" fmla="*/ 167423 w 317064"/>
                <a:gd name="connsiteY10" fmla="*/ 264629 h 607921"/>
                <a:gd name="connsiteX11" fmla="*/ 174678 w 317064"/>
                <a:gd name="connsiteY11" fmla="*/ 257292 h 607921"/>
                <a:gd name="connsiteX12" fmla="*/ 174678 w 317064"/>
                <a:gd name="connsiteY12" fmla="*/ 239893 h 607921"/>
                <a:gd name="connsiteX13" fmla="*/ 167329 w 317064"/>
                <a:gd name="connsiteY13" fmla="*/ 232463 h 607921"/>
                <a:gd name="connsiteX14" fmla="*/ 158567 w 317064"/>
                <a:gd name="connsiteY14" fmla="*/ 223057 h 607921"/>
                <a:gd name="connsiteX15" fmla="*/ 204357 w 317064"/>
                <a:gd name="connsiteY15" fmla="*/ 242902 h 607921"/>
                <a:gd name="connsiteX16" fmla="*/ 203791 w 317064"/>
                <a:gd name="connsiteY16" fmla="*/ 283157 h 607921"/>
                <a:gd name="connsiteX17" fmla="*/ 217453 w 317064"/>
                <a:gd name="connsiteY17" fmla="*/ 307234 h 607921"/>
                <a:gd name="connsiteX18" fmla="*/ 217453 w 317064"/>
                <a:gd name="connsiteY18" fmla="*/ 582809 h 607921"/>
                <a:gd name="connsiteX19" fmla="*/ 193804 w 317064"/>
                <a:gd name="connsiteY19" fmla="*/ 607921 h 607921"/>
                <a:gd name="connsiteX20" fmla="*/ 192862 w 317064"/>
                <a:gd name="connsiteY20" fmla="*/ 607921 h 607921"/>
                <a:gd name="connsiteX21" fmla="*/ 168365 w 317064"/>
                <a:gd name="connsiteY21" fmla="*/ 583373 h 607921"/>
                <a:gd name="connsiteX22" fmla="*/ 168365 w 317064"/>
                <a:gd name="connsiteY22" fmla="*/ 450007 h 607921"/>
                <a:gd name="connsiteX23" fmla="*/ 158567 w 317064"/>
                <a:gd name="connsiteY23" fmla="*/ 440319 h 607921"/>
                <a:gd name="connsiteX24" fmla="*/ 157907 w 317064"/>
                <a:gd name="connsiteY24" fmla="*/ 440319 h 607921"/>
                <a:gd name="connsiteX25" fmla="*/ 148862 w 317064"/>
                <a:gd name="connsiteY25" fmla="*/ 450383 h 607921"/>
                <a:gd name="connsiteX26" fmla="*/ 148862 w 317064"/>
                <a:gd name="connsiteY26" fmla="*/ 582809 h 607921"/>
                <a:gd name="connsiteX27" fmla="*/ 125213 w 317064"/>
                <a:gd name="connsiteY27" fmla="*/ 607921 h 607921"/>
                <a:gd name="connsiteX28" fmla="*/ 124271 w 317064"/>
                <a:gd name="connsiteY28" fmla="*/ 607921 h 607921"/>
                <a:gd name="connsiteX29" fmla="*/ 99680 w 317064"/>
                <a:gd name="connsiteY29" fmla="*/ 583373 h 607921"/>
                <a:gd name="connsiteX30" fmla="*/ 99680 w 317064"/>
                <a:gd name="connsiteY30" fmla="*/ 307234 h 607921"/>
                <a:gd name="connsiteX31" fmla="*/ 113436 w 317064"/>
                <a:gd name="connsiteY31" fmla="*/ 283157 h 607921"/>
                <a:gd name="connsiteX32" fmla="*/ 112871 w 317064"/>
                <a:gd name="connsiteY32" fmla="*/ 242996 h 607921"/>
                <a:gd name="connsiteX33" fmla="*/ 158567 w 317064"/>
                <a:gd name="connsiteY33" fmla="*/ 223057 h 607921"/>
                <a:gd name="connsiteX34" fmla="*/ 206501 w 317064"/>
                <a:gd name="connsiteY34" fmla="*/ 193984 h 607921"/>
                <a:gd name="connsiteX35" fmla="*/ 239366 w 317064"/>
                <a:gd name="connsiteY35" fmla="*/ 208182 h 607921"/>
                <a:gd name="connsiteX36" fmla="*/ 250384 w 317064"/>
                <a:gd name="connsiteY36" fmla="*/ 225201 h 607921"/>
                <a:gd name="connsiteX37" fmla="*/ 249631 w 317064"/>
                <a:gd name="connsiteY37" fmla="*/ 283778 h 607921"/>
                <a:gd name="connsiteX38" fmla="*/ 231267 w 317064"/>
                <a:gd name="connsiteY38" fmla="*/ 301737 h 607921"/>
                <a:gd name="connsiteX39" fmla="*/ 231079 w 317064"/>
                <a:gd name="connsiteY39" fmla="*/ 301737 h 607921"/>
                <a:gd name="connsiteX40" fmla="*/ 212999 w 317064"/>
                <a:gd name="connsiteY40" fmla="*/ 283214 h 607921"/>
                <a:gd name="connsiteX41" fmla="*/ 213658 w 317064"/>
                <a:gd name="connsiteY41" fmla="*/ 236954 h 607921"/>
                <a:gd name="connsiteX42" fmla="*/ 169963 w 317064"/>
                <a:gd name="connsiteY42" fmla="*/ 218055 h 607921"/>
                <a:gd name="connsiteX43" fmla="*/ 206501 w 317064"/>
                <a:gd name="connsiteY43" fmla="*/ 193984 h 607921"/>
                <a:gd name="connsiteX44" fmla="*/ 110703 w 317064"/>
                <a:gd name="connsiteY44" fmla="*/ 193984 h 607921"/>
                <a:gd name="connsiteX45" fmla="*/ 147241 w 317064"/>
                <a:gd name="connsiteY45" fmla="*/ 218055 h 607921"/>
                <a:gd name="connsiteX46" fmla="*/ 103546 w 317064"/>
                <a:gd name="connsiteY46" fmla="*/ 236954 h 607921"/>
                <a:gd name="connsiteX47" fmla="*/ 104205 w 317064"/>
                <a:gd name="connsiteY47" fmla="*/ 283214 h 607921"/>
                <a:gd name="connsiteX48" fmla="*/ 86125 w 317064"/>
                <a:gd name="connsiteY48" fmla="*/ 301737 h 607921"/>
                <a:gd name="connsiteX49" fmla="*/ 85842 w 317064"/>
                <a:gd name="connsiteY49" fmla="*/ 301737 h 607921"/>
                <a:gd name="connsiteX50" fmla="*/ 67573 w 317064"/>
                <a:gd name="connsiteY50" fmla="*/ 283778 h 607921"/>
                <a:gd name="connsiteX51" fmla="*/ 66820 w 317064"/>
                <a:gd name="connsiteY51" fmla="*/ 225201 h 607921"/>
                <a:gd name="connsiteX52" fmla="*/ 77838 w 317064"/>
                <a:gd name="connsiteY52" fmla="*/ 208182 h 607921"/>
                <a:gd name="connsiteX53" fmla="*/ 301453 w 317064"/>
                <a:gd name="connsiteY53" fmla="*/ 167992 h 607921"/>
                <a:gd name="connsiteX54" fmla="*/ 316807 w 317064"/>
                <a:gd name="connsiteY54" fmla="*/ 189440 h 607921"/>
                <a:gd name="connsiteX55" fmla="*/ 302489 w 317064"/>
                <a:gd name="connsiteY55" fmla="*/ 276173 h 607921"/>
                <a:gd name="connsiteX56" fmla="*/ 293069 w 317064"/>
                <a:gd name="connsiteY56" fmla="*/ 289437 h 607921"/>
                <a:gd name="connsiteX57" fmla="*/ 284026 w 317064"/>
                <a:gd name="connsiteY57" fmla="*/ 291788 h 607921"/>
                <a:gd name="connsiteX58" fmla="*/ 276773 w 317064"/>
                <a:gd name="connsiteY58" fmla="*/ 290377 h 607921"/>
                <a:gd name="connsiteX59" fmla="*/ 258875 w 317064"/>
                <a:gd name="connsiteY59" fmla="*/ 282852 h 607921"/>
                <a:gd name="connsiteX60" fmla="*/ 259346 w 317064"/>
                <a:gd name="connsiteY60" fmla="*/ 242590 h 607921"/>
                <a:gd name="connsiteX61" fmla="*/ 269425 w 317064"/>
                <a:gd name="connsiteY61" fmla="*/ 246823 h 607921"/>
                <a:gd name="connsiteX62" fmla="*/ 279976 w 317064"/>
                <a:gd name="connsiteY62" fmla="*/ 183420 h 607921"/>
                <a:gd name="connsiteX63" fmla="*/ 301453 w 317064"/>
                <a:gd name="connsiteY63" fmla="*/ 167992 h 607921"/>
                <a:gd name="connsiteX64" fmla="*/ 15623 w 317064"/>
                <a:gd name="connsiteY64" fmla="*/ 167451 h 607921"/>
                <a:gd name="connsiteX65" fmla="*/ 37118 w 317064"/>
                <a:gd name="connsiteY65" fmla="*/ 182782 h 607921"/>
                <a:gd name="connsiteX66" fmla="*/ 47676 w 317064"/>
                <a:gd name="connsiteY66" fmla="*/ 246267 h 607921"/>
                <a:gd name="connsiteX67" fmla="*/ 57763 w 317064"/>
                <a:gd name="connsiteY67" fmla="*/ 242034 h 607921"/>
                <a:gd name="connsiteX68" fmla="*/ 58329 w 317064"/>
                <a:gd name="connsiteY68" fmla="*/ 282194 h 607921"/>
                <a:gd name="connsiteX69" fmla="*/ 40323 w 317064"/>
                <a:gd name="connsiteY69" fmla="*/ 289718 h 607921"/>
                <a:gd name="connsiteX70" fmla="*/ 33158 w 317064"/>
                <a:gd name="connsiteY70" fmla="*/ 291223 h 607921"/>
                <a:gd name="connsiteX71" fmla="*/ 24108 w 317064"/>
                <a:gd name="connsiteY71" fmla="*/ 288872 h 607921"/>
                <a:gd name="connsiteX72" fmla="*/ 14681 w 317064"/>
                <a:gd name="connsiteY72" fmla="*/ 275611 h 607921"/>
                <a:gd name="connsiteX73" fmla="*/ 257 w 317064"/>
                <a:gd name="connsiteY73" fmla="*/ 188895 h 607921"/>
                <a:gd name="connsiteX74" fmla="*/ 15623 w 317064"/>
                <a:gd name="connsiteY74" fmla="*/ 167451 h 607921"/>
                <a:gd name="connsiteX75" fmla="*/ 158602 w 317064"/>
                <a:gd name="connsiteY75" fmla="*/ 112481 h 607921"/>
                <a:gd name="connsiteX76" fmla="*/ 207151 w 317064"/>
                <a:gd name="connsiteY76" fmla="*/ 160995 h 607921"/>
                <a:gd name="connsiteX77" fmla="*/ 158602 w 317064"/>
                <a:gd name="connsiteY77" fmla="*/ 209509 h 607921"/>
                <a:gd name="connsiteX78" fmla="*/ 110053 w 317064"/>
                <a:gd name="connsiteY78" fmla="*/ 160995 h 607921"/>
                <a:gd name="connsiteX79" fmla="*/ 158602 w 317064"/>
                <a:gd name="connsiteY79" fmla="*/ 112481 h 607921"/>
                <a:gd name="connsiteX80" fmla="*/ 43528 w 317064"/>
                <a:gd name="connsiteY80" fmla="*/ 8020 h 607921"/>
                <a:gd name="connsiteX81" fmla="*/ 65761 w 317064"/>
                <a:gd name="connsiteY81" fmla="*/ 18368 h 607921"/>
                <a:gd name="connsiteX82" fmla="*/ 83189 w 317064"/>
                <a:gd name="connsiteY82" fmla="*/ 65872 h 607921"/>
                <a:gd name="connsiteX83" fmla="*/ 127467 w 317064"/>
                <a:gd name="connsiteY83" fmla="*/ 86379 h 607921"/>
                <a:gd name="connsiteX84" fmla="*/ 189738 w 317064"/>
                <a:gd name="connsiteY84" fmla="*/ 86379 h 607921"/>
                <a:gd name="connsiteX85" fmla="*/ 234016 w 317064"/>
                <a:gd name="connsiteY85" fmla="*/ 65872 h 607921"/>
                <a:gd name="connsiteX86" fmla="*/ 251444 w 317064"/>
                <a:gd name="connsiteY86" fmla="*/ 18368 h 607921"/>
                <a:gd name="connsiteX87" fmla="*/ 273583 w 317064"/>
                <a:gd name="connsiteY87" fmla="*/ 8020 h 607921"/>
                <a:gd name="connsiteX88" fmla="*/ 283946 w 317064"/>
                <a:gd name="connsiteY88" fmla="*/ 30220 h 607921"/>
                <a:gd name="connsiteX89" fmla="*/ 264068 w 317064"/>
                <a:gd name="connsiteY89" fmla="*/ 84498 h 607921"/>
                <a:gd name="connsiteX90" fmla="*/ 255118 w 317064"/>
                <a:gd name="connsiteY90" fmla="*/ 94281 h 607921"/>
                <a:gd name="connsiteX91" fmla="*/ 202362 w 317064"/>
                <a:gd name="connsiteY91" fmla="*/ 118645 h 607921"/>
                <a:gd name="connsiteX92" fmla="*/ 202362 w 317064"/>
                <a:gd name="connsiteY92" fmla="*/ 122784 h 607921"/>
                <a:gd name="connsiteX93" fmla="*/ 158555 w 317064"/>
                <a:gd name="connsiteY93" fmla="*/ 102935 h 607921"/>
                <a:gd name="connsiteX94" fmla="*/ 114843 w 317064"/>
                <a:gd name="connsiteY94" fmla="*/ 122784 h 607921"/>
                <a:gd name="connsiteX95" fmla="*/ 114843 w 317064"/>
                <a:gd name="connsiteY95" fmla="*/ 118645 h 607921"/>
                <a:gd name="connsiteX96" fmla="*/ 62087 w 317064"/>
                <a:gd name="connsiteY96" fmla="*/ 94281 h 607921"/>
                <a:gd name="connsiteX97" fmla="*/ 53137 w 317064"/>
                <a:gd name="connsiteY97" fmla="*/ 84498 h 607921"/>
                <a:gd name="connsiteX98" fmla="*/ 33259 w 317064"/>
                <a:gd name="connsiteY98" fmla="*/ 30220 h 607921"/>
                <a:gd name="connsiteX99" fmla="*/ 43528 w 317064"/>
                <a:gd name="connsiteY99" fmla="*/ 8020 h 607921"/>
                <a:gd name="connsiteX100" fmla="*/ 158602 w 317064"/>
                <a:gd name="connsiteY100" fmla="*/ 0 h 607921"/>
                <a:gd name="connsiteX101" fmla="*/ 197907 w 317064"/>
                <a:gd name="connsiteY101" fmla="*/ 39270 h 607921"/>
                <a:gd name="connsiteX102" fmla="*/ 158602 w 317064"/>
                <a:gd name="connsiteY102" fmla="*/ 78540 h 607921"/>
                <a:gd name="connsiteX103" fmla="*/ 119297 w 317064"/>
                <a:gd name="connsiteY103" fmla="*/ 39270 h 607921"/>
                <a:gd name="connsiteX104" fmla="*/ 158602 w 317064"/>
                <a:gd name="connsiteY104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064" h="607921">
                  <a:moveTo>
                    <a:pt x="149898" y="232463"/>
                  </a:moveTo>
                  <a:cubicBezTo>
                    <a:pt x="145753" y="232463"/>
                    <a:pt x="142455" y="235754"/>
                    <a:pt x="142455" y="239893"/>
                  </a:cubicBezTo>
                  <a:lnTo>
                    <a:pt x="142455" y="257292"/>
                  </a:lnTo>
                  <a:cubicBezTo>
                    <a:pt x="142455" y="261337"/>
                    <a:pt x="145753" y="264535"/>
                    <a:pt x="149710" y="264629"/>
                  </a:cubicBezTo>
                  <a:lnTo>
                    <a:pt x="136048" y="316075"/>
                  </a:lnTo>
                  <a:cubicBezTo>
                    <a:pt x="135200" y="318991"/>
                    <a:pt x="136048" y="322189"/>
                    <a:pt x="138215" y="324352"/>
                  </a:cubicBezTo>
                  <a:lnTo>
                    <a:pt x="152537" y="338554"/>
                  </a:lnTo>
                  <a:cubicBezTo>
                    <a:pt x="155928" y="341940"/>
                    <a:pt x="161299" y="341940"/>
                    <a:pt x="164597" y="338554"/>
                  </a:cubicBezTo>
                  <a:lnTo>
                    <a:pt x="178918" y="324352"/>
                  </a:lnTo>
                  <a:cubicBezTo>
                    <a:pt x="181085" y="322189"/>
                    <a:pt x="181933" y="318991"/>
                    <a:pt x="181179" y="316075"/>
                  </a:cubicBezTo>
                  <a:lnTo>
                    <a:pt x="167423" y="264629"/>
                  </a:lnTo>
                  <a:cubicBezTo>
                    <a:pt x="171474" y="264535"/>
                    <a:pt x="174678" y="261337"/>
                    <a:pt x="174678" y="257292"/>
                  </a:cubicBezTo>
                  <a:lnTo>
                    <a:pt x="174678" y="239893"/>
                  </a:lnTo>
                  <a:cubicBezTo>
                    <a:pt x="174678" y="235754"/>
                    <a:pt x="171380" y="232463"/>
                    <a:pt x="167329" y="232463"/>
                  </a:cubicBezTo>
                  <a:close/>
                  <a:moveTo>
                    <a:pt x="158567" y="223057"/>
                  </a:moveTo>
                  <a:cubicBezTo>
                    <a:pt x="159320" y="223433"/>
                    <a:pt x="204357" y="242902"/>
                    <a:pt x="204357" y="242902"/>
                  </a:cubicBezTo>
                  <a:lnTo>
                    <a:pt x="203791" y="283157"/>
                  </a:lnTo>
                  <a:cubicBezTo>
                    <a:pt x="203697" y="293409"/>
                    <a:pt x="209162" y="302438"/>
                    <a:pt x="217453" y="307234"/>
                  </a:cubicBezTo>
                  <a:lnTo>
                    <a:pt x="217453" y="582809"/>
                  </a:lnTo>
                  <a:cubicBezTo>
                    <a:pt x="217453" y="596071"/>
                    <a:pt x="207089" y="607357"/>
                    <a:pt x="193804" y="607921"/>
                  </a:cubicBezTo>
                  <a:cubicBezTo>
                    <a:pt x="193522" y="607921"/>
                    <a:pt x="193239" y="607921"/>
                    <a:pt x="192862" y="607921"/>
                  </a:cubicBezTo>
                  <a:cubicBezTo>
                    <a:pt x="179295" y="607921"/>
                    <a:pt x="168365" y="596917"/>
                    <a:pt x="168365" y="583373"/>
                  </a:cubicBezTo>
                  <a:lnTo>
                    <a:pt x="168365" y="450007"/>
                  </a:lnTo>
                  <a:cubicBezTo>
                    <a:pt x="168365" y="444646"/>
                    <a:pt x="163937" y="440319"/>
                    <a:pt x="158567" y="440319"/>
                  </a:cubicBezTo>
                  <a:cubicBezTo>
                    <a:pt x="158378" y="440319"/>
                    <a:pt x="158190" y="440319"/>
                    <a:pt x="157907" y="440319"/>
                  </a:cubicBezTo>
                  <a:cubicBezTo>
                    <a:pt x="152819" y="440695"/>
                    <a:pt x="148862" y="445210"/>
                    <a:pt x="148862" y="450383"/>
                  </a:cubicBezTo>
                  <a:lnTo>
                    <a:pt x="148862" y="582809"/>
                  </a:lnTo>
                  <a:cubicBezTo>
                    <a:pt x="148862" y="596071"/>
                    <a:pt x="138498" y="607357"/>
                    <a:pt x="125213" y="607921"/>
                  </a:cubicBezTo>
                  <a:cubicBezTo>
                    <a:pt x="124931" y="607921"/>
                    <a:pt x="124554" y="607921"/>
                    <a:pt x="124271" y="607921"/>
                  </a:cubicBezTo>
                  <a:cubicBezTo>
                    <a:pt x="110704" y="607921"/>
                    <a:pt x="99680" y="596917"/>
                    <a:pt x="99680" y="583373"/>
                  </a:cubicBezTo>
                  <a:lnTo>
                    <a:pt x="99680" y="307234"/>
                  </a:lnTo>
                  <a:cubicBezTo>
                    <a:pt x="107971" y="302438"/>
                    <a:pt x="113530" y="293409"/>
                    <a:pt x="113436" y="283157"/>
                  </a:cubicBezTo>
                  <a:lnTo>
                    <a:pt x="112871" y="242996"/>
                  </a:lnTo>
                  <a:cubicBezTo>
                    <a:pt x="112871" y="242996"/>
                    <a:pt x="157907" y="223433"/>
                    <a:pt x="158567" y="223057"/>
                  </a:cubicBezTo>
                  <a:close/>
                  <a:moveTo>
                    <a:pt x="206501" y="193984"/>
                  </a:moveTo>
                  <a:lnTo>
                    <a:pt x="239366" y="208182"/>
                  </a:lnTo>
                  <a:cubicBezTo>
                    <a:pt x="246146" y="211191"/>
                    <a:pt x="250478" y="217867"/>
                    <a:pt x="250384" y="225201"/>
                  </a:cubicBezTo>
                  <a:lnTo>
                    <a:pt x="249631" y="283778"/>
                  </a:lnTo>
                  <a:cubicBezTo>
                    <a:pt x="249442" y="293745"/>
                    <a:pt x="241249" y="301737"/>
                    <a:pt x="231267" y="301737"/>
                  </a:cubicBezTo>
                  <a:cubicBezTo>
                    <a:pt x="231173" y="301737"/>
                    <a:pt x="231173" y="301737"/>
                    <a:pt x="231079" y="301737"/>
                  </a:cubicBezTo>
                  <a:cubicBezTo>
                    <a:pt x="220909" y="301643"/>
                    <a:pt x="212904" y="293369"/>
                    <a:pt x="212999" y="283214"/>
                  </a:cubicBezTo>
                  <a:lnTo>
                    <a:pt x="213658" y="236954"/>
                  </a:lnTo>
                  <a:lnTo>
                    <a:pt x="169963" y="218055"/>
                  </a:lnTo>
                  <a:cubicBezTo>
                    <a:pt x="185030" y="215046"/>
                    <a:pt x="198026" y="206208"/>
                    <a:pt x="206501" y="193984"/>
                  </a:cubicBezTo>
                  <a:close/>
                  <a:moveTo>
                    <a:pt x="110703" y="193984"/>
                  </a:moveTo>
                  <a:cubicBezTo>
                    <a:pt x="119179" y="206208"/>
                    <a:pt x="132174" y="215046"/>
                    <a:pt x="147241" y="218055"/>
                  </a:cubicBezTo>
                  <a:lnTo>
                    <a:pt x="103546" y="236954"/>
                  </a:lnTo>
                  <a:lnTo>
                    <a:pt x="104205" y="283214"/>
                  </a:lnTo>
                  <a:cubicBezTo>
                    <a:pt x="104300" y="293369"/>
                    <a:pt x="96201" y="301643"/>
                    <a:pt x="86125" y="301737"/>
                  </a:cubicBezTo>
                  <a:cubicBezTo>
                    <a:pt x="86031" y="301737"/>
                    <a:pt x="85937" y="301737"/>
                    <a:pt x="85842" y="301737"/>
                  </a:cubicBezTo>
                  <a:cubicBezTo>
                    <a:pt x="75860" y="301737"/>
                    <a:pt x="67762" y="293745"/>
                    <a:pt x="67573" y="283778"/>
                  </a:cubicBezTo>
                  <a:lnTo>
                    <a:pt x="66820" y="225201"/>
                  </a:lnTo>
                  <a:cubicBezTo>
                    <a:pt x="66726" y="217867"/>
                    <a:pt x="71058" y="211191"/>
                    <a:pt x="77838" y="208182"/>
                  </a:cubicBezTo>
                  <a:close/>
                  <a:moveTo>
                    <a:pt x="301453" y="167992"/>
                  </a:moveTo>
                  <a:cubicBezTo>
                    <a:pt x="311627" y="169686"/>
                    <a:pt x="318503" y="179281"/>
                    <a:pt x="316807" y="189440"/>
                  </a:cubicBezTo>
                  <a:lnTo>
                    <a:pt x="302489" y="276173"/>
                  </a:lnTo>
                  <a:cubicBezTo>
                    <a:pt x="301547" y="281817"/>
                    <a:pt x="298062" y="286708"/>
                    <a:pt x="293069" y="289437"/>
                  </a:cubicBezTo>
                  <a:cubicBezTo>
                    <a:pt x="290243" y="291036"/>
                    <a:pt x="287135" y="291788"/>
                    <a:pt x="284026" y="291788"/>
                  </a:cubicBezTo>
                  <a:cubicBezTo>
                    <a:pt x="281577" y="291788"/>
                    <a:pt x="279128" y="291318"/>
                    <a:pt x="276773" y="290377"/>
                  </a:cubicBezTo>
                  <a:lnTo>
                    <a:pt x="258875" y="282852"/>
                  </a:lnTo>
                  <a:lnTo>
                    <a:pt x="259346" y="242590"/>
                  </a:lnTo>
                  <a:lnTo>
                    <a:pt x="269425" y="246823"/>
                  </a:lnTo>
                  <a:lnTo>
                    <a:pt x="279976" y="183420"/>
                  </a:lnTo>
                  <a:cubicBezTo>
                    <a:pt x="281671" y="173260"/>
                    <a:pt x="291280" y="166393"/>
                    <a:pt x="301453" y="167992"/>
                  </a:cubicBezTo>
                  <a:close/>
                  <a:moveTo>
                    <a:pt x="15623" y="167451"/>
                  </a:moveTo>
                  <a:cubicBezTo>
                    <a:pt x="25899" y="165758"/>
                    <a:pt x="35515" y="172624"/>
                    <a:pt x="37118" y="182782"/>
                  </a:cubicBezTo>
                  <a:lnTo>
                    <a:pt x="47676" y="246267"/>
                  </a:lnTo>
                  <a:lnTo>
                    <a:pt x="57763" y="242034"/>
                  </a:lnTo>
                  <a:lnTo>
                    <a:pt x="58329" y="282194"/>
                  </a:lnTo>
                  <a:lnTo>
                    <a:pt x="40323" y="289718"/>
                  </a:lnTo>
                  <a:cubicBezTo>
                    <a:pt x="38060" y="290753"/>
                    <a:pt x="35609" y="291223"/>
                    <a:pt x="33158" y="291223"/>
                  </a:cubicBezTo>
                  <a:cubicBezTo>
                    <a:pt x="30047" y="291223"/>
                    <a:pt x="26842" y="290377"/>
                    <a:pt x="24108" y="288872"/>
                  </a:cubicBezTo>
                  <a:cubicBezTo>
                    <a:pt x="19111" y="286144"/>
                    <a:pt x="15623" y="281254"/>
                    <a:pt x="14681" y="275611"/>
                  </a:cubicBezTo>
                  <a:lnTo>
                    <a:pt x="257" y="188895"/>
                  </a:lnTo>
                  <a:cubicBezTo>
                    <a:pt x="-1440" y="178737"/>
                    <a:pt x="5442" y="169144"/>
                    <a:pt x="15623" y="167451"/>
                  </a:cubicBezTo>
                  <a:close/>
                  <a:moveTo>
                    <a:pt x="158602" y="112481"/>
                  </a:moveTo>
                  <a:cubicBezTo>
                    <a:pt x="185415" y="112481"/>
                    <a:pt x="207151" y="134201"/>
                    <a:pt x="207151" y="160995"/>
                  </a:cubicBezTo>
                  <a:cubicBezTo>
                    <a:pt x="207151" y="187789"/>
                    <a:pt x="185415" y="209509"/>
                    <a:pt x="158602" y="209509"/>
                  </a:cubicBezTo>
                  <a:cubicBezTo>
                    <a:pt x="131789" y="209509"/>
                    <a:pt x="110053" y="187789"/>
                    <a:pt x="110053" y="160995"/>
                  </a:cubicBezTo>
                  <a:cubicBezTo>
                    <a:pt x="110053" y="134201"/>
                    <a:pt x="131789" y="112481"/>
                    <a:pt x="158602" y="112481"/>
                  </a:cubicBezTo>
                  <a:close/>
                  <a:moveTo>
                    <a:pt x="43528" y="8020"/>
                  </a:moveTo>
                  <a:cubicBezTo>
                    <a:pt x="52572" y="4728"/>
                    <a:pt x="62464" y="9337"/>
                    <a:pt x="65761" y="18368"/>
                  </a:cubicBezTo>
                  <a:lnTo>
                    <a:pt x="83189" y="65872"/>
                  </a:lnTo>
                  <a:lnTo>
                    <a:pt x="127467" y="86379"/>
                  </a:lnTo>
                  <a:lnTo>
                    <a:pt x="189738" y="86379"/>
                  </a:lnTo>
                  <a:lnTo>
                    <a:pt x="234016" y="65872"/>
                  </a:lnTo>
                  <a:lnTo>
                    <a:pt x="251444" y="18368"/>
                  </a:lnTo>
                  <a:cubicBezTo>
                    <a:pt x="254647" y="9337"/>
                    <a:pt x="264633" y="4728"/>
                    <a:pt x="273583" y="8020"/>
                  </a:cubicBezTo>
                  <a:cubicBezTo>
                    <a:pt x="282627" y="11313"/>
                    <a:pt x="287243" y="21190"/>
                    <a:pt x="283946" y="30220"/>
                  </a:cubicBezTo>
                  <a:lnTo>
                    <a:pt x="264068" y="84498"/>
                  </a:lnTo>
                  <a:cubicBezTo>
                    <a:pt x="262466" y="88825"/>
                    <a:pt x="259263" y="92306"/>
                    <a:pt x="255118" y="94281"/>
                  </a:cubicBezTo>
                  <a:lnTo>
                    <a:pt x="202362" y="118645"/>
                  </a:lnTo>
                  <a:lnTo>
                    <a:pt x="202362" y="122784"/>
                  </a:lnTo>
                  <a:cubicBezTo>
                    <a:pt x="191717" y="110649"/>
                    <a:pt x="175984" y="102935"/>
                    <a:pt x="158555" y="102935"/>
                  </a:cubicBezTo>
                  <a:cubicBezTo>
                    <a:pt x="141127" y="102935"/>
                    <a:pt x="125489" y="110649"/>
                    <a:pt x="114843" y="122784"/>
                  </a:cubicBezTo>
                  <a:lnTo>
                    <a:pt x="114843" y="118645"/>
                  </a:lnTo>
                  <a:lnTo>
                    <a:pt x="62087" y="94281"/>
                  </a:lnTo>
                  <a:cubicBezTo>
                    <a:pt x="57942" y="92306"/>
                    <a:pt x="54644" y="88825"/>
                    <a:pt x="53137" y="84498"/>
                  </a:cubicBezTo>
                  <a:lnTo>
                    <a:pt x="33259" y="30220"/>
                  </a:lnTo>
                  <a:cubicBezTo>
                    <a:pt x="29962" y="21190"/>
                    <a:pt x="34578" y="11313"/>
                    <a:pt x="43528" y="8020"/>
                  </a:cubicBezTo>
                  <a:close/>
                  <a:moveTo>
                    <a:pt x="158602" y="0"/>
                  </a:moveTo>
                  <a:cubicBezTo>
                    <a:pt x="180310" y="0"/>
                    <a:pt x="197907" y="17582"/>
                    <a:pt x="197907" y="39270"/>
                  </a:cubicBezTo>
                  <a:cubicBezTo>
                    <a:pt x="197907" y="60958"/>
                    <a:pt x="180310" y="78540"/>
                    <a:pt x="158602" y="78540"/>
                  </a:cubicBezTo>
                  <a:cubicBezTo>
                    <a:pt x="136894" y="78540"/>
                    <a:pt x="119297" y="60958"/>
                    <a:pt x="119297" y="39270"/>
                  </a:cubicBezTo>
                  <a:cubicBezTo>
                    <a:pt x="119297" y="17582"/>
                    <a:pt x="136894" y="0"/>
                    <a:pt x="1586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21"/>
            <p:cNvSpPr/>
            <p:nvPr/>
          </p:nvSpPr>
          <p:spPr bwMode="auto">
            <a:xfrm>
              <a:off x="3032282" y="213518"/>
              <a:ext cx="107636" cy="206375"/>
            </a:xfrm>
            <a:custGeom>
              <a:avLst/>
              <a:gdLst>
                <a:gd name="connsiteX0" fmla="*/ 149898 w 317064"/>
                <a:gd name="connsiteY0" fmla="*/ 232463 h 607921"/>
                <a:gd name="connsiteX1" fmla="*/ 142455 w 317064"/>
                <a:gd name="connsiteY1" fmla="*/ 239893 h 607921"/>
                <a:gd name="connsiteX2" fmla="*/ 142455 w 317064"/>
                <a:gd name="connsiteY2" fmla="*/ 257292 h 607921"/>
                <a:gd name="connsiteX3" fmla="*/ 149710 w 317064"/>
                <a:gd name="connsiteY3" fmla="*/ 264629 h 607921"/>
                <a:gd name="connsiteX4" fmla="*/ 136048 w 317064"/>
                <a:gd name="connsiteY4" fmla="*/ 316075 h 607921"/>
                <a:gd name="connsiteX5" fmla="*/ 138215 w 317064"/>
                <a:gd name="connsiteY5" fmla="*/ 324352 h 607921"/>
                <a:gd name="connsiteX6" fmla="*/ 152537 w 317064"/>
                <a:gd name="connsiteY6" fmla="*/ 338554 h 607921"/>
                <a:gd name="connsiteX7" fmla="*/ 164597 w 317064"/>
                <a:gd name="connsiteY7" fmla="*/ 338554 h 607921"/>
                <a:gd name="connsiteX8" fmla="*/ 178918 w 317064"/>
                <a:gd name="connsiteY8" fmla="*/ 324352 h 607921"/>
                <a:gd name="connsiteX9" fmla="*/ 181179 w 317064"/>
                <a:gd name="connsiteY9" fmla="*/ 316075 h 607921"/>
                <a:gd name="connsiteX10" fmla="*/ 167423 w 317064"/>
                <a:gd name="connsiteY10" fmla="*/ 264629 h 607921"/>
                <a:gd name="connsiteX11" fmla="*/ 174678 w 317064"/>
                <a:gd name="connsiteY11" fmla="*/ 257292 h 607921"/>
                <a:gd name="connsiteX12" fmla="*/ 174678 w 317064"/>
                <a:gd name="connsiteY12" fmla="*/ 239893 h 607921"/>
                <a:gd name="connsiteX13" fmla="*/ 167329 w 317064"/>
                <a:gd name="connsiteY13" fmla="*/ 232463 h 607921"/>
                <a:gd name="connsiteX14" fmla="*/ 158567 w 317064"/>
                <a:gd name="connsiteY14" fmla="*/ 223057 h 607921"/>
                <a:gd name="connsiteX15" fmla="*/ 204357 w 317064"/>
                <a:gd name="connsiteY15" fmla="*/ 242902 h 607921"/>
                <a:gd name="connsiteX16" fmla="*/ 203791 w 317064"/>
                <a:gd name="connsiteY16" fmla="*/ 283157 h 607921"/>
                <a:gd name="connsiteX17" fmla="*/ 217453 w 317064"/>
                <a:gd name="connsiteY17" fmla="*/ 307234 h 607921"/>
                <a:gd name="connsiteX18" fmla="*/ 217453 w 317064"/>
                <a:gd name="connsiteY18" fmla="*/ 582809 h 607921"/>
                <a:gd name="connsiteX19" fmla="*/ 193804 w 317064"/>
                <a:gd name="connsiteY19" fmla="*/ 607921 h 607921"/>
                <a:gd name="connsiteX20" fmla="*/ 192862 w 317064"/>
                <a:gd name="connsiteY20" fmla="*/ 607921 h 607921"/>
                <a:gd name="connsiteX21" fmla="*/ 168365 w 317064"/>
                <a:gd name="connsiteY21" fmla="*/ 583373 h 607921"/>
                <a:gd name="connsiteX22" fmla="*/ 168365 w 317064"/>
                <a:gd name="connsiteY22" fmla="*/ 450007 h 607921"/>
                <a:gd name="connsiteX23" fmla="*/ 158567 w 317064"/>
                <a:gd name="connsiteY23" fmla="*/ 440319 h 607921"/>
                <a:gd name="connsiteX24" fmla="*/ 157907 w 317064"/>
                <a:gd name="connsiteY24" fmla="*/ 440319 h 607921"/>
                <a:gd name="connsiteX25" fmla="*/ 148862 w 317064"/>
                <a:gd name="connsiteY25" fmla="*/ 450383 h 607921"/>
                <a:gd name="connsiteX26" fmla="*/ 148862 w 317064"/>
                <a:gd name="connsiteY26" fmla="*/ 582809 h 607921"/>
                <a:gd name="connsiteX27" fmla="*/ 125213 w 317064"/>
                <a:gd name="connsiteY27" fmla="*/ 607921 h 607921"/>
                <a:gd name="connsiteX28" fmla="*/ 124271 w 317064"/>
                <a:gd name="connsiteY28" fmla="*/ 607921 h 607921"/>
                <a:gd name="connsiteX29" fmla="*/ 99680 w 317064"/>
                <a:gd name="connsiteY29" fmla="*/ 583373 h 607921"/>
                <a:gd name="connsiteX30" fmla="*/ 99680 w 317064"/>
                <a:gd name="connsiteY30" fmla="*/ 307234 h 607921"/>
                <a:gd name="connsiteX31" fmla="*/ 113436 w 317064"/>
                <a:gd name="connsiteY31" fmla="*/ 283157 h 607921"/>
                <a:gd name="connsiteX32" fmla="*/ 112871 w 317064"/>
                <a:gd name="connsiteY32" fmla="*/ 242996 h 607921"/>
                <a:gd name="connsiteX33" fmla="*/ 158567 w 317064"/>
                <a:gd name="connsiteY33" fmla="*/ 223057 h 607921"/>
                <a:gd name="connsiteX34" fmla="*/ 206501 w 317064"/>
                <a:gd name="connsiteY34" fmla="*/ 193984 h 607921"/>
                <a:gd name="connsiteX35" fmla="*/ 239366 w 317064"/>
                <a:gd name="connsiteY35" fmla="*/ 208182 h 607921"/>
                <a:gd name="connsiteX36" fmla="*/ 250384 w 317064"/>
                <a:gd name="connsiteY36" fmla="*/ 225201 h 607921"/>
                <a:gd name="connsiteX37" fmla="*/ 249631 w 317064"/>
                <a:gd name="connsiteY37" fmla="*/ 283778 h 607921"/>
                <a:gd name="connsiteX38" fmla="*/ 231267 w 317064"/>
                <a:gd name="connsiteY38" fmla="*/ 301737 h 607921"/>
                <a:gd name="connsiteX39" fmla="*/ 231079 w 317064"/>
                <a:gd name="connsiteY39" fmla="*/ 301737 h 607921"/>
                <a:gd name="connsiteX40" fmla="*/ 212999 w 317064"/>
                <a:gd name="connsiteY40" fmla="*/ 283214 h 607921"/>
                <a:gd name="connsiteX41" fmla="*/ 213658 w 317064"/>
                <a:gd name="connsiteY41" fmla="*/ 236954 h 607921"/>
                <a:gd name="connsiteX42" fmla="*/ 169963 w 317064"/>
                <a:gd name="connsiteY42" fmla="*/ 218055 h 607921"/>
                <a:gd name="connsiteX43" fmla="*/ 206501 w 317064"/>
                <a:gd name="connsiteY43" fmla="*/ 193984 h 607921"/>
                <a:gd name="connsiteX44" fmla="*/ 110703 w 317064"/>
                <a:gd name="connsiteY44" fmla="*/ 193984 h 607921"/>
                <a:gd name="connsiteX45" fmla="*/ 147241 w 317064"/>
                <a:gd name="connsiteY45" fmla="*/ 218055 h 607921"/>
                <a:gd name="connsiteX46" fmla="*/ 103546 w 317064"/>
                <a:gd name="connsiteY46" fmla="*/ 236954 h 607921"/>
                <a:gd name="connsiteX47" fmla="*/ 104205 w 317064"/>
                <a:gd name="connsiteY47" fmla="*/ 283214 h 607921"/>
                <a:gd name="connsiteX48" fmla="*/ 86125 w 317064"/>
                <a:gd name="connsiteY48" fmla="*/ 301737 h 607921"/>
                <a:gd name="connsiteX49" fmla="*/ 85842 w 317064"/>
                <a:gd name="connsiteY49" fmla="*/ 301737 h 607921"/>
                <a:gd name="connsiteX50" fmla="*/ 67573 w 317064"/>
                <a:gd name="connsiteY50" fmla="*/ 283778 h 607921"/>
                <a:gd name="connsiteX51" fmla="*/ 66820 w 317064"/>
                <a:gd name="connsiteY51" fmla="*/ 225201 h 607921"/>
                <a:gd name="connsiteX52" fmla="*/ 77838 w 317064"/>
                <a:gd name="connsiteY52" fmla="*/ 208182 h 607921"/>
                <a:gd name="connsiteX53" fmla="*/ 301453 w 317064"/>
                <a:gd name="connsiteY53" fmla="*/ 167992 h 607921"/>
                <a:gd name="connsiteX54" fmla="*/ 316807 w 317064"/>
                <a:gd name="connsiteY54" fmla="*/ 189440 h 607921"/>
                <a:gd name="connsiteX55" fmla="*/ 302489 w 317064"/>
                <a:gd name="connsiteY55" fmla="*/ 276173 h 607921"/>
                <a:gd name="connsiteX56" fmla="*/ 293069 w 317064"/>
                <a:gd name="connsiteY56" fmla="*/ 289437 h 607921"/>
                <a:gd name="connsiteX57" fmla="*/ 284026 w 317064"/>
                <a:gd name="connsiteY57" fmla="*/ 291788 h 607921"/>
                <a:gd name="connsiteX58" fmla="*/ 276773 w 317064"/>
                <a:gd name="connsiteY58" fmla="*/ 290377 h 607921"/>
                <a:gd name="connsiteX59" fmla="*/ 258875 w 317064"/>
                <a:gd name="connsiteY59" fmla="*/ 282852 h 607921"/>
                <a:gd name="connsiteX60" fmla="*/ 259346 w 317064"/>
                <a:gd name="connsiteY60" fmla="*/ 242590 h 607921"/>
                <a:gd name="connsiteX61" fmla="*/ 269425 w 317064"/>
                <a:gd name="connsiteY61" fmla="*/ 246823 h 607921"/>
                <a:gd name="connsiteX62" fmla="*/ 279976 w 317064"/>
                <a:gd name="connsiteY62" fmla="*/ 183420 h 607921"/>
                <a:gd name="connsiteX63" fmla="*/ 301453 w 317064"/>
                <a:gd name="connsiteY63" fmla="*/ 167992 h 607921"/>
                <a:gd name="connsiteX64" fmla="*/ 15623 w 317064"/>
                <a:gd name="connsiteY64" fmla="*/ 167451 h 607921"/>
                <a:gd name="connsiteX65" fmla="*/ 37118 w 317064"/>
                <a:gd name="connsiteY65" fmla="*/ 182782 h 607921"/>
                <a:gd name="connsiteX66" fmla="*/ 47676 w 317064"/>
                <a:gd name="connsiteY66" fmla="*/ 246267 h 607921"/>
                <a:gd name="connsiteX67" fmla="*/ 57763 w 317064"/>
                <a:gd name="connsiteY67" fmla="*/ 242034 h 607921"/>
                <a:gd name="connsiteX68" fmla="*/ 58329 w 317064"/>
                <a:gd name="connsiteY68" fmla="*/ 282194 h 607921"/>
                <a:gd name="connsiteX69" fmla="*/ 40323 w 317064"/>
                <a:gd name="connsiteY69" fmla="*/ 289718 h 607921"/>
                <a:gd name="connsiteX70" fmla="*/ 33158 w 317064"/>
                <a:gd name="connsiteY70" fmla="*/ 291223 h 607921"/>
                <a:gd name="connsiteX71" fmla="*/ 24108 w 317064"/>
                <a:gd name="connsiteY71" fmla="*/ 288872 h 607921"/>
                <a:gd name="connsiteX72" fmla="*/ 14681 w 317064"/>
                <a:gd name="connsiteY72" fmla="*/ 275611 h 607921"/>
                <a:gd name="connsiteX73" fmla="*/ 257 w 317064"/>
                <a:gd name="connsiteY73" fmla="*/ 188895 h 607921"/>
                <a:gd name="connsiteX74" fmla="*/ 15623 w 317064"/>
                <a:gd name="connsiteY74" fmla="*/ 167451 h 607921"/>
                <a:gd name="connsiteX75" fmla="*/ 158602 w 317064"/>
                <a:gd name="connsiteY75" fmla="*/ 112481 h 607921"/>
                <a:gd name="connsiteX76" fmla="*/ 207151 w 317064"/>
                <a:gd name="connsiteY76" fmla="*/ 160995 h 607921"/>
                <a:gd name="connsiteX77" fmla="*/ 158602 w 317064"/>
                <a:gd name="connsiteY77" fmla="*/ 209509 h 607921"/>
                <a:gd name="connsiteX78" fmla="*/ 110053 w 317064"/>
                <a:gd name="connsiteY78" fmla="*/ 160995 h 607921"/>
                <a:gd name="connsiteX79" fmla="*/ 158602 w 317064"/>
                <a:gd name="connsiteY79" fmla="*/ 112481 h 607921"/>
                <a:gd name="connsiteX80" fmla="*/ 43528 w 317064"/>
                <a:gd name="connsiteY80" fmla="*/ 8020 h 607921"/>
                <a:gd name="connsiteX81" fmla="*/ 65761 w 317064"/>
                <a:gd name="connsiteY81" fmla="*/ 18368 h 607921"/>
                <a:gd name="connsiteX82" fmla="*/ 83189 w 317064"/>
                <a:gd name="connsiteY82" fmla="*/ 65872 h 607921"/>
                <a:gd name="connsiteX83" fmla="*/ 127467 w 317064"/>
                <a:gd name="connsiteY83" fmla="*/ 86379 h 607921"/>
                <a:gd name="connsiteX84" fmla="*/ 189738 w 317064"/>
                <a:gd name="connsiteY84" fmla="*/ 86379 h 607921"/>
                <a:gd name="connsiteX85" fmla="*/ 234016 w 317064"/>
                <a:gd name="connsiteY85" fmla="*/ 65872 h 607921"/>
                <a:gd name="connsiteX86" fmla="*/ 251444 w 317064"/>
                <a:gd name="connsiteY86" fmla="*/ 18368 h 607921"/>
                <a:gd name="connsiteX87" fmla="*/ 273583 w 317064"/>
                <a:gd name="connsiteY87" fmla="*/ 8020 h 607921"/>
                <a:gd name="connsiteX88" fmla="*/ 283946 w 317064"/>
                <a:gd name="connsiteY88" fmla="*/ 30220 h 607921"/>
                <a:gd name="connsiteX89" fmla="*/ 264068 w 317064"/>
                <a:gd name="connsiteY89" fmla="*/ 84498 h 607921"/>
                <a:gd name="connsiteX90" fmla="*/ 255118 w 317064"/>
                <a:gd name="connsiteY90" fmla="*/ 94281 h 607921"/>
                <a:gd name="connsiteX91" fmla="*/ 202362 w 317064"/>
                <a:gd name="connsiteY91" fmla="*/ 118645 h 607921"/>
                <a:gd name="connsiteX92" fmla="*/ 202362 w 317064"/>
                <a:gd name="connsiteY92" fmla="*/ 122784 h 607921"/>
                <a:gd name="connsiteX93" fmla="*/ 158555 w 317064"/>
                <a:gd name="connsiteY93" fmla="*/ 102935 h 607921"/>
                <a:gd name="connsiteX94" fmla="*/ 114843 w 317064"/>
                <a:gd name="connsiteY94" fmla="*/ 122784 h 607921"/>
                <a:gd name="connsiteX95" fmla="*/ 114843 w 317064"/>
                <a:gd name="connsiteY95" fmla="*/ 118645 h 607921"/>
                <a:gd name="connsiteX96" fmla="*/ 62087 w 317064"/>
                <a:gd name="connsiteY96" fmla="*/ 94281 h 607921"/>
                <a:gd name="connsiteX97" fmla="*/ 53137 w 317064"/>
                <a:gd name="connsiteY97" fmla="*/ 84498 h 607921"/>
                <a:gd name="connsiteX98" fmla="*/ 33259 w 317064"/>
                <a:gd name="connsiteY98" fmla="*/ 30220 h 607921"/>
                <a:gd name="connsiteX99" fmla="*/ 43528 w 317064"/>
                <a:gd name="connsiteY99" fmla="*/ 8020 h 607921"/>
                <a:gd name="connsiteX100" fmla="*/ 158602 w 317064"/>
                <a:gd name="connsiteY100" fmla="*/ 0 h 607921"/>
                <a:gd name="connsiteX101" fmla="*/ 197907 w 317064"/>
                <a:gd name="connsiteY101" fmla="*/ 39270 h 607921"/>
                <a:gd name="connsiteX102" fmla="*/ 158602 w 317064"/>
                <a:gd name="connsiteY102" fmla="*/ 78540 h 607921"/>
                <a:gd name="connsiteX103" fmla="*/ 119297 w 317064"/>
                <a:gd name="connsiteY103" fmla="*/ 39270 h 607921"/>
                <a:gd name="connsiteX104" fmla="*/ 158602 w 317064"/>
                <a:gd name="connsiteY104" fmla="*/ 0 h 60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17064" h="607921">
                  <a:moveTo>
                    <a:pt x="149898" y="232463"/>
                  </a:moveTo>
                  <a:cubicBezTo>
                    <a:pt x="145753" y="232463"/>
                    <a:pt x="142455" y="235754"/>
                    <a:pt x="142455" y="239893"/>
                  </a:cubicBezTo>
                  <a:lnTo>
                    <a:pt x="142455" y="257292"/>
                  </a:lnTo>
                  <a:cubicBezTo>
                    <a:pt x="142455" y="261337"/>
                    <a:pt x="145753" y="264535"/>
                    <a:pt x="149710" y="264629"/>
                  </a:cubicBezTo>
                  <a:lnTo>
                    <a:pt x="136048" y="316075"/>
                  </a:lnTo>
                  <a:cubicBezTo>
                    <a:pt x="135200" y="318991"/>
                    <a:pt x="136048" y="322189"/>
                    <a:pt x="138215" y="324352"/>
                  </a:cubicBezTo>
                  <a:lnTo>
                    <a:pt x="152537" y="338554"/>
                  </a:lnTo>
                  <a:cubicBezTo>
                    <a:pt x="155928" y="341940"/>
                    <a:pt x="161299" y="341940"/>
                    <a:pt x="164597" y="338554"/>
                  </a:cubicBezTo>
                  <a:lnTo>
                    <a:pt x="178918" y="324352"/>
                  </a:lnTo>
                  <a:cubicBezTo>
                    <a:pt x="181085" y="322189"/>
                    <a:pt x="181933" y="318991"/>
                    <a:pt x="181179" y="316075"/>
                  </a:cubicBezTo>
                  <a:lnTo>
                    <a:pt x="167423" y="264629"/>
                  </a:lnTo>
                  <a:cubicBezTo>
                    <a:pt x="171474" y="264535"/>
                    <a:pt x="174678" y="261337"/>
                    <a:pt x="174678" y="257292"/>
                  </a:cubicBezTo>
                  <a:lnTo>
                    <a:pt x="174678" y="239893"/>
                  </a:lnTo>
                  <a:cubicBezTo>
                    <a:pt x="174678" y="235754"/>
                    <a:pt x="171380" y="232463"/>
                    <a:pt x="167329" y="232463"/>
                  </a:cubicBezTo>
                  <a:close/>
                  <a:moveTo>
                    <a:pt x="158567" y="223057"/>
                  </a:moveTo>
                  <a:cubicBezTo>
                    <a:pt x="159320" y="223433"/>
                    <a:pt x="204357" y="242902"/>
                    <a:pt x="204357" y="242902"/>
                  </a:cubicBezTo>
                  <a:lnTo>
                    <a:pt x="203791" y="283157"/>
                  </a:lnTo>
                  <a:cubicBezTo>
                    <a:pt x="203697" y="293409"/>
                    <a:pt x="209162" y="302438"/>
                    <a:pt x="217453" y="307234"/>
                  </a:cubicBezTo>
                  <a:lnTo>
                    <a:pt x="217453" y="582809"/>
                  </a:lnTo>
                  <a:cubicBezTo>
                    <a:pt x="217453" y="596071"/>
                    <a:pt x="207089" y="607357"/>
                    <a:pt x="193804" y="607921"/>
                  </a:cubicBezTo>
                  <a:cubicBezTo>
                    <a:pt x="193522" y="607921"/>
                    <a:pt x="193239" y="607921"/>
                    <a:pt x="192862" y="607921"/>
                  </a:cubicBezTo>
                  <a:cubicBezTo>
                    <a:pt x="179295" y="607921"/>
                    <a:pt x="168365" y="596917"/>
                    <a:pt x="168365" y="583373"/>
                  </a:cubicBezTo>
                  <a:lnTo>
                    <a:pt x="168365" y="450007"/>
                  </a:lnTo>
                  <a:cubicBezTo>
                    <a:pt x="168365" y="444646"/>
                    <a:pt x="163937" y="440319"/>
                    <a:pt x="158567" y="440319"/>
                  </a:cubicBezTo>
                  <a:cubicBezTo>
                    <a:pt x="158378" y="440319"/>
                    <a:pt x="158190" y="440319"/>
                    <a:pt x="157907" y="440319"/>
                  </a:cubicBezTo>
                  <a:cubicBezTo>
                    <a:pt x="152819" y="440695"/>
                    <a:pt x="148862" y="445210"/>
                    <a:pt x="148862" y="450383"/>
                  </a:cubicBezTo>
                  <a:lnTo>
                    <a:pt x="148862" y="582809"/>
                  </a:lnTo>
                  <a:cubicBezTo>
                    <a:pt x="148862" y="596071"/>
                    <a:pt x="138498" y="607357"/>
                    <a:pt x="125213" y="607921"/>
                  </a:cubicBezTo>
                  <a:cubicBezTo>
                    <a:pt x="124931" y="607921"/>
                    <a:pt x="124554" y="607921"/>
                    <a:pt x="124271" y="607921"/>
                  </a:cubicBezTo>
                  <a:cubicBezTo>
                    <a:pt x="110704" y="607921"/>
                    <a:pt x="99680" y="596917"/>
                    <a:pt x="99680" y="583373"/>
                  </a:cubicBezTo>
                  <a:lnTo>
                    <a:pt x="99680" y="307234"/>
                  </a:lnTo>
                  <a:cubicBezTo>
                    <a:pt x="107971" y="302438"/>
                    <a:pt x="113530" y="293409"/>
                    <a:pt x="113436" y="283157"/>
                  </a:cubicBezTo>
                  <a:lnTo>
                    <a:pt x="112871" y="242996"/>
                  </a:lnTo>
                  <a:cubicBezTo>
                    <a:pt x="112871" y="242996"/>
                    <a:pt x="157907" y="223433"/>
                    <a:pt x="158567" y="223057"/>
                  </a:cubicBezTo>
                  <a:close/>
                  <a:moveTo>
                    <a:pt x="206501" y="193984"/>
                  </a:moveTo>
                  <a:lnTo>
                    <a:pt x="239366" y="208182"/>
                  </a:lnTo>
                  <a:cubicBezTo>
                    <a:pt x="246146" y="211191"/>
                    <a:pt x="250478" y="217867"/>
                    <a:pt x="250384" y="225201"/>
                  </a:cubicBezTo>
                  <a:lnTo>
                    <a:pt x="249631" y="283778"/>
                  </a:lnTo>
                  <a:cubicBezTo>
                    <a:pt x="249442" y="293745"/>
                    <a:pt x="241249" y="301737"/>
                    <a:pt x="231267" y="301737"/>
                  </a:cubicBezTo>
                  <a:cubicBezTo>
                    <a:pt x="231173" y="301737"/>
                    <a:pt x="231173" y="301737"/>
                    <a:pt x="231079" y="301737"/>
                  </a:cubicBezTo>
                  <a:cubicBezTo>
                    <a:pt x="220909" y="301643"/>
                    <a:pt x="212904" y="293369"/>
                    <a:pt x="212999" y="283214"/>
                  </a:cubicBezTo>
                  <a:lnTo>
                    <a:pt x="213658" y="236954"/>
                  </a:lnTo>
                  <a:lnTo>
                    <a:pt x="169963" y="218055"/>
                  </a:lnTo>
                  <a:cubicBezTo>
                    <a:pt x="185030" y="215046"/>
                    <a:pt x="198026" y="206208"/>
                    <a:pt x="206501" y="193984"/>
                  </a:cubicBezTo>
                  <a:close/>
                  <a:moveTo>
                    <a:pt x="110703" y="193984"/>
                  </a:moveTo>
                  <a:cubicBezTo>
                    <a:pt x="119179" y="206208"/>
                    <a:pt x="132174" y="215046"/>
                    <a:pt x="147241" y="218055"/>
                  </a:cubicBezTo>
                  <a:lnTo>
                    <a:pt x="103546" y="236954"/>
                  </a:lnTo>
                  <a:lnTo>
                    <a:pt x="104205" y="283214"/>
                  </a:lnTo>
                  <a:cubicBezTo>
                    <a:pt x="104300" y="293369"/>
                    <a:pt x="96201" y="301643"/>
                    <a:pt x="86125" y="301737"/>
                  </a:cubicBezTo>
                  <a:cubicBezTo>
                    <a:pt x="86031" y="301737"/>
                    <a:pt x="85937" y="301737"/>
                    <a:pt x="85842" y="301737"/>
                  </a:cubicBezTo>
                  <a:cubicBezTo>
                    <a:pt x="75860" y="301737"/>
                    <a:pt x="67762" y="293745"/>
                    <a:pt x="67573" y="283778"/>
                  </a:cubicBezTo>
                  <a:lnTo>
                    <a:pt x="66820" y="225201"/>
                  </a:lnTo>
                  <a:cubicBezTo>
                    <a:pt x="66726" y="217867"/>
                    <a:pt x="71058" y="211191"/>
                    <a:pt x="77838" y="208182"/>
                  </a:cubicBezTo>
                  <a:close/>
                  <a:moveTo>
                    <a:pt x="301453" y="167992"/>
                  </a:moveTo>
                  <a:cubicBezTo>
                    <a:pt x="311627" y="169686"/>
                    <a:pt x="318503" y="179281"/>
                    <a:pt x="316807" y="189440"/>
                  </a:cubicBezTo>
                  <a:lnTo>
                    <a:pt x="302489" y="276173"/>
                  </a:lnTo>
                  <a:cubicBezTo>
                    <a:pt x="301547" y="281817"/>
                    <a:pt x="298062" y="286708"/>
                    <a:pt x="293069" y="289437"/>
                  </a:cubicBezTo>
                  <a:cubicBezTo>
                    <a:pt x="290243" y="291036"/>
                    <a:pt x="287135" y="291788"/>
                    <a:pt x="284026" y="291788"/>
                  </a:cubicBezTo>
                  <a:cubicBezTo>
                    <a:pt x="281577" y="291788"/>
                    <a:pt x="279128" y="291318"/>
                    <a:pt x="276773" y="290377"/>
                  </a:cubicBezTo>
                  <a:lnTo>
                    <a:pt x="258875" y="282852"/>
                  </a:lnTo>
                  <a:lnTo>
                    <a:pt x="259346" y="242590"/>
                  </a:lnTo>
                  <a:lnTo>
                    <a:pt x="269425" y="246823"/>
                  </a:lnTo>
                  <a:lnTo>
                    <a:pt x="279976" y="183420"/>
                  </a:lnTo>
                  <a:cubicBezTo>
                    <a:pt x="281671" y="173260"/>
                    <a:pt x="291280" y="166393"/>
                    <a:pt x="301453" y="167992"/>
                  </a:cubicBezTo>
                  <a:close/>
                  <a:moveTo>
                    <a:pt x="15623" y="167451"/>
                  </a:moveTo>
                  <a:cubicBezTo>
                    <a:pt x="25899" y="165758"/>
                    <a:pt x="35515" y="172624"/>
                    <a:pt x="37118" y="182782"/>
                  </a:cubicBezTo>
                  <a:lnTo>
                    <a:pt x="47676" y="246267"/>
                  </a:lnTo>
                  <a:lnTo>
                    <a:pt x="57763" y="242034"/>
                  </a:lnTo>
                  <a:lnTo>
                    <a:pt x="58329" y="282194"/>
                  </a:lnTo>
                  <a:lnTo>
                    <a:pt x="40323" y="289718"/>
                  </a:lnTo>
                  <a:cubicBezTo>
                    <a:pt x="38060" y="290753"/>
                    <a:pt x="35609" y="291223"/>
                    <a:pt x="33158" y="291223"/>
                  </a:cubicBezTo>
                  <a:cubicBezTo>
                    <a:pt x="30047" y="291223"/>
                    <a:pt x="26842" y="290377"/>
                    <a:pt x="24108" y="288872"/>
                  </a:cubicBezTo>
                  <a:cubicBezTo>
                    <a:pt x="19111" y="286144"/>
                    <a:pt x="15623" y="281254"/>
                    <a:pt x="14681" y="275611"/>
                  </a:cubicBezTo>
                  <a:lnTo>
                    <a:pt x="257" y="188895"/>
                  </a:lnTo>
                  <a:cubicBezTo>
                    <a:pt x="-1440" y="178737"/>
                    <a:pt x="5442" y="169144"/>
                    <a:pt x="15623" y="167451"/>
                  </a:cubicBezTo>
                  <a:close/>
                  <a:moveTo>
                    <a:pt x="158602" y="112481"/>
                  </a:moveTo>
                  <a:cubicBezTo>
                    <a:pt x="185415" y="112481"/>
                    <a:pt x="207151" y="134201"/>
                    <a:pt x="207151" y="160995"/>
                  </a:cubicBezTo>
                  <a:cubicBezTo>
                    <a:pt x="207151" y="187789"/>
                    <a:pt x="185415" y="209509"/>
                    <a:pt x="158602" y="209509"/>
                  </a:cubicBezTo>
                  <a:cubicBezTo>
                    <a:pt x="131789" y="209509"/>
                    <a:pt x="110053" y="187789"/>
                    <a:pt x="110053" y="160995"/>
                  </a:cubicBezTo>
                  <a:cubicBezTo>
                    <a:pt x="110053" y="134201"/>
                    <a:pt x="131789" y="112481"/>
                    <a:pt x="158602" y="112481"/>
                  </a:cubicBezTo>
                  <a:close/>
                  <a:moveTo>
                    <a:pt x="43528" y="8020"/>
                  </a:moveTo>
                  <a:cubicBezTo>
                    <a:pt x="52572" y="4728"/>
                    <a:pt x="62464" y="9337"/>
                    <a:pt x="65761" y="18368"/>
                  </a:cubicBezTo>
                  <a:lnTo>
                    <a:pt x="83189" y="65872"/>
                  </a:lnTo>
                  <a:lnTo>
                    <a:pt x="127467" y="86379"/>
                  </a:lnTo>
                  <a:lnTo>
                    <a:pt x="189738" y="86379"/>
                  </a:lnTo>
                  <a:lnTo>
                    <a:pt x="234016" y="65872"/>
                  </a:lnTo>
                  <a:lnTo>
                    <a:pt x="251444" y="18368"/>
                  </a:lnTo>
                  <a:cubicBezTo>
                    <a:pt x="254647" y="9337"/>
                    <a:pt x="264633" y="4728"/>
                    <a:pt x="273583" y="8020"/>
                  </a:cubicBezTo>
                  <a:cubicBezTo>
                    <a:pt x="282627" y="11313"/>
                    <a:pt x="287243" y="21190"/>
                    <a:pt x="283946" y="30220"/>
                  </a:cubicBezTo>
                  <a:lnTo>
                    <a:pt x="264068" y="84498"/>
                  </a:lnTo>
                  <a:cubicBezTo>
                    <a:pt x="262466" y="88825"/>
                    <a:pt x="259263" y="92306"/>
                    <a:pt x="255118" y="94281"/>
                  </a:cubicBezTo>
                  <a:lnTo>
                    <a:pt x="202362" y="118645"/>
                  </a:lnTo>
                  <a:lnTo>
                    <a:pt x="202362" y="122784"/>
                  </a:lnTo>
                  <a:cubicBezTo>
                    <a:pt x="191717" y="110649"/>
                    <a:pt x="175984" y="102935"/>
                    <a:pt x="158555" y="102935"/>
                  </a:cubicBezTo>
                  <a:cubicBezTo>
                    <a:pt x="141127" y="102935"/>
                    <a:pt x="125489" y="110649"/>
                    <a:pt x="114843" y="122784"/>
                  </a:cubicBezTo>
                  <a:lnTo>
                    <a:pt x="114843" y="118645"/>
                  </a:lnTo>
                  <a:lnTo>
                    <a:pt x="62087" y="94281"/>
                  </a:lnTo>
                  <a:cubicBezTo>
                    <a:pt x="57942" y="92306"/>
                    <a:pt x="54644" y="88825"/>
                    <a:pt x="53137" y="84498"/>
                  </a:cubicBezTo>
                  <a:lnTo>
                    <a:pt x="33259" y="30220"/>
                  </a:lnTo>
                  <a:cubicBezTo>
                    <a:pt x="29962" y="21190"/>
                    <a:pt x="34578" y="11313"/>
                    <a:pt x="43528" y="8020"/>
                  </a:cubicBezTo>
                  <a:close/>
                  <a:moveTo>
                    <a:pt x="158602" y="0"/>
                  </a:moveTo>
                  <a:cubicBezTo>
                    <a:pt x="180310" y="0"/>
                    <a:pt x="197907" y="17582"/>
                    <a:pt x="197907" y="39270"/>
                  </a:cubicBezTo>
                  <a:cubicBezTo>
                    <a:pt x="197907" y="60958"/>
                    <a:pt x="180310" y="78540"/>
                    <a:pt x="158602" y="78540"/>
                  </a:cubicBezTo>
                  <a:cubicBezTo>
                    <a:pt x="136894" y="78540"/>
                    <a:pt x="119297" y="60958"/>
                    <a:pt x="119297" y="39270"/>
                  </a:cubicBezTo>
                  <a:cubicBezTo>
                    <a:pt x="119297" y="17582"/>
                    <a:pt x="136894" y="0"/>
                    <a:pt x="1586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606" tIns="45802" rIns="91606" bIns="45802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id-ID" sz="78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4" name="Freeform 13"/>
          <p:cNvSpPr>
            <a:spLocks noChangeAspect="1" noEditPoints="1"/>
          </p:cNvSpPr>
          <p:nvPr/>
        </p:nvSpPr>
        <p:spPr bwMode="auto">
          <a:xfrm>
            <a:off x="6018330" y="2980577"/>
            <a:ext cx="424142" cy="408556"/>
          </a:xfrm>
          <a:custGeom>
            <a:avLst/>
            <a:gdLst>
              <a:gd name="connsiteX0" fmla="*/ 461992 w 605139"/>
              <a:gd name="connsiteY0" fmla="*/ 391379 h 582904"/>
              <a:gd name="connsiteX1" fmla="*/ 555677 w 605139"/>
              <a:gd name="connsiteY1" fmla="*/ 397673 h 582904"/>
              <a:gd name="connsiteX2" fmla="*/ 596954 w 605139"/>
              <a:gd name="connsiteY2" fmla="*/ 433273 h 582904"/>
              <a:gd name="connsiteX3" fmla="*/ 605032 w 605139"/>
              <a:gd name="connsiteY3" fmla="*/ 541449 h 582904"/>
              <a:gd name="connsiteX4" fmla="*/ 569370 w 605139"/>
              <a:gd name="connsiteY4" fmla="*/ 582753 h 582904"/>
              <a:gd name="connsiteX5" fmla="*/ 551343 w 605139"/>
              <a:gd name="connsiteY5" fmla="*/ 579704 h 582904"/>
              <a:gd name="connsiteX6" fmla="*/ 494206 w 605139"/>
              <a:gd name="connsiteY6" fmla="*/ 546858 h 582904"/>
              <a:gd name="connsiteX7" fmla="*/ 459923 w 605139"/>
              <a:gd name="connsiteY7" fmla="*/ 576262 h 582904"/>
              <a:gd name="connsiteX8" fmla="*/ 426232 w 605139"/>
              <a:gd name="connsiteY8" fmla="*/ 573804 h 582904"/>
              <a:gd name="connsiteX9" fmla="*/ 428695 w 605139"/>
              <a:gd name="connsiteY9" fmla="*/ 540072 h 582904"/>
              <a:gd name="connsiteX10" fmla="*/ 475784 w 605139"/>
              <a:gd name="connsiteY10" fmla="*/ 499555 h 582904"/>
              <a:gd name="connsiteX11" fmla="*/ 503367 w 605139"/>
              <a:gd name="connsiteY11" fmla="*/ 496998 h 582904"/>
              <a:gd name="connsiteX12" fmla="*/ 525237 w 605139"/>
              <a:gd name="connsiteY12" fmla="*/ 509586 h 582904"/>
              <a:gd name="connsiteX13" fmla="*/ 520311 w 605139"/>
              <a:gd name="connsiteY13" fmla="*/ 443697 h 582904"/>
              <a:gd name="connsiteX14" fmla="*/ 458347 w 605139"/>
              <a:gd name="connsiteY14" fmla="*/ 438977 h 582904"/>
              <a:gd name="connsiteX15" fmla="*/ 436280 w 605139"/>
              <a:gd name="connsiteY15" fmla="*/ 413309 h 582904"/>
              <a:gd name="connsiteX16" fmla="*/ 461992 w 605139"/>
              <a:gd name="connsiteY16" fmla="*/ 391379 h 582904"/>
              <a:gd name="connsiteX17" fmla="*/ 538759 w 605139"/>
              <a:gd name="connsiteY17" fmla="*/ 282826 h 582904"/>
              <a:gd name="connsiteX18" fmla="*/ 586073 w 605139"/>
              <a:gd name="connsiteY18" fmla="*/ 330140 h 582904"/>
              <a:gd name="connsiteX19" fmla="*/ 538759 w 605139"/>
              <a:gd name="connsiteY19" fmla="*/ 377454 h 582904"/>
              <a:gd name="connsiteX20" fmla="*/ 491445 w 605139"/>
              <a:gd name="connsiteY20" fmla="*/ 330140 h 582904"/>
              <a:gd name="connsiteX21" fmla="*/ 538759 w 605139"/>
              <a:gd name="connsiteY21" fmla="*/ 282826 h 582904"/>
              <a:gd name="connsiteX22" fmla="*/ 118573 w 605139"/>
              <a:gd name="connsiteY22" fmla="*/ 147317 h 582904"/>
              <a:gd name="connsiteX23" fmla="*/ 165732 w 605139"/>
              <a:gd name="connsiteY23" fmla="*/ 150759 h 582904"/>
              <a:gd name="connsiteX24" fmla="*/ 197459 w 605139"/>
              <a:gd name="connsiteY24" fmla="*/ 185087 h 582904"/>
              <a:gd name="connsiteX25" fmla="*/ 177753 w 605139"/>
              <a:gd name="connsiteY25" fmla="*/ 175546 h 582904"/>
              <a:gd name="connsiteX26" fmla="*/ 257069 w 605139"/>
              <a:gd name="connsiteY26" fmla="*/ 243020 h 582904"/>
              <a:gd name="connsiteX27" fmla="*/ 361314 w 605139"/>
              <a:gd name="connsiteY27" fmla="*/ 204463 h 582904"/>
              <a:gd name="connsiteX28" fmla="*/ 400036 w 605139"/>
              <a:gd name="connsiteY28" fmla="*/ 222266 h 582904"/>
              <a:gd name="connsiteX29" fmla="*/ 382202 w 605139"/>
              <a:gd name="connsiteY29" fmla="*/ 260921 h 582904"/>
              <a:gd name="connsiteX30" fmla="*/ 261404 w 605139"/>
              <a:gd name="connsiteY30" fmla="*/ 305477 h 582904"/>
              <a:gd name="connsiteX31" fmla="*/ 231353 w 605139"/>
              <a:gd name="connsiteY31" fmla="*/ 300166 h 582904"/>
              <a:gd name="connsiteX32" fmla="*/ 145730 w 605139"/>
              <a:gd name="connsiteY32" fmla="*/ 227282 h 582904"/>
              <a:gd name="connsiteX33" fmla="*/ 177161 w 605139"/>
              <a:gd name="connsiteY33" fmla="*/ 274002 h 582904"/>
              <a:gd name="connsiteX34" fmla="*/ 153613 w 605139"/>
              <a:gd name="connsiteY34" fmla="*/ 355837 h 582904"/>
              <a:gd name="connsiteX35" fmla="*/ 248497 w 605139"/>
              <a:gd name="connsiteY35" fmla="*/ 355541 h 582904"/>
              <a:gd name="connsiteX36" fmla="*/ 282490 w 605139"/>
              <a:gd name="connsiteY36" fmla="*/ 379147 h 582904"/>
              <a:gd name="connsiteX37" fmla="*/ 272046 w 605139"/>
              <a:gd name="connsiteY37" fmla="*/ 419179 h 582904"/>
              <a:gd name="connsiteX38" fmla="*/ 88879 w 605139"/>
              <a:gd name="connsiteY38" fmla="*/ 574290 h 582904"/>
              <a:gd name="connsiteX39" fmla="*/ 37939 w 605139"/>
              <a:gd name="connsiteY39" fmla="*/ 570159 h 582904"/>
              <a:gd name="connsiteX40" fmla="*/ 42077 w 605139"/>
              <a:gd name="connsiteY40" fmla="*/ 519308 h 582904"/>
              <a:gd name="connsiteX41" fmla="*/ 149770 w 605139"/>
              <a:gd name="connsiteY41" fmla="*/ 428032 h 582904"/>
              <a:gd name="connsiteX42" fmla="*/ 76267 w 605139"/>
              <a:gd name="connsiteY42" fmla="*/ 428032 h 582904"/>
              <a:gd name="connsiteX43" fmla="*/ 17937 w 605139"/>
              <a:gd name="connsiteY43" fmla="*/ 398229 h 582904"/>
              <a:gd name="connsiteX44" fmla="*/ 1581 w 605139"/>
              <a:gd name="connsiteY44" fmla="*/ 332329 h 582904"/>
              <a:gd name="connsiteX45" fmla="*/ 20696 w 605139"/>
              <a:gd name="connsiteY45" fmla="*/ 238692 h 582904"/>
              <a:gd name="connsiteX46" fmla="*/ 74001 w 605139"/>
              <a:gd name="connsiteY46" fmla="*/ 163054 h 582904"/>
              <a:gd name="connsiteX47" fmla="*/ 118573 w 605139"/>
              <a:gd name="connsiteY47" fmla="*/ 147317 h 582904"/>
              <a:gd name="connsiteX48" fmla="*/ 194788 w 605139"/>
              <a:gd name="connsiteY48" fmla="*/ 0 h 582904"/>
              <a:gd name="connsiteX49" fmla="*/ 261261 w 605139"/>
              <a:gd name="connsiteY49" fmla="*/ 66367 h 582904"/>
              <a:gd name="connsiteX50" fmla="*/ 194788 w 605139"/>
              <a:gd name="connsiteY50" fmla="*/ 132734 h 582904"/>
              <a:gd name="connsiteX51" fmla="*/ 128315 w 605139"/>
              <a:gd name="connsiteY51" fmla="*/ 66367 h 582904"/>
              <a:gd name="connsiteX52" fmla="*/ 194788 w 605139"/>
              <a:gd name="connsiteY52" fmla="*/ 0 h 58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5139" h="582904">
                <a:moveTo>
                  <a:pt x="461992" y="391379"/>
                </a:moveTo>
                <a:cubicBezTo>
                  <a:pt x="514992" y="395411"/>
                  <a:pt x="547796" y="396788"/>
                  <a:pt x="555677" y="397673"/>
                </a:cubicBezTo>
                <a:cubicBezTo>
                  <a:pt x="586117" y="401312"/>
                  <a:pt x="595378" y="412031"/>
                  <a:pt x="596954" y="433273"/>
                </a:cubicBezTo>
                <a:lnTo>
                  <a:pt x="605032" y="541449"/>
                </a:lnTo>
                <a:cubicBezTo>
                  <a:pt x="606608" y="562691"/>
                  <a:pt x="590649" y="581179"/>
                  <a:pt x="569370" y="582753"/>
                </a:cubicBezTo>
                <a:cubicBezTo>
                  <a:pt x="559913" y="583441"/>
                  <a:pt x="554889" y="581671"/>
                  <a:pt x="551343" y="579704"/>
                </a:cubicBezTo>
                <a:cubicBezTo>
                  <a:pt x="551146" y="579606"/>
                  <a:pt x="494403" y="546956"/>
                  <a:pt x="494206" y="546858"/>
                </a:cubicBezTo>
                <a:lnTo>
                  <a:pt x="459923" y="576262"/>
                </a:lnTo>
                <a:cubicBezTo>
                  <a:pt x="449974" y="584916"/>
                  <a:pt x="434803" y="583736"/>
                  <a:pt x="426232" y="573804"/>
                </a:cubicBezTo>
                <a:cubicBezTo>
                  <a:pt x="417563" y="563773"/>
                  <a:pt x="418745" y="548726"/>
                  <a:pt x="428695" y="540072"/>
                </a:cubicBezTo>
                <a:lnTo>
                  <a:pt x="475784" y="499555"/>
                </a:lnTo>
                <a:cubicBezTo>
                  <a:pt x="483468" y="492966"/>
                  <a:pt x="494600" y="491885"/>
                  <a:pt x="503367" y="496998"/>
                </a:cubicBezTo>
                <a:lnTo>
                  <a:pt x="525237" y="509586"/>
                </a:lnTo>
                <a:lnTo>
                  <a:pt x="520311" y="443697"/>
                </a:lnTo>
                <a:lnTo>
                  <a:pt x="458347" y="438977"/>
                </a:lnTo>
                <a:cubicBezTo>
                  <a:pt x="445146" y="437993"/>
                  <a:pt x="435295" y="426487"/>
                  <a:pt x="436280" y="413309"/>
                </a:cubicBezTo>
                <a:cubicBezTo>
                  <a:pt x="437364" y="400230"/>
                  <a:pt x="448890" y="390297"/>
                  <a:pt x="461992" y="391379"/>
                </a:cubicBezTo>
                <a:close/>
                <a:moveTo>
                  <a:pt x="538759" y="282826"/>
                </a:moveTo>
                <a:cubicBezTo>
                  <a:pt x="564890" y="282826"/>
                  <a:pt x="586073" y="304009"/>
                  <a:pt x="586073" y="330140"/>
                </a:cubicBezTo>
                <a:cubicBezTo>
                  <a:pt x="586073" y="356271"/>
                  <a:pt x="564890" y="377454"/>
                  <a:pt x="538759" y="377454"/>
                </a:cubicBezTo>
                <a:cubicBezTo>
                  <a:pt x="512628" y="377454"/>
                  <a:pt x="491445" y="356271"/>
                  <a:pt x="491445" y="330140"/>
                </a:cubicBezTo>
                <a:cubicBezTo>
                  <a:pt x="491445" y="304009"/>
                  <a:pt x="512628" y="282826"/>
                  <a:pt x="538759" y="282826"/>
                </a:cubicBezTo>
                <a:close/>
                <a:moveTo>
                  <a:pt x="118573" y="147317"/>
                </a:moveTo>
                <a:cubicBezTo>
                  <a:pt x="134203" y="145227"/>
                  <a:pt x="150263" y="146333"/>
                  <a:pt x="165732" y="150759"/>
                </a:cubicBezTo>
                <a:cubicBezTo>
                  <a:pt x="182482" y="155481"/>
                  <a:pt x="194306" y="169152"/>
                  <a:pt x="197459" y="185087"/>
                </a:cubicBezTo>
                <a:lnTo>
                  <a:pt x="177753" y="175546"/>
                </a:lnTo>
                <a:lnTo>
                  <a:pt x="257069" y="243020"/>
                </a:lnTo>
                <a:lnTo>
                  <a:pt x="361314" y="204463"/>
                </a:lnTo>
                <a:cubicBezTo>
                  <a:pt x="376881" y="198660"/>
                  <a:pt x="394223" y="206627"/>
                  <a:pt x="400036" y="222266"/>
                </a:cubicBezTo>
                <a:cubicBezTo>
                  <a:pt x="405849" y="237807"/>
                  <a:pt x="397868" y="255118"/>
                  <a:pt x="382202" y="260921"/>
                </a:cubicBezTo>
                <a:lnTo>
                  <a:pt x="261404" y="305477"/>
                </a:lnTo>
                <a:cubicBezTo>
                  <a:pt x="251157" y="309313"/>
                  <a:pt x="239728" y="307248"/>
                  <a:pt x="231353" y="300166"/>
                </a:cubicBezTo>
                <a:lnTo>
                  <a:pt x="145730" y="227282"/>
                </a:lnTo>
                <a:lnTo>
                  <a:pt x="177161" y="274002"/>
                </a:lnTo>
                <a:lnTo>
                  <a:pt x="153613" y="355837"/>
                </a:lnTo>
                <a:lnTo>
                  <a:pt x="248497" y="355541"/>
                </a:lnTo>
                <a:cubicBezTo>
                  <a:pt x="264065" y="355541"/>
                  <a:pt x="277366" y="365181"/>
                  <a:pt x="282490" y="379147"/>
                </a:cubicBezTo>
                <a:cubicBezTo>
                  <a:pt x="287810" y="393311"/>
                  <a:pt x="283574" y="409343"/>
                  <a:pt x="272046" y="419179"/>
                </a:cubicBezTo>
                <a:lnTo>
                  <a:pt x="88879" y="574290"/>
                </a:lnTo>
                <a:cubicBezTo>
                  <a:pt x="73705" y="587175"/>
                  <a:pt x="50846" y="585306"/>
                  <a:pt x="37939" y="570159"/>
                </a:cubicBezTo>
                <a:cubicBezTo>
                  <a:pt x="25032" y="554914"/>
                  <a:pt x="26904" y="532193"/>
                  <a:pt x="42077" y="519308"/>
                </a:cubicBezTo>
                <a:lnTo>
                  <a:pt x="149770" y="428032"/>
                </a:lnTo>
                <a:lnTo>
                  <a:pt x="76267" y="428032"/>
                </a:lnTo>
                <a:cubicBezTo>
                  <a:pt x="52521" y="428032"/>
                  <a:pt x="32323" y="415835"/>
                  <a:pt x="17937" y="398229"/>
                </a:cubicBezTo>
                <a:cubicBezTo>
                  <a:pt x="2862" y="379836"/>
                  <a:pt x="-3148" y="355640"/>
                  <a:pt x="1581" y="332329"/>
                </a:cubicBezTo>
                <a:lnTo>
                  <a:pt x="20696" y="238692"/>
                </a:lnTo>
                <a:cubicBezTo>
                  <a:pt x="27101" y="207119"/>
                  <a:pt x="46412" y="179677"/>
                  <a:pt x="74001" y="163054"/>
                </a:cubicBezTo>
                <a:cubicBezTo>
                  <a:pt x="87746" y="154694"/>
                  <a:pt x="102944" y="149407"/>
                  <a:pt x="118573" y="147317"/>
                </a:cubicBezTo>
                <a:close/>
                <a:moveTo>
                  <a:pt x="194788" y="0"/>
                </a:moveTo>
                <a:cubicBezTo>
                  <a:pt x="231500" y="0"/>
                  <a:pt x="261261" y="29714"/>
                  <a:pt x="261261" y="66367"/>
                </a:cubicBezTo>
                <a:cubicBezTo>
                  <a:pt x="261261" y="103020"/>
                  <a:pt x="231500" y="132734"/>
                  <a:pt x="194788" y="132734"/>
                </a:cubicBezTo>
                <a:cubicBezTo>
                  <a:pt x="158076" y="132734"/>
                  <a:pt x="128315" y="103020"/>
                  <a:pt x="128315" y="66367"/>
                </a:cubicBezTo>
                <a:cubicBezTo>
                  <a:pt x="128315" y="29714"/>
                  <a:pt x="158076" y="0"/>
                  <a:pt x="194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606" tIns="45802" rIns="91606" bIns="45802" numCol="1" anchor="t" anchorCtr="0" compatLnSpc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id-ID" sz="78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68164" y="4949511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id-ID" sz="121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55517" y="3908492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id-ID" sz="121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84545" y="2695617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id-ID" sz="121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022993" y="1578386"/>
            <a:ext cx="1768573" cy="224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id-ID" sz="121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28765" y="1816432"/>
            <a:ext cx="2707974" cy="12836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69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07794" y="2914740"/>
            <a:ext cx="2707974" cy="12836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69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55535" y="4133525"/>
            <a:ext cx="2644174" cy="12836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69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65265" y="5183666"/>
            <a:ext cx="2707974" cy="12836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r>
              <a:rPr lang="zh-CN" altLang="en-US" sz="69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695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78" name="fatherhood_315993"/>
          <p:cNvSpPr/>
          <p:nvPr/>
        </p:nvSpPr>
        <p:spPr>
          <a:xfrm>
            <a:off x="6230401" y="5212434"/>
            <a:ext cx="300589" cy="609685"/>
          </a:xfrm>
          <a:custGeom>
            <a:avLst/>
            <a:gdLst>
              <a:gd name="connsiteX0" fmla="*/ 149833 w 299139"/>
              <a:gd name="connsiteY0" fmla="*/ 256506 h 606743"/>
              <a:gd name="connsiteX1" fmla="*/ 154640 w 299139"/>
              <a:gd name="connsiteY1" fmla="*/ 284413 h 606743"/>
              <a:gd name="connsiteX2" fmla="*/ 204306 w 299139"/>
              <a:gd name="connsiteY2" fmla="*/ 295434 h 606743"/>
              <a:gd name="connsiteX3" fmla="*/ 253083 w 299139"/>
              <a:gd name="connsiteY3" fmla="*/ 264416 h 606743"/>
              <a:gd name="connsiteX4" fmla="*/ 246318 w 299139"/>
              <a:gd name="connsiteY4" fmla="*/ 345827 h 606743"/>
              <a:gd name="connsiteX5" fmla="*/ 273288 w 299139"/>
              <a:gd name="connsiteY5" fmla="*/ 419061 h 606743"/>
              <a:gd name="connsiteX6" fmla="*/ 274979 w 299139"/>
              <a:gd name="connsiteY6" fmla="*/ 427327 h 606743"/>
              <a:gd name="connsiteX7" fmla="*/ 284681 w 299139"/>
              <a:gd name="connsiteY7" fmla="*/ 575129 h 606743"/>
              <a:gd name="connsiteX8" fmla="*/ 256999 w 299139"/>
              <a:gd name="connsiteY8" fmla="*/ 606680 h 606743"/>
              <a:gd name="connsiteX9" fmla="*/ 225401 w 299139"/>
              <a:gd name="connsiteY9" fmla="*/ 579039 h 606743"/>
              <a:gd name="connsiteX10" fmla="*/ 216056 w 299139"/>
              <a:gd name="connsiteY10" fmla="*/ 435504 h 606743"/>
              <a:gd name="connsiteX11" fmla="*/ 181698 w 299139"/>
              <a:gd name="connsiteY11" fmla="*/ 341917 h 606743"/>
              <a:gd name="connsiteX12" fmla="*/ 168703 w 299139"/>
              <a:gd name="connsiteY12" fmla="*/ 340850 h 606743"/>
              <a:gd name="connsiteX13" fmla="*/ 182054 w 299139"/>
              <a:gd name="connsiteY13" fmla="*/ 427949 h 606743"/>
              <a:gd name="connsiteX14" fmla="*/ 181342 w 299139"/>
              <a:gd name="connsiteY14" fmla="*/ 440303 h 606743"/>
              <a:gd name="connsiteX15" fmla="*/ 141645 w 299139"/>
              <a:gd name="connsiteY15" fmla="*/ 584905 h 606743"/>
              <a:gd name="connsiteX16" fmla="*/ 105151 w 299139"/>
              <a:gd name="connsiteY16" fmla="*/ 605702 h 606743"/>
              <a:gd name="connsiteX17" fmla="*/ 84323 w 299139"/>
              <a:gd name="connsiteY17" fmla="*/ 569263 h 606743"/>
              <a:gd name="connsiteX18" fmla="*/ 122419 w 299139"/>
              <a:gd name="connsiteY18" fmla="*/ 430704 h 606743"/>
              <a:gd name="connsiteX19" fmla="*/ 106486 w 299139"/>
              <a:gd name="connsiteY19" fmla="*/ 327163 h 606743"/>
              <a:gd name="connsiteX20" fmla="*/ 109246 w 299139"/>
              <a:gd name="connsiteY20" fmla="*/ 293568 h 606743"/>
              <a:gd name="connsiteX21" fmla="*/ 149833 w 299139"/>
              <a:gd name="connsiteY21" fmla="*/ 256506 h 606743"/>
              <a:gd name="connsiteX22" fmla="*/ 48528 w 299139"/>
              <a:gd name="connsiteY22" fmla="*/ 249943 h 606743"/>
              <a:gd name="connsiteX23" fmla="*/ 67836 w 299139"/>
              <a:gd name="connsiteY23" fmla="*/ 271894 h 606743"/>
              <a:gd name="connsiteX24" fmla="*/ 72641 w 299139"/>
              <a:gd name="connsiteY24" fmla="*/ 282737 h 606743"/>
              <a:gd name="connsiteX25" fmla="*/ 65879 w 299139"/>
              <a:gd name="connsiteY25" fmla="*/ 287091 h 606743"/>
              <a:gd name="connsiteX26" fmla="*/ 47638 w 299139"/>
              <a:gd name="connsiteY26" fmla="*/ 339881 h 606743"/>
              <a:gd name="connsiteX27" fmla="*/ 21746 w 299139"/>
              <a:gd name="connsiteY27" fmla="*/ 352501 h 606743"/>
              <a:gd name="connsiteX28" fmla="*/ 9111 w 299139"/>
              <a:gd name="connsiteY28" fmla="*/ 326639 h 606743"/>
              <a:gd name="connsiteX29" fmla="*/ 29665 w 299139"/>
              <a:gd name="connsiteY29" fmla="*/ 267184 h 606743"/>
              <a:gd name="connsiteX30" fmla="*/ 37940 w 299139"/>
              <a:gd name="connsiteY30" fmla="*/ 256697 h 606743"/>
              <a:gd name="connsiteX31" fmla="*/ 162895 w 299139"/>
              <a:gd name="connsiteY31" fmla="*/ 150163 h 606743"/>
              <a:gd name="connsiteX32" fmla="*/ 134764 w 299139"/>
              <a:gd name="connsiteY32" fmla="*/ 249925 h 606743"/>
              <a:gd name="connsiteX33" fmla="*/ 96662 w 299139"/>
              <a:gd name="connsiteY33" fmla="*/ 278733 h 606743"/>
              <a:gd name="connsiteX34" fmla="*/ 96573 w 299139"/>
              <a:gd name="connsiteY34" fmla="*/ 278733 h 606743"/>
              <a:gd name="connsiteX35" fmla="*/ 83753 w 299139"/>
              <a:gd name="connsiteY35" fmla="*/ 268419 h 606743"/>
              <a:gd name="connsiteX36" fmla="*/ 59272 w 299139"/>
              <a:gd name="connsiteY36" fmla="*/ 237388 h 606743"/>
              <a:gd name="connsiteX37" fmla="*/ 52150 w 299139"/>
              <a:gd name="connsiteY37" fmla="*/ 223517 h 606743"/>
              <a:gd name="connsiteX38" fmla="*/ 54999 w 299139"/>
              <a:gd name="connsiteY38" fmla="*/ 206001 h 606743"/>
              <a:gd name="connsiteX39" fmla="*/ 62566 w 299139"/>
              <a:gd name="connsiteY39" fmla="*/ 196132 h 606743"/>
              <a:gd name="connsiteX40" fmla="*/ 198060 w 299139"/>
              <a:gd name="connsiteY40" fmla="*/ 134093 h 606743"/>
              <a:gd name="connsiteX41" fmla="*/ 228670 w 299139"/>
              <a:gd name="connsiteY41" fmla="*/ 142002 h 606743"/>
              <a:gd name="connsiteX42" fmla="*/ 238013 w 299139"/>
              <a:gd name="connsiteY42" fmla="*/ 177370 h 606743"/>
              <a:gd name="connsiteX43" fmla="*/ 208293 w 299139"/>
              <a:gd name="connsiteY43" fmla="*/ 196564 h 606743"/>
              <a:gd name="connsiteX44" fmla="*/ 210162 w 299139"/>
              <a:gd name="connsiteY44" fmla="*/ 214070 h 606743"/>
              <a:gd name="connsiteX45" fmla="*/ 260704 w 299139"/>
              <a:gd name="connsiteY45" fmla="*/ 181902 h 606743"/>
              <a:gd name="connsiteX46" fmla="*/ 261148 w 299139"/>
              <a:gd name="connsiteY46" fmla="*/ 181724 h 606743"/>
              <a:gd name="connsiteX47" fmla="*/ 295229 w 299139"/>
              <a:gd name="connsiteY47" fmla="*/ 189278 h 606743"/>
              <a:gd name="connsiteX48" fmla="*/ 287665 w 299139"/>
              <a:gd name="connsiteY48" fmla="*/ 223401 h 606743"/>
              <a:gd name="connsiteX49" fmla="*/ 203132 w 299139"/>
              <a:gd name="connsiteY49" fmla="*/ 277075 h 606743"/>
              <a:gd name="connsiteX50" fmla="*/ 168963 w 299139"/>
              <a:gd name="connsiteY50" fmla="*/ 269521 h 606743"/>
              <a:gd name="connsiteX51" fmla="*/ 160777 w 299139"/>
              <a:gd name="connsiteY51" fmla="*/ 217714 h 606743"/>
              <a:gd name="connsiteX52" fmla="*/ 178840 w 299139"/>
              <a:gd name="connsiteY52" fmla="*/ 146445 h 606743"/>
              <a:gd name="connsiteX53" fmla="*/ 198060 w 299139"/>
              <a:gd name="connsiteY53" fmla="*/ 134093 h 606743"/>
              <a:gd name="connsiteX54" fmla="*/ 104043 w 299139"/>
              <a:gd name="connsiteY54" fmla="*/ 108953 h 606743"/>
              <a:gd name="connsiteX55" fmla="*/ 104221 w 299139"/>
              <a:gd name="connsiteY55" fmla="*/ 108953 h 606743"/>
              <a:gd name="connsiteX56" fmla="*/ 136175 w 299139"/>
              <a:gd name="connsiteY56" fmla="*/ 134823 h 606743"/>
              <a:gd name="connsiteX57" fmla="*/ 186110 w 299139"/>
              <a:gd name="connsiteY57" fmla="*/ 113575 h 606743"/>
              <a:gd name="connsiteX58" fmla="*/ 158873 w 299139"/>
              <a:gd name="connsiteY58" fmla="*/ 134378 h 606743"/>
              <a:gd name="connsiteX59" fmla="*/ 68350 w 299139"/>
              <a:gd name="connsiteY59" fmla="*/ 175271 h 606743"/>
              <a:gd name="connsiteX60" fmla="*/ 57580 w 299139"/>
              <a:gd name="connsiteY60" fmla="*/ 176516 h 606743"/>
              <a:gd name="connsiteX61" fmla="*/ 17258 w 299139"/>
              <a:gd name="connsiteY61" fmla="*/ 170204 h 606743"/>
              <a:gd name="connsiteX62" fmla="*/ 257 w 299139"/>
              <a:gd name="connsiteY62" fmla="*/ 146913 h 606743"/>
              <a:gd name="connsiteX63" fmla="*/ 23578 w 299139"/>
              <a:gd name="connsiteY63" fmla="*/ 129933 h 606743"/>
              <a:gd name="connsiteX64" fmla="*/ 58381 w 299139"/>
              <a:gd name="connsiteY64" fmla="*/ 135356 h 606743"/>
              <a:gd name="connsiteX65" fmla="*/ 91670 w 299139"/>
              <a:gd name="connsiteY65" fmla="*/ 122110 h 606743"/>
              <a:gd name="connsiteX66" fmla="*/ 76806 w 299139"/>
              <a:gd name="connsiteY66" fmla="*/ 123354 h 606743"/>
              <a:gd name="connsiteX67" fmla="*/ 104043 w 299139"/>
              <a:gd name="connsiteY67" fmla="*/ 108953 h 606743"/>
              <a:gd name="connsiteX68" fmla="*/ 66502 w 299139"/>
              <a:gd name="connsiteY68" fmla="*/ 21593 h 606743"/>
              <a:gd name="connsiteX69" fmla="*/ 106795 w 299139"/>
              <a:gd name="connsiteY69" fmla="*/ 61851 h 606743"/>
              <a:gd name="connsiteX70" fmla="*/ 66502 w 299139"/>
              <a:gd name="connsiteY70" fmla="*/ 102109 h 606743"/>
              <a:gd name="connsiteX71" fmla="*/ 26209 w 299139"/>
              <a:gd name="connsiteY71" fmla="*/ 61851 h 606743"/>
              <a:gd name="connsiteX72" fmla="*/ 66502 w 299139"/>
              <a:gd name="connsiteY72" fmla="*/ 21593 h 606743"/>
              <a:gd name="connsiteX73" fmla="*/ 228062 w 299139"/>
              <a:gd name="connsiteY73" fmla="*/ 0 h 606743"/>
              <a:gd name="connsiteX74" fmla="*/ 278975 w 299139"/>
              <a:gd name="connsiteY74" fmla="*/ 50843 h 606743"/>
              <a:gd name="connsiteX75" fmla="*/ 228062 w 299139"/>
              <a:gd name="connsiteY75" fmla="*/ 101686 h 606743"/>
              <a:gd name="connsiteX76" fmla="*/ 177149 w 299139"/>
              <a:gd name="connsiteY76" fmla="*/ 50843 h 606743"/>
              <a:gd name="connsiteX77" fmla="*/ 228062 w 299139"/>
              <a:gd name="connsiteY77" fmla="*/ 0 h 6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99139" h="606743">
                <a:moveTo>
                  <a:pt x="149833" y="256506"/>
                </a:moveTo>
                <a:cubicBezTo>
                  <a:pt x="148587" y="266638"/>
                  <a:pt x="148498" y="274815"/>
                  <a:pt x="154640" y="284413"/>
                </a:cubicBezTo>
                <a:cubicBezTo>
                  <a:pt x="165321" y="301211"/>
                  <a:pt x="187573" y="306099"/>
                  <a:pt x="204306" y="295434"/>
                </a:cubicBezTo>
                <a:cubicBezTo>
                  <a:pt x="215700" y="288235"/>
                  <a:pt x="210982" y="291257"/>
                  <a:pt x="253083" y="264416"/>
                </a:cubicBezTo>
                <a:lnTo>
                  <a:pt x="246318" y="345827"/>
                </a:lnTo>
                <a:lnTo>
                  <a:pt x="273288" y="419061"/>
                </a:lnTo>
                <a:cubicBezTo>
                  <a:pt x="274267" y="421728"/>
                  <a:pt x="274801" y="424483"/>
                  <a:pt x="274979" y="427327"/>
                </a:cubicBezTo>
                <a:lnTo>
                  <a:pt x="284681" y="575129"/>
                </a:lnTo>
                <a:cubicBezTo>
                  <a:pt x="285749" y="591482"/>
                  <a:pt x="273288" y="605613"/>
                  <a:pt x="256999" y="606680"/>
                </a:cubicBezTo>
                <a:cubicBezTo>
                  <a:pt x="240533" y="607746"/>
                  <a:pt x="226470" y="595304"/>
                  <a:pt x="225401" y="579039"/>
                </a:cubicBezTo>
                <a:lnTo>
                  <a:pt x="216056" y="435504"/>
                </a:lnTo>
                <a:lnTo>
                  <a:pt x="181698" y="341917"/>
                </a:lnTo>
                <a:lnTo>
                  <a:pt x="168703" y="340850"/>
                </a:lnTo>
                <a:lnTo>
                  <a:pt x="182054" y="427949"/>
                </a:lnTo>
                <a:cubicBezTo>
                  <a:pt x="182677" y="432126"/>
                  <a:pt x="182410" y="436303"/>
                  <a:pt x="181342" y="440303"/>
                </a:cubicBezTo>
                <a:lnTo>
                  <a:pt x="141645" y="584905"/>
                </a:lnTo>
                <a:cubicBezTo>
                  <a:pt x="137283" y="600725"/>
                  <a:pt x="120906" y="609968"/>
                  <a:pt x="105151" y="605702"/>
                </a:cubicBezTo>
                <a:cubicBezTo>
                  <a:pt x="89308" y="601347"/>
                  <a:pt x="80051" y="585083"/>
                  <a:pt x="84323" y="569263"/>
                </a:cubicBezTo>
                <a:lnTo>
                  <a:pt x="122419" y="430704"/>
                </a:lnTo>
                <a:lnTo>
                  <a:pt x="106486" y="327163"/>
                </a:lnTo>
                <a:lnTo>
                  <a:pt x="109246" y="293568"/>
                </a:lnTo>
                <a:cubicBezTo>
                  <a:pt x="128115" y="289213"/>
                  <a:pt x="143692" y="275259"/>
                  <a:pt x="149833" y="256506"/>
                </a:cubicBezTo>
                <a:close/>
                <a:moveTo>
                  <a:pt x="48528" y="249943"/>
                </a:moveTo>
                <a:cubicBezTo>
                  <a:pt x="52710" y="252787"/>
                  <a:pt x="64455" y="256609"/>
                  <a:pt x="67836" y="271894"/>
                </a:cubicBezTo>
                <a:cubicBezTo>
                  <a:pt x="68637" y="275894"/>
                  <a:pt x="70328" y="279537"/>
                  <a:pt x="72641" y="282737"/>
                </a:cubicBezTo>
                <a:lnTo>
                  <a:pt x="65879" y="287091"/>
                </a:lnTo>
                <a:lnTo>
                  <a:pt x="47638" y="339881"/>
                </a:lnTo>
                <a:cubicBezTo>
                  <a:pt x="43901" y="350545"/>
                  <a:pt x="32334" y="356144"/>
                  <a:pt x="21746" y="352501"/>
                </a:cubicBezTo>
                <a:cubicBezTo>
                  <a:pt x="11069" y="348857"/>
                  <a:pt x="5463" y="337304"/>
                  <a:pt x="9111" y="326639"/>
                </a:cubicBezTo>
                <a:lnTo>
                  <a:pt x="29665" y="267184"/>
                </a:lnTo>
                <a:cubicBezTo>
                  <a:pt x="31177" y="262918"/>
                  <a:pt x="34025" y="259186"/>
                  <a:pt x="37940" y="256697"/>
                </a:cubicBezTo>
                <a:close/>
                <a:moveTo>
                  <a:pt x="162895" y="150163"/>
                </a:moveTo>
                <a:lnTo>
                  <a:pt x="134764" y="249925"/>
                </a:lnTo>
                <a:cubicBezTo>
                  <a:pt x="129956" y="266997"/>
                  <a:pt x="114377" y="278733"/>
                  <a:pt x="96662" y="278733"/>
                </a:cubicBezTo>
                <a:lnTo>
                  <a:pt x="96573" y="278733"/>
                </a:lnTo>
                <a:cubicBezTo>
                  <a:pt x="90430" y="278733"/>
                  <a:pt x="85000" y="274465"/>
                  <a:pt x="83753" y="268419"/>
                </a:cubicBezTo>
                <a:cubicBezTo>
                  <a:pt x="79836" y="250725"/>
                  <a:pt x="67818" y="241656"/>
                  <a:pt x="59272" y="237388"/>
                </a:cubicBezTo>
                <a:cubicBezTo>
                  <a:pt x="54109" y="234810"/>
                  <a:pt x="51260" y="229208"/>
                  <a:pt x="52150" y="223517"/>
                </a:cubicBezTo>
                <a:lnTo>
                  <a:pt x="54999" y="206001"/>
                </a:lnTo>
                <a:cubicBezTo>
                  <a:pt x="55711" y="201645"/>
                  <a:pt x="58560" y="197999"/>
                  <a:pt x="62566" y="196132"/>
                </a:cubicBezTo>
                <a:close/>
                <a:moveTo>
                  <a:pt x="198060" y="134093"/>
                </a:moveTo>
                <a:cubicBezTo>
                  <a:pt x="208560" y="131605"/>
                  <a:pt x="220039" y="134182"/>
                  <a:pt x="228670" y="142002"/>
                </a:cubicBezTo>
                <a:cubicBezTo>
                  <a:pt x="238725" y="151155"/>
                  <a:pt x="241928" y="165196"/>
                  <a:pt x="238013" y="177370"/>
                </a:cubicBezTo>
                <a:lnTo>
                  <a:pt x="208293" y="196564"/>
                </a:lnTo>
                <a:lnTo>
                  <a:pt x="210162" y="214070"/>
                </a:lnTo>
                <a:cubicBezTo>
                  <a:pt x="215145" y="210960"/>
                  <a:pt x="256077" y="184923"/>
                  <a:pt x="260704" y="181902"/>
                </a:cubicBezTo>
                <a:lnTo>
                  <a:pt x="261148" y="181724"/>
                </a:lnTo>
                <a:cubicBezTo>
                  <a:pt x="272627" y="174349"/>
                  <a:pt x="287932" y="177814"/>
                  <a:pt x="295229" y="189278"/>
                </a:cubicBezTo>
                <a:cubicBezTo>
                  <a:pt x="302614" y="200830"/>
                  <a:pt x="299233" y="216025"/>
                  <a:pt x="287665" y="223401"/>
                </a:cubicBezTo>
                <a:lnTo>
                  <a:pt x="203132" y="277075"/>
                </a:lnTo>
                <a:cubicBezTo>
                  <a:pt x="191654" y="284450"/>
                  <a:pt x="176349" y="281073"/>
                  <a:pt x="168963" y="269521"/>
                </a:cubicBezTo>
                <a:cubicBezTo>
                  <a:pt x="164336" y="262323"/>
                  <a:pt x="165137" y="257347"/>
                  <a:pt x="160777" y="217714"/>
                </a:cubicBezTo>
                <a:lnTo>
                  <a:pt x="178840" y="146445"/>
                </a:lnTo>
                <a:cubicBezTo>
                  <a:pt x="183823" y="140403"/>
                  <a:pt x="189785" y="135960"/>
                  <a:pt x="198060" y="134093"/>
                </a:cubicBezTo>
                <a:close/>
                <a:moveTo>
                  <a:pt x="104043" y="108953"/>
                </a:moveTo>
                <a:cubicBezTo>
                  <a:pt x="104043" y="108953"/>
                  <a:pt x="104132" y="108953"/>
                  <a:pt x="104221" y="108953"/>
                </a:cubicBezTo>
                <a:cubicBezTo>
                  <a:pt x="119887" y="109042"/>
                  <a:pt x="132971" y="120065"/>
                  <a:pt x="136175" y="134823"/>
                </a:cubicBezTo>
                <a:cubicBezTo>
                  <a:pt x="148548" y="121310"/>
                  <a:pt x="166528" y="113131"/>
                  <a:pt x="186110" y="113575"/>
                </a:cubicBezTo>
                <a:cubicBezTo>
                  <a:pt x="175785" y="117398"/>
                  <a:pt x="166439" y="124154"/>
                  <a:pt x="158873" y="134378"/>
                </a:cubicBezTo>
                <a:cubicBezTo>
                  <a:pt x="154957" y="135356"/>
                  <a:pt x="80277" y="170560"/>
                  <a:pt x="68350" y="175271"/>
                </a:cubicBezTo>
                <a:cubicBezTo>
                  <a:pt x="64967" y="176605"/>
                  <a:pt x="61318" y="177049"/>
                  <a:pt x="57580" y="176516"/>
                </a:cubicBezTo>
                <a:lnTo>
                  <a:pt x="17258" y="170204"/>
                </a:lnTo>
                <a:cubicBezTo>
                  <a:pt x="6132" y="168426"/>
                  <a:pt x="-1523" y="158025"/>
                  <a:pt x="257" y="146913"/>
                </a:cubicBezTo>
                <a:cubicBezTo>
                  <a:pt x="1948" y="135800"/>
                  <a:pt x="12452" y="128155"/>
                  <a:pt x="23578" y="129933"/>
                </a:cubicBezTo>
                <a:lnTo>
                  <a:pt x="58381" y="135356"/>
                </a:lnTo>
                <a:lnTo>
                  <a:pt x="91670" y="122110"/>
                </a:lnTo>
                <a:lnTo>
                  <a:pt x="76806" y="123354"/>
                </a:lnTo>
                <a:cubicBezTo>
                  <a:pt x="82680" y="114642"/>
                  <a:pt x="92650" y="108953"/>
                  <a:pt x="104043" y="108953"/>
                </a:cubicBezTo>
                <a:close/>
                <a:moveTo>
                  <a:pt x="66502" y="21593"/>
                </a:moveTo>
                <a:cubicBezTo>
                  <a:pt x="88755" y="21593"/>
                  <a:pt x="106795" y="39617"/>
                  <a:pt x="106795" y="61851"/>
                </a:cubicBezTo>
                <a:cubicBezTo>
                  <a:pt x="106795" y="84085"/>
                  <a:pt x="88755" y="102109"/>
                  <a:pt x="66502" y="102109"/>
                </a:cubicBezTo>
                <a:cubicBezTo>
                  <a:pt x="44249" y="102109"/>
                  <a:pt x="26209" y="84085"/>
                  <a:pt x="26209" y="61851"/>
                </a:cubicBezTo>
                <a:cubicBezTo>
                  <a:pt x="26209" y="39617"/>
                  <a:pt x="44249" y="21593"/>
                  <a:pt x="66502" y="21593"/>
                </a:cubicBezTo>
                <a:close/>
                <a:moveTo>
                  <a:pt x="228062" y="0"/>
                </a:moveTo>
                <a:cubicBezTo>
                  <a:pt x="256180" y="0"/>
                  <a:pt x="278975" y="22763"/>
                  <a:pt x="278975" y="50843"/>
                </a:cubicBezTo>
                <a:cubicBezTo>
                  <a:pt x="278975" y="78923"/>
                  <a:pt x="256180" y="101686"/>
                  <a:pt x="228062" y="101686"/>
                </a:cubicBezTo>
                <a:cubicBezTo>
                  <a:pt x="199944" y="101686"/>
                  <a:pt x="177149" y="78923"/>
                  <a:pt x="177149" y="50843"/>
                </a:cubicBezTo>
                <a:cubicBezTo>
                  <a:pt x="177149" y="22763"/>
                  <a:pt x="199944" y="0"/>
                  <a:pt x="22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50" y="1096045"/>
            <a:ext cx="4653042" cy="614431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060988" y="1469657"/>
            <a:ext cx="4387389" cy="4293335"/>
            <a:chOff x="4053111" y="1596931"/>
            <a:chExt cx="4387389" cy="4293335"/>
          </a:xfrm>
        </p:grpSpPr>
        <p:grpSp>
          <p:nvGrpSpPr>
            <p:cNvPr id="6" name="组合 5"/>
            <p:cNvGrpSpPr/>
            <p:nvPr/>
          </p:nvGrpSpPr>
          <p:grpSpPr>
            <a:xfrm>
              <a:off x="4053111" y="1596931"/>
              <a:ext cx="4387389" cy="2935419"/>
              <a:chOff x="4271667" y="1637220"/>
              <a:chExt cx="4387389" cy="293541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4271667" y="1637220"/>
                <a:ext cx="1994457" cy="264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6600" dirty="0" smtClean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谢</a:t>
                </a:r>
                <a:endParaRPr lang="en-US" altLang="zh-CN" sz="16600" dirty="0" smtClean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4485159" y="3973204"/>
                <a:ext cx="398063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zh-CN" altLang="en-US" sz="3200" dirty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</a:rPr>
                  <a:t>Father's Day</a:t>
                </a: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5892143" y="2576416"/>
                <a:ext cx="1231427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9600" dirty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谢</a:t>
                </a:r>
                <a:endParaRPr lang="zh-CN" altLang="en-US" sz="8800" dirty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84222" y="1706155"/>
                <a:ext cx="97013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200" dirty="0" smtClean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观</a:t>
                </a:r>
                <a:endParaRPr lang="zh-CN" altLang="en-US" sz="7200" dirty="0">
                  <a:solidFill>
                    <a:srgbClr val="C24546"/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688919" y="1698441"/>
                <a:ext cx="970137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7200" dirty="0">
                    <a:solidFill>
                      <a:srgbClr val="C24546"/>
                    </a:solidFill>
                    <a:latin typeface="问藏书房" pitchFamily="2" charset="-122"/>
                    <a:ea typeface="问藏书房" pitchFamily="2" charset="-122"/>
                    <a:cs typeface="+mn-ea"/>
                    <a:sym typeface="+mn-lt"/>
                  </a:rPr>
                  <a:t>看</a:t>
                </a:r>
              </a:p>
            </p:txBody>
          </p:sp>
          <p:sp>
            <p:nvSpPr>
              <p:cNvPr id="22" name="心形 21"/>
              <p:cNvSpPr/>
              <p:nvPr/>
            </p:nvSpPr>
            <p:spPr>
              <a:xfrm rot="972649">
                <a:off x="6163841" y="1940612"/>
                <a:ext cx="576064" cy="576064"/>
              </a:xfrm>
              <a:prstGeom prst="heart">
                <a:avLst/>
              </a:prstGeom>
              <a:gradFill>
                <a:gsLst>
                  <a:gs pos="0">
                    <a:srgbClr val="F3C5BE"/>
                  </a:gs>
                  <a:gs pos="71000">
                    <a:srgbClr val="C24546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问藏书房" pitchFamily="2" charset="-122"/>
                  <a:ea typeface="问藏书房" pitchFamily="2" charset="-122"/>
                </a:endParaRPr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7109177" y="2898770"/>
                <a:ext cx="1356615" cy="728267"/>
                <a:chOff x="7135914" y="3141201"/>
                <a:chExt cx="1356615" cy="728267"/>
              </a:xfrm>
            </p:grpSpPr>
            <p:sp>
              <p:nvSpPr>
                <p:cNvPr id="23" name="圆角矩形标注 22"/>
                <p:cNvSpPr/>
                <p:nvPr/>
              </p:nvSpPr>
              <p:spPr>
                <a:xfrm>
                  <a:off x="7135914" y="3141201"/>
                  <a:ext cx="1356615" cy="728267"/>
                </a:xfrm>
                <a:prstGeom prst="wedgeRoundRectCallout">
                  <a:avLst>
                    <a:gd name="adj1" fmla="val -42228"/>
                    <a:gd name="adj2" fmla="val -79401"/>
                    <a:gd name="adj3" fmla="val 16667"/>
                  </a:avLst>
                </a:prstGeom>
                <a:solidFill>
                  <a:srgbClr val="C245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问藏书房" pitchFamily="2" charset="-122"/>
                    <a:ea typeface="问藏书房" pitchFamily="2" charset="-122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7296027" y="3282524"/>
                  <a:ext cx="1098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2800" dirty="0" smtClean="0">
                      <a:solidFill>
                        <a:schemeClr val="bg1"/>
                      </a:solidFill>
                      <a:latin typeface="问藏书房" pitchFamily="2" charset="-122"/>
                      <a:ea typeface="问藏书房" pitchFamily="2" charset="-122"/>
                    </a:rPr>
                    <a:t>父亲节</a:t>
                  </a:r>
                  <a:endParaRPr lang="zh-CN" altLang="en-US" sz="2800" dirty="0">
                    <a:solidFill>
                      <a:schemeClr val="bg1"/>
                    </a:solidFill>
                    <a:latin typeface="问藏书房" pitchFamily="2" charset="-122"/>
                    <a:ea typeface="问藏书房" pitchFamily="2" charset="-122"/>
                  </a:endParaRPr>
                </a:p>
              </p:txBody>
            </p:sp>
          </p:grpSp>
          <p:cxnSp>
            <p:nvCxnSpPr>
              <p:cNvPr id="5" name="直接连接符 4"/>
              <p:cNvCxnSpPr/>
              <p:nvPr/>
            </p:nvCxnSpPr>
            <p:spPr>
              <a:xfrm>
                <a:off x="4485159" y="3862760"/>
                <a:ext cx="3980633" cy="0"/>
              </a:xfrm>
              <a:prstGeom prst="line">
                <a:avLst/>
              </a:prstGeom>
              <a:ln>
                <a:solidFill>
                  <a:srgbClr val="C245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4485159" y="4572639"/>
                <a:ext cx="3980633" cy="0"/>
              </a:xfrm>
              <a:prstGeom prst="line">
                <a:avLst/>
              </a:prstGeom>
              <a:ln>
                <a:solidFill>
                  <a:srgbClr val="C245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文本框 8"/>
            <p:cNvSpPr txBox="1"/>
            <p:nvPr/>
          </p:nvSpPr>
          <p:spPr>
            <a:xfrm>
              <a:off x="4341143" y="4679191"/>
              <a:ext cx="39060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 smtClean="0">
                  <a:latin typeface="+mn-ea"/>
                  <a:ea typeface="+mn-ea"/>
                </a:rPr>
                <a:t>父爱如山，爸爸辛苦了！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24319" y="5520934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mtClean="0">
                  <a:latin typeface="+mn-ea"/>
                  <a:ea typeface="+mn-ea"/>
                </a:rPr>
                <a:t>www.PPT818.com</a:t>
              </a:r>
              <a:endParaRPr dirty="0" smtClean="0">
                <a:latin typeface="+mn-ea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/>
          <p:cNvSpPr txBox="1"/>
          <p:nvPr/>
        </p:nvSpPr>
        <p:spPr>
          <a:xfrm>
            <a:off x="3837087" y="1379697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>
                <a:solidFill>
                  <a:srgbClr val="C24546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01</a:t>
            </a:r>
            <a:endParaRPr lang="zh-CN" altLang="en-US" sz="16600" b="1" dirty="0">
              <a:solidFill>
                <a:srgbClr val="C24546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37380" y="3951441"/>
            <a:ext cx="4418385" cy="1563654"/>
            <a:chOff x="8572130" y="1270457"/>
            <a:chExt cx="4418930" cy="1563848"/>
          </a:xfrm>
        </p:grpSpPr>
        <p:sp>
          <p:nvSpPr>
            <p:cNvPr id="19" name="矩形 18"/>
            <p:cNvSpPr/>
            <p:nvPr/>
          </p:nvSpPr>
          <p:spPr>
            <a:xfrm>
              <a:off x="8749379" y="1270457"/>
              <a:ext cx="4064434" cy="5848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572130" y="1947477"/>
              <a:ext cx="4418930" cy="886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4" y="1456084"/>
            <a:ext cx="3753884" cy="5776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24" name="take-care-of-your-children_71727"/>
          <p:cNvSpPr/>
          <p:nvPr/>
        </p:nvSpPr>
        <p:spPr>
          <a:xfrm>
            <a:off x="6408882" y="2513525"/>
            <a:ext cx="556798" cy="794594"/>
          </a:xfrm>
          <a:custGeom>
            <a:avLst/>
            <a:gdLst>
              <a:gd name="connsiteX0" fmla="*/ 343694 w 424359"/>
              <a:gd name="connsiteY0" fmla="*/ 367576 h 605593"/>
              <a:gd name="connsiteX1" fmla="*/ 357977 w 424359"/>
              <a:gd name="connsiteY1" fmla="*/ 370217 h 605593"/>
              <a:gd name="connsiteX2" fmla="*/ 424315 w 424359"/>
              <a:gd name="connsiteY2" fmla="*/ 484396 h 605593"/>
              <a:gd name="connsiteX3" fmla="*/ 410349 w 424359"/>
              <a:gd name="connsiteY3" fmla="*/ 500557 h 605593"/>
              <a:gd name="connsiteX4" fmla="*/ 409186 w 424359"/>
              <a:gd name="connsiteY4" fmla="*/ 500557 h 605593"/>
              <a:gd name="connsiteX5" fmla="*/ 394162 w 424359"/>
              <a:gd name="connsiteY5" fmla="*/ 486614 h 605593"/>
              <a:gd name="connsiteX6" fmla="*/ 384005 w 424359"/>
              <a:gd name="connsiteY6" fmla="*/ 438238 h 605593"/>
              <a:gd name="connsiteX7" fmla="*/ 384005 w 424359"/>
              <a:gd name="connsiteY7" fmla="*/ 471721 h 605593"/>
              <a:gd name="connsiteX8" fmla="*/ 382947 w 424359"/>
              <a:gd name="connsiteY8" fmla="*/ 481016 h 605593"/>
              <a:gd name="connsiteX9" fmla="*/ 382947 w 424359"/>
              <a:gd name="connsiteY9" fmla="*/ 582521 h 605593"/>
              <a:gd name="connsiteX10" fmla="*/ 365278 w 424359"/>
              <a:gd name="connsiteY10" fmla="*/ 600160 h 605593"/>
              <a:gd name="connsiteX11" fmla="*/ 347609 w 424359"/>
              <a:gd name="connsiteY11" fmla="*/ 582521 h 605593"/>
              <a:gd name="connsiteX12" fmla="*/ 347609 w 424359"/>
              <a:gd name="connsiteY12" fmla="*/ 511858 h 605593"/>
              <a:gd name="connsiteX13" fmla="*/ 343694 w 424359"/>
              <a:gd name="connsiteY13" fmla="*/ 512070 h 605593"/>
              <a:gd name="connsiteX14" fmla="*/ 339674 w 424359"/>
              <a:gd name="connsiteY14" fmla="*/ 511858 h 605593"/>
              <a:gd name="connsiteX15" fmla="*/ 339674 w 424359"/>
              <a:gd name="connsiteY15" fmla="*/ 582521 h 605593"/>
              <a:gd name="connsiteX16" fmla="*/ 322111 w 424359"/>
              <a:gd name="connsiteY16" fmla="*/ 600160 h 605593"/>
              <a:gd name="connsiteX17" fmla="*/ 304442 w 424359"/>
              <a:gd name="connsiteY17" fmla="*/ 582521 h 605593"/>
              <a:gd name="connsiteX18" fmla="*/ 304442 w 424359"/>
              <a:gd name="connsiteY18" fmla="*/ 480911 h 605593"/>
              <a:gd name="connsiteX19" fmla="*/ 303384 w 424359"/>
              <a:gd name="connsiteY19" fmla="*/ 471721 h 605593"/>
              <a:gd name="connsiteX20" fmla="*/ 303384 w 424359"/>
              <a:gd name="connsiteY20" fmla="*/ 438133 h 605593"/>
              <a:gd name="connsiteX21" fmla="*/ 293227 w 424359"/>
              <a:gd name="connsiteY21" fmla="*/ 486614 h 605593"/>
              <a:gd name="connsiteX22" fmla="*/ 278203 w 424359"/>
              <a:gd name="connsiteY22" fmla="*/ 500557 h 605593"/>
              <a:gd name="connsiteX23" fmla="*/ 277039 w 424359"/>
              <a:gd name="connsiteY23" fmla="*/ 500557 h 605593"/>
              <a:gd name="connsiteX24" fmla="*/ 263073 w 424359"/>
              <a:gd name="connsiteY24" fmla="*/ 484396 h 605593"/>
              <a:gd name="connsiteX25" fmla="*/ 329411 w 424359"/>
              <a:gd name="connsiteY25" fmla="*/ 370217 h 605593"/>
              <a:gd name="connsiteX26" fmla="*/ 343694 w 424359"/>
              <a:gd name="connsiteY26" fmla="*/ 367576 h 605593"/>
              <a:gd name="connsiteX27" fmla="*/ 343623 w 424359"/>
              <a:gd name="connsiteY27" fmla="*/ 266173 h 605593"/>
              <a:gd name="connsiteX28" fmla="*/ 391290 w 424359"/>
              <a:gd name="connsiteY28" fmla="*/ 313699 h 605593"/>
              <a:gd name="connsiteX29" fmla="*/ 343623 w 424359"/>
              <a:gd name="connsiteY29" fmla="*/ 361225 h 605593"/>
              <a:gd name="connsiteX30" fmla="*/ 295956 w 424359"/>
              <a:gd name="connsiteY30" fmla="*/ 313699 h 605593"/>
              <a:gd name="connsiteX31" fmla="*/ 343623 w 424359"/>
              <a:gd name="connsiteY31" fmla="*/ 266173 h 605593"/>
              <a:gd name="connsiteX32" fmla="*/ 131027 w 424359"/>
              <a:gd name="connsiteY32" fmla="*/ 164912 h 605593"/>
              <a:gd name="connsiteX33" fmla="*/ 154193 w 424359"/>
              <a:gd name="connsiteY33" fmla="*/ 169137 h 605593"/>
              <a:gd name="connsiteX34" fmla="*/ 261980 w 424359"/>
              <a:gd name="connsiteY34" fmla="*/ 354620 h 605593"/>
              <a:gd name="connsiteX35" fmla="*/ 239343 w 424359"/>
              <a:gd name="connsiteY35" fmla="*/ 380922 h 605593"/>
              <a:gd name="connsiteX36" fmla="*/ 237439 w 424359"/>
              <a:gd name="connsiteY36" fmla="*/ 381027 h 605593"/>
              <a:gd name="connsiteX37" fmla="*/ 213005 w 424359"/>
              <a:gd name="connsiteY37" fmla="*/ 358317 h 605593"/>
              <a:gd name="connsiteX38" fmla="*/ 196504 w 424359"/>
              <a:gd name="connsiteY38" fmla="*/ 279519 h 605593"/>
              <a:gd name="connsiteX39" fmla="*/ 196504 w 424359"/>
              <a:gd name="connsiteY39" fmla="*/ 355043 h 605593"/>
              <a:gd name="connsiteX40" fmla="*/ 194811 w 424359"/>
              <a:gd name="connsiteY40" fmla="*/ 370042 h 605593"/>
              <a:gd name="connsiteX41" fmla="*/ 194811 w 424359"/>
              <a:gd name="connsiteY41" fmla="*/ 576968 h 605593"/>
              <a:gd name="connsiteX42" fmla="*/ 166145 w 424359"/>
              <a:gd name="connsiteY42" fmla="*/ 605593 h 605593"/>
              <a:gd name="connsiteX43" fmla="*/ 137480 w 424359"/>
              <a:gd name="connsiteY43" fmla="*/ 576968 h 605593"/>
              <a:gd name="connsiteX44" fmla="*/ 137480 w 424359"/>
              <a:gd name="connsiteY44" fmla="*/ 420215 h 605593"/>
              <a:gd name="connsiteX45" fmla="*/ 131027 w 424359"/>
              <a:gd name="connsiteY45" fmla="*/ 420532 h 605593"/>
              <a:gd name="connsiteX46" fmla="*/ 124575 w 424359"/>
              <a:gd name="connsiteY46" fmla="*/ 420215 h 605593"/>
              <a:gd name="connsiteX47" fmla="*/ 124575 w 424359"/>
              <a:gd name="connsiteY47" fmla="*/ 576968 h 605593"/>
              <a:gd name="connsiteX48" fmla="*/ 95909 w 424359"/>
              <a:gd name="connsiteY48" fmla="*/ 605593 h 605593"/>
              <a:gd name="connsiteX49" fmla="*/ 67243 w 424359"/>
              <a:gd name="connsiteY49" fmla="*/ 576968 h 605593"/>
              <a:gd name="connsiteX50" fmla="*/ 67243 w 424359"/>
              <a:gd name="connsiteY50" fmla="*/ 370042 h 605593"/>
              <a:gd name="connsiteX51" fmla="*/ 65551 w 424359"/>
              <a:gd name="connsiteY51" fmla="*/ 355043 h 605593"/>
              <a:gd name="connsiteX52" fmla="*/ 65551 w 424359"/>
              <a:gd name="connsiteY52" fmla="*/ 279519 h 605593"/>
              <a:gd name="connsiteX53" fmla="*/ 49050 w 424359"/>
              <a:gd name="connsiteY53" fmla="*/ 358317 h 605593"/>
              <a:gd name="connsiteX54" fmla="*/ 24615 w 424359"/>
              <a:gd name="connsiteY54" fmla="*/ 381027 h 605593"/>
              <a:gd name="connsiteX55" fmla="*/ 22711 w 424359"/>
              <a:gd name="connsiteY55" fmla="*/ 380922 h 605593"/>
              <a:gd name="connsiteX56" fmla="*/ 75 w 424359"/>
              <a:gd name="connsiteY56" fmla="*/ 354620 h 605593"/>
              <a:gd name="connsiteX57" fmla="*/ 107862 w 424359"/>
              <a:gd name="connsiteY57" fmla="*/ 169137 h 605593"/>
              <a:gd name="connsiteX58" fmla="*/ 131027 w 424359"/>
              <a:gd name="connsiteY58" fmla="*/ 164912 h 605593"/>
              <a:gd name="connsiteX59" fmla="*/ 131046 w 424359"/>
              <a:gd name="connsiteY59" fmla="*/ 0 h 605593"/>
              <a:gd name="connsiteX60" fmla="*/ 208457 w 424359"/>
              <a:gd name="connsiteY60" fmla="*/ 77305 h 605593"/>
              <a:gd name="connsiteX61" fmla="*/ 131046 w 424359"/>
              <a:gd name="connsiteY61" fmla="*/ 154610 h 605593"/>
              <a:gd name="connsiteX62" fmla="*/ 53635 w 424359"/>
              <a:gd name="connsiteY62" fmla="*/ 77305 h 605593"/>
              <a:gd name="connsiteX63" fmla="*/ 131046 w 424359"/>
              <a:gd name="connsiteY63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4359" h="605593">
                <a:moveTo>
                  <a:pt x="343694" y="367576"/>
                </a:moveTo>
                <a:cubicBezTo>
                  <a:pt x="348667" y="367576"/>
                  <a:pt x="353534" y="368527"/>
                  <a:pt x="357977" y="370217"/>
                </a:cubicBezTo>
                <a:cubicBezTo>
                  <a:pt x="370462" y="374019"/>
                  <a:pt x="417438" y="394193"/>
                  <a:pt x="424315" y="484396"/>
                </a:cubicBezTo>
                <a:cubicBezTo>
                  <a:pt x="424950" y="492635"/>
                  <a:pt x="418708" y="499923"/>
                  <a:pt x="410349" y="500557"/>
                </a:cubicBezTo>
                <a:cubicBezTo>
                  <a:pt x="409926" y="500557"/>
                  <a:pt x="409609" y="500557"/>
                  <a:pt x="409186" y="500557"/>
                </a:cubicBezTo>
                <a:cubicBezTo>
                  <a:pt x="401356" y="500557"/>
                  <a:pt x="394691" y="494536"/>
                  <a:pt x="394162" y="486614"/>
                </a:cubicBezTo>
                <a:cubicBezTo>
                  <a:pt x="392575" y="466123"/>
                  <a:pt x="388766" y="450385"/>
                  <a:pt x="384005" y="438238"/>
                </a:cubicBezTo>
                <a:lnTo>
                  <a:pt x="384005" y="471721"/>
                </a:lnTo>
                <a:cubicBezTo>
                  <a:pt x="384005" y="474890"/>
                  <a:pt x="383582" y="478059"/>
                  <a:pt x="382947" y="481016"/>
                </a:cubicBezTo>
                <a:lnTo>
                  <a:pt x="382947" y="582521"/>
                </a:lnTo>
                <a:cubicBezTo>
                  <a:pt x="382947" y="592344"/>
                  <a:pt x="375012" y="600160"/>
                  <a:pt x="365278" y="600160"/>
                </a:cubicBezTo>
                <a:cubicBezTo>
                  <a:pt x="355544" y="600160"/>
                  <a:pt x="347609" y="592344"/>
                  <a:pt x="347609" y="582521"/>
                </a:cubicBezTo>
                <a:lnTo>
                  <a:pt x="347609" y="511858"/>
                </a:lnTo>
                <a:cubicBezTo>
                  <a:pt x="346339" y="511964"/>
                  <a:pt x="345070" y="512070"/>
                  <a:pt x="343694" y="512070"/>
                </a:cubicBezTo>
                <a:cubicBezTo>
                  <a:pt x="342319" y="512070"/>
                  <a:pt x="341049" y="511964"/>
                  <a:pt x="339674" y="511858"/>
                </a:cubicBezTo>
                <a:lnTo>
                  <a:pt x="339674" y="582521"/>
                </a:lnTo>
                <a:cubicBezTo>
                  <a:pt x="339674" y="592344"/>
                  <a:pt x="331844" y="600160"/>
                  <a:pt x="322111" y="600160"/>
                </a:cubicBezTo>
                <a:cubicBezTo>
                  <a:pt x="312377" y="600160"/>
                  <a:pt x="304442" y="592344"/>
                  <a:pt x="304442" y="582521"/>
                </a:cubicBezTo>
                <a:lnTo>
                  <a:pt x="304442" y="480911"/>
                </a:lnTo>
                <a:cubicBezTo>
                  <a:pt x="303701" y="477953"/>
                  <a:pt x="303384" y="474890"/>
                  <a:pt x="303384" y="471721"/>
                </a:cubicBezTo>
                <a:lnTo>
                  <a:pt x="303384" y="438133"/>
                </a:lnTo>
                <a:cubicBezTo>
                  <a:pt x="298622" y="450280"/>
                  <a:pt x="294814" y="466018"/>
                  <a:pt x="293227" y="486614"/>
                </a:cubicBezTo>
                <a:cubicBezTo>
                  <a:pt x="292592" y="494536"/>
                  <a:pt x="286032" y="500557"/>
                  <a:pt x="278203" y="500557"/>
                </a:cubicBezTo>
                <a:cubicBezTo>
                  <a:pt x="277779" y="500557"/>
                  <a:pt x="277356" y="500557"/>
                  <a:pt x="277039" y="500557"/>
                </a:cubicBezTo>
                <a:cubicBezTo>
                  <a:pt x="268680" y="499923"/>
                  <a:pt x="262438" y="492635"/>
                  <a:pt x="263073" y="484396"/>
                </a:cubicBezTo>
                <a:cubicBezTo>
                  <a:pt x="269844" y="394088"/>
                  <a:pt x="316926" y="374019"/>
                  <a:pt x="329411" y="370217"/>
                </a:cubicBezTo>
                <a:cubicBezTo>
                  <a:pt x="333855" y="368527"/>
                  <a:pt x="338616" y="367576"/>
                  <a:pt x="343694" y="367576"/>
                </a:cubicBezTo>
                <a:close/>
                <a:moveTo>
                  <a:pt x="343623" y="266173"/>
                </a:moveTo>
                <a:cubicBezTo>
                  <a:pt x="369949" y="266173"/>
                  <a:pt x="391290" y="287451"/>
                  <a:pt x="391290" y="313699"/>
                </a:cubicBezTo>
                <a:cubicBezTo>
                  <a:pt x="391290" y="339947"/>
                  <a:pt x="369949" y="361225"/>
                  <a:pt x="343623" y="361225"/>
                </a:cubicBezTo>
                <a:cubicBezTo>
                  <a:pt x="317297" y="361225"/>
                  <a:pt x="295956" y="339947"/>
                  <a:pt x="295956" y="313699"/>
                </a:cubicBezTo>
                <a:cubicBezTo>
                  <a:pt x="295956" y="287451"/>
                  <a:pt x="317297" y="266173"/>
                  <a:pt x="343623" y="266173"/>
                </a:cubicBezTo>
                <a:close/>
                <a:moveTo>
                  <a:pt x="131027" y="164912"/>
                </a:moveTo>
                <a:cubicBezTo>
                  <a:pt x="139172" y="164912"/>
                  <a:pt x="147000" y="166391"/>
                  <a:pt x="154193" y="169137"/>
                </a:cubicBezTo>
                <a:cubicBezTo>
                  <a:pt x="174396" y="175264"/>
                  <a:pt x="250873" y="208008"/>
                  <a:pt x="261980" y="354620"/>
                </a:cubicBezTo>
                <a:cubicBezTo>
                  <a:pt x="262932" y="368141"/>
                  <a:pt x="252777" y="379971"/>
                  <a:pt x="239343" y="380922"/>
                </a:cubicBezTo>
                <a:cubicBezTo>
                  <a:pt x="238709" y="381027"/>
                  <a:pt x="238074" y="381027"/>
                  <a:pt x="237439" y="381027"/>
                </a:cubicBezTo>
                <a:cubicBezTo>
                  <a:pt x="224746" y="381027"/>
                  <a:pt x="213957" y="371204"/>
                  <a:pt x="213005" y="358317"/>
                </a:cubicBezTo>
                <a:cubicBezTo>
                  <a:pt x="210466" y="324939"/>
                  <a:pt x="204225" y="299271"/>
                  <a:pt x="196504" y="279519"/>
                </a:cubicBezTo>
                <a:lnTo>
                  <a:pt x="196504" y="355043"/>
                </a:lnTo>
                <a:cubicBezTo>
                  <a:pt x="196504" y="360219"/>
                  <a:pt x="195869" y="365183"/>
                  <a:pt x="194811" y="370042"/>
                </a:cubicBezTo>
                <a:lnTo>
                  <a:pt x="194811" y="576968"/>
                </a:lnTo>
                <a:cubicBezTo>
                  <a:pt x="194811" y="592812"/>
                  <a:pt x="181906" y="605593"/>
                  <a:pt x="166145" y="605593"/>
                </a:cubicBezTo>
                <a:cubicBezTo>
                  <a:pt x="150279" y="605593"/>
                  <a:pt x="137480" y="592812"/>
                  <a:pt x="137480" y="576968"/>
                </a:cubicBezTo>
                <a:lnTo>
                  <a:pt x="137480" y="420215"/>
                </a:lnTo>
                <a:cubicBezTo>
                  <a:pt x="135364" y="420427"/>
                  <a:pt x="133143" y="420532"/>
                  <a:pt x="131027" y="420532"/>
                </a:cubicBezTo>
                <a:cubicBezTo>
                  <a:pt x="128806" y="420532"/>
                  <a:pt x="126690" y="420427"/>
                  <a:pt x="124575" y="420215"/>
                </a:cubicBezTo>
                <a:lnTo>
                  <a:pt x="124575" y="576968"/>
                </a:lnTo>
                <a:cubicBezTo>
                  <a:pt x="124575" y="592812"/>
                  <a:pt x="111776" y="605593"/>
                  <a:pt x="95909" y="605593"/>
                </a:cubicBezTo>
                <a:cubicBezTo>
                  <a:pt x="80042" y="605593"/>
                  <a:pt x="67243" y="592812"/>
                  <a:pt x="67243" y="576968"/>
                </a:cubicBezTo>
                <a:lnTo>
                  <a:pt x="67243" y="370042"/>
                </a:lnTo>
                <a:cubicBezTo>
                  <a:pt x="66080" y="365289"/>
                  <a:pt x="65551" y="360219"/>
                  <a:pt x="65551" y="355043"/>
                </a:cubicBezTo>
                <a:lnTo>
                  <a:pt x="65551" y="279519"/>
                </a:lnTo>
                <a:cubicBezTo>
                  <a:pt x="57723" y="299271"/>
                  <a:pt x="51588" y="324939"/>
                  <a:pt x="49050" y="358317"/>
                </a:cubicBezTo>
                <a:cubicBezTo>
                  <a:pt x="48098" y="371204"/>
                  <a:pt x="37308" y="381027"/>
                  <a:pt x="24615" y="381027"/>
                </a:cubicBezTo>
                <a:cubicBezTo>
                  <a:pt x="23980" y="381027"/>
                  <a:pt x="23346" y="381027"/>
                  <a:pt x="22711" y="380922"/>
                </a:cubicBezTo>
                <a:cubicBezTo>
                  <a:pt x="9172" y="379971"/>
                  <a:pt x="-983" y="368141"/>
                  <a:pt x="75" y="354620"/>
                </a:cubicBezTo>
                <a:cubicBezTo>
                  <a:pt x="11076" y="208008"/>
                  <a:pt x="87553" y="175264"/>
                  <a:pt x="107862" y="169137"/>
                </a:cubicBezTo>
                <a:cubicBezTo>
                  <a:pt x="115055" y="166391"/>
                  <a:pt x="122882" y="164912"/>
                  <a:pt x="131027" y="164912"/>
                </a:cubicBezTo>
                <a:close/>
                <a:moveTo>
                  <a:pt x="131046" y="0"/>
                </a:moveTo>
                <a:cubicBezTo>
                  <a:pt x="173799" y="0"/>
                  <a:pt x="208457" y="34611"/>
                  <a:pt x="208457" y="77305"/>
                </a:cubicBezTo>
                <a:cubicBezTo>
                  <a:pt x="208457" y="119999"/>
                  <a:pt x="173799" y="154610"/>
                  <a:pt x="131046" y="154610"/>
                </a:cubicBezTo>
                <a:cubicBezTo>
                  <a:pt x="88293" y="154610"/>
                  <a:pt x="53635" y="119999"/>
                  <a:pt x="53635" y="77305"/>
                </a:cubicBezTo>
                <a:cubicBezTo>
                  <a:pt x="53635" y="34611"/>
                  <a:pt x="88293" y="0"/>
                  <a:pt x="13104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5925319" y="188813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rgbClr val="C24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93%</a:t>
              </a:r>
              <a:endPara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25319" y="276007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rgbClr val="F3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82%</a:t>
              </a:r>
              <a:endParaRPr lang="en-GB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925319" y="363201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rgbClr val="C24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70%</a:t>
              </a:r>
              <a:endParaRPr lang="en-GB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925319" y="450771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rgbClr val="F3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68%</a:t>
              </a:r>
              <a:endParaRPr lang="en-GB" sz="1600" b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820198" y="276822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rgbClr val="F3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20194" y="364425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rgbClr val="C24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0197" y="189627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rgbClr val="C24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20195" y="451586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rgbClr val="F3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666533" y="1901434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6533" y="2860569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66533" y="3843062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6533" y="4782977"/>
            <a:ext cx="302672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51" name="take-care-of-your-children_71727"/>
          <p:cNvSpPr/>
          <p:nvPr/>
        </p:nvSpPr>
        <p:spPr>
          <a:xfrm>
            <a:off x="1954234" y="1681814"/>
            <a:ext cx="427226" cy="609685"/>
          </a:xfrm>
          <a:custGeom>
            <a:avLst/>
            <a:gdLst>
              <a:gd name="connsiteX0" fmla="*/ 343694 w 424359"/>
              <a:gd name="connsiteY0" fmla="*/ 367576 h 605593"/>
              <a:gd name="connsiteX1" fmla="*/ 357977 w 424359"/>
              <a:gd name="connsiteY1" fmla="*/ 370217 h 605593"/>
              <a:gd name="connsiteX2" fmla="*/ 424315 w 424359"/>
              <a:gd name="connsiteY2" fmla="*/ 484396 h 605593"/>
              <a:gd name="connsiteX3" fmla="*/ 410349 w 424359"/>
              <a:gd name="connsiteY3" fmla="*/ 500557 h 605593"/>
              <a:gd name="connsiteX4" fmla="*/ 409186 w 424359"/>
              <a:gd name="connsiteY4" fmla="*/ 500557 h 605593"/>
              <a:gd name="connsiteX5" fmla="*/ 394162 w 424359"/>
              <a:gd name="connsiteY5" fmla="*/ 486614 h 605593"/>
              <a:gd name="connsiteX6" fmla="*/ 384005 w 424359"/>
              <a:gd name="connsiteY6" fmla="*/ 438238 h 605593"/>
              <a:gd name="connsiteX7" fmla="*/ 384005 w 424359"/>
              <a:gd name="connsiteY7" fmla="*/ 471721 h 605593"/>
              <a:gd name="connsiteX8" fmla="*/ 382947 w 424359"/>
              <a:gd name="connsiteY8" fmla="*/ 481016 h 605593"/>
              <a:gd name="connsiteX9" fmla="*/ 382947 w 424359"/>
              <a:gd name="connsiteY9" fmla="*/ 582521 h 605593"/>
              <a:gd name="connsiteX10" fmla="*/ 365278 w 424359"/>
              <a:gd name="connsiteY10" fmla="*/ 600160 h 605593"/>
              <a:gd name="connsiteX11" fmla="*/ 347609 w 424359"/>
              <a:gd name="connsiteY11" fmla="*/ 582521 h 605593"/>
              <a:gd name="connsiteX12" fmla="*/ 347609 w 424359"/>
              <a:gd name="connsiteY12" fmla="*/ 511858 h 605593"/>
              <a:gd name="connsiteX13" fmla="*/ 343694 w 424359"/>
              <a:gd name="connsiteY13" fmla="*/ 512070 h 605593"/>
              <a:gd name="connsiteX14" fmla="*/ 339674 w 424359"/>
              <a:gd name="connsiteY14" fmla="*/ 511858 h 605593"/>
              <a:gd name="connsiteX15" fmla="*/ 339674 w 424359"/>
              <a:gd name="connsiteY15" fmla="*/ 582521 h 605593"/>
              <a:gd name="connsiteX16" fmla="*/ 322111 w 424359"/>
              <a:gd name="connsiteY16" fmla="*/ 600160 h 605593"/>
              <a:gd name="connsiteX17" fmla="*/ 304442 w 424359"/>
              <a:gd name="connsiteY17" fmla="*/ 582521 h 605593"/>
              <a:gd name="connsiteX18" fmla="*/ 304442 w 424359"/>
              <a:gd name="connsiteY18" fmla="*/ 480911 h 605593"/>
              <a:gd name="connsiteX19" fmla="*/ 303384 w 424359"/>
              <a:gd name="connsiteY19" fmla="*/ 471721 h 605593"/>
              <a:gd name="connsiteX20" fmla="*/ 303384 w 424359"/>
              <a:gd name="connsiteY20" fmla="*/ 438133 h 605593"/>
              <a:gd name="connsiteX21" fmla="*/ 293227 w 424359"/>
              <a:gd name="connsiteY21" fmla="*/ 486614 h 605593"/>
              <a:gd name="connsiteX22" fmla="*/ 278203 w 424359"/>
              <a:gd name="connsiteY22" fmla="*/ 500557 h 605593"/>
              <a:gd name="connsiteX23" fmla="*/ 277039 w 424359"/>
              <a:gd name="connsiteY23" fmla="*/ 500557 h 605593"/>
              <a:gd name="connsiteX24" fmla="*/ 263073 w 424359"/>
              <a:gd name="connsiteY24" fmla="*/ 484396 h 605593"/>
              <a:gd name="connsiteX25" fmla="*/ 329411 w 424359"/>
              <a:gd name="connsiteY25" fmla="*/ 370217 h 605593"/>
              <a:gd name="connsiteX26" fmla="*/ 343694 w 424359"/>
              <a:gd name="connsiteY26" fmla="*/ 367576 h 605593"/>
              <a:gd name="connsiteX27" fmla="*/ 343623 w 424359"/>
              <a:gd name="connsiteY27" fmla="*/ 266173 h 605593"/>
              <a:gd name="connsiteX28" fmla="*/ 391290 w 424359"/>
              <a:gd name="connsiteY28" fmla="*/ 313699 h 605593"/>
              <a:gd name="connsiteX29" fmla="*/ 343623 w 424359"/>
              <a:gd name="connsiteY29" fmla="*/ 361225 h 605593"/>
              <a:gd name="connsiteX30" fmla="*/ 295956 w 424359"/>
              <a:gd name="connsiteY30" fmla="*/ 313699 h 605593"/>
              <a:gd name="connsiteX31" fmla="*/ 343623 w 424359"/>
              <a:gd name="connsiteY31" fmla="*/ 266173 h 605593"/>
              <a:gd name="connsiteX32" fmla="*/ 131027 w 424359"/>
              <a:gd name="connsiteY32" fmla="*/ 164912 h 605593"/>
              <a:gd name="connsiteX33" fmla="*/ 154193 w 424359"/>
              <a:gd name="connsiteY33" fmla="*/ 169137 h 605593"/>
              <a:gd name="connsiteX34" fmla="*/ 261980 w 424359"/>
              <a:gd name="connsiteY34" fmla="*/ 354620 h 605593"/>
              <a:gd name="connsiteX35" fmla="*/ 239343 w 424359"/>
              <a:gd name="connsiteY35" fmla="*/ 380922 h 605593"/>
              <a:gd name="connsiteX36" fmla="*/ 237439 w 424359"/>
              <a:gd name="connsiteY36" fmla="*/ 381027 h 605593"/>
              <a:gd name="connsiteX37" fmla="*/ 213005 w 424359"/>
              <a:gd name="connsiteY37" fmla="*/ 358317 h 605593"/>
              <a:gd name="connsiteX38" fmla="*/ 196504 w 424359"/>
              <a:gd name="connsiteY38" fmla="*/ 279519 h 605593"/>
              <a:gd name="connsiteX39" fmla="*/ 196504 w 424359"/>
              <a:gd name="connsiteY39" fmla="*/ 355043 h 605593"/>
              <a:gd name="connsiteX40" fmla="*/ 194811 w 424359"/>
              <a:gd name="connsiteY40" fmla="*/ 370042 h 605593"/>
              <a:gd name="connsiteX41" fmla="*/ 194811 w 424359"/>
              <a:gd name="connsiteY41" fmla="*/ 576968 h 605593"/>
              <a:gd name="connsiteX42" fmla="*/ 166145 w 424359"/>
              <a:gd name="connsiteY42" fmla="*/ 605593 h 605593"/>
              <a:gd name="connsiteX43" fmla="*/ 137480 w 424359"/>
              <a:gd name="connsiteY43" fmla="*/ 576968 h 605593"/>
              <a:gd name="connsiteX44" fmla="*/ 137480 w 424359"/>
              <a:gd name="connsiteY44" fmla="*/ 420215 h 605593"/>
              <a:gd name="connsiteX45" fmla="*/ 131027 w 424359"/>
              <a:gd name="connsiteY45" fmla="*/ 420532 h 605593"/>
              <a:gd name="connsiteX46" fmla="*/ 124575 w 424359"/>
              <a:gd name="connsiteY46" fmla="*/ 420215 h 605593"/>
              <a:gd name="connsiteX47" fmla="*/ 124575 w 424359"/>
              <a:gd name="connsiteY47" fmla="*/ 576968 h 605593"/>
              <a:gd name="connsiteX48" fmla="*/ 95909 w 424359"/>
              <a:gd name="connsiteY48" fmla="*/ 605593 h 605593"/>
              <a:gd name="connsiteX49" fmla="*/ 67243 w 424359"/>
              <a:gd name="connsiteY49" fmla="*/ 576968 h 605593"/>
              <a:gd name="connsiteX50" fmla="*/ 67243 w 424359"/>
              <a:gd name="connsiteY50" fmla="*/ 370042 h 605593"/>
              <a:gd name="connsiteX51" fmla="*/ 65551 w 424359"/>
              <a:gd name="connsiteY51" fmla="*/ 355043 h 605593"/>
              <a:gd name="connsiteX52" fmla="*/ 65551 w 424359"/>
              <a:gd name="connsiteY52" fmla="*/ 279519 h 605593"/>
              <a:gd name="connsiteX53" fmla="*/ 49050 w 424359"/>
              <a:gd name="connsiteY53" fmla="*/ 358317 h 605593"/>
              <a:gd name="connsiteX54" fmla="*/ 24615 w 424359"/>
              <a:gd name="connsiteY54" fmla="*/ 381027 h 605593"/>
              <a:gd name="connsiteX55" fmla="*/ 22711 w 424359"/>
              <a:gd name="connsiteY55" fmla="*/ 380922 h 605593"/>
              <a:gd name="connsiteX56" fmla="*/ 75 w 424359"/>
              <a:gd name="connsiteY56" fmla="*/ 354620 h 605593"/>
              <a:gd name="connsiteX57" fmla="*/ 107862 w 424359"/>
              <a:gd name="connsiteY57" fmla="*/ 169137 h 605593"/>
              <a:gd name="connsiteX58" fmla="*/ 131027 w 424359"/>
              <a:gd name="connsiteY58" fmla="*/ 164912 h 605593"/>
              <a:gd name="connsiteX59" fmla="*/ 131046 w 424359"/>
              <a:gd name="connsiteY59" fmla="*/ 0 h 605593"/>
              <a:gd name="connsiteX60" fmla="*/ 208457 w 424359"/>
              <a:gd name="connsiteY60" fmla="*/ 77305 h 605593"/>
              <a:gd name="connsiteX61" fmla="*/ 131046 w 424359"/>
              <a:gd name="connsiteY61" fmla="*/ 154610 h 605593"/>
              <a:gd name="connsiteX62" fmla="*/ 53635 w 424359"/>
              <a:gd name="connsiteY62" fmla="*/ 77305 h 605593"/>
              <a:gd name="connsiteX63" fmla="*/ 131046 w 424359"/>
              <a:gd name="connsiteY63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4359" h="605593">
                <a:moveTo>
                  <a:pt x="343694" y="367576"/>
                </a:moveTo>
                <a:cubicBezTo>
                  <a:pt x="348667" y="367576"/>
                  <a:pt x="353534" y="368527"/>
                  <a:pt x="357977" y="370217"/>
                </a:cubicBezTo>
                <a:cubicBezTo>
                  <a:pt x="370462" y="374019"/>
                  <a:pt x="417438" y="394193"/>
                  <a:pt x="424315" y="484396"/>
                </a:cubicBezTo>
                <a:cubicBezTo>
                  <a:pt x="424950" y="492635"/>
                  <a:pt x="418708" y="499923"/>
                  <a:pt x="410349" y="500557"/>
                </a:cubicBezTo>
                <a:cubicBezTo>
                  <a:pt x="409926" y="500557"/>
                  <a:pt x="409609" y="500557"/>
                  <a:pt x="409186" y="500557"/>
                </a:cubicBezTo>
                <a:cubicBezTo>
                  <a:pt x="401356" y="500557"/>
                  <a:pt x="394691" y="494536"/>
                  <a:pt x="394162" y="486614"/>
                </a:cubicBezTo>
                <a:cubicBezTo>
                  <a:pt x="392575" y="466123"/>
                  <a:pt x="388766" y="450385"/>
                  <a:pt x="384005" y="438238"/>
                </a:cubicBezTo>
                <a:lnTo>
                  <a:pt x="384005" y="471721"/>
                </a:lnTo>
                <a:cubicBezTo>
                  <a:pt x="384005" y="474890"/>
                  <a:pt x="383582" y="478059"/>
                  <a:pt x="382947" y="481016"/>
                </a:cubicBezTo>
                <a:lnTo>
                  <a:pt x="382947" y="582521"/>
                </a:lnTo>
                <a:cubicBezTo>
                  <a:pt x="382947" y="592344"/>
                  <a:pt x="375012" y="600160"/>
                  <a:pt x="365278" y="600160"/>
                </a:cubicBezTo>
                <a:cubicBezTo>
                  <a:pt x="355544" y="600160"/>
                  <a:pt x="347609" y="592344"/>
                  <a:pt x="347609" y="582521"/>
                </a:cubicBezTo>
                <a:lnTo>
                  <a:pt x="347609" y="511858"/>
                </a:lnTo>
                <a:cubicBezTo>
                  <a:pt x="346339" y="511964"/>
                  <a:pt x="345070" y="512070"/>
                  <a:pt x="343694" y="512070"/>
                </a:cubicBezTo>
                <a:cubicBezTo>
                  <a:pt x="342319" y="512070"/>
                  <a:pt x="341049" y="511964"/>
                  <a:pt x="339674" y="511858"/>
                </a:cubicBezTo>
                <a:lnTo>
                  <a:pt x="339674" y="582521"/>
                </a:lnTo>
                <a:cubicBezTo>
                  <a:pt x="339674" y="592344"/>
                  <a:pt x="331844" y="600160"/>
                  <a:pt x="322111" y="600160"/>
                </a:cubicBezTo>
                <a:cubicBezTo>
                  <a:pt x="312377" y="600160"/>
                  <a:pt x="304442" y="592344"/>
                  <a:pt x="304442" y="582521"/>
                </a:cubicBezTo>
                <a:lnTo>
                  <a:pt x="304442" y="480911"/>
                </a:lnTo>
                <a:cubicBezTo>
                  <a:pt x="303701" y="477953"/>
                  <a:pt x="303384" y="474890"/>
                  <a:pt x="303384" y="471721"/>
                </a:cubicBezTo>
                <a:lnTo>
                  <a:pt x="303384" y="438133"/>
                </a:lnTo>
                <a:cubicBezTo>
                  <a:pt x="298622" y="450280"/>
                  <a:pt x="294814" y="466018"/>
                  <a:pt x="293227" y="486614"/>
                </a:cubicBezTo>
                <a:cubicBezTo>
                  <a:pt x="292592" y="494536"/>
                  <a:pt x="286032" y="500557"/>
                  <a:pt x="278203" y="500557"/>
                </a:cubicBezTo>
                <a:cubicBezTo>
                  <a:pt x="277779" y="500557"/>
                  <a:pt x="277356" y="500557"/>
                  <a:pt x="277039" y="500557"/>
                </a:cubicBezTo>
                <a:cubicBezTo>
                  <a:pt x="268680" y="499923"/>
                  <a:pt x="262438" y="492635"/>
                  <a:pt x="263073" y="484396"/>
                </a:cubicBezTo>
                <a:cubicBezTo>
                  <a:pt x="269844" y="394088"/>
                  <a:pt x="316926" y="374019"/>
                  <a:pt x="329411" y="370217"/>
                </a:cubicBezTo>
                <a:cubicBezTo>
                  <a:pt x="333855" y="368527"/>
                  <a:pt x="338616" y="367576"/>
                  <a:pt x="343694" y="367576"/>
                </a:cubicBezTo>
                <a:close/>
                <a:moveTo>
                  <a:pt x="343623" y="266173"/>
                </a:moveTo>
                <a:cubicBezTo>
                  <a:pt x="369949" y="266173"/>
                  <a:pt x="391290" y="287451"/>
                  <a:pt x="391290" y="313699"/>
                </a:cubicBezTo>
                <a:cubicBezTo>
                  <a:pt x="391290" y="339947"/>
                  <a:pt x="369949" y="361225"/>
                  <a:pt x="343623" y="361225"/>
                </a:cubicBezTo>
                <a:cubicBezTo>
                  <a:pt x="317297" y="361225"/>
                  <a:pt x="295956" y="339947"/>
                  <a:pt x="295956" y="313699"/>
                </a:cubicBezTo>
                <a:cubicBezTo>
                  <a:pt x="295956" y="287451"/>
                  <a:pt x="317297" y="266173"/>
                  <a:pt x="343623" y="266173"/>
                </a:cubicBezTo>
                <a:close/>
                <a:moveTo>
                  <a:pt x="131027" y="164912"/>
                </a:moveTo>
                <a:cubicBezTo>
                  <a:pt x="139172" y="164912"/>
                  <a:pt x="147000" y="166391"/>
                  <a:pt x="154193" y="169137"/>
                </a:cubicBezTo>
                <a:cubicBezTo>
                  <a:pt x="174396" y="175264"/>
                  <a:pt x="250873" y="208008"/>
                  <a:pt x="261980" y="354620"/>
                </a:cubicBezTo>
                <a:cubicBezTo>
                  <a:pt x="262932" y="368141"/>
                  <a:pt x="252777" y="379971"/>
                  <a:pt x="239343" y="380922"/>
                </a:cubicBezTo>
                <a:cubicBezTo>
                  <a:pt x="238709" y="381027"/>
                  <a:pt x="238074" y="381027"/>
                  <a:pt x="237439" y="381027"/>
                </a:cubicBezTo>
                <a:cubicBezTo>
                  <a:pt x="224746" y="381027"/>
                  <a:pt x="213957" y="371204"/>
                  <a:pt x="213005" y="358317"/>
                </a:cubicBezTo>
                <a:cubicBezTo>
                  <a:pt x="210466" y="324939"/>
                  <a:pt x="204225" y="299271"/>
                  <a:pt x="196504" y="279519"/>
                </a:cubicBezTo>
                <a:lnTo>
                  <a:pt x="196504" y="355043"/>
                </a:lnTo>
                <a:cubicBezTo>
                  <a:pt x="196504" y="360219"/>
                  <a:pt x="195869" y="365183"/>
                  <a:pt x="194811" y="370042"/>
                </a:cubicBezTo>
                <a:lnTo>
                  <a:pt x="194811" y="576968"/>
                </a:lnTo>
                <a:cubicBezTo>
                  <a:pt x="194811" y="592812"/>
                  <a:pt x="181906" y="605593"/>
                  <a:pt x="166145" y="605593"/>
                </a:cubicBezTo>
                <a:cubicBezTo>
                  <a:pt x="150279" y="605593"/>
                  <a:pt x="137480" y="592812"/>
                  <a:pt x="137480" y="576968"/>
                </a:cubicBezTo>
                <a:lnTo>
                  <a:pt x="137480" y="420215"/>
                </a:lnTo>
                <a:cubicBezTo>
                  <a:pt x="135364" y="420427"/>
                  <a:pt x="133143" y="420532"/>
                  <a:pt x="131027" y="420532"/>
                </a:cubicBezTo>
                <a:cubicBezTo>
                  <a:pt x="128806" y="420532"/>
                  <a:pt x="126690" y="420427"/>
                  <a:pt x="124575" y="420215"/>
                </a:cubicBezTo>
                <a:lnTo>
                  <a:pt x="124575" y="576968"/>
                </a:lnTo>
                <a:cubicBezTo>
                  <a:pt x="124575" y="592812"/>
                  <a:pt x="111776" y="605593"/>
                  <a:pt x="95909" y="605593"/>
                </a:cubicBezTo>
                <a:cubicBezTo>
                  <a:pt x="80042" y="605593"/>
                  <a:pt x="67243" y="592812"/>
                  <a:pt x="67243" y="576968"/>
                </a:cubicBezTo>
                <a:lnTo>
                  <a:pt x="67243" y="370042"/>
                </a:lnTo>
                <a:cubicBezTo>
                  <a:pt x="66080" y="365289"/>
                  <a:pt x="65551" y="360219"/>
                  <a:pt x="65551" y="355043"/>
                </a:cubicBezTo>
                <a:lnTo>
                  <a:pt x="65551" y="279519"/>
                </a:lnTo>
                <a:cubicBezTo>
                  <a:pt x="57723" y="299271"/>
                  <a:pt x="51588" y="324939"/>
                  <a:pt x="49050" y="358317"/>
                </a:cubicBezTo>
                <a:cubicBezTo>
                  <a:pt x="48098" y="371204"/>
                  <a:pt x="37308" y="381027"/>
                  <a:pt x="24615" y="381027"/>
                </a:cubicBezTo>
                <a:cubicBezTo>
                  <a:pt x="23980" y="381027"/>
                  <a:pt x="23346" y="381027"/>
                  <a:pt x="22711" y="380922"/>
                </a:cubicBezTo>
                <a:cubicBezTo>
                  <a:pt x="9172" y="379971"/>
                  <a:pt x="-983" y="368141"/>
                  <a:pt x="75" y="354620"/>
                </a:cubicBezTo>
                <a:cubicBezTo>
                  <a:pt x="11076" y="208008"/>
                  <a:pt x="87553" y="175264"/>
                  <a:pt x="107862" y="169137"/>
                </a:cubicBezTo>
                <a:cubicBezTo>
                  <a:pt x="115055" y="166391"/>
                  <a:pt x="122882" y="164912"/>
                  <a:pt x="131027" y="164912"/>
                </a:cubicBezTo>
                <a:close/>
                <a:moveTo>
                  <a:pt x="131046" y="0"/>
                </a:moveTo>
                <a:cubicBezTo>
                  <a:pt x="173799" y="0"/>
                  <a:pt x="208457" y="34611"/>
                  <a:pt x="208457" y="77305"/>
                </a:cubicBezTo>
                <a:cubicBezTo>
                  <a:pt x="208457" y="119999"/>
                  <a:pt x="173799" y="154610"/>
                  <a:pt x="131046" y="154610"/>
                </a:cubicBezTo>
                <a:cubicBezTo>
                  <a:pt x="88293" y="154610"/>
                  <a:pt x="53635" y="119999"/>
                  <a:pt x="53635" y="77305"/>
                </a:cubicBezTo>
                <a:cubicBezTo>
                  <a:pt x="53635" y="34611"/>
                  <a:pt x="88293" y="0"/>
                  <a:pt x="13104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cholar_177882"/>
          <p:cNvSpPr/>
          <p:nvPr/>
        </p:nvSpPr>
        <p:spPr>
          <a:xfrm>
            <a:off x="1854061" y="2726578"/>
            <a:ext cx="609685" cy="465812"/>
          </a:xfrm>
          <a:custGeom>
            <a:avLst/>
            <a:gdLst>
              <a:gd name="connsiteX0" fmla="*/ 552351 w 604887"/>
              <a:gd name="connsiteY0" fmla="*/ 154891 h 462147"/>
              <a:gd name="connsiteX1" fmla="*/ 604887 w 604887"/>
              <a:gd name="connsiteY1" fmla="*/ 225403 h 462147"/>
              <a:gd name="connsiteX2" fmla="*/ 552351 w 604887"/>
              <a:gd name="connsiteY2" fmla="*/ 295914 h 462147"/>
              <a:gd name="connsiteX3" fmla="*/ 526994 w 604887"/>
              <a:gd name="connsiteY3" fmla="*/ 287119 h 462147"/>
              <a:gd name="connsiteX4" fmla="*/ 532005 w 604887"/>
              <a:gd name="connsiteY4" fmla="*/ 353840 h 462147"/>
              <a:gd name="connsiteX5" fmla="*/ 579075 w 604887"/>
              <a:gd name="connsiteY5" fmla="*/ 404790 h 462147"/>
              <a:gd name="connsiteX6" fmla="*/ 578012 w 604887"/>
              <a:gd name="connsiteY6" fmla="*/ 433450 h 462147"/>
              <a:gd name="connsiteX7" fmla="*/ 549314 w 604887"/>
              <a:gd name="connsiteY7" fmla="*/ 432237 h 462147"/>
              <a:gd name="connsiteX8" fmla="*/ 497386 w 604887"/>
              <a:gd name="connsiteY8" fmla="*/ 376282 h 462147"/>
              <a:gd name="connsiteX9" fmla="*/ 492071 w 604887"/>
              <a:gd name="connsiteY9" fmla="*/ 364303 h 462147"/>
              <a:gd name="connsiteX10" fmla="*/ 487516 w 604887"/>
              <a:gd name="connsiteY10" fmla="*/ 313959 h 462147"/>
              <a:gd name="connsiteX11" fmla="*/ 480228 w 604887"/>
              <a:gd name="connsiteY11" fmla="*/ 313959 h 462147"/>
              <a:gd name="connsiteX12" fmla="*/ 467322 w 604887"/>
              <a:gd name="connsiteY12" fmla="*/ 368701 h 462147"/>
              <a:gd name="connsiteX13" fmla="*/ 477343 w 604887"/>
              <a:gd name="connsiteY13" fmla="*/ 439061 h 462147"/>
              <a:gd name="connsiteX14" fmla="*/ 460033 w 604887"/>
              <a:gd name="connsiteY14" fmla="*/ 461958 h 462147"/>
              <a:gd name="connsiteX15" fmla="*/ 437106 w 604887"/>
              <a:gd name="connsiteY15" fmla="*/ 444671 h 462147"/>
              <a:gd name="connsiteX16" fmla="*/ 426629 w 604887"/>
              <a:gd name="connsiteY16" fmla="*/ 370520 h 462147"/>
              <a:gd name="connsiteX17" fmla="*/ 426933 w 604887"/>
              <a:gd name="connsiteY17" fmla="*/ 363090 h 462147"/>
              <a:gd name="connsiteX18" fmla="*/ 438624 w 604887"/>
              <a:gd name="connsiteY18" fmla="*/ 313959 h 462147"/>
              <a:gd name="connsiteX19" fmla="*/ 437258 w 604887"/>
              <a:gd name="connsiteY19" fmla="*/ 291214 h 462147"/>
              <a:gd name="connsiteX20" fmla="*/ 448646 w 604887"/>
              <a:gd name="connsiteY20" fmla="*/ 288484 h 462147"/>
              <a:gd name="connsiteX21" fmla="*/ 465955 w 604887"/>
              <a:gd name="connsiteY21" fmla="*/ 279234 h 462147"/>
              <a:gd name="connsiteX22" fmla="*/ 503915 w 604887"/>
              <a:gd name="connsiteY22" fmla="*/ 216911 h 462147"/>
              <a:gd name="connsiteX23" fmla="*/ 453049 w 604887"/>
              <a:gd name="connsiteY23" fmla="*/ 265739 h 462147"/>
              <a:gd name="connsiteX24" fmla="*/ 444394 w 604887"/>
              <a:gd name="connsiteY24" fmla="*/ 270439 h 462147"/>
              <a:gd name="connsiteX25" fmla="*/ 385633 w 604887"/>
              <a:gd name="connsiteY25" fmla="*/ 284238 h 462147"/>
              <a:gd name="connsiteX26" fmla="*/ 363161 w 604887"/>
              <a:gd name="connsiteY26" fmla="*/ 270288 h 462147"/>
              <a:gd name="connsiteX27" fmla="*/ 376978 w 604887"/>
              <a:gd name="connsiteY27" fmla="*/ 247845 h 462147"/>
              <a:gd name="connsiteX28" fmla="*/ 430880 w 604887"/>
              <a:gd name="connsiteY28" fmla="*/ 235259 h 462147"/>
              <a:gd name="connsiteX29" fmla="*/ 478102 w 604887"/>
              <a:gd name="connsiteY29" fmla="*/ 189920 h 462147"/>
              <a:gd name="connsiteX30" fmla="*/ 437258 w 604887"/>
              <a:gd name="connsiteY30" fmla="*/ 212514 h 462147"/>
              <a:gd name="connsiteX31" fmla="*/ 437258 w 604887"/>
              <a:gd name="connsiteY31" fmla="*/ 193407 h 462147"/>
              <a:gd name="connsiteX32" fmla="*/ 461704 w 604887"/>
              <a:gd name="connsiteY32" fmla="*/ 168994 h 462147"/>
              <a:gd name="connsiteX33" fmla="*/ 520769 w 604887"/>
              <a:gd name="connsiteY33" fmla="*/ 168994 h 462147"/>
              <a:gd name="connsiteX34" fmla="*/ 552351 w 604887"/>
              <a:gd name="connsiteY34" fmla="*/ 154891 h 462147"/>
              <a:gd name="connsiteX35" fmla="*/ 201929 w 604887"/>
              <a:gd name="connsiteY35" fmla="*/ 109424 h 462147"/>
              <a:gd name="connsiteX36" fmla="*/ 259624 w 604887"/>
              <a:gd name="connsiteY36" fmla="*/ 131408 h 462147"/>
              <a:gd name="connsiteX37" fmla="*/ 281790 w 604887"/>
              <a:gd name="connsiteY37" fmla="*/ 162034 h 462147"/>
              <a:gd name="connsiteX38" fmla="*/ 274503 w 604887"/>
              <a:gd name="connsiteY38" fmla="*/ 163702 h 462147"/>
              <a:gd name="connsiteX39" fmla="*/ 222426 w 604887"/>
              <a:gd name="connsiteY39" fmla="*/ 134895 h 462147"/>
              <a:gd name="connsiteX40" fmla="*/ 276780 w 604887"/>
              <a:gd name="connsiteY40" fmla="*/ 186899 h 462147"/>
              <a:gd name="connsiteX41" fmla="*/ 355123 w 604887"/>
              <a:gd name="connsiteY41" fmla="*/ 169463 h 462147"/>
              <a:gd name="connsiteX42" fmla="*/ 382755 w 604887"/>
              <a:gd name="connsiteY42" fmla="*/ 187050 h 462147"/>
              <a:gd name="connsiteX43" fmla="*/ 365295 w 604887"/>
              <a:gd name="connsiteY43" fmla="*/ 214644 h 462147"/>
              <a:gd name="connsiteX44" fmla="*/ 274806 w 604887"/>
              <a:gd name="connsiteY44" fmla="*/ 234960 h 462147"/>
              <a:gd name="connsiteX45" fmla="*/ 253551 w 604887"/>
              <a:gd name="connsiteY45" fmla="*/ 229047 h 462147"/>
              <a:gd name="connsiteX46" fmla="*/ 190239 w 604887"/>
              <a:gd name="connsiteY46" fmla="*/ 168402 h 462147"/>
              <a:gd name="connsiteX47" fmla="*/ 237609 w 604887"/>
              <a:gd name="connsiteY47" fmla="*/ 245724 h 462147"/>
              <a:gd name="connsiteX48" fmla="*/ 248844 w 604887"/>
              <a:gd name="connsiteY48" fmla="*/ 256489 h 462147"/>
              <a:gd name="connsiteX49" fmla="*/ 236242 w 604887"/>
              <a:gd name="connsiteY49" fmla="*/ 289389 h 462147"/>
              <a:gd name="connsiteX50" fmla="*/ 267063 w 604887"/>
              <a:gd name="connsiteY50" fmla="*/ 297121 h 462147"/>
              <a:gd name="connsiteX51" fmla="*/ 287256 w 604887"/>
              <a:gd name="connsiteY51" fmla="*/ 330628 h 462147"/>
              <a:gd name="connsiteX52" fmla="*/ 261142 w 604887"/>
              <a:gd name="connsiteY52" fmla="*/ 440698 h 462147"/>
              <a:gd name="connsiteX53" fmla="*/ 227740 w 604887"/>
              <a:gd name="connsiteY53" fmla="*/ 461318 h 462147"/>
              <a:gd name="connsiteX54" fmla="*/ 206940 w 604887"/>
              <a:gd name="connsiteY54" fmla="*/ 427963 h 462147"/>
              <a:gd name="connsiteX55" fmla="*/ 226829 w 604887"/>
              <a:gd name="connsiteY55" fmla="*/ 344424 h 462147"/>
              <a:gd name="connsiteX56" fmla="*/ 155319 w 604887"/>
              <a:gd name="connsiteY56" fmla="*/ 326534 h 462147"/>
              <a:gd name="connsiteX57" fmla="*/ 171260 w 604887"/>
              <a:gd name="connsiteY57" fmla="*/ 430085 h 462147"/>
              <a:gd name="connsiteX58" fmla="*/ 164884 w 604887"/>
              <a:gd name="connsiteY58" fmla="*/ 452372 h 462147"/>
              <a:gd name="connsiteX59" fmla="*/ 143780 w 604887"/>
              <a:gd name="connsiteY59" fmla="*/ 462076 h 462147"/>
              <a:gd name="connsiteX60" fmla="*/ 27784 w 604887"/>
              <a:gd name="connsiteY60" fmla="*/ 462076 h 462147"/>
              <a:gd name="connsiteX61" fmla="*/ 0 w 604887"/>
              <a:gd name="connsiteY61" fmla="*/ 434330 h 462147"/>
              <a:gd name="connsiteX62" fmla="*/ 27784 w 604887"/>
              <a:gd name="connsiteY62" fmla="*/ 406434 h 462147"/>
              <a:gd name="connsiteX63" fmla="*/ 111289 w 604887"/>
              <a:gd name="connsiteY63" fmla="*/ 406434 h 462147"/>
              <a:gd name="connsiteX64" fmla="*/ 96410 w 604887"/>
              <a:gd name="connsiteY64" fmla="*/ 310615 h 462147"/>
              <a:gd name="connsiteX65" fmla="*/ 99598 w 604887"/>
              <a:gd name="connsiteY65" fmla="*/ 280292 h 462147"/>
              <a:gd name="connsiteX66" fmla="*/ 157292 w 604887"/>
              <a:gd name="connsiteY66" fmla="*/ 129437 h 462147"/>
              <a:gd name="connsiteX67" fmla="*/ 201929 w 604887"/>
              <a:gd name="connsiteY67" fmla="*/ 109424 h 462147"/>
              <a:gd name="connsiteX68" fmla="*/ 481715 w 604887"/>
              <a:gd name="connsiteY68" fmla="*/ 66049 h 462147"/>
              <a:gd name="connsiteX69" fmla="*/ 525501 w 604887"/>
              <a:gd name="connsiteY69" fmla="*/ 109800 h 462147"/>
              <a:gd name="connsiteX70" fmla="*/ 481715 w 604887"/>
              <a:gd name="connsiteY70" fmla="*/ 153551 h 462147"/>
              <a:gd name="connsiteX71" fmla="*/ 437929 w 604887"/>
              <a:gd name="connsiteY71" fmla="*/ 109800 h 462147"/>
              <a:gd name="connsiteX72" fmla="*/ 481715 w 604887"/>
              <a:gd name="connsiteY72" fmla="*/ 66049 h 462147"/>
              <a:gd name="connsiteX73" fmla="*/ 263986 w 604887"/>
              <a:gd name="connsiteY73" fmla="*/ 0 h 462147"/>
              <a:gd name="connsiteX74" fmla="*/ 315217 w 604887"/>
              <a:gd name="connsiteY74" fmla="*/ 51160 h 462147"/>
              <a:gd name="connsiteX75" fmla="*/ 263986 w 604887"/>
              <a:gd name="connsiteY75" fmla="*/ 102320 h 462147"/>
              <a:gd name="connsiteX76" fmla="*/ 212755 w 604887"/>
              <a:gd name="connsiteY76" fmla="*/ 51160 h 462147"/>
              <a:gd name="connsiteX77" fmla="*/ 263986 w 604887"/>
              <a:gd name="connsiteY77" fmla="*/ 0 h 46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4887" h="462147">
                <a:moveTo>
                  <a:pt x="552351" y="154891"/>
                </a:moveTo>
                <a:cubicBezTo>
                  <a:pt x="581352" y="154891"/>
                  <a:pt x="604887" y="186432"/>
                  <a:pt x="604887" y="225403"/>
                </a:cubicBezTo>
                <a:cubicBezTo>
                  <a:pt x="604887" y="264222"/>
                  <a:pt x="581352" y="295914"/>
                  <a:pt x="552351" y="295914"/>
                </a:cubicBezTo>
                <a:cubicBezTo>
                  <a:pt x="543089" y="295914"/>
                  <a:pt x="534434" y="292730"/>
                  <a:pt x="526994" y="287119"/>
                </a:cubicBezTo>
                <a:cubicBezTo>
                  <a:pt x="526994" y="303496"/>
                  <a:pt x="526235" y="291517"/>
                  <a:pt x="532005" y="353840"/>
                </a:cubicBezTo>
                <a:lnTo>
                  <a:pt x="579075" y="404790"/>
                </a:lnTo>
                <a:cubicBezTo>
                  <a:pt x="586818" y="412979"/>
                  <a:pt x="586211" y="425716"/>
                  <a:pt x="578012" y="433450"/>
                </a:cubicBezTo>
                <a:cubicBezTo>
                  <a:pt x="569812" y="441032"/>
                  <a:pt x="556906" y="440425"/>
                  <a:pt x="549314" y="432237"/>
                </a:cubicBezTo>
                <a:lnTo>
                  <a:pt x="497386" y="376282"/>
                </a:lnTo>
                <a:cubicBezTo>
                  <a:pt x="494501" y="372946"/>
                  <a:pt x="492527" y="368852"/>
                  <a:pt x="492071" y="364303"/>
                </a:cubicBezTo>
                <a:lnTo>
                  <a:pt x="487516" y="313959"/>
                </a:lnTo>
                <a:lnTo>
                  <a:pt x="480228" y="313959"/>
                </a:lnTo>
                <a:lnTo>
                  <a:pt x="467322" y="368701"/>
                </a:lnTo>
                <a:lnTo>
                  <a:pt x="477343" y="439061"/>
                </a:lnTo>
                <a:cubicBezTo>
                  <a:pt x="478861" y="450130"/>
                  <a:pt x="471118" y="460441"/>
                  <a:pt x="460033" y="461958"/>
                </a:cubicBezTo>
                <a:cubicBezTo>
                  <a:pt x="448949" y="463474"/>
                  <a:pt x="438624" y="455741"/>
                  <a:pt x="437106" y="444671"/>
                </a:cubicBezTo>
                <a:lnTo>
                  <a:pt x="426629" y="370520"/>
                </a:lnTo>
                <a:cubicBezTo>
                  <a:pt x="426325" y="368094"/>
                  <a:pt x="426477" y="365516"/>
                  <a:pt x="426933" y="363090"/>
                </a:cubicBezTo>
                <a:lnTo>
                  <a:pt x="438624" y="313959"/>
                </a:lnTo>
                <a:lnTo>
                  <a:pt x="437258" y="291214"/>
                </a:lnTo>
                <a:lnTo>
                  <a:pt x="448646" y="288484"/>
                </a:lnTo>
                <a:cubicBezTo>
                  <a:pt x="455326" y="286968"/>
                  <a:pt x="461552" y="286210"/>
                  <a:pt x="465955" y="279234"/>
                </a:cubicBezTo>
                <a:lnTo>
                  <a:pt x="503915" y="216911"/>
                </a:lnTo>
                <a:lnTo>
                  <a:pt x="453049" y="265739"/>
                </a:lnTo>
                <a:cubicBezTo>
                  <a:pt x="450619" y="268013"/>
                  <a:pt x="447583" y="269681"/>
                  <a:pt x="444394" y="270439"/>
                </a:cubicBezTo>
                <a:lnTo>
                  <a:pt x="385633" y="284238"/>
                </a:lnTo>
                <a:cubicBezTo>
                  <a:pt x="375459" y="286513"/>
                  <a:pt x="365438" y="280296"/>
                  <a:pt x="363161" y="270288"/>
                </a:cubicBezTo>
                <a:cubicBezTo>
                  <a:pt x="360731" y="260280"/>
                  <a:pt x="366956" y="250271"/>
                  <a:pt x="376978" y="247845"/>
                </a:cubicBezTo>
                <a:lnTo>
                  <a:pt x="430880" y="235259"/>
                </a:lnTo>
                <a:lnTo>
                  <a:pt x="478102" y="189920"/>
                </a:lnTo>
                <a:lnTo>
                  <a:pt x="437258" y="212514"/>
                </a:lnTo>
                <a:lnTo>
                  <a:pt x="437258" y="193407"/>
                </a:lnTo>
                <a:cubicBezTo>
                  <a:pt x="437258" y="179911"/>
                  <a:pt x="448190" y="168994"/>
                  <a:pt x="461704" y="168994"/>
                </a:cubicBezTo>
                <a:lnTo>
                  <a:pt x="520769" y="168994"/>
                </a:lnTo>
                <a:cubicBezTo>
                  <a:pt x="529575" y="160047"/>
                  <a:pt x="540508" y="154891"/>
                  <a:pt x="552351" y="154891"/>
                </a:cubicBezTo>
                <a:close/>
                <a:moveTo>
                  <a:pt x="201929" y="109424"/>
                </a:moveTo>
                <a:lnTo>
                  <a:pt x="259624" y="131408"/>
                </a:lnTo>
                <a:cubicBezTo>
                  <a:pt x="272833" y="136411"/>
                  <a:pt x="281183" y="148844"/>
                  <a:pt x="281790" y="162034"/>
                </a:cubicBezTo>
                <a:lnTo>
                  <a:pt x="274503" y="163702"/>
                </a:lnTo>
                <a:lnTo>
                  <a:pt x="222426" y="134895"/>
                </a:lnTo>
                <a:lnTo>
                  <a:pt x="276780" y="186899"/>
                </a:lnTo>
                <a:lnTo>
                  <a:pt x="355123" y="169463"/>
                </a:lnTo>
                <a:cubicBezTo>
                  <a:pt x="367573" y="166583"/>
                  <a:pt x="380023" y="174467"/>
                  <a:pt x="382755" y="187050"/>
                </a:cubicBezTo>
                <a:cubicBezTo>
                  <a:pt x="385640" y="199483"/>
                  <a:pt x="377745" y="211915"/>
                  <a:pt x="365295" y="214644"/>
                </a:cubicBezTo>
                <a:lnTo>
                  <a:pt x="274806" y="234960"/>
                </a:lnTo>
                <a:cubicBezTo>
                  <a:pt x="267215" y="236628"/>
                  <a:pt x="259320" y="234354"/>
                  <a:pt x="253551" y="229047"/>
                </a:cubicBezTo>
                <a:lnTo>
                  <a:pt x="190239" y="168402"/>
                </a:lnTo>
                <a:lnTo>
                  <a:pt x="237609" y="245724"/>
                </a:lnTo>
                <a:cubicBezTo>
                  <a:pt x="240342" y="250273"/>
                  <a:pt x="244289" y="253912"/>
                  <a:pt x="248844" y="256489"/>
                </a:cubicBezTo>
                <a:lnTo>
                  <a:pt x="236242" y="289389"/>
                </a:lnTo>
                <a:lnTo>
                  <a:pt x="267063" y="297121"/>
                </a:lnTo>
                <a:cubicBezTo>
                  <a:pt x="281790" y="300911"/>
                  <a:pt x="290748" y="315769"/>
                  <a:pt x="287256" y="330628"/>
                </a:cubicBezTo>
                <a:lnTo>
                  <a:pt x="261142" y="440698"/>
                </a:lnTo>
                <a:cubicBezTo>
                  <a:pt x="257650" y="455708"/>
                  <a:pt x="242619" y="464956"/>
                  <a:pt x="227740" y="461318"/>
                </a:cubicBezTo>
                <a:cubicBezTo>
                  <a:pt x="212709" y="457830"/>
                  <a:pt x="203448" y="442821"/>
                  <a:pt x="206940" y="427963"/>
                </a:cubicBezTo>
                <a:lnTo>
                  <a:pt x="226829" y="344424"/>
                </a:lnTo>
                <a:lnTo>
                  <a:pt x="155319" y="326534"/>
                </a:lnTo>
                <a:lnTo>
                  <a:pt x="171260" y="430085"/>
                </a:lnTo>
                <a:cubicBezTo>
                  <a:pt x="172475" y="438121"/>
                  <a:pt x="170198" y="446308"/>
                  <a:pt x="164884" y="452372"/>
                </a:cubicBezTo>
                <a:cubicBezTo>
                  <a:pt x="159570" y="458589"/>
                  <a:pt x="151827" y="462076"/>
                  <a:pt x="143780" y="462076"/>
                </a:cubicBezTo>
                <a:lnTo>
                  <a:pt x="27784" y="462076"/>
                </a:lnTo>
                <a:cubicBezTo>
                  <a:pt x="12450" y="462076"/>
                  <a:pt x="0" y="449643"/>
                  <a:pt x="0" y="434330"/>
                </a:cubicBezTo>
                <a:cubicBezTo>
                  <a:pt x="0" y="418866"/>
                  <a:pt x="12450" y="406434"/>
                  <a:pt x="27784" y="406434"/>
                </a:cubicBezTo>
                <a:lnTo>
                  <a:pt x="111289" y="406434"/>
                </a:lnTo>
                <a:lnTo>
                  <a:pt x="96410" y="310615"/>
                </a:lnTo>
                <a:cubicBezTo>
                  <a:pt x="94740" y="300457"/>
                  <a:pt x="95803" y="289995"/>
                  <a:pt x="99598" y="280292"/>
                </a:cubicBezTo>
                <a:lnTo>
                  <a:pt x="157292" y="129437"/>
                </a:lnTo>
                <a:cubicBezTo>
                  <a:pt x="164125" y="111547"/>
                  <a:pt x="184014" y="102602"/>
                  <a:pt x="201929" y="109424"/>
                </a:cubicBezTo>
                <a:close/>
                <a:moveTo>
                  <a:pt x="481715" y="66049"/>
                </a:moveTo>
                <a:cubicBezTo>
                  <a:pt x="505897" y="66049"/>
                  <a:pt x="525501" y="85637"/>
                  <a:pt x="525501" y="109800"/>
                </a:cubicBezTo>
                <a:cubicBezTo>
                  <a:pt x="525501" y="133963"/>
                  <a:pt x="505897" y="153551"/>
                  <a:pt x="481715" y="153551"/>
                </a:cubicBezTo>
                <a:cubicBezTo>
                  <a:pt x="457533" y="153551"/>
                  <a:pt x="437929" y="133963"/>
                  <a:pt x="437929" y="109800"/>
                </a:cubicBezTo>
                <a:cubicBezTo>
                  <a:pt x="437929" y="85637"/>
                  <a:pt x="457533" y="66049"/>
                  <a:pt x="481715" y="66049"/>
                </a:cubicBezTo>
                <a:close/>
                <a:moveTo>
                  <a:pt x="263986" y="0"/>
                </a:moveTo>
                <a:cubicBezTo>
                  <a:pt x="292280" y="0"/>
                  <a:pt x="315217" y="22905"/>
                  <a:pt x="315217" y="51160"/>
                </a:cubicBezTo>
                <a:cubicBezTo>
                  <a:pt x="315217" y="79415"/>
                  <a:pt x="292280" y="102320"/>
                  <a:pt x="263986" y="102320"/>
                </a:cubicBezTo>
                <a:cubicBezTo>
                  <a:pt x="235692" y="102320"/>
                  <a:pt x="212755" y="79415"/>
                  <a:pt x="212755" y="51160"/>
                </a:cubicBezTo>
                <a:cubicBezTo>
                  <a:pt x="212755" y="22905"/>
                  <a:pt x="235692" y="0"/>
                  <a:pt x="2639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atherhood_315993"/>
          <p:cNvSpPr/>
          <p:nvPr/>
        </p:nvSpPr>
        <p:spPr>
          <a:xfrm>
            <a:off x="2008611" y="3616813"/>
            <a:ext cx="300589" cy="609685"/>
          </a:xfrm>
          <a:custGeom>
            <a:avLst/>
            <a:gdLst>
              <a:gd name="connsiteX0" fmla="*/ 149833 w 299139"/>
              <a:gd name="connsiteY0" fmla="*/ 256506 h 606743"/>
              <a:gd name="connsiteX1" fmla="*/ 154640 w 299139"/>
              <a:gd name="connsiteY1" fmla="*/ 284413 h 606743"/>
              <a:gd name="connsiteX2" fmla="*/ 204306 w 299139"/>
              <a:gd name="connsiteY2" fmla="*/ 295434 h 606743"/>
              <a:gd name="connsiteX3" fmla="*/ 253083 w 299139"/>
              <a:gd name="connsiteY3" fmla="*/ 264416 h 606743"/>
              <a:gd name="connsiteX4" fmla="*/ 246318 w 299139"/>
              <a:gd name="connsiteY4" fmla="*/ 345827 h 606743"/>
              <a:gd name="connsiteX5" fmla="*/ 273288 w 299139"/>
              <a:gd name="connsiteY5" fmla="*/ 419061 h 606743"/>
              <a:gd name="connsiteX6" fmla="*/ 274979 w 299139"/>
              <a:gd name="connsiteY6" fmla="*/ 427327 h 606743"/>
              <a:gd name="connsiteX7" fmla="*/ 284681 w 299139"/>
              <a:gd name="connsiteY7" fmla="*/ 575129 h 606743"/>
              <a:gd name="connsiteX8" fmla="*/ 256999 w 299139"/>
              <a:gd name="connsiteY8" fmla="*/ 606680 h 606743"/>
              <a:gd name="connsiteX9" fmla="*/ 225401 w 299139"/>
              <a:gd name="connsiteY9" fmla="*/ 579039 h 606743"/>
              <a:gd name="connsiteX10" fmla="*/ 216056 w 299139"/>
              <a:gd name="connsiteY10" fmla="*/ 435504 h 606743"/>
              <a:gd name="connsiteX11" fmla="*/ 181698 w 299139"/>
              <a:gd name="connsiteY11" fmla="*/ 341917 h 606743"/>
              <a:gd name="connsiteX12" fmla="*/ 168703 w 299139"/>
              <a:gd name="connsiteY12" fmla="*/ 340850 h 606743"/>
              <a:gd name="connsiteX13" fmla="*/ 182054 w 299139"/>
              <a:gd name="connsiteY13" fmla="*/ 427949 h 606743"/>
              <a:gd name="connsiteX14" fmla="*/ 181342 w 299139"/>
              <a:gd name="connsiteY14" fmla="*/ 440303 h 606743"/>
              <a:gd name="connsiteX15" fmla="*/ 141645 w 299139"/>
              <a:gd name="connsiteY15" fmla="*/ 584905 h 606743"/>
              <a:gd name="connsiteX16" fmla="*/ 105151 w 299139"/>
              <a:gd name="connsiteY16" fmla="*/ 605702 h 606743"/>
              <a:gd name="connsiteX17" fmla="*/ 84323 w 299139"/>
              <a:gd name="connsiteY17" fmla="*/ 569263 h 606743"/>
              <a:gd name="connsiteX18" fmla="*/ 122419 w 299139"/>
              <a:gd name="connsiteY18" fmla="*/ 430704 h 606743"/>
              <a:gd name="connsiteX19" fmla="*/ 106486 w 299139"/>
              <a:gd name="connsiteY19" fmla="*/ 327163 h 606743"/>
              <a:gd name="connsiteX20" fmla="*/ 109246 w 299139"/>
              <a:gd name="connsiteY20" fmla="*/ 293568 h 606743"/>
              <a:gd name="connsiteX21" fmla="*/ 149833 w 299139"/>
              <a:gd name="connsiteY21" fmla="*/ 256506 h 606743"/>
              <a:gd name="connsiteX22" fmla="*/ 48528 w 299139"/>
              <a:gd name="connsiteY22" fmla="*/ 249943 h 606743"/>
              <a:gd name="connsiteX23" fmla="*/ 67836 w 299139"/>
              <a:gd name="connsiteY23" fmla="*/ 271894 h 606743"/>
              <a:gd name="connsiteX24" fmla="*/ 72641 w 299139"/>
              <a:gd name="connsiteY24" fmla="*/ 282737 h 606743"/>
              <a:gd name="connsiteX25" fmla="*/ 65879 w 299139"/>
              <a:gd name="connsiteY25" fmla="*/ 287091 h 606743"/>
              <a:gd name="connsiteX26" fmla="*/ 47638 w 299139"/>
              <a:gd name="connsiteY26" fmla="*/ 339881 h 606743"/>
              <a:gd name="connsiteX27" fmla="*/ 21746 w 299139"/>
              <a:gd name="connsiteY27" fmla="*/ 352501 h 606743"/>
              <a:gd name="connsiteX28" fmla="*/ 9111 w 299139"/>
              <a:gd name="connsiteY28" fmla="*/ 326639 h 606743"/>
              <a:gd name="connsiteX29" fmla="*/ 29665 w 299139"/>
              <a:gd name="connsiteY29" fmla="*/ 267184 h 606743"/>
              <a:gd name="connsiteX30" fmla="*/ 37940 w 299139"/>
              <a:gd name="connsiteY30" fmla="*/ 256697 h 606743"/>
              <a:gd name="connsiteX31" fmla="*/ 162895 w 299139"/>
              <a:gd name="connsiteY31" fmla="*/ 150163 h 606743"/>
              <a:gd name="connsiteX32" fmla="*/ 134764 w 299139"/>
              <a:gd name="connsiteY32" fmla="*/ 249925 h 606743"/>
              <a:gd name="connsiteX33" fmla="*/ 96662 w 299139"/>
              <a:gd name="connsiteY33" fmla="*/ 278733 h 606743"/>
              <a:gd name="connsiteX34" fmla="*/ 96573 w 299139"/>
              <a:gd name="connsiteY34" fmla="*/ 278733 h 606743"/>
              <a:gd name="connsiteX35" fmla="*/ 83753 w 299139"/>
              <a:gd name="connsiteY35" fmla="*/ 268419 h 606743"/>
              <a:gd name="connsiteX36" fmla="*/ 59272 w 299139"/>
              <a:gd name="connsiteY36" fmla="*/ 237388 h 606743"/>
              <a:gd name="connsiteX37" fmla="*/ 52150 w 299139"/>
              <a:gd name="connsiteY37" fmla="*/ 223517 h 606743"/>
              <a:gd name="connsiteX38" fmla="*/ 54999 w 299139"/>
              <a:gd name="connsiteY38" fmla="*/ 206001 h 606743"/>
              <a:gd name="connsiteX39" fmla="*/ 62566 w 299139"/>
              <a:gd name="connsiteY39" fmla="*/ 196132 h 606743"/>
              <a:gd name="connsiteX40" fmla="*/ 198060 w 299139"/>
              <a:gd name="connsiteY40" fmla="*/ 134093 h 606743"/>
              <a:gd name="connsiteX41" fmla="*/ 228670 w 299139"/>
              <a:gd name="connsiteY41" fmla="*/ 142002 h 606743"/>
              <a:gd name="connsiteX42" fmla="*/ 238013 w 299139"/>
              <a:gd name="connsiteY42" fmla="*/ 177370 h 606743"/>
              <a:gd name="connsiteX43" fmla="*/ 208293 w 299139"/>
              <a:gd name="connsiteY43" fmla="*/ 196564 h 606743"/>
              <a:gd name="connsiteX44" fmla="*/ 210162 w 299139"/>
              <a:gd name="connsiteY44" fmla="*/ 214070 h 606743"/>
              <a:gd name="connsiteX45" fmla="*/ 260704 w 299139"/>
              <a:gd name="connsiteY45" fmla="*/ 181902 h 606743"/>
              <a:gd name="connsiteX46" fmla="*/ 261148 w 299139"/>
              <a:gd name="connsiteY46" fmla="*/ 181724 h 606743"/>
              <a:gd name="connsiteX47" fmla="*/ 295229 w 299139"/>
              <a:gd name="connsiteY47" fmla="*/ 189278 h 606743"/>
              <a:gd name="connsiteX48" fmla="*/ 287665 w 299139"/>
              <a:gd name="connsiteY48" fmla="*/ 223401 h 606743"/>
              <a:gd name="connsiteX49" fmla="*/ 203132 w 299139"/>
              <a:gd name="connsiteY49" fmla="*/ 277075 h 606743"/>
              <a:gd name="connsiteX50" fmla="*/ 168963 w 299139"/>
              <a:gd name="connsiteY50" fmla="*/ 269521 h 606743"/>
              <a:gd name="connsiteX51" fmla="*/ 160777 w 299139"/>
              <a:gd name="connsiteY51" fmla="*/ 217714 h 606743"/>
              <a:gd name="connsiteX52" fmla="*/ 178840 w 299139"/>
              <a:gd name="connsiteY52" fmla="*/ 146445 h 606743"/>
              <a:gd name="connsiteX53" fmla="*/ 198060 w 299139"/>
              <a:gd name="connsiteY53" fmla="*/ 134093 h 606743"/>
              <a:gd name="connsiteX54" fmla="*/ 104043 w 299139"/>
              <a:gd name="connsiteY54" fmla="*/ 108953 h 606743"/>
              <a:gd name="connsiteX55" fmla="*/ 104221 w 299139"/>
              <a:gd name="connsiteY55" fmla="*/ 108953 h 606743"/>
              <a:gd name="connsiteX56" fmla="*/ 136175 w 299139"/>
              <a:gd name="connsiteY56" fmla="*/ 134823 h 606743"/>
              <a:gd name="connsiteX57" fmla="*/ 186110 w 299139"/>
              <a:gd name="connsiteY57" fmla="*/ 113575 h 606743"/>
              <a:gd name="connsiteX58" fmla="*/ 158873 w 299139"/>
              <a:gd name="connsiteY58" fmla="*/ 134378 h 606743"/>
              <a:gd name="connsiteX59" fmla="*/ 68350 w 299139"/>
              <a:gd name="connsiteY59" fmla="*/ 175271 h 606743"/>
              <a:gd name="connsiteX60" fmla="*/ 57580 w 299139"/>
              <a:gd name="connsiteY60" fmla="*/ 176516 h 606743"/>
              <a:gd name="connsiteX61" fmla="*/ 17258 w 299139"/>
              <a:gd name="connsiteY61" fmla="*/ 170204 h 606743"/>
              <a:gd name="connsiteX62" fmla="*/ 257 w 299139"/>
              <a:gd name="connsiteY62" fmla="*/ 146913 h 606743"/>
              <a:gd name="connsiteX63" fmla="*/ 23578 w 299139"/>
              <a:gd name="connsiteY63" fmla="*/ 129933 h 606743"/>
              <a:gd name="connsiteX64" fmla="*/ 58381 w 299139"/>
              <a:gd name="connsiteY64" fmla="*/ 135356 h 606743"/>
              <a:gd name="connsiteX65" fmla="*/ 91670 w 299139"/>
              <a:gd name="connsiteY65" fmla="*/ 122110 h 606743"/>
              <a:gd name="connsiteX66" fmla="*/ 76806 w 299139"/>
              <a:gd name="connsiteY66" fmla="*/ 123354 h 606743"/>
              <a:gd name="connsiteX67" fmla="*/ 104043 w 299139"/>
              <a:gd name="connsiteY67" fmla="*/ 108953 h 606743"/>
              <a:gd name="connsiteX68" fmla="*/ 66502 w 299139"/>
              <a:gd name="connsiteY68" fmla="*/ 21593 h 606743"/>
              <a:gd name="connsiteX69" fmla="*/ 106795 w 299139"/>
              <a:gd name="connsiteY69" fmla="*/ 61851 h 606743"/>
              <a:gd name="connsiteX70" fmla="*/ 66502 w 299139"/>
              <a:gd name="connsiteY70" fmla="*/ 102109 h 606743"/>
              <a:gd name="connsiteX71" fmla="*/ 26209 w 299139"/>
              <a:gd name="connsiteY71" fmla="*/ 61851 h 606743"/>
              <a:gd name="connsiteX72" fmla="*/ 66502 w 299139"/>
              <a:gd name="connsiteY72" fmla="*/ 21593 h 606743"/>
              <a:gd name="connsiteX73" fmla="*/ 228062 w 299139"/>
              <a:gd name="connsiteY73" fmla="*/ 0 h 606743"/>
              <a:gd name="connsiteX74" fmla="*/ 278975 w 299139"/>
              <a:gd name="connsiteY74" fmla="*/ 50843 h 606743"/>
              <a:gd name="connsiteX75" fmla="*/ 228062 w 299139"/>
              <a:gd name="connsiteY75" fmla="*/ 101686 h 606743"/>
              <a:gd name="connsiteX76" fmla="*/ 177149 w 299139"/>
              <a:gd name="connsiteY76" fmla="*/ 50843 h 606743"/>
              <a:gd name="connsiteX77" fmla="*/ 228062 w 299139"/>
              <a:gd name="connsiteY77" fmla="*/ 0 h 6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99139" h="606743">
                <a:moveTo>
                  <a:pt x="149833" y="256506"/>
                </a:moveTo>
                <a:cubicBezTo>
                  <a:pt x="148587" y="266638"/>
                  <a:pt x="148498" y="274815"/>
                  <a:pt x="154640" y="284413"/>
                </a:cubicBezTo>
                <a:cubicBezTo>
                  <a:pt x="165321" y="301211"/>
                  <a:pt x="187573" y="306099"/>
                  <a:pt x="204306" y="295434"/>
                </a:cubicBezTo>
                <a:cubicBezTo>
                  <a:pt x="215700" y="288235"/>
                  <a:pt x="210982" y="291257"/>
                  <a:pt x="253083" y="264416"/>
                </a:cubicBezTo>
                <a:lnTo>
                  <a:pt x="246318" y="345827"/>
                </a:lnTo>
                <a:lnTo>
                  <a:pt x="273288" y="419061"/>
                </a:lnTo>
                <a:cubicBezTo>
                  <a:pt x="274267" y="421728"/>
                  <a:pt x="274801" y="424483"/>
                  <a:pt x="274979" y="427327"/>
                </a:cubicBezTo>
                <a:lnTo>
                  <a:pt x="284681" y="575129"/>
                </a:lnTo>
                <a:cubicBezTo>
                  <a:pt x="285749" y="591482"/>
                  <a:pt x="273288" y="605613"/>
                  <a:pt x="256999" y="606680"/>
                </a:cubicBezTo>
                <a:cubicBezTo>
                  <a:pt x="240533" y="607746"/>
                  <a:pt x="226470" y="595304"/>
                  <a:pt x="225401" y="579039"/>
                </a:cubicBezTo>
                <a:lnTo>
                  <a:pt x="216056" y="435504"/>
                </a:lnTo>
                <a:lnTo>
                  <a:pt x="181698" y="341917"/>
                </a:lnTo>
                <a:lnTo>
                  <a:pt x="168703" y="340850"/>
                </a:lnTo>
                <a:lnTo>
                  <a:pt x="182054" y="427949"/>
                </a:lnTo>
                <a:cubicBezTo>
                  <a:pt x="182677" y="432126"/>
                  <a:pt x="182410" y="436303"/>
                  <a:pt x="181342" y="440303"/>
                </a:cubicBezTo>
                <a:lnTo>
                  <a:pt x="141645" y="584905"/>
                </a:lnTo>
                <a:cubicBezTo>
                  <a:pt x="137283" y="600725"/>
                  <a:pt x="120906" y="609968"/>
                  <a:pt x="105151" y="605702"/>
                </a:cubicBezTo>
                <a:cubicBezTo>
                  <a:pt x="89308" y="601347"/>
                  <a:pt x="80051" y="585083"/>
                  <a:pt x="84323" y="569263"/>
                </a:cubicBezTo>
                <a:lnTo>
                  <a:pt x="122419" y="430704"/>
                </a:lnTo>
                <a:lnTo>
                  <a:pt x="106486" y="327163"/>
                </a:lnTo>
                <a:lnTo>
                  <a:pt x="109246" y="293568"/>
                </a:lnTo>
                <a:cubicBezTo>
                  <a:pt x="128115" y="289213"/>
                  <a:pt x="143692" y="275259"/>
                  <a:pt x="149833" y="256506"/>
                </a:cubicBezTo>
                <a:close/>
                <a:moveTo>
                  <a:pt x="48528" y="249943"/>
                </a:moveTo>
                <a:cubicBezTo>
                  <a:pt x="52710" y="252787"/>
                  <a:pt x="64455" y="256609"/>
                  <a:pt x="67836" y="271894"/>
                </a:cubicBezTo>
                <a:cubicBezTo>
                  <a:pt x="68637" y="275894"/>
                  <a:pt x="70328" y="279537"/>
                  <a:pt x="72641" y="282737"/>
                </a:cubicBezTo>
                <a:lnTo>
                  <a:pt x="65879" y="287091"/>
                </a:lnTo>
                <a:lnTo>
                  <a:pt x="47638" y="339881"/>
                </a:lnTo>
                <a:cubicBezTo>
                  <a:pt x="43901" y="350545"/>
                  <a:pt x="32334" y="356144"/>
                  <a:pt x="21746" y="352501"/>
                </a:cubicBezTo>
                <a:cubicBezTo>
                  <a:pt x="11069" y="348857"/>
                  <a:pt x="5463" y="337304"/>
                  <a:pt x="9111" y="326639"/>
                </a:cubicBezTo>
                <a:lnTo>
                  <a:pt x="29665" y="267184"/>
                </a:lnTo>
                <a:cubicBezTo>
                  <a:pt x="31177" y="262918"/>
                  <a:pt x="34025" y="259186"/>
                  <a:pt x="37940" y="256697"/>
                </a:cubicBezTo>
                <a:close/>
                <a:moveTo>
                  <a:pt x="162895" y="150163"/>
                </a:moveTo>
                <a:lnTo>
                  <a:pt x="134764" y="249925"/>
                </a:lnTo>
                <a:cubicBezTo>
                  <a:pt x="129956" y="266997"/>
                  <a:pt x="114377" y="278733"/>
                  <a:pt x="96662" y="278733"/>
                </a:cubicBezTo>
                <a:lnTo>
                  <a:pt x="96573" y="278733"/>
                </a:lnTo>
                <a:cubicBezTo>
                  <a:pt x="90430" y="278733"/>
                  <a:pt x="85000" y="274465"/>
                  <a:pt x="83753" y="268419"/>
                </a:cubicBezTo>
                <a:cubicBezTo>
                  <a:pt x="79836" y="250725"/>
                  <a:pt x="67818" y="241656"/>
                  <a:pt x="59272" y="237388"/>
                </a:cubicBezTo>
                <a:cubicBezTo>
                  <a:pt x="54109" y="234810"/>
                  <a:pt x="51260" y="229208"/>
                  <a:pt x="52150" y="223517"/>
                </a:cubicBezTo>
                <a:lnTo>
                  <a:pt x="54999" y="206001"/>
                </a:lnTo>
                <a:cubicBezTo>
                  <a:pt x="55711" y="201645"/>
                  <a:pt x="58560" y="197999"/>
                  <a:pt x="62566" y="196132"/>
                </a:cubicBezTo>
                <a:close/>
                <a:moveTo>
                  <a:pt x="198060" y="134093"/>
                </a:moveTo>
                <a:cubicBezTo>
                  <a:pt x="208560" y="131605"/>
                  <a:pt x="220039" y="134182"/>
                  <a:pt x="228670" y="142002"/>
                </a:cubicBezTo>
                <a:cubicBezTo>
                  <a:pt x="238725" y="151155"/>
                  <a:pt x="241928" y="165196"/>
                  <a:pt x="238013" y="177370"/>
                </a:cubicBezTo>
                <a:lnTo>
                  <a:pt x="208293" y="196564"/>
                </a:lnTo>
                <a:lnTo>
                  <a:pt x="210162" y="214070"/>
                </a:lnTo>
                <a:cubicBezTo>
                  <a:pt x="215145" y="210960"/>
                  <a:pt x="256077" y="184923"/>
                  <a:pt x="260704" y="181902"/>
                </a:cubicBezTo>
                <a:lnTo>
                  <a:pt x="261148" y="181724"/>
                </a:lnTo>
                <a:cubicBezTo>
                  <a:pt x="272627" y="174349"/>
                  <a:pt x="287932" y="177814"/>
                  <a:pt x="295229" y="189278"/>
                </a:cubicBezTo>
                <a:cubicBezTo>
                  <a:pt x="302614" y="200830"/>
                  <a:pt x="299233" y="216025"/>
                  <a:pt x="287665" y="223401"/>
                </a:cubicBezTo>
                <a:lnTo>
                  <a:pt x="203132" y="277075"/>
                </a:lnTo>
                <a:cubicBezTo>
                  <a:pt x="191654" y="284450"/>
                  <a:pt x="176349" y="281073"/>
                  <a:pt x="168963" y="269521"/>
                </a:cubicBezTo>
                <a:cubicBezTo>
                  <a:pt x="164336" y="262323"/>
                  <a:pt x="165137" y="257347"/>
                  <a:pt x="160777" y="217714"/>
                </a:cubicBezTo>
                <a:lnTo>
                  <a:pt x="178840" y="146445"/>
                </a:lnTo>
                <a:cubicBezTo>
                  <a:pt x="183823" y="140403"/>
                  <a:pt x="189785" y="135960"/>
                  <a:pt x="198060" y="134093"/>
                </a:cubicBezTo>
                <a:close/>
                <a:moveTo>
                  <a:pt x="104043" y="108953"/>
                </a:moveTo>
                <a:cubicBezTo>
                  <a:pt x="104043" y="108953"/>
                  <a:pt x="104132" y="108953"/>
                  <a:pt x="104221" y="108953"/>
                </a:cubicBezTo>
                <a:cubicBezTo>
                  <a:pt x="119887" y="109042"/>
                  <a:pt x="132971" y="120065"/>
                  <a:pt x="136175" y="134823"/>
                </a:cubicBezTo>
                <a:cubicBezTo>
                  <a:pt x="148548" y="121310"/>
                  <a:pt x="166528" y="113131"/>
                  <a:pt x="186110" y="113575"/>
                </a:cubicBezTo>
                <a:cubicBezTo>
                  <a:pt x="175785" y="117398"/>
                  <a:pt x="166439" y="124154"/>
                  <a:pt x="158873" y="134378"/>
                </a:cubicBezTo>
                <a:cubicBezTo>
                  <a:pt x="154957" y="135356"/>
                  <a:pt x="80277" y="170560"/>
                  <a:pt x="68350" y="175271"/>
                </a:cubicBezTo>
                <a:cubicBezTo>
                  <a:pt x="64967" y="176605"/>
                  <a:pt x="61318" y="177049"/>
                  <a:pt x="57580" y="176516"/>
                </a:cubicBezTo>
                <a:lnTo>
                  <a:pt x="17258" y="170204"/>
                </a:lnTo>
                <a:cubicBezTo>
                  <a:pt x="6132" y="168426"/>
                  <a:pt x="-1523" y="158025"/>
                  <a:pt x="257" y="146913"/>
                </a:cubicBezTo>
                <a:cubicBezTo>
                  <a:pt x="1948" y="135800"/>
                  <a:pt x="12452" y="128155"/>
                  <a:pt x="23578" y="129933"/>
                </a:cubicBezTo>
                <a:lnTo>
                  <a:pt x="58381" y="135356"/>
                </a:lnTo>
                <a:lnTo>
                  <a:pt x="91670" y="122110"/>
                </a:lnTo>
                <a:lnTo>
                  <a:pt x="76806" y="123354"/>
                </a:lnTo>
                <a:cubicBezTo>
                  <a:pt x="82680" y="114642"/>
                  <a:pt x="92650" y="108953"/>
                  <a:pt x="104043" y="108953"/>
                </a:cubicBezTo>
                <a:close/>
                <a:moveTo>
                  <a:pt x="66502" y="21593"/>
                </a:moveTo>
                <a:cubicBezTo>
                  <a:pt x="88755" y="21593"/>
                  <a:pt x="106795" y="39617"/>
                  <a:pt x="106795" y="61851"/>
                </a:cubicBezTo>
                <a:cubicBezTo>
                  <a:pt x="106795" y="84085"/>
                  <a:pt x="88755" y="102109"/>
                  <a:pt x="66502" y="102109"/>
                </a:cubicBezTo>
                <a:cubicBezTo>
                  <a:pt x="44249" y="102109"/>
                  <a:pt x="26209" y="84085"/>
                  <a:pt x="26209" y="61851"/>
                </a:cubicBezTo>
                <a:cubicBezTo>
                  <a:pt x="26209" y="39617"/>
                  <a:pt x="44249" y="21593"/>
                  <a:pt x="66502" y="21593"/>
                </a:cubicBezTo>
                <a:close/>
                <a:moveTo>
                  <a:pt x="228062" y="0"/>
                </a:moveTo>
                <a:cubicBezTo>
                  <a:pt x="256180" y="0"/>
                  <a:pt x="278975" y="22763"/>
                  <a:pt x="278975" y="50843"/>
                </a:cubicBezTo>
                <a:cubicBezTo>
                  <a:pt x="278975" y="78923"/>
                  <a:pt x="256180" y="101686"/>
                  <a:pt x="228062" y="101686"/>
                </a:cubicBezTo>
                <a:cubicBezTo>
                  <a:pt x="199944" y="101686"/>
                  <a:pt x="177149" y="78923"/>
                  <a:pt x="177149" y="50843"/>
                </a:cubicBezTo>
                <a:cubicBezTo>
                  <a:pt x="177149" y="22763"/>
                  <a:pt x="199944" y="0"/>
                  <a:pt x="22806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arent-and-kid_43004"/>
          <p:cNvSpPr/>
          <p:nvPr/>
        </p:nvSpPr>
        <p:spPr>
          <a:xfrm>
            <a:off x="1854062" y="4661577"/>
            <a:ext cx="609685" cy="580050"/>
          </a:xfrm>
          <a:custGeom>
            <a:avLst/>
            <a:gdLst>
              <a:gd name="connsiteX0" fmla="*/ 119122 w 610145"/>
              <a:gd name="connsiteY0" fmla="*/ 412798 h 580488"/>
              <a:gd name="connsiteX1" fmla="*/ 119122 w 610145"/>
              <a:gd name="connsiteY1" fmla="*/ 415665 h 580488"/>
              <a:gd name="connsiteX2" fmla="*/ 121992 w 610145"/>
              <a:gd name="connsiteY2" fmla="*/ 412798 h 580488"/>
              <a:gd name="connsiteX3" fmla="*/ 529681 w 610145"/>
              <a:gd name="connsiteY3" fmla="*/ 215183 h 580488"/>
              <a:gd name="connsiteX4" fmla="*/ 597214 w 610145"/>
              <a:gd name="connsiteY4" fmla="*/ 215183 h 580488"/>
              <a:gd name="connsiteX5" fmla="*/ 610145 w 610145"/>
              <a:gd name="connsiteY5" fmla="*/ 352661 h 580488"/>
              <a:gd name="connsiteX6" fmla="*/ 541176 w 610145"/>
              <a:gd name="connsiteY6" fmla="*/ 352661 h 580488"/>
              <a:gd name="connsiteX7" fmla="*/ 411987 w 610145"/>
              <a:gd name="connsiteY7" fmla="*/ 207826 h 580488"/>
              <a:gd name="connsiteX8" fmla="*/ 521096 w 610145"/>
              <a:gd name="connsiteY8" fmla="*/ 207826 h 580488"/>
              <a:gd name="connsiteX9" fmla="*/ 538324 w 610145"/>
              <a:gd name="connsiteY9" fmla="*/ 442890 h 580488"/>
              <a:gd name="connsiteX10" fmla="*/ 518225 w 610145"/>
              <a:gd name="connsiteY10" fmla="*/ 442890 h 580488"/>
              <a:gd name="connsiteX11" fmla="*/ 564165 w 610145"/>
              <a:gd name="connsiteY11" fmla="*/ 558988 h 580488"/>
              <a:gd name="connsiteX12" fmla="*/ 508175 w 610145"/>
              <a:gd name="connsiteY12" fmla="*/ 580488 h 580488"/>
              <a:gd name="connsiteX13" fmla="*/ 472284 w 610145"/>
              <a:gd name="connsiteY13" fmla="*/ 487322 h 580488"/>
              <a:gd name="connsiteX14" fmla="*/ 434957 w 610145"/>
              <a:gd name="connsiteY14" fmla="*/ 580488 h 580488"/>
              <a:gd name="connsiteX15" fmla="*/ 378967 w 610145"/>
              <a:gd name="connsiteY15" fmla="*/ 558988 h 580488"/>
              <a:gd name="connsiteX16" fmla="*/ 424908 w 610145"/>
              <a:gd name="connsiteY16" fmla="*/ 442890 h 580488"/>
              <a:gd name="connsiteX17" fmla="*/ 411987 w 610145"/>
              <a:gd name="connsiteY17" fmla="*/ 442890 h 580488"/>
              <a:gd name="connsiteX18" fmla="*/ 411987 w 610145"/>
              <a:gd name="connsiteY18" fmla="*/ 333958 h 580488"/>
              <a:gd name="connsiteX19" fmla="*/ 396195 w 610145"/>
              <a:gd name="connsiteY19" fmla="*/ 359757 h 580488"/>
              <a:gd name="connsiteX20" fmla="*/ 358868 w 610145"/>
              <a:gd name="connsiteY20" fmla="*/ 335391 h 580488"/>
              <a:gd name="connsiteX21" fmla="*/ 411987 w 610145"/>
              <a:gd name="connsiteY21" fmla="*/ 252259 h 580488"/>
              <a:gd name="connsiteX22" fmla="*/ 14352 w 610145"/>
              <a:gd name="connsiteY22" fmla="*/ 146214 h 580488"/>
              <a:gd name="connsiteX23" fmla="*/ 133474 w 610145"/>
              <a:gd name="connsiteY23" fmla="*/ 151947 h 580488"/>
              <a:gd name="connsiteX24" fmla="*/ 221021 w 610145"/>
              <a:gd name="connsiteY24" fmla="*/ 199244 h 580488"/>
              <a:gd name="connsiteX25" fmla="*/ 332966 w 610145"/>
              <a:gd name="connsiteY25" fmla="*/ 172012 h 580488"/>
              <a:gd name="connsiteX26" fmla="*/ 348753 w 610145"/>
              <a:gd name="connsiteY26" fmla="*/ 223609 h 580488"/>
              <a:gd name="connsiteX27" fmla="*/ 219585 w 610145"/>
              <a:gd name="connsiteY27" fmla="*/ 258007 h 580488"/>
              <a:gd name="connsiteX28" fmla="*/ 219585 w 610145"/>
              <a:gd name="connsiteY28" fmla="*/ 259441 h 580488"/>
              <a:gd name="connsiteX29" fmla="*/ 218150 w 610145"/>
              <a:gd name="connsiteY29" fmla="*/ 259441 h 580488"/>
              <a:gd name="connsiteX30" fmla="*/ 218150 w 610145"/>
              <a:gd name="connsiteY30" fmla="*/ 258007 h 580488"/>
              <a:gd name="connsiteX31" fmla="*/ 130603 w 610145"/>
              <a:gd name="connsiteY31" fmla="*/ 210710 h 580488"/>
              <a:gd name="connsiteX32" fmla="*/ 121992 w 610145"/>
              <a:gd name="connsiteY32" fmla="*/ 351168 h 580488"/>
              <a:gd name="connsiteX33" fmla="*/ 228197 w 610145"/>
              <a:gd name="connsiteY33" fmla="*/ 351168 h 580488"/>
              <a:gd name="connsiteX34" fmla="*/ 228197 w 610145"/>
              <a:gd name="connsiteY34" fmla="*/ 412798 h 580488"/>
              <a:gd name="connsiteX35" fmla="*/ 226761 w 610145"/>
              <a:gd name="connsiteY35" fmla="*/ 412798 h 580488"/>
              <a:gd name="connsiteX36" fmla="*/ 110510 w 610145"/>
              <a:gd name="connsiteY36" fmla="*/ 544657 h 580488"/>
              <a:gd name="connsiteX37" fmla="*/ 124862 w 610145"/>
              <a:gd name="connsiteY37" fmla="*/ 563289 h 580488"/>
              <a:gd name="connsiteX38" fmla="*/ 103334 w 610145"/>
              <a:gd name="connsiteY38" fmla="*/ 580488 h 580488"/>
              <a:gd name="connsiteX39" fmla="*/ 37315 w 610145"/>
              <a:gd name="connsiteY39" fmla="*/ 498793 h 580488"/>
              <a:gd name="connsiteX40" fmla="*/ 58843 w 610145"/>
              <a:gd name="connsiteY40" fmla="*/ 481594 h 580488"/>
              <a:gd name="connsiteX41" fmla="*/ 60279 w 610145"/>
              <a:gd name="connsiteY41" fmla="*/ 483027 h 580488"/>
              <a:gd name="connsiteX42" fmla="*/ 117686 w 610145"/>
              <a:gd name="connsiteY42" fmla="*/ 418531 h 580488"/>
              <a:gd name="connsiteX43" fmla="*/ 1435 w 610145"/>
              <a:gd name="connsiteY43" fmla="*/ 412798 h 580488"/>
              <a:gd name="connsiteX44" fmla="*/ 0 w 610145"/>
              <a:gd name="connsiteY44" fmla="*/ 412798 h 580488"/>
              <a:gd name="connsiteX45" fmla="*/ 1435 w 610145"/>
              <a:gd name="connsiteY45" fmla="*/ 372667 h 580488"/>
              <a:gd name="connsiteX46" fmla="*/ 1435 w 610145"/>
              <a:gd name="connsiteY46" fmla="*/ 351168 h 580488"/>
              <a:gd name="connsiteX47" fmla="*/ 2871 w 610145"/>
              <a:gd name="connsiteY47" fmla="*/ 351168 h 580488"/>
              <a:gd name="connsiteX48" fmla="*/ 462896 w 610145"/>
              <a:gd name="connsiteY48" fmla="*/ 63221 h 580488"/>
              <a:gd name="connsiteX49" fmla="*/ 529681 w 610145"/>
              <a:gd name="connsiteY49" fmla="*/ 129891 h 580488"/>
              <a:gd name="connsiteX50" fmla="*/ 462896 w 610145"/>
              <a:gd name="connsiteY50" fmla="*/ 196561 h 580488"/>
              <a:gd name="connsiteX51" fmla="*/ 396111 w 610145"/>
              <a:gd name="connsiteY51" fmla="*/ 129891 h 580488"/>
              <a:gd name="connsiteX52" fmla="*/ 462896 w 610145"/>
              <a:gd name="connsiteY52" fmla="*/ 63221 h 580488"/>
              <a:gd name="connsiteX53" fmla="*/ 153571 w 610145"/>
              <a:gd name="connsiteY53" fmla="*/ 0 h 580488"/>
              <a:gd name="connsiteX54" fmla="*/ 228288 w 610145"/>
              <a:gd name="connsiteY54" fmla="*/ 74602 h 580488"/>
              <a:gd name="connsiteX55" fmla="*/ 153571 w 610145"/>
              <a:gd name="connsiteY55" fmla="*/ 149204 h 580488"/>
              <a:gd name="connsiteX56" fmla="*/ 78854 w 610145"/>
              <a:gd name="connsiteY56" fmla="*/ 74602 h 580488"/>
              <a:gd name="connsiteX57" fmla="*/ 153571 w 610145"/>
              <a:gd name="connsiteY57" fmla="*/ 0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145" h="580488">
                <a:moveTo>
                  <a:pt x="119122" y="412798"/>
                </a:moveTo>
                <a:lnTo>
                  <a:pt x="119122" y="415665"/>
                </a:lnTo>
                <a:lnTo>
                  <a:pt x="121992" y="412798"/>
                </a:lnTo>
                <a:close/>
                <a:moveTo>
                  <a:pt x="529681" y="215183"/>
                </a:moveTo>
                <a:lnTo>
                  <a:pt x="597214" y="215183"/>
                </a:lnTo>
                <a:lnTo>
                  <a:pt x="610145" y="352661"/>
                </a:lnTo>
                <a:lnTo>
                  <a:pt x="541176" y="352661"/>
                </a:lnTo>
                <a:close/>
                <a:moveTo>
                  <a:pt x="411987" y="207826"/>
                </a:moveTo>
                <a:lnTo>
                  <a:pt x="521096" y="207826"/>
                </a:lnTo>
                <a:lnTo>
                  <a:pt x="538324" y="442890"/>
                </a:lnTo>
                <a:lnTo>
                  <a:pt x="518225" y="442890"/>
                </a:lnTo>
                <a:lnTo>
                  <a:pt x="564165" y="558988"/>
                </a:lnTo>
                <a:lnTo>
                  <a:pt x="508175" y="580488"/>
                </a:lnTo>
                <a:lnTo>
                  <a:pt x="472284" y="487322"/>
                </a:lnTo>
                <a:lnTo>
                  <a:pt x="434957" y="580488"/>
                </a:lnTo>
                <a:lnTo>
                  <a:pt x="378967" y="558988"/>
                </a:lnTo>
                <a:lnTo>
                  <a:pt x="424908" y="442890"/>
                </a:lnTo>
                <a:lnTo>
                  <a:pt x="411987" y="442890"/>
                </a:lnTo>
                <a:lnTo>
                  <a:pt x="411987" y="333958"/>
                </a:lnTo>
                <a:lnTo>
                  <a:pt x="396195" y="359757"/>
                </a:lnTo>
                <a:lnTo>
                  <a:pt x="358868" y="335391"/>
                </a:lnTo>
                <a:lnTo>
                  <a:pt x="411987" y="252259"/>
                </a:lnTo>
                <a:close/>
                <a:moveTo>
                  <a:pt x="14352" y="146214"/>
                </a:moveTo>
                <a:lnTo>
                  <a:pt x="133474" y="151947"/>
                </a:lnTo>
                <a:lnTo>
                  <a:pt x="221021" y="199244"/>
                </a:lnTo>
                <a:lnTo>
                  <a:pt x="332966" y="172012"/>
                </a:lnTo>
                <a:lnTo>
                  <a:pt x="348753" y="223609"/>
                </a:lnTo>
                <a:lnTo>
                  <a:pt x="219585" y="258007"/>
                </a:lnTo>
                <a:lnTo>
                  <a:pt x="219585" y="259441"/>
                </a:lnTo>
                <a:lnTo>
                  <a:pt x="218150" y="259441"/>
                </a:lnTo>
                <a:lnTo>
                  <a:pt x="218150" y="258007"/>
                </a:lnTo>
                <a:lnTo>
                  <a:pt x="130603" y="210710"/>
                </a:lnTo>
                <a:lnTo>
                  <a:pt x="121992" y="351168"/>
                </a:lnTo>
                <a:lnTo>
                  <a:pt x="228197" y="351168"/>
                </a:lnTo>
                <a:lnTo>
                  <a:pt x="228197" y="412798"/>
                </a:lnTo>
                <a:lnTo>
                  <a:pt x="226761" y="412798"/>
                </a:lnTo>
                <a:lnTo>
                  <a:pt x="110510" y="544657"/>
                </a:lnTo>
                <a:lnTo>
                  <a:pt x="124862" y="563289"/>
                </a:lnTo>
                <a:lnTo>
                  <a:pt x="103334" y="580488"/>
                </a:lnTo>
                <a:lnTo>
                  <a:pt x="37315" y="498793"/>
                </a:lnTo>
                <a:lnTo>
                  <a:pt x="58843" y="481594"/>
                </a:lnTo>
                <a:lnTo>
                  <a:pt x="60279" y="483027"/>
                </a:lnTo>
                <a:lnTo>
                  <a:pt x="117686" y="418531"/>
                </a:lnTo>
                <a:lnTo>
                  <a:pt x="1435" y="412798"/>
                </a:lnTo>
                <a:lnTo>
                  <a:pt x="0" y="412798"/>
                </a:lnTo>
                <a:lnTo>
                  <a:pt x="1435" y="372667"/>
                </a:lnTo>
                <a:lnTo>
                  <a:pt x="1435" y="351168"/>
                </a:lnTo>
                <a:lnTo>
                  <a:pt x="2871" y="351168"/>
                </a:lnTo>
                <a:close/>
                <a:moveTo>
                  <a:pt x="462896" y="63221"/>
                </a:moveTo>
                <a:cubicBezTo>
                  <a:pt x="499780" y="63221"/>
                  <a:pt x="529681" y="93070"/>
                  <a:pt x="529681" y="129891"/>
                </a:cubicBezTo>
                <a:cubicBezTo>
                  <a:pt x="529681" y="166712"/>
                  <a:pt x="499780" y="196561"/>
                  <a:pt x="462896" y="196561"/>
                </a:cubicBezTo>
                <a:cubicBezTo>
                  <a:pt x="426012" y="196561"/>
                  <a:pt x="396111" y="166712"/>
                  <a:pt x="396111" y="129891"/>
                </a:cubicBezTo>
                <a:cubicBezTo>
                  <a:pt x="396111" y="93070"/>
                  <a:pt x="426012" y="63221"/>
                  <a:pt x="462896" y="63221"/>
                </a:cubicBezTo>
                <a:close/>
                <a:moveTo>
                  <a:pt x="153571" y="0"/>
                </a:moveTo>
                <a:cubicBezTo>
                  <a:pt x="194836" y="0"/>
                  <a:pt x="228288" y="33400"/>
                  <a:pt x="228288" y="74602"/>
                </a:cubicBezTo>
                <a:cubicBezTo>
                  <a:pt x="228288" y="115804"/>
                  <a:pt x="194836" y="149204"/>
                  <a:pt x="153571" y="149204"/>
                </a:cubicBezTo>
                <a:cubicBezTo>
                  <a:pt x="112306" y="149204"/>
                  <a:pt x="78854" y="115804"/>
                  <a:pt x="78854" y="74602"/>
                </a:cubicBezTo>
                <a:cubicBezTo>
                  <a:pt x="78854" y="33400"/>
                  <a:pt x="112306" y="0"/>
                  <a:pt x="15357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57366" y="2827546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rgbClr val="F3C5BE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44743" y="2950910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rgbClr val="C24546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26238" y="2832231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C24546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24671" y="3301702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C24546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584604" y="4153721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rgbClr val="C24546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8816" y="4478780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2019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8697" y="2897780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3882" y="4577915"/>
            <a:ext cx="1060789" cy="174749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38804" y="3301645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rgbClr val="F3C5BE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53711" y="1672109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rgbClr val="F3C5BE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37638" y="1575109"/>
            <a:ext cx="1203153" cy="379172"/>
          </a:xfrm>
          <a:prstGeom prst="rightArrow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668816" y="5383952"/>
            <a:ext cx="877002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75411" y="2271971"/>
            <a:ext cx="2029866" cy="704865"/>
            <a:chOff x="3379735" y="2343927"/>
            <a:chExt cx="2109071" cy="769608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2059231" cy="28227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单击此处添加标题文本</a:t>
              </a:r>
              <a:endPara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90930"/>
              <a:ext cx="2109071" cy="32260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77613" y="3828047"/>
            <a:ext cx="2029866" cy="690862"/>
            <a:chOff x="3379735" y="2359216"/>
            <a:chExt cx="2109071" cy="754319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单击此处添加标题文本</a:t>
              </a:r>
              <a:endPara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90930"/>
              <a:ext cx="2109071" cy="32260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45237" y="1733103"/>
            <a:ext cx="2029866" cy="698320"/>
            <a:chOff x="3379735" y="2351075"/>
            <a:chExt cx="2109071" cy="762462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单击此处添加标题文本</a:t>
              </a:r>
              <a:endParaRPr lang="id-ID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90932"/>
              <a:ext cx="2109071" cy="32260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56985" y="3227230"/>
            <a:ext cx="2029866" cy="682352"/>
            <a:chOff x="3379735" y="2368508"/>
            <a:chExt cx="2109071" cy="745027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888098" cy="28227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单击此处添加标题文本</a:t>
              </a:r>
              <a:endParaRPr lang="id-ID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90930"/>
              <a:ext cx="2109071" cy="322605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013551" y="1960141"/>
            <a:ext cx="1915754" cy="506232"/>
            <a:chOff x="8767813" y="2706527"/>
            <a:chExt cx="2889664" cy="668838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783580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3903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03966" y="3434668"/>
            <a:ext cx="1895662" cy="545778"/>
            <a:chOff x="9703193" y="4640973"/>
            <a:chExt cx="2504575" cy="721088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2329700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3903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06770" y="2114456"/>
            <a:ext cx="1904910" cy="527930"/>
            <a:chOff x="846858" y="2675652"/>
            <a:chExt cx="2516793" cy="697507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033950" y="2675652"/>
              <a:ext cx="232970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39037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711556" y="3604245"/>
            <a:ext cx="1916813" cy="545419"/>
            <a:chOff x="-71668" y="4644007"/>
            <a:chExt cx="2532520" cy="720618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131150" y="4644007"/>
              <a:ext cx="2329702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单击此处添加标题文本</a:t>
              </a:r>
              <a:endPara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39037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sz="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en-US" altLang="zh-CN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715378" y="1829350"/>
            <a:ext cx="4968009" cy="3335646"/>
            <a:chOff x="2814101" y="2265723"/>
            <a:chExt cx="6563799" cy="4407100"/>
          </a:xfrm>
        </p:grpSpPr>
        <p:sp>
          <p:nvSpPr>
            <p:cNvPr id="115" name="泪滴形 1"/>
            <p:cNvSpPr/>
            <p:nvPr/>
          </p:nvSpPr>
          <p:spPr>
            <a:xfrm rot="10343435">
              <a:off x="5905548" y="3205317"/>
              <a:ext cx="2477265" cy="2290260"/>
            </a:xfrm>
            <a:custGeom>
              <a:avLst/>
              <a:gdLst/>
              <a:ahLst/>
              <a:cxnLst/>
              <a:rect l="l" t="t" r="r" b="b"/>
              <a:pathLst>
                <a:path w="5141341" h="5055454">
                  <a:moveTo>
                    <a:pt x="4266139" y="0"/>
                  </a:moveTo>
                  <a:lnTo>
                    <a:pt x="5141341" y="839651"/>
                  </a:lnTo>
                  <a:cubicBezTo>
                    <a:pt x="4913270" y="1480691"/>
                    <a:pt x="4731076" y="2140225"/>
                    <a:pt x="4392488" y="2855214"/>
                  </a:cubicBezTo>
                  <a:cubicBezTo>
                    <a:pt x="3881044" y="4068165"/>
                    <a:pt x="3533182" y="4973967"/>
                    <a:pt x="2196244" y="5051458"/>
                  </a:cubicBezTo>
                  <a:cubicBezTo>
                    <a:pt x="859306" y="5128949"/>
                    <a:pt x="0" y="4068166"/>
                    <a:pt x="0" y="2855214"/>
                  </a:cubicBezTo>
                  <a:cubicBezTo>
                    <a:pt x="0" y="1642262"/>
                    <a:pt x="1040596" y="1027385"/>
                    <a:pt x="2196244" y="658970"/>
                  </a:cubicBezTo>
                  <a:cubicBezTo>
                    <a:pt x="3023077" y="395380"/>
                    <a:pt x="3676191" y="223591"/>
                    <a:pt x="4266139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 cap="flat" cmpd="sng" algn="ctr">
              <a:noFill/>
              <a:prstDash val="solid"/>
            </a:ln>
            <a:effectLst>
              <a:softEdge rad="127000"/>
            </a:effectLst>
          </p:spPr>
          <p:txBody>
            <a:bodyPr rtlCol="0" anchor="ctr"/>
            <a:lstStyle/>
            <a:p>
              <a:pPr algn="just" defTabSz="837565">
                <a:lnSpc>
                  <a:spcPct val="120000"/>
                </a:lnSpc>
                <a:defRPr/>
              </a:pPr>
              <a:endParaRPr lang="en-US" sz="900" ker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2814101" y="2265723"/>
              <a:ext cx="6563799" cy="4407100"/>
              <a:chOff x="2814101" y="2265723"/>
              <a:chExt cx="6563799" cy="4407100"/>
            </a:xfrm>
          </p:grpSpPr>
          <p:sp>
            <p:nvSpPr>
              <p:cNvPr id="117" name="泪滴形 1"/>
              <p:cNvSpPr/>
              <p:nvPr/>
            </p:nvSpPr>
            <p:spPr>
              <a:xfrm rot="6787574">
                <a:off x="4485117" y="2915181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8" name="泪滴形 1"/>
              <p:cNvSpPr/>
              <p:nvPr/>
            </p:nvSpPr>
            <p:spPr>
              <a:xfrm rot="3472831">
                <a:off x="3369184" y="378480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22" name="泪滴形 1"/>
                <p:cNvSpPr/>
                <p:nvPr/>
              </p:nvSpPr>
              <p:spPr>
                <a:xfrm rot="13192496">
                  <a:off x="6462030" y="3665645"/>
                  <a:ext cx="2915870" cy="286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F3C5B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泪滴形 1"/>
                <p:cNvSpPr/>
                <p:nvPr/>
              </p:nvSpPr>
              <p:spPr>
                <a:xfrm rot="10111243">
                  <a:off x="5582872" y="2468369"/>
                  <a:ext cx="2915869" cy="286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C245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泪滴形 1"/>
                <p:cNvSpPr/>
                <p:nvPr/>
              </p:nvSpPr>
              <p:spPr>
                <a:xfrm rot="6430905">
                  <a:off x="3833458" y="2290078"/>
                  <a:ext cx="2915869" cy="286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F3C5B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泪滴形 1"/>
                <p:cNvSpPr/>
                <p:nvPr/>
              </p:nvSpPr>
              <p:spPr>
                <a:xfrm rot="3031563">
                  <a:off x="2789746" y="3781309"/>
                  <a:ext cx="2915869" cy="2867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C2454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椭圆 30"/>
                <p:cNvSpPr/>
                <p:nvPr/>
              </p:nvSpPr>
              <p:spPr>
                <a:xfrm rot="19870947">
                  <a:off x="5859728" y="5019672"/>
                  <a:ext cx="648361" cy="648360"/>
                </a:xfrm>
                <a:prstGeom prst="ellipse">
                  <a:avLst/>
                </a:prstGeom>
                <a:solidFill>
                  <a:schemeClr val="bg1"/>
                </a:solidFill>
                <a:ln w="295275" cap="flat" cmpd="sng" algn="ctr">
                  <a:solidFill>
                    <a:srgbClr val="C245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41" name="Rectangle 140"/>
          <p:cNvSpPr/>
          <p:nvPr/>
        </p:nvSpPr>
        <p:spPr>
          <a:xfrm>
            <a:off x="3919980" y="3966072"/>
            <a:ext cx="16478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789303" y="2590427"/>
            <a:ext cx="132512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6528527" y="2720180"/>
            <a:ext cx="12732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104830" y="3913242"/>
            <a:ext cx="159078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837875" y="5375194"/>
            <a:ext cx="899976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44" name="take-care-of-your-children_71727"/>
          <p:cNvSpPr/>
          <p:nvPr/>
        </p:nvSpPr>
        <p:spPr>
          <a:xfrm>
            <a:off x="4355446" y="3282020"/>
            <a:ext cx="427226" cy="609685"/>
          </a:xfrm>
          <a:custGeom>
            <a:avLst/>
            <a:gdLst>
              <a:gd name="connsiteX0" fmla="*/ 343694 w 424359"/>
              <a:gd name="connsiteY0" fmla="*/ 367576 h 605593"/>
              <a:gd name="connsiteX1" fmla="*/ 357977 w 424359"/>
              <a:gd name="connsiteY1" fmla="*/ 370217 h 605593"/>
              <a:gd name="connsiteX2" fmla="*/ 424315 w 424359"/>
              <a:gd name="connsiteY2" fmla="*/ 484396 h 605593"/>
              <a:gd name="connsiteX3" fmla="*/ 410349 w 424359"/>
              <a:gd name="connsiteY3" fmla="*/ 500557 h 605593"/>
              <a:gd name="connsiteX4" fmla="*/ 409186 w 424359"/>
              <a:gd name="connsiteY4" fmla="*/ 500557 h 605593"/>
              <a:gd name="connsiteX5" fmla="*/ 394162 w 424359"/>
              <a:gd name="connsiteY5" fmla="*/ 486614 h 605593"/>
              <a:gd name="connsiteX6" fmla="*/ 384005 w 424359"/>
              <a:gd name="connsiteY6" fmla="*/ 438238 h 605593"/>
              <a:gd name="connsiteX7" fmla="*/ 384005 w 424359"/>
              <a:gd name="connsiteY7" fmla="*/ 471721 h 605593"/>
              <a:gd name="connsiteX8" fmla="*/ 382947 w 424359"/>
              <a:gd name="connsiteY8" fmla="*/ 481016 h 605593"/>
              <a:gd name="connsiteX9" fmla="*/ 382947 w 424359"/>
              <a:gd name="connsiteY9" fmla="*/ 582521 h 605593"/>
              <a:gd name="connsiteX10" fmla="*/ 365278 w 424359"/>
              <a:gd name="connsiteY10" fmla="*/ 600160 h 605593"/>
              <a:gd name="connsiteX11" fmla="*/ 347609 w 424359"/>
              <a:gd name="connsiteY11" fmla="*/ 582521 h 605593"/>
              <a:gd name="connsiteX12" fmla="*/ 347609 w 424359"/>
              <a:gd name="connsiteY12" fmla="*/ 511858 h 605593"/>
              <a:gd name="connsiteX13" fmla="*/ 343694 w 424359"/>
              <a:gd name="connsiteY13" fmla="*/ 512070 h 605593"/>
              <a:gd name="connsiteX14" fmla="*/ 339674 w 424359"/>
              <a:gd name="connsiteY14" fmla="*/ 511858 h 605593"/>
              <a:gd name="connsiteX15" fmla="*/ 339674 w 424359"/>
              <a:gd name="connsiteY15" fmla="*/ 582521 h 605593"/>
              <a:gd name="connsiteX16" fmla="*/ 322111 w 424359"/>
              <a:gd name="connsiteY16" fmla="*/ 600160 h 605593"/>
              <a:gd name="connsiteX17" fmla="*/ 304442 w 424359"/>
              <a:gd name="connsiteY17" fmla="*/ 582521 h 605593"/>
              <a:gd name="connsiteX18" fmla="*/ 304442 w 424359"/>
              <a:gd name="connsiteY18" fmla="*/ 480911 h 605593"/>
              <a:gd name="connsiteX19" fmla="*/ 303384 w 424359"/>
              <a:gd name="connsiteY19" fmla="*/ 471721 h 605593"/>
              <a:gd name="connsiteX20" fmla="*/ 303384 w 424359"/>
              <a:gd name="connsiteY20" fmla="*/ 438133 h 605593"/>
              <a:gd name="connsiteX21" fmla="*/ 293227 w 424359"/>
              <a:gd name="connsiteY21" fmla="*/ 486614 h 605593"/>
              <a:gd name="connsiteX22" fmla="*/ 278203 w 424359"/>
              <a:gd name="connsiteY22" fmla="*/ 500557 h 605593"/>
              <a:gd name="connsiteX23" fmla="*/ 277039 w 424359"/>
              <a:gd name="connsiteY23" fmla="*/ 500557 h 605593"/>
              <a:gd name="connsiteX24" fmla="*/ 263073 w 424359"/>
              <a:gd name="connsiteY24" fmla="*/ 484396 h 605593"/>
              <a:gd name="connsiteX25" fmla="*/ 329411 w 424359"/>
              <a:gd name="connsiteY25" fmla="*/ 370217 h 605593"/>
              <a:gd name="connsiteX26" fmla="*/ 343694 w 424359"/>
              <a:gd name="connsiteY26" fmla="*/ 367576 h 605593"/>
              <a:gd name="connsiteX27" fmla="*/ 343623 w 424359"/>
              <a:gd name="connsiteY27" fmla="*/ 266173 h 605593"/>
              <a:gd name="connsiteX28" fmla="*/ 391290 w 424359"/>
              <a:gd name="connsiteY28" fmla="*/ 313699 h 605593"/>
              <a:gd name="connsiteX29" fmla="*/ 343623 w 424359"/>
              <a:gd name="connsiteY29" fmla="*/ 361225 h 605593"/>
              <a:gd name="connsiteX30" fmla="*/ 295956 w 424359"/>
              <a:gd name="connsiteY30" fmla="*/ 313699 h 605593"/>
              <a:gd name="connsiteX31" fmla="*/ 343623 w 424359"/>
              <a:gd name="connsiteY31" fmla="*/ 266173 h 605593"/>
              <a:gd name="connsiteX32" fmla="*/ 131027 w 424359"/>
              <a:gd name="connsiteY32" fmla="*/ 164912 h 605593"/>
              <a:gd name="connsiteX33" fmla="*/ 154193 w 424359"/>
              <a:gd name="connsiteY33" fmla="*/ 169137 h 605593"/>
              <a:gd name="connsiteX34" fmla="*/ 261980 w 424359"/>
              <a:gd name="connsiteY34" fmla="*/ 354620 h 605593"/>
              <a:gd name="connsiteX35" fmla="*/ 239343 w 424359"/>
              <a:gd name="connsiteY35" fmla="*/ 380922 h 605593"/>
              <a:gd name="connsiteX36" fmla="*/ 237439 w 424359"/>
              <a:gd name="connsiteY36" fmla="*/ 381027 h 605593"/>
              <a:gd name="connsiteX37" fmla="*/ 213005 w 424359"/>
              <a:gd name="connsiteY37" fmla="*/ 358317 h 605593"/>
              <a:gd name="connsiteX38" fmla="*/ 196504 w 424359"/>
              <a:gd name="connsiteY38" fmla="*/ 279519 h 605593"/>
              <a:gd name="connsiteX39" fmla="*/ 196504 w 424359"/>
              <a:gd name="connsiteY39" fmla="*/ 355043 h 605593"/>
              <a:gd name="connsiteX40" fmla="*/ 194811 w 424359"/>
              <a:gd name="connsiteY40" fmla="*/ 370042 h 605593"/>
              <a:gd name="connsiteX41" fmla="*/ 194811 w 424359"/>
              <a:gd name="connsiteY41" fmla="*/ 576968 h 605593"/>
              <a:gd name="connsiteX42" fmla="*/ 166145 w 424359"/>
              <a:gd name="connsiteY42" fmla="*/ 605593 h 605593"/>
              <a:gd name="connsiteX43" fmla="*/ 137480 w 424359"/>
              <a:gd name="connsiteY43" fmla="*/ 576968 h 605593"/>
              <a:gd name="connsiteX44" fmla="*/ 137480 w 424359"/>
              <a:gd name="connsiteY44" fmla="*/ 420215 h 605593"/>
              <a:gd name="connsiteX45" fmla="*/ 131027 w 424359"/>
              <a:gd name="connsiteY45" fmla="*/ 420532 h 605593"/>
              <a:gd name="connsiteX46" fmla="*/ 124575 w 424359"/>
              <a:gd name="connsiteY46" fmla="*/ 420215 h 605593"/>
              <a:gd name="connsiteX47" fmla="*/ 124575 w 424359"/>
              <a:gd name="connsiteY47" fmla="*/ 576968 h 605593"/>
              <a:gd name="connsiteX48" fmla="*/ 95909 w 424359"/>
              <a:gd name="connsiteY48" fmla="*/ 605593 h 605593"/>
              <a:gd name="connsiteX49" fmla="*/ 67243 w 424359"/>
              <a:gd name="connsiteY49" fmla="*/ 576968 h 605593"/>
              <a:gd name="connsiteX50" fmla="*/ 67243 w 424359"/>
              <a:gd name="connsiteY50" fmla="*/ 370042 h 605593"/>
              <a:gd name="connsiteX51" fmla="*/ 65551 w 424359"/>
              <a:gd name="connsiteY51" fmla="*/ 355043 h 605593"/>
              <a:gd name="connsiteX52" fmla="*/ 65551 w 424359"/>
              <a:gd name="connsiteY52" fmla="*/ 279519 h 605593"/>
              <a:gd name="connsiteX53" fmla="*/ 49050 w 424359"/>
              <a:gd name="connsiteY53" fmla="*/ 358317 h 605593"/>
              <a:gd name="connsiteX54" fmla="*/ 24615 w 424359"/>
              <a:gd name="connsiteY54" fmla="*/ 381027 h 605593"/>
              <a:gd name="connsiteX55" fmla="*/ 22711 w 424359"/>
              <a:gd name="connsiteY55" fmla="*/ 380922 h 605593"/>
              <a:gd name="connsiteX56" fmla="*/ 75 w 424359"/>
              <a:gd name="connsiteY56" fmla="*/ 354620 h 605593"/>
              <a:gd name="connsiteX57" fmla="*/ 107862 w 424359"/>
              <a:gd name="connsiteY57" fmla="*/ 169137 h 605593"/>
              <a:gd name="connsiteX58" fmla="*/ 131027 w 424359"/>
              <a:gd name="connsiteY58" fmla="*/ 164912 h 605593"/>
              <a:gd name="connsiteX59" fmla="*/ 131046 w 424359"/>
              <a:gd name="connsiteY59" fmla="*/ 0 h 605593"/>
              <a:gd name="connsiteX60" fmla="*/ 208457 w 424359"/>
              <a:gd name="connsiteY60" fmla="*/ 77305 h 605593"/>
              <a:gd name="connsiteX61" fmla="*/ 131046 w 424359"/>
              <a:gd name="connsiteY61" fmla="*/ 154610 h 605593"/>
              <a:gd name="connsiteX62" fmla="*/ 53635 w 424359"/>
              <a:gd name="connsiteY62" fmla="*/ 77305 h 605593"/>
              <a:gd name="connsiteX63" fmla="*/ 131046 w 424359"/>
              <a:gd name="connsiteY63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24359" h="605593">
                <a:moveTo>
                  <a:pt x="343694" y="367576"/>
                </a:moveTo>
                <a:cubicBezTo>
                  <a:pt x="348667" y="367576"/>
                  <a:pt x="353534" y="368527"/>
                  <a:pt x="357977" y="370217"/>
                </a:cubicBezTo>
                <a:cubicBezTo>
                  <a:pt x="370462" y="374019"/>
                  <a:pt x="417438" y="394193"/>
                  <a:pt x="424315" y="484396"/>
                </a:cubicBezTo>
                <a:cubicBezTo>
                  <a:pt x="424950" y="492635"/>
                  <a:pt x="418708" y="499923"/>
                  <a:pt x="410349" y="500557"/>
                </a:cubicBezTo>
                <a:cubicBezTo>
                  <a:pt x="409926" y="500557"/>
                  <a:pt x="409609" y="500557"/>
                  <a:pt x="409186" y="500557"/>
                </a:cubicBezTo>
                <a:cubicBezTo>
                  <a:pt x="401356" y="500557"/>
                  <a:pt x="394691" y="494536"/>
                  <a:pt x="394162" y="486614"/>
                </a:cubicBezTo>
                <a:cubicBezTo>
                  <a:pt x="392575" y="466123"/>
                  <a:pt x="388766" y="450385"/>
                  <a:pt x="384005" y="438238"/>
                </a:cubicBezTo>
                <a:lnTo>
                  <a:pt x="384005" y="471721"/>
                </a:lnTo>
                <a:cubicBezTo>
                  <a:pt x="384005" y="474890"/>
                  <a:pt x="383582" y="478059"/>
                  <a:pt x="382947" y="481016"/>
                </a:cubicBezTo>
                <a:lnTo>
                  <a:pt x="382947" y="582521"/>
                </a:lnTo>
                <a:cubicBezTo>
                  <a:pt x="382947" y="592344"/>
                  <a:pt x="375012" y="600160"/>
                  <a:pt x="365278" y="600160"/>
                </a:cubicBezTo>
                <a:cubicBezTo>
                  <a:pt x="355544" y="600160"/>
                  <a:pt x="347609" y="592344"/>
                  <a:pt x="347609" y="582521"/>
                </a:cubicBezTo>
                <a:lnTo>
                  <a:pt x="347609" y="511858"/>
                </a:lnTo>
                <a:cubicBezTo>
                  <a:pt x="346339" y="511964"/>
                  <a:pt x="345070" y="512070"/>
                  <a:pt x="343694" y="512070"/>
                </a:cubicBezTo>
                <a:cubicBezTo>
                  <a:pt x="342319" y="512070"/>
                  <a:pt x="341049" y="511964"/>
                  <a:pt x="339674" y="511858"/>
                </a:cubicBezTo>
                <a:lnTo>
                  <a:pt x="339674" y="582521"/>
                </a:lnTo>
                <a:cubicBezTo>
                  <a:pt x="339674" y="592344"/>
                  <a:pt x="331844" y="600160"/>
                  <a:pt x="322111" y="600160"/>
                </a:cubicBezTo>
                <a:cubicBezTo>
                  <a:pt x="312377" y="600160"/>
                  <a:pt x="304442" y="592344"/>
                  <a:pt x="304442" y="582521"/>
                </a:cubicBezTo>
                <a:lnTo>
                  <a:pt x="304442" y="480911"/>
                </a:lnTo>
                <a:cubicBezTo>
                  <a:pt x="303701" y="477953"/>
                  <a:pt x="303384" y="474890"/>
                  <a:pt x="303384" y="471721"/>
                </a:cubicBezTo>
                <a:lnTo>
                  <a:pt x="303384" y="438133"/>
                </a:lnTo>
                <a:cubicBezTo>
                  <a:pt x="298622" y="450280"/>
                  <a:pt x="294814" y="466018"/>
                  <a:pt x="293227" y="486614"/>
                </a:cubicBezTo>
                <a:cubicBezTo>
                  <a:pt x="292592" y="494536"/>
                  <a:pt x="286032" y="500557"/>
                  <a:pt x="278203" y="500557"/>
                </a:cubicBezTo>
                <a:cubicBezTo>
                  <a:pt x="277779" y="500557"/>
                  <a:pt x="277356" y="500557"/>
                  <a:pt x="277039" y="500557"/>
                </a:cubicBezTo>
                <a:cubicBezTo>
                  <a:pt x="268680" y="499923"/>
                  <a:pt x="262438" y="492635"/>
                  <a:pt x="263073" y="484396"/>
                </a:cubicBezTo>
                <a:cubicBezTo>
                  <a:pt x="269844" y="394088"/>
                  <a:pt x="316926" y="374019"/>
                  <a:pt x="329411" y="370217"/>
                </a:cubicBezTo>
                <a:cubicBezTo>
                  <a:pt x="333855" y="368527"/>
                  <a:pt x="338616" y="367576"/>
                  <a:pt x="343694" y="367576"/>
                </a:cubicBezTo>
                <a:close/>
                <a:moveTo>
                  <a:pt x="343623" y="266173"/>
                </a:moveTo>
                <a:cubicBezTo>
                  <a:pt x="369949" y="266173"/>
                  <a:pt x="391290" y="287451"/>
                  <a:pt x="391290" y="313699"/>
                </a:cubicBezTo>
                <a:cubicBezTo>
                  <a:pt x="391290" y="339947"/>
                  <a:pt x="369949" y="361225"/>
                  <a:pt x="343623" y="361225"/>
                </a:cubicBezTo>
                <a:cubicBezTo>
                  <a:pt x="317297" y="361225"/>
                  <a:pt x="295956" y="339947"/>
                  <a:pt x="295956" y="313699"/>
                </a:cubicBezTo>
                <a:cubicBezTo>
                  <a:pt x="295956" y="287451"/>
                  <a:pt x="317297" y="266173"/>
                  <a:pt x="343623" y="266173"/>
                </a:cubicBezTo>
                <a:close/>
                <a:moveTo>
                  <a:pt x="131027" y="164912"/>
                </a:moveTo>
                <a:cubicBezTo>
                  <a:pt x="139172" y="164912"/>
                  <a:pt x="147000" y="166391"/>
                  <a:pt x="154193" y="169137"/>
                </a:cubicBezTo>
                <a:cubicBezTo>
                  <a:pt x="174396" y="175264"/>
                  <a:pt x="250873" y="208008"/>
                  <a:pt x="261980" y="354620"/>
                </a:cubicBezTo>
                <a:cubicBezTo>
                  <a:pt x="262932" y="368141"/>
                  <a:pt x="252777" y="379971"/>
                  <a:pt x="239343" y="380922"/>
                </a:cubicBezTo>
                <a:cubicBezTo>
                  <a:pt x="238709" y="381027"/>
                  <a:pt x="238074" y="381027"/>
                  <a:pt x="237439" y="381027"/>
                </a:cubicBezTo>
                <a:cubicBezTo>
                  <a:pt x="224746" y="381027"/>
                  <a:pt x="213957" y="371204"/>
                  <a:pt x="213005" y="358317"/>
                </a:cubicBezTo>
                <a:cubicBezTo>
                  <a:pt x="210466" y="324939"/>
                  <a:pt x="204225" y="299271"/>
                  <a:pt x="196504" y="279519"/>
                </a:cubicBezTo>
                <a:lnTo>
                  <a:pt x="196504" y="355043"/>
                </a:lnTo>
                <a:cubicBezTo>
                  <a:pt x="196504" y="360219"/>
                  <a:pt x="195869" y="365183"/>
                  <a:pt x="194811" y="370042"/>
                </a:cubicBezTo>
                <a:lnTo>
                  <a:pt x="194811" y="576968"/>
                </a:lnTo>
                <a:cubicBezTo>
                  <a:pt x="194811" y="592812"/>
                  <a:pt x="181906" y="605593"/>
                  <a:pt x="166145" y="605593"/>
                </a:cubicBezTo>
                <a:cubicBezTo>
                  <a:pt x="150279" y="605593"/>
                  <a:pt x="137480" y="592812"/>
                  <a:pt x="137480" y="576968"/>
                </a:cubicBezTo>
                <a:lnTo>
                  <a:pt x="137480" y="420215"/>
                </a:lnTo>
                <a:cubicBezTo>
                  <a:pt x="135364" y="420427"/>
                  <a:pt x="133143" y="420532"/>
                  <a:pt x="131027" y="420532"/>
                </a:cubicBezTo>
                <a:cubicBezTo>
                  <a:pt x="128806" y="420532"/>
                  <a:pt x="126690" y="420427"/>
                  <a:pt x="124575" y="420215"/>
                </a:cubicBezTo>
                <a:lnTo>
                  <a:pt x="124575" y="576968"/>
                </a:lnTo>
                <a:cubicBezTo>
                  <a:pt x="124575" y="592812"/>
                  <a:pt x="111776" y="605593"/>
                  <a:pt x="95909" y="605593"/>
                </a:cubicBezTo>
                <a:cubicBezTo>
                  <a:pt x="80042" y="605593"/>
                  <a:pt x="67243" y="592812"/>
                  <a:pt x="67243" y="576968"/>
                </a:cubicBezTo>
                <a:lnTo>
                  <a:pt x="67243" y="370042"/>
                </a:lnTo>
                <a:cubicBezTo>
                  <a:pt x="66080" y="365289"/>
                  <a:pt x="65551" y="360219"/>
                  <a:pt x="65551" y="355043"/>
                </a:cubicBezTo>
                <a:lnTo>
                  <a:pt x="65551" y="279519"/>
                </a:lnTo>
                <a:cubicBezTo>
                  <a:pt x="57723" y="299271"/>
                  <a:pt x="51588" y="324939"/>
                  <a:pt x="49050" y="358317"/>
                </a:cubicBezTo>
                <a:cubicBezTo>
                  <a:pt x="48098" y="371204"/>
                  <a:pt x="37308" y="381027"/>
                  <a:pt x="24615" y="381027"/>
                </a:cubicBezTo>
                <a:cubicBezTo>
                  <a:pt x="23980" y="381027"/>
                  <a:pt x="23346" y="381027"/>
                  <a:pt x="22711" y="380922"/>
                </a:cubicBezTo>
                <a:cubicBezTo>
                  <a:pt x="9172" y="379971"/>
                  <a:pt x="-983" y="368141"/>
                  <a:pt x="75" y="354620"/>
                </a:cubicBezTo>
                <a:cubicBezTo>
                  <a:pt x="11076" y="208008"/>
                  <a:pt x="87553" y="175264"/>
                  <a:pt x="107862" y="169137"/>
                </a:cubicBezTo>
                <a:cubicBezTo>
                  <a:pt x="115055" y="166391"/>
                  <a:pt x="122882" y="164912"/>
                  <a:pt x="131027" y="164912"/>
                </a:cubicBezTo>
                <a:close/>
                <a:moveTo>
                  <a:pt x="131046" y="0"/>
                </a:moveTo>
                <a:cubicBezTo>
                  <a:pt x="173799" y="0"/>
                  <a:pt x="208457" y="34611"/>
                  <a:pt x="208457" y="77305"/>
                </a:cubicBezTo>
                <a:cubicBezTo>
                  <a:pt x="208457" y="119999"/>
                  <a:pt x="173799" y="154610"/>
                  <a:pt x="131046" y="154610"/>
                </a:cubicBezTo>
                <a:cubicBezTo>
                  <a:pt x="88293" y="154610"/>
                  <a:pt x="53635" y="119999"/>
                  <a:pt x="53635" y="77305"/>
                </a:cubicBezTo>
                <a:cubicBezTo>
                  <a:pt x="53635" y="34611"/>
                  <a:pt x="88293" y="0"/>
                  <a:pt x="1310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cholar_177882"/>
          <p:cNvSpPr/>
          <p:nvPr/>
        </p:nvSpPr>
        <p:spPr>
          <a:xfrm>
            <a:off x="5104506" y="2053265"/>
            <a:ext cx="609685" cy="465812"/>
          </a:xfrm>
          <a:custGeom>
            <a:avLst/>
            <a:gdLst>
              <a:gd name="connsiteX0" fmla="*/ 552351 w 604887"/>
              <a:gd name="connsiteY0" fmla="*/ 154891 h 462147"/>
              <a:gd name="connsiteX1" fmla="*/ 604887 w 604887"/>
              <a:gd name="connsiteY1" fmla="*/ 225403 h 462147"/>
              <a:gd name="connsiteX2" fmla="*/ 552351 w 604887"/>
              <a:gd name="connsiteY2" fmla="*/ 295914 h 462147"/>
              <a:gd name="connsiteX3" fmla="*/ 526994 w 604887"/>
              <a:gd name="connsiteY3" fmla="*/ 287119 h 462147"/>
              <a:gd name="connsiteX4" fmla="*/ 532005 w 604887"/>
              <a:gd name="connsiteY4" fmla="*/ 353840 h 462147"/>
              <a:gd name="connsiteX5" fmla="*/ 579075 w 604887"/>
              <a:gd name="connsiteY5" fmla="*/ 404790 h 462147"/>
              <a:gd name="connsiteX6" fmla="*/ 578012 w 604887"/>
              <a:gd name="connsiteY6" fmla="*/ 433450 h 462147"/>
              <a:gd name="connsiteX7" fmla="*/ 549314 w 604887"/>
              <a:gd name="connsiteY7" fmla="*/ 432237 h 462147"/>
              <a:gd name="connsiteX8" fmla="*/ 497386 w 604887"/>
              <a:gd name="connsiteY8" fmla="*/ 376282 h 462147"/>
              <a:gd name="connsiteX9" fmla="*/ 492071 w 604887"/>
              <a:gd name="connsiteY9" fmla="*/ 364303 h 462147"/>
              <a:gd name="connsiteX10" fmla="*/ 487516 w 604887"/>
              <a:gd name="connsiteY10" fmla="*/ 313959 h 462147"/>
              <a:gd name="connsiteX11" fmla="*/ 480228 w 604887"/>
              <a:gd name="connsiteY11" fmla="*/ 313959 h 462147"/>
              <a:gd name="connsiteX12" fmla="*/ 467322 w 604887"/>
              <a:gd name="connsiteY12" fmla="*/ 368701 h 462147"/>
              <a:gd name="connsiteX13" fmla="*/ 477343 w 604887"/>
              <a:gd name="connsiteY13" fmla="*/ 439061 h 462147"/>
              <a:gd name="connsiteX14" fmla="*/ 460033 w 604887"/>
              <a:gd name="connsiteY14" fmla="*/ 461958 h 462147"/>
              <a:gd name="connsiteX15" fmla="*/ 437106 w 604887"/>
              <a:gd name="connsiteY15" fmla="*/ 444671 h 462147"/>
              <a:gd name="connsiteX16" fmla="*/ 426629 w 604887"/>
              <a:gd name="connsiteY16" fmla="*/ 370520 h 462147"/>
              <a:gd name="connsiteX17" fmla="*/ 426933 w 604887"/>
              <a:gd name="connsiteY17" fmla="*/ 363090 h 462147"/>
              <a:gd name="connsiteX18" fmla="*/ 438624 w 604887"/>
              <a:gd name="connsiteY18" fmla="*/ 313959 h 462147"/>
              <a:gd name="connsiteX19" fmla="*/ 437258 w 604887"/>
              <a:gd name="connsiteY19" fmla="*/ 291214 h 462147"/>
              <a:gd name="connsiteX20" fmla="*/ 448646 w 604887"/>
              <a:gd name="connsiteY20" fmla="*/ 288484 h 462147"/>
              <a:gd name="connsiteX21" fmla="*/ 465955 w 604887"/>
              <a:gd name="connsiteY21" fmla="*/ 279234 h 462147"/>
              <a:gd name="connsiteX22" fmla="*/ 503915 w 604887"/>
              <a:gd name="connsiteY22" fmla="*/ 216911 h 462147"/>
              <a:gd name="connsiteX23" fmla="*/ 453049 w 604887"/>
              <a:gd name="connsiteY23" fmla="*/ 265739 h 462147"/>
              <a:gd name="connsiteX24" fmla="*/ 444394 w 604887"/>
              <a:gd name="connsiteY24" fmla="*/ 270439 h 462147"/>
              <a:gd name="connsiteX25" fmla="*/ 385633 w 604887"/>
              <a:gd name="connsiteY25" fmla="*/ 284238 h 462147"/>
              <a:gd name="connsiteX26" fmla="*/ 363161 w 604887"/>
              <a:gd name="connsiteY26" fmla="*/ 270288 h 462147"/>
              <a:gd name="connsiteX27" fmla="*/ 376978 w 604887"/>
              <a:gd name="connsiteY27" fmla="*/ 247845 h 462147"/>
              <a:gd name="connsiteX28" fmla="*/ 430880 w 604887"/>
              <a:gd name="connsiteY28" fmla="*/ 235259 h 462147"/>
              <a:gd name="connsiteX29" fmla="*/ 478102 w 604887"/>
              <a:gd name="connsiteY29" fmla="*/ 189920 h 462147"/>
              <a:gd name="connsiteX30" fmla="*/ 437258 w 604887"/>
              <a:gd name="connsiteY30" fmla="*/ 212514 h 462147"/>
              <a:gd name="connsiteX31" fmla="*/ 437258 w 604887"/>
              <a:gd name="connsiteY31" fmla="*/ 193407 h 462147"/>
              <a:gd name="connsiteX32" fmla="*/ 461704 w 604887"/>
              <a:gd name="connsiteY32" fmla="*/ 168994 h 462147"/>
              <a:gd name="connsiteX33" fmla="*/ 520769 w 604887"/>
              <a:gd name="connsiteY33" fmla="*/ 168994 h 462147"/>
              <a:gd name="connsiteX34" fmla="*/ 552351 w 604887"/>
              <a:gd name="connsiteY34" fmla="*/ 154891 h 462147"/>
              <a:gd name="connsiteX35" fmla="*/ 201929 w 604887"/>
              <a:gd name="connsiteY35" fmla="*/ 109424 h 462147"/>
              <a:gd name="connsiteX36" fmla="*/ 259624 w 604887"/>
              <a:gd name="connsiteY36" fmla="*/ 131408 h 462147"/>
              <a:gd name="connsiteX37" fmla="*/ 281790 w 604887"/>
              <a:gd name="connsiteY37" fmla="*/ 162034 h 462147"/>
              <a:gd name="connsiteX38" fmla="*/ 274503 w 604887"/>
              <a:gd name="connsiteY38" fmla="*/ 163702 h 462147"/>
              <a:gd name="connsiteX39" fmla="*/ 222426 w 604887"/>
              <a:gd name="connsiteY39" fmla="*/ 134895 h 462147"/>
              <a:gd name="connsiteX40" fmla="*/ 276780 w 604887"/>
              <a:gd name="connsiteY40" fmla="*/ 186899 h 462147"/>
              <a:gd name="connsiteX41" fmla="*/ 355123 w 604887"/>
              <a:gd name="connsiteY41" fmla="*/ 169463 h 462147"/>
              <a:gd name="connsiteX42" fmla="*/ 382755 w 604887"/>
              <a:gd name="connsiteY42" fmla="*/ 187050 h 462147"/>
              <a:gd name="connsiteX43" fmla="*/ 365295 w 604887"/>
              <a:gd name="connsiteY43" fmla="*/ 214644 h 462147"/>
              <a:gd name="connsiteX44" fmla="*/ 274806 w 604887"/>
              <a:gd name="connsiteY44" fmla="*/ 234960 h 462147"/>
              <a:gd name="connsiteX45" fmla="*/ 253551 w 604887"/>
              <a:gd name="connsiteY45" fmla="*/ 229047 h 462147"/>
              <a:gd name="connsiteX46" fmla="*/ 190239 w 604887"/>
              <a:gd name="connsiteY46" fmla="*/ 168402 h 462147"/>
              <a:gd name="connsiteX47" fmla="*/ 237609 w 604887"/>
              <a:gd name="connsiteY47" fmla="*/ 245724 h 462147"/>
              <a:gd name="connsiteX48" fmla="*/ 248844 w 604887"/>
              <a:gd name="connsiteY48" fmla="*/ 256489 h 462147"/>
              <a:gd name="connsiteX49" fmla="*/ 236242 w 604887"/>
              <a:gd name="connsiteY49" fmla="*/ 289389 h 462147"/>
              <a:gd name="connsiteX50" fmla="*/ 267063 w 604887"/>
              <a:gd name="connsiteY50" fmla="*/ 297121 h 462147"/>
              <a:gd name="connsiteX51" fmla="*/ 287256 w 604887"/>
              <a:gd name="connsiteY51" fmla="*/ 330628 h 462147"/>
              <a:gd name="connsiteX52" fmla="*/ 261142 w 604887"/>
              <a:gd name="connsiteY52" fmla="*/ 440698 h 462147"/>
              <a:gd name="connsiteX53" fmla="*/ 227740 w 604887"/>
              <a:gd name="connsiteY53" fmla="*/ 461318 h 462147"/>
              <a:gd name="connsiteX54" fmla="*/ 206940 w 604887"/>
              <a:gd name="connsiteY54" fmla="*/ 427963 h 462147"/>
              <a:gd name="connsiteX55" fmla="*/ 226829 w 604887"/>
              <a:gd name="connsiteY55" fmla="*/ 344424 h 462147"/>
              <a:gd name="connsiteX56" fmla="*/ 155319 w 604887"/>
              <a:gd name="connsiteY56" fmla="*/ 326534 h 462147"/>
              <a:gd name="connsiteX57" fmla="*/ 171260 w 604887"/>
              <a:gd name="connsiteY57" fmla="*/ 430085 h 462147"/>
              <a:gd name="connsiteX58" fmla="*/ 164884 w 604887"/>
              <a:gd name="connsiteY58" fmla="*/ 452372 h 462147"/>
              <a:gd name="connsiteX59" fmla="*/ 143780 w 604887"/>
              <a:gd name="connsiteY59" fmla="*/ 462076 h 462147"/>
              <a:gd name="connsiteX60" fmla="*/ 27784 w 604887"/>
              <a:gd name="connsiteY60" fmla="*/ 462076 h 462147"/>
              <a:gd name="connsiteX61" fmla="*/ 0 w 604887"/>
              <a:gd name="connsiteY61" fmla="*/ 434330 h 462147"/>
              <a:gd name="connsiteX62" fmla="*/ 27784 w 604887"/>
              <a:gd name="connsiteY62" fmla="*/ 406434 h 462147"/>
              <a:gd name="connsiteX63" fmla="*/ 111289 w 604887"/>
              <a:gd name="connsiteY63" fmla="*/ 406434 h 462147"/>
              <a:gd name="connsiteX64" fmla="*/ 96410 w 604887"/>
              <a:gd name="connsiteY64" fmla="*/ 310615 h 462147"/>
              <a:gd name="connsiteX65" fmla="*/ 99598 w 604887"/>
              <a:gd name="connsiteY65" fmla="*/ 280292 h 462147"/>
              <a:gd name="connsiteX66" fmla="*/ 157292 w 604887"/>
              <a:gd name="connsiteY66" fmla="*/ 129437 h 462147"/>
              <a:gd name="connsiteX67" fmla="*/ 201929 w 604887"/>
              <a:gd name="connsiteY67" fmla="*/ 109424 h 462147"/>
              <a:gd name="connsiteX68" fmla="*/ 481715 w 604887"/>
              <a:gd name="connsiteY68" fmla="*/ 66049 h 462147"/>
              <a:gd name="connsiteX69" fmla="*/ 525501 w 604887"/>
              <a:gd name="connsiteY69" fmla="*/ 109800 h 462147"/>
              <a:gd name="connsiteX70" fmla="*/ 481715 w 604887"/>
              <a:gd name="connsiteY70" fmla="*/ 153551 h 462147"/>
              <a:gd name="connsiteX71" fmla="*/ 437929 w 604887"/>
              <a:gd name="connsiteY71" fmla="*/ 109800 h 462147"/>
              <a:gd name="connsiteX72" fmla="*/ 481715 w 604887"/>
              <a:gd name="connsiteY72" fmla="*/ 66049 h 462147"/>
              <a:gd name="connsiteX73" fmla="*/ 263986 w 604887"/>
              <a:gd name="connsiteY73" fmla="*/ 0 h 462147"/>
              <a:gd name="connsiteX74" fmla="*/ 315217 w 604887"/>
              <a:gd name="connsiteY74" fmla="*/ 51160 h 462147"/>
              <a:gd name="connsiteX75" fmla="*/ 263986 w 604887"/>
              <a:gd name="connsiteY75" fmla="*/ 102320 h 462147"/>
              <a:gd name="connsiteX76" fmla="*/ 212755 w 604887"/>
              <a:gd name="connsiteY76" fmla="*/ 51160 h 462147"/>
              <a:gd name="connsiteX77" fmla="*/ 263986 w 604887"/>
              <a:gd name="connsiteY77" fmla="*/ 0 h 46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4887" h="462147">
                <a:moveTo>
                  <a:pt x="552351" y="154891"/>
                </a:moveTo>
                <a:cubicBezTo>
                  <a:pt x="581352" y="154891"/>
                  <a:pt x="604887" y="186432"/>
                  <a:pt x="604887" y="225403"/>
                </a:cubicBezTo>
                <a:cubicBezTo>
                  <a:pt x="604887" y="264222"/>
                  <a:pt x="581352" y="295914"/>
                  <a:pt x="552351" y="295914"/>
                </a:cubicBezTo>
                <a:cubicBezTo>
                  <a:pt x="543089" y="295914"/>
                  <a:pt x="534434" y="292730"/>
                  <a:pt x="526994" y="287119"/>
                </a:cubicBezTo>
                <a:cubicBezTo>
                  <a:pt x="526994" y="303496"/>
                  <a:pt x="526235" y="291517"/>
                  <a:pt x="532005" y="353840"/>
                </a:cubicBezTo>
                <a:lnTo>
                  <a:pt x="579075" y="404790"/>
                </a:lnTo>
                <a:cubicBezTo>
                  <a:pt x="586818" y="412979"/>
                  <a:pt x="586211" y="425716"/>
                  <a:pt x="578012" y="433450"/>
                </a:cubicBezTo>
                <a:cubicBezTo>
                  <a:pt x="569812" y="441032"/>
                  <a:pt x="556906" y="440425"/>
                  <a:pt x="549314" y="432237"/>
                </a:cubicBezTo>
                <a:lnTo>
                  <a:pt x="497386" y="376282"/>
                </a:lnTo>
                <a:cubicBezTo>
                  <a:pt x="494501" y="372946"/>
                  <a:pt x="492527" y="368852"/>
                  <a:pt x="492071" y="364303"/>
                </a:cubicBezTo>
                <a:lnTo>
                  <a:pt x="487516" y="313959"/>
                </a:lnTo>
                <a:lnTo>
                  <a:pt x="480228" y="313959"/>
                </a:lnTo>
                <a:lnTo>
                  <a:pt x="467322" y="368701"/>
                </a:lnTo>
                <a:lnTo>
                  <a:pt x="477343" y="439061"/>
                </a:lnTo>
                <a:cubicBezTo>
                  <a:pt x="478861" y="450130"/>
                  <a:pt x="471118" y="460441"/>
                  <a:pt x="460033" y="461958"/>
                </a:cubicBezTo>
                <a:cubicBezTo>
                  <a:pt x="448949" y="463474"/>
                  <a:pt x="438624" y="455741"/>
                  <a:pt x="437106" y="444671"/>
                </a:cubicBezTo>
                <a:lnTo>
                  <a:pt x="426629" y="370520"/>
                </a:lnTo>
                <a:cubicBezTo>
                  <a:pt x="426325" y="368094"/>
                  <a:pt x="426477" y="365516"/>
                  <a:pt x="426933" y="363090"/>
                </a:cubicBezTo>
                <a:lnTo>
                  <a:pt x="438624" y="313959"/>
                </a:lnTo>
                <a:lnTo>
                  <a:pt x="437258" y="291214"/>
                </a:lnTo>
                <a:lnTo>
                  <a:pt x="448646" y="288484"/>
                </a:lnTo>
                <a:cubicBezTo>
                  <a:pt x="455326" y="286968"/>
                  <a:pt x="461552" y="286210"/>
                  <a:pt x="465955" y="279234"/>
                </a:cubicBezTo>
                <a:lnTo>
                  <a:pt x="503915" y="216911"/>
                </a:lnTo>
                <a:lnTo>
                  <a:pt x="453049" y="265739"/>
                </a:lnTo>
                <a:cubicBezTo>
                  <a:pt x="450619" y="268013"/>
                  <a:pt x="447583" y="269681"/>
                  <a:pt x="444394" y="270439"/>
                </a:cubicBezTo>
                <a:lnTo>
                  <a:pt x="385633" y="284238"/>
                </a:lnTo>
                <a:cubicBezTo>
                  <a:pt x="375459" y="286513"/>
                  <a:pt x="365438" y="280296"/>
                  <a:pt x="363161" y="270288"/>
                </a:cubicBezTo>
                <a:cubicBezTo>
                  <a:pt x="360731" y="260280"/>
                  <a:pt x="366956" y="250271"/>
                  <a:pt x="376978" y="247845"/>
                </a:cubicBezTo>
                <a:lnTo>
                  <a:pt x="430880" y="235259"/>
                </a:lnTo>
                <a:lnTo>
                  <a:pt x="478102" y="189920"/>
                </a:lnTo>
                <a:lnTo>
                  <a:pt x="437258" y="212514"/>
                </a:lnTo>
                <a:lnTo>
                  <a:pt x="437258" y="193407"/>
                </a:lnTo>
                <a:cubicBezTo>
                  <a:pt x="437258" y="179911"/>
                  <a:pt x="448190" y="168994"/>
                  <a:pt x="461704" y="168994"/>
                </a:cubicBezTo>
                <a:lnTo>
                  <a:pt x="520769" y="168994"/>
                </a:lnTo>
                <a:cubicBezTo>
                  <a:pt x="529575" y="160047"/>
                  <a:pt x="540508" y="154891"/>
                  <a:pt x="552351" y="154891"/>
                </a:cubicBezTo>
                <a:close/>
                <a:moveTo>
                  <a:pt x="201929" y="109424"/>
                </a:moveTo>
                <a:lnTo>
                  <a:pt x="259624" y="131408"/>
                </a:lnTo>
                <a:cubicBezTo>
                  <a:pt x="272833" y="136411"/>
                  <a:pt x="281183" y="148844"/>
                  <a:pt x="281790" y="162034"/>
                </a:cubicBezTo>
                <a:lnTo>
                  <a:pt x="274503" y="163702"/>
                </a:lnTo>
                <a:lnTo>
                  <a:pt x="222426" y="134895"/>
                </a:lnTo>
                <a:lnTo>
                  <a:pt x="276780" y="186899"/>
                </a:lnTo>
                <a:lnTo>
                  <a:pt x="355123" y="169463"/>
                </a:lnTo>
                <a:cubicBezTo>
                  <a:pt x="367573" y="166583"/>
                  <a:pt x="380023" y="174467"/>
                  <a:pt x="382755" y="187050"/>
                </a:cubicBezTo>
                <a:cubicBezTo>
                  <a:pt x="385640" y="199483"/>
                  <a:pt x="377745" y="211915"/>
                  <a:pt x="365295" y="214644"/>
                </a:cubicBezTo>
                <a:lnTo>
                  <a:pt x="274806" y="234960"/>
                </a:lnTo>
                <a:cubicBezTo>
                  <a:pt x="267215" y="236628"/>
                  <a:pt x="259320" y="234354"/>
                  <a:pt x="253551" y="229047"/>
                </a:cubicBezTo>
                <a:lnTo>
                  <a:pt x="190239" y="168402"/>
                </a:lnTo>
                <a:lnTo>
                  <a:pt x="237609" y="245724"/>
                </a:lnTo>
                <a:cubicBezTo>
                  <a:pt x="240342" y="250273"/>
                  <a:pt x="244289" y="253912"/>
                  <a:pt x="248844" y="256489"/>
                </a:cubicBezTo>
                <a:lnTo>
                  <a:pt x="236242" y="289389"/>
                </a:lnTo>
                <a:lnTo>
                  <a:pt x="267063" y="297121"/>
                </a:lnTo>
                <a:cubicBezTo>
                  <a:pt x="281790" y="300911"/>
                  <a:pt x="290748" y="315769"/>
                  <a:pt x="287256" y="330628"/>
                </a:cubicBezTo>
                <a:lnTo>
                  <a:pt x="261142" y="440698"/>
                </a:lnTo>
                <a:cubicBezTo>
                  <a:pt x="257650" y="455708"/>
                  <a:pt x="242619" y="464956"/>
                  <a:pt x="227740" y="461318"/>
                </a:cubicBezTo>
                <a:cubicBezTo>
                  <a:pt x="212709" y="457830"/>
                  <a:pt x="203448" y="442821"/>
                  <a:pt x="206940" y="427963"/>
                </a:cubicBezTo>
                <a:lnTo>
                  <a:pt x="226829" y="344424"/>
                </a:lnTo>
                <a:lnTo>
                  <a:pt x="155319" y="326534"/>
                </a:lnTo>
                <a:lnTo>
                  <a:pt x="171260" y="430085"/>
                </a:lnTo>
                <a:cubicBezTo>
                  <a:pt x="172475" y="438121"/>
                  <a:pt x="170198" y="446308"/>
                  <a:pt x="164884" y="452372"/>
                </a:cubicBezTo>
                <a:cubicBezTo>
                  <a:pt x="159570" y="458589"/>
                  <a:pt x="151827" y="462076"/>
                  <a:pt x="143780" y="462076"/>
                </a:cubicBezTo>
                <a:lnTo>
                  <a:pt x="27784" y="462076"/>
                </a:lnTo>
                <a:cubicBezTo>
                  <a:pt x="12450" y="462076"/>
                  <a:pt x="0" y="449643"/>
                  <a:pt x="0" y="434330"/>
                </a:cubicBezTo>
                <a:cubicBezTo>
                  <a:pt x="0" y="418866"/>
                  <a:pt x="12450" y="406434"/>
                  <a:pt x="27784" y="406434"/>
                </a:cubicBezTo>
                <a:lnTo>
                  <a:pt x="111289" y="406434"/>
                </a:lnTo>
                <a:lnTo>
                  <a:pt x="96410" y="310615"/>
                </a:lnTo>
                <a:cubicBezTo>
                  <a:pt x="94740" y="300457"/>
                  <a:pt x="95803" y="289995"/>
                  <a:pt x="99598" y="280292"/>
                </a:cubicBezTo>
                <a:lnTo>
                  <a:pt x="157292" y="129437"/>
                </a:lnTo>
                <a:cubicBezTo>
                  <a:pt x="164125" y="111547"/>
                  <a:pt x="184014" y="102602"/>
                  <a:pt x="201929" y="109424"/>
                </a:cubicBezTo>
                <a:close/>
                <a:moveTo>
                  <a:pt x="481715" y="66049"/>
                </a:moveTo>
                <a:cubicBezTo>
                  <a:pt x="505897" y="66049"/>
                  <a:pt x="525501" y="85637"/>
                  <a:pt x="525501" y="109800"/>
                </a:cubicBezTo>
                <a:cubicBezTo>
                  <a:pt x="525501" y="133963"/>
                  <a:pt x="505897" y="153551"/>
                  <a:pt x="481715" y="153551"/>
                </a:cubicBezTo>
                <a:cubicBezTo>
                  <a:pt x="457533" y="153551"/>
                  <a:pt x="437929" y="133963"/>
                  <a:pt x="437929" y="109800"/>
                </a:cubicBezTo>
                <a:cubicBezTo>
                  <a:pt x="437929" y="85637"/>
                  <a:pt x="457533" y="66049"/>
                  <a:pt x="481715" y="66049"/>
                </a:cubicBezTo>
                <a:close/>
                <a:moveTo>
                  <a:pt x="263986" y="0"/>
                </a:moveTo>
                <a:cubicBezTo>
                  <a:pt x="292280" y="0"/>
                  <a:pt x="315217" y="22905"/>
                  <a:pt x="315217" y="51160"/>
                </a:cubicBezTo>
                <a:cubicBezTo>
                  <a:pt x="315217" y="79415"/>
                  <a:pt x="292280" y="102320"/>
                  <a:pt x="263986" y="102320"/>
                </a:cubicBezTo>
                <a:cubicBezTo>
                  <a:pt x="235692" y="102320"/>
                  <a:pt x="212755" y="79415"/>
                  <a:pt x="212755" y="51160"/>
                </a:cubicBezTo>
                <a:cubicBezTo>
                  <a:pt x="212755" y="22905"/>
                  <a:pt x="235692" y="0"/>
                  <a:pt x="2639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atherhood_315993"/>
          <p:cNvSpPr/>
          <p:nvPr/>
        </p:nvSpPr>
        <p:spPr>
          <a:xfrm>
            <a:off x="6976303" y="2128954"/>
            <a:ext cx="300589" cy="609685"/>
          </a:xfrm>
          <a:custGeom>
            <a:avLst/>
            <a:gdLst>
              <a:gd name="connsiteX0" fmla="*/ 149833 w 299139"/>
              <a:gd name="connsiteY0" fmla="*/ 256506 h 606743"/>
              <a:gd name="connsiteX1" fmla="*/ 154640 w 299139"/>
              <a:gd name="connsiteY1" fmla="*/ 284413 h 606743"/>
              <a:gd name="connsiteX2" fmla="*/ 204306 w 299139"/>
              <a:gd name="connsiteY2" fmla="*/ 295434 h 606743"/>
              <a:gd name="connsiteX3" fmla="*/ 253083 w 299139"/>
              <a:gd name="connsiteY3" fmla="*/ 264416 h 606743"/>
              <a:gd name="connsiteX4" fmla="*/ 246318 w 299139"/>
              <a:gd name="connsiteY4" fmla="*/ 345827 h 606743"/>
              <a:gd name="connsiteX5" fmla="*/ 273288 w 299139"/>
              <a:gd name="connsiteY5" fmla="*/ 419061 h 606743"/>
              <a:gd name="connsiteX6" fmla="*/ 274979 w 299139"/>
              <a:gd name="connsiteY6" fmla="*/ 427327 h 606743"/>
              <a:gd name="connsiteX7" fmla="*/ 284681 w 299139"/>
              <a:gd name="connsiteY7" fmla="*/ 575129 h 606743"/>
              <a:gd name="connsiteX8" fmla="*/ 256999 w 299139"/>
              <a:gd name="connsiteY8" fmla="*/ 606680 h 606743"/>
              <a:gd name="connsiteX9" fmla="*/ 225401 w 299139"/>
              <a:gd name="connsiteY9" fmla="*/ 579039 h 606743"/>
              <a:gd name="connsiteX10" fmla="*/ 216056 w 299139"/>
              <a:gd name="connsiteY10" fmla="*/ 435504 h 606743"/>
              <a:gd name="connsiteX11" fmla="*/ 181698 w 299139"/>
              <a:gd name="connsiteY11" fmla="*/ 341917 h 606743"/>
              <a:gd name="connsiteX12" fmla="*/ 168703 w 299139"/>
              <a:gd name="connsiteY12" fmla="*/ 340850 h 606743"/>
              <a:gd name="connsiteX13" fmla="*/ 182054 w 299139"/>
              <a:gd name="connsiteY13" fmla="*/ 427949 h 606743"/>
              <a:gd name="connsiteX14" fmla="*/ 181342 w 299139"/>
              <a:gd name="connsiteY14" fmla="*/ 440303 h 606743"/>
              <a:gd name="connsiteX15" fmla="*/ 141645 w 299139"/>
              <a:gd name="connsiteY15" fmla="*/ 584905 h 606743"/>
              <a:gd name="connsiteX16" fmla="*/ 105151 w 299139"/>
              <a:gd name="connsiteY16" fmla="*/ 605702 h 606743"/>
              <a:gd name="connsiteX17" fmla="*/ 84323 w 299139"/>
              <a:gd name="connsiteY17" fmla="*/ 569263 h 606743"/>
              <a:gd name="connsiteX18" fmla="*/ 122419 w 299139"/>
              <a:gd name="connsiteY18" fmla="*/ 430704 h 606743"/>
              <a:gd name="connsiteX19" fmla="*/ 106486 w 299139"/>
              <a:gd name="connsiteY19" fmla="*/ 327163 h 606743"/>
              <a:gd name="connsiteX20" fmla="*/ 109246 w 299139"/>
              <a:gd name="connsiteY20" fmla="*/ 293568 h 606743"/>
              <a:gd name="connsiteX21" fmla="*/ 149833 w 299139"/>
              <a:gd name="connsiteY21" fmla="*/ 256506 h 606743"/>
              <a:gd name="connsiteX22" fmla="*/ 48528 w 299139"/>
              <a:gd name="connsiteY22" fmla="*/ 249943 h 606743"/>
              <a:gd name="connsiteX23" fmla="*/ 67836 w 299139"/>
              <a:gd name="connsiteY23" fmla="*/ 271894 h 606743"/>
              <a:gd name="connsiteX24" fmla="*/ 72641 w 299139"/>
              <a:gd name="connsiteY24" fmla="*/ 282737 h 606743"/>
              <a:gd name="connsiteX25" fmla="*/ 65879 w 299139"/>
              <a:gd name="connsiteY25" fmla="*/ 287091 h 606743"/>
              <a:gd name="connsiteX26" fmla="*/ 47638 w 299139"/>
              <a:gd name="connsiteY26" fmla="*/ 339881 h 606743"/>
              <a:gd name="connsiteX27" fmla="*/ 21746 w 299139"/>
              <a:gd name="connsiteY27" fmla="*/ 352501 h 606743"/>
              <a:gd name="connsiteX28" fmla="*/ 9111 w 299139"/>
              <a:gd name="connsiteY28" fmla="*/ 326639 h 606743"/>
              <a:gd name="connsiteX29" fmla="*/ 29665 w 299139"/>
              <a:gd name="connsiteY29" fmla="*/ 267184 h 606743"/>
              <a:gd name="connsiteX30" fmla="*/ 37940 w 299139"/>
              <a:gd name="connsiteY30" fmla="*/ 256697 h 606743"/>
              <a:gd name="connsiteX31" fmla="*/ 162895 w 299139"/>
              <a:gd name="connsiteY31" fmla="*/ 150163 h 606743"/>
              <a:gd name="connsiteX32" fmla="*/ 134764 w 299139"/>
              <a:gd name="connsiteY32" fmla="*/ 249925 h 606743"/>
              <a:gd name="connsiteX33" fmla="*/ 96662 w 299139"/>
              <a:gd name="connsiteY33" fmla="*/ 278733 h 606743"/>
              <a:gd name="connsiteX34" fmla="*/ 96573 w 299139"/>
              <a:gd name="connsiteY34" fmla="*/ 278733 h 606743"/>
              <a:gd name="connsiteX35" fmla="*/ 83753 w 299139"/>
              <a:gd name="connsiteY35" fmla="*/ 268419 h 606743"/>
              <a:gd name="connsiteX36" fmla="*/ 59272 w 299139"/>
              <a:gd name="connsiteY36" fmla="*/ 237388 h 606743"/>
              <a:gd name="connsiteX37" fmla="*/ 52150 w 299139"/>
              <a:gd name="connsiteY37" fmla="*/ 223517 h 606743"/>
              <a:gd name="connsiteX38" fmla="*/ 54999 w 299139"/>
              <a:gd name="connsiteY38" fmla="*/ 206001 h 606743"/>
              <a:gd name="connsiteX39" fmla="*/ 62566 w 299139"/>
              <a:gd name="connsiteY39" fmla="*/ 196132 h 606743"/>
              <a:gd name="connsiteX40" fmla="*/ 198060 w 299139"/>
              <a:gd name="connsiteY40" fmla="*/ 134093 h 606743"/>
              <a:gd name="connsiteX41" fmla="*/ 228670 w 299139"/>
              <a:gd name="connsiteY41" fmla="*/ 142002 h 606743"/>
              <a:gd name="connsiteX42" fmla="*/ 238013 w 299139"/>
              <a:gd name="connsiteY42" fmla="*/ 177370 h 606743"/>
              <a:gd name="connsiteX43" fmla="*/ 208293 w 299139"/>
              <a:gd name="connsiteY43" fmla="*/ 196564 h 606743"/>
              <a:gd name="connsiteX44" fmla="*/ 210162 w 299139"/>
              <a:gd name="connsiteY44" fmla="*/ 214070 h 606743"/>
              <a:gd name="connsiteX45" fmla="*/ 260704 w 299139"/>
              <a:gd name="connsiteY45" fmla="*/ 181902 h 606743"/>
              <a:gd name="connsiteX46" fmla="*/ 261148 w 299139"/>
              <a:gd name="connsiteY46" fmla="*/ 181724 h 606743"/>
              <a:gd name="connsiteX47" fmla="*/ 295229 w 299139"/>
              <a:gd name="connsiteY47" fmla="*/ 189278 h 606743"/>
              <a:gd name="connsiteX48" fmla="*/ 287665 w 299139"/>
              <a:gd name="connsiteY48" fmla="*/ 223401 h 606743"/>
              <a:gd name="connsiteX49" fmla="*/ 203132 w 299139"/>
              <a:gd name="connsiteY49" fmla="*/ 277075 h 606743"/>
              <a:gd name="connsiteX50" fmla="*/ 168963 w 299139"/>
              <a:gd name="connsiteY50" fmla="*/ 269521 h 606743"/>
              <a:gd name="connsiteX51" fmla="*/ 160777 w 299139"/>
              <a:gd name="connsiteY51" fmla="*/ 217714 h 606743"/>
              <a:gd name="connsiteX52" fmla="*/ 178840 w 299139"/>
              <a:gd name="connsiteY52" fmla="*/ 146445 h 606743"/>
              <a:gd name="connsiteX53" fmla="*/ 198060 w 299139"/>
              <a:gd name="connsiteY53" fmla="*/ 134093 h 606743"/>
              <a:gd name="connsiteX54" fmla="*/ 104043 w 299139"/>
              <a:gd name="connsiteY54" fmla="*/ 108953 h 606743"/>
              <a:gd name="connsiteX55" fmla="*/ 104221 w 299139"/>
              <a:gd name="connsiteY55" fmla="*/ 108953 h 606743"/>
              <a:gd name="connsiteX56" fmla="*/ 136175 w 299139"/>
              <a:gd name="connsiteY56" fmla="*/ 134823 h 606743"/>
              <a:gd name="connsiteX57" fmla="*/ 186110 w 299139"/>
              <a:gd name="connsiteY57" fmla="*/ 113575 h 606743"/>
              <a:gd name="connsiteX58" fmla="*/ 158873 w 299139"/>
              <a:gd name="connsiteY58" fmla="*/ 134378 h 606743"/>
              <a:gd name="connsiteX59" fmla="*/ 68350 w 299139"/>
              <a:gd name="connsiteY59" fmla="*/ 175271 h 606743"/>
              <a:gd name="connsiteX60" fmla="*/ 57580 w 299139"/>
              <a:gd name="connsiteY60" fmla="*/ 176516 h 606743"/>
              <a:gd name="connsiteX61" fmla="*/ 17258 w 299139"/>
              <a:gd name="connsiteY61" fmla="*/ 170204 h 606743"/>
              <a:gd name="connsiteX62" fmla="*/ 257 w 299139"/>
              <a:gd name="connsiteY62" fmla="*/ 146913 h 606743"/>
              <a:gd name="connsiteX63" fmla="*/ 23578 w 299139"/>
              <a:gd name="connsiteY63" fmla="*/ 129933 h 606743"/>
              <a:gd name="connsiteX64" fmla="*/ 58381 w 299139"/>
              <a:gd name="connsiteY64" fmla="*/ 135356 h 606743"/>
              <a:gd name="connsiteX65" fmla="*/ 91670 w 299139"/>
              <a:gd name="connsiteY65" fmla="*/ 122110 h 606743"/>
              <a:gd name="connsiteX66" fmla="*/ 76806 w 299139"/>
              <a:gd name="connsiteY66" fmla="*/ 123354 h 606743"/>
              <a:gd name="connsiteX67" fmla="*/ 104043 w 299139"/>
              <a:gd name="connsiteY67" fmla="*/ 108953 h 606743"/>
              <a:gd name="connsiteX68" fmla="*/ 66502 w 299139"/>
              <a:gd name="connsiteY68" fmla="*/ 21593 h 606743"/>
              <a:gd name="connsiteX69" fmla="*/ 106795 w 299139"/>
              <a:gd name="connsiteY69" fmla="*/ 61851 h 606743"/>
              <a:gd name="connsiteX70" fmla="*/ 66502 w 299139"/>
              <a:gd name="connsiteY70" fmla="*/ 102109 h 606743"/>
              <a:gd name="connsiteX71" fmla="*/ 26209 w 299139"/>
              <a:gd name="connsiteY71" fmla="*/ 61851 h 606743"/>
              <a:gd name="connsiteX72" fmla="*/ 66502 w 299139"/>
              <a:gd name="connsiteY72" fmla="*/ 21593 h 606743"/>
              <a:gd name="connsiteX73" fmla="*/ 228062 w 299139"/>
              <a:gd name="connsiteY73" fmla="*/ 0 h 606743"/>
              <a:gd name="connsiteX74" fmla="*/ 278975 w 299139"/>
              <a:gd name="connsiteY74" fmla="*/ 50843 h 606743"/>
              <a:gd name="connsiteX75" fmla="*/ 228062 w 299139"/>
              <a:gd name="connsiteY75" fmla="*/ 101686 h 606743"/>
              <a:gd name="connsiteX76" fmla="*/ 177149 w 299139"/>
              <a:gd name="connsiteY76" fmla="*/ 50843 h 606743"/>
              <a:gd name="connsiteX77" fmla="*/ 228062 w 299139"/>
              <a:gd name="connsiteY77" fmla="*/ 0 h 6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99139" h="606743">
                <a:moveTo>
                  <a:pt x="149833" y="256506"/>
                </a:moveTo>
                <a:cubicBezTo>
                  <a:pt x="148587" y="266638"/>
                  <a:pt x="148498" y="274815"/>
                  <a:pt x="154640" y="284413"/>
                </a:cubicBezTo>
                <a:cubicBezTo>
                  <a:pt x="165321" y="301211"/>
                  <a:pt x="187573" y="306099"/>
                  <a:pt x="204306" y="295434"/>
                </a:cubicBezTo>
                <a:cubicBezTo>
                  <a:pt x="215700" y="288235"/>
                  <a:pt x="210982" y="291257"/>
                  <a:pt x="253083" y="264416"/>
                </a:cubicBezTo>
                <a:lnTo>
                  <a:pt x="246318" y="345827"/>
                </a:lnTo>
                <a:lnTo>
                  <a:pt x="273288" y="419061"/>
                </a:lnTo>
                <a:cubicBezTo>
                  <a:pt x="274267" y="421728"/>
                  <a:pt x="274801" y="424483"/>
                  <a:pt x="274979" y="427327"/>
                </a:cubicBezTo>
                <a:lnTo>
                  <a:pt x="284681" y="575129"/>
                </a:lnTo>
                <a:cubicBezTo>
                  <a:pt x="285749" y="591482"/>
                  <a:pt x="273288" y="605613"/>
                  <a:pt x="256999" y="606680"/>
                </a:cubicBezTo>
                <a:cubicBezTo>
                  <a:pt x="240533" y="607746"/>
                  <a:pt x="226470" y="595304"/>
                  <a:pt x="225401" y="579039"/>
                </a:cubicBezTo>
                <a:lnTo>
                  <a:pt x="216056" y="435504"/>
                </a:lnTo>
                <a:lnTo>
                  <a:pt x="181698" y="341917"/>
                </a:lnTo>
                <a:lnTo>
                  <a:pt x="168703" y="340850"/>
                </a:lnTo>
                <a:lnTo>
                  <a:pt x="182054" y="427949"/>
                </a:lnTo>
                <a:cubicBezTo>
                  <a:pt x="182677" y="432126"/>
                  <a:pt x="182410" y="436303"/>
                  <a:pt x="181342" y="440303"/>
                </a:cubicBezTo>
                <a:lnTo>
                  <a:pt x="141645" y="584905"/>
                </a:lnTo>
                <a:cubicBezTo>
                  <a:pt x="137283" y="600725"/>
                  <a:pt x="120906" y="609968"/>
                  <a:pt x="105151" y="605702"/>
                </a:cubicBezTo>
                <a:cubicBezTo>
                  <a:pt x="89308" y="601347"/>
                  <a:pt x="80051" y="585083"/>
                  <a:pt x="84323" y="569263"/>
                </a:cubicBezTo>
                <a:lnTo>
                  <a:pt x="122419" y="430704"/>
                </a:lnTo>
                <a:lnTo>
                  <a:pt x="106486" y="327163"/>
                </a:lnTo>
                <a:lnTo>
                  <a:pt x="109246" y="293568"/>
                </a:lnTo>
                <a:cubicBezTo>
                  <a:pt x="128115" y="289213"/>
                  <a:pt x="143692" y="275259"/>
                  <a:pt x="149833" y="256506"/>
                </a:cubicBezTo>
                <a:close/>
                <a:moveTo>
                  <a:pt x="48528" y="249943"/>
                </a:moveTo>
                <a:cubicBezTo>
                  <a:pt x="52710" y="252787"/>
                  <a:pt x="64455" y="256609"/>
                  <a:pt x="67836" y="271894"/>
                </a:cubicBezTo>
                <a:cubicBezTo>
                  <a:pt x="68637" y="275894"/>
                  <a:pt x="70328" y="279537"/>
                  <a:pt x="72641" y="282737"/>
                </a:cubicBezTo>
                <a:lnTo>
                  <a:pt x="65879" y="287091"/>
                </a:lnTo>
                <a:lnTo>
                  <a:pt x="47638" y="339881"/>
                </a:lnTo>
                <a:cubicBezTo>
                  <a:pt x="43901" y="350545"/>
                  <a:pt x="32334" y="356144"/>
                  <a:pt x="21746" y="352501"/>
                </a:cubicBezTo>
                <a:cubicBezTo>
                  <a:pt x="11069" y="348857"/>
                  <a:pt x="5463" y="337304"/>
                  <a:pt x="9111" y="326639"/>
                </a:cubicBezTo>
                <a:lnTo>
                  <a:pt x="29665" y="267184"/>
                </a:lnTo>
                <a:cubicBezTo>
                  <a:pt x="31177" y="262918"/>
                  <a:pt x="34025" y="259186"/>
                  <a:pt x="37940" y="256697"/>
                </a:cubicBezTo>
                <a:close/>
                <a:moveTo>
                  <a:pt x="162895" y="150163"/>
                </a:moveTo>
                <a:lnTo>
                  <a:pt x="134764" y="249925"/>
                </a:lnTo>
                <a:cubicBezTo>
                  <a:pt x="129956" y="266997"/>
                  <a:pt x="114377" y="278733"/>
                  <a:pt x="96662" y="278733"/>
                </a:cubicBezTo>
                <a:lnTo>
                  <a:pt x="96573" y="278733"/>
                </a:lnTo>
                <a:cubicBezTo>
                  <a:pt x="90430" y="278733"/>
                  <a:pt x="85000" y="274465"/>
                  <a:pt x="83753" y="268419"/>
                </a:cubicBezTo>
                <a:cubicBezTo>
                  <a:pt x="79836" y="250725"/>
                  <a:pt x="67818" y="241656"/>
                  <a:pt x="59272" y="237388"/>
                </a:cubicBezTo>
                <a:cubicBezTo>
                  <a:pt x="54109" y="234810"/>
                  <a:pt x="51260" y="229208"/>
                  <a:pt x="52150" y="223517"/>
                </a:cubicBezTo>
                <a:lnTo>
                  <a:pt x="54999" y="206001"/>
                </a:lnTo>
                <a:cubicBezTo>
                  <a:pt x="55711" y="201645"/>
                  <a:pt x="58560" y="197999"/>
                  <a:pt x="62566" y="196132"/>
                </a:cubicBezTo>
                <a:close/>
                <a:moveTo>
                  <a:pt x="198060" y="134093"/>
                </a:moveTo>
                <a:cubicBezTo>
                  <a:pt x="208560" y="131605"/>
                  <a:pt x="220039" y="134182"/>
                  <a:pt x="228670" y="142002"/>
                </a:cubicBezTo>
                <a:cubicBezTo>
                  <a:pt x="238725" y="151155"/>
                  <a:pt x="241928" y="165196"/>
                  <a:pt x="238013" y="177370"/>
                </a:cubicBezTo>
                <a:lnTo>
                  <a:pt x="208293" y="196564"/>
                </a:lnTo>
                <a:lnTo>
                  <a:pt x="210162" y="214070"/>
                </a:lnTo>
                <a:cubicBezTo>
                  <a:pt x="215145" y="210960"/>
                  <a:pt x="256077" y="184923"/>
                  <a:pt x="260704" y="181902"/>
                </a:cubicBezTo>
                <a:lnTo>
                  <a:pt x="261148" y="181724"/>
                </a:lnTo>
                <a:cubicBezTo>
                  <a:pt x="272627" y="174349"/>
                  <a:pt x="287932" y="177814"/>
                  <a:pt x="295229" y="189278"/>
                </a:cubicBezTo>
                <a:cubicBezTo>
                  <a:pt x="302614" y="200830"/>
                  <a:pt x="299233" y="216025"/>
                  <a:pt x="287665" y="223401"/>
                </a:cubicBezTo>
                <a:lnTo>
                  <a:pt x="203132" y="277075"/>
                </a:lnTo>
                <a:cubicBezTo>
                  <a:pt x="191654" y="284450"/>
                  <a:pt x="176349" y="281073"/>
                  <a:pt x="168963" y="269521"/>
                </a:cubicBezTo>
                <a:cubicBezTo>
                  <a:pt x="164336" y="262323"/>
                  <a:pt x="165137" y="257347"/>
                  <a:pt x="160777" y="217714"/>
                </a:cubicBezTo>
                <a:lnTo>
                  <a:pt x="178840" y="146445"/>
                </a:lnTo>
                <a:cubicBezTo>
                  <a:pt x="183823" y="140403"/>
                  <a:pt x="189785" y="135960"/>
                  <a:pt x="198060" y="134093"/>
                </a:cubicBezTo>
                <a:close/>
                <a:moveTo>
                  <a:pt x="104043" y="108953"/>
                </a:moveTo>
                <a:cubicBezTo>
                  <a:pt x="104043" y="108953"/>
                  <a:pt x="104132" y="108953"/>
                  <a:pt x="104221" y="108953"/>
                </a:cubicBezTo>
                <a:cubicBezTo>
                  <a:pt x="119887" y="109042"/>
                  <a:pt x="132971" y="120065"/>
                  <a:pt x="136175" y="134823"/>
                </a:cubicBezTo>
                <a:cubicBezTo>
                  <a:pt x="148548" y="121310"/>
                  <a:pt x="166528" y="113131"/>
                  <a:pt x="186110" y="113575"/>
                </a:cubicBezTo>
                <a:cubicBezTo>
                  <a:pt x="175785" y="117398"/>
                  <a:pt x="166439" y="124154"/>
                  <a:pt x="158873" y="134378"/>
                </a:cubicBezTo>
                <a:cubicBezTo>
                  <a:pt x="154957" y="135356"/>
                  <a:pt x="80277" y="170560"/>
                  <a:pt x="68350" y="175271"/>
                </a:cubicBezTo>
                <a:cubicBezTo>
                  <a:pt x="64967" y="176605"/>
                  <a:pt x="61318" y="177049"/>
                  <a:pt x="57580" y="176516"/>
                </a:cubicBezTo>
                <a:lnTo>
                  <a:pt x="17258" y="170204"/>
                </a:lnTo>
                <a:cubicBezTo>
                  <a:pt x="6132" y="168426"/>
                  <a:pt x="-1523" y="158025"/>
                  <a:pt x="257" y="146913"/>
                </a:cubicBezTo>
                <a:cubicBezTo>
                  <a:pt x="1948" y="135800"/>
                  <a:pt x="12452" y="128155"/>
                  <a:pt x="23578" y="129933"/>
                </a:cubicBezTo>
                <a:lnTo>
                  <a:pt x="58381" y="135356"/>
                </a:lnTo>
                <a:lnTo>
                  <a:pt x="91670" y="122110"/>
                </a:lnTo>
                <a:lnTo>
                  <a:pt x="76806" y="123354"/>
                </a:lnTo>
                <a:cubicBezTo>
                  <a:pt x="82680" y="114642"/>
                  <a:pt x="92650" y="108953"/>
                  <a:pt x="104043" y="108953"/>
                </a:cubicBezTo>
                <a:close/>
                <a:moveTo>
                  <a:pt x="66502" y="21593"/>
                </a:moveTo>
                <a:cubicBezTo>
                  <a:pt x="88755" y="21593"/>
                  <a:pt x="106795" y="39617"/>
                  <a:pt x="106795" y="61851"/>
                </a:cubicBezTo>
                <a:cubicBezTo>
                  <a:pt x="106795" y="84085"/>
                  <a:pt x="88755" y="102109"/>
                  <a:pt x="66502" y="102109"/>
                </a:cubicBezTo>
                <a:cubicBezTo>
                  <a:pt x="44249" y="102109"/>
                  <a:pt x="26209" y="84085"/>
                  <a:pt x="26209" y="61851"/>
                </a:cubicBezTo>
                <a:cubicBezTo>
                  <a:pt x="26209" y="39617"/>
                  <a:pt x="44249" y="21593"/>
                  <a:pt x="66502" y="21593"/>
                </a:cubicBezTo>
                <a:close/>
                <a:moveTo>
                  <a:pt x="228062" y="0"/>
                </a:moveTo>
                <a:cubicBezTo>
                  <a:pt x="256180" y="0"/>
                  <a:pt x="278975" y="22763"/>
                  <a:pt x="278975" y="50843"/>
                </a:cubicBezTo>
                <a:cubicBezTo>
                  <a:pt x="278975" y="78923"/>
                  <a:pt x="256180" y="101686"/>
                  <a:pt x="228062" y="101686"/>
                </a:cubicBezTo>
                <a:cubicBezTo>
                  <a:pt x="199944" y="101686"/>
                  <a:pt x="177149" y="78923"/>
                  <a:pt x="177149" y="50843"/>
                </a:cubicBezTo>
                <a:cubicBezTo>
                  <a:pt x="177149" y="22763"/>
                  <a:pt x="199944" y="0"/>
                  <a:pt x="228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arent-and-kid_43004"/>
          <p:cNvSpPr/>
          <p:nvPr/>
        </p:nvSpPr>
        <p:spPr>
          <a:xfrm>
            <a:off x="7734421" y="3365768"/>
            <a:ext cx="609685" cy="580050"/>
          </a:xfrm>
          <a:custGeom>
            <a:avLst/>
            <a:gdLst>
              <a:gd name="connsiteX0" fmla="*/ 119122 w 610145"/>
              <a:gd name="connsiteY0" fmla="*/ 412798 h 580488"/>
              <a:gd name="connsiteX1" fmla="*/ 119122 w 610145"/>
              <a:gd name="connsiteY1" fmla="*/ 415665 h 580488"/>
              <a:gd name="connsiteX2" fmla="*/ 121992 w 610145"/>
              <a:gd name="connsiteY2" fmla="*/ 412798 h 580488"/>
              <a:gd name="connsiteX3" fmla="*/ 529681 w 610145"/>
              <a:gd name="connsiteY3" fmla="*/ 215183 h 580488"/>
              <a:gd name="connsiteX4" fmla="*/ 597214 w 610145"/>
              <a:gd name="connsiteY4" fmla="*/ 215183 h 580488"/>
              <a:gd name="connsiteX5" fmla="*/ 610145 w 610145"/>
              <a:gd name="connsiteY5" fmla="*/ 352661 h 580488"/>
              <a:gd name="connsiteX6" fmla="*/ 541176 w 610145"/>
              <a:gd name="connsiteY6" fmla="*/ 352661 h 580488"/>
              <a:gd name="connsiteX7" fmla="*/ 411987 w 610145"/>
              <a:gd name="connsiteY7" fmla="*/ 207826 h 580488"/>
              <a:gd name="connsiteX8" fmla="*/ 521096 w 610145"/>
              <a:gd name="connsiteY8" fmla="*/ 207826 h 580488"/>
              <a:gd name="connsiteX9" fmla="*/ 538324 w 610145"/>
              <a:gd name="connsiteY9" fmla="*/ 442890 h 580488"/>
              <a:gd name="connsiteX10" fmla="*/ 518225 w 610145"/>
              <a:gd name="connsiteY10" fmla="*/ 442890 h 580488"/>
              <a:gd name="connsiteX11" fmla="*/ 564165 w 610145"/>
              <a:gd name="connsiteY11" fmla="*/ 558988 h 580488"/>
              <a:gd name="connsiteX12" fmla="*/ 508175 w 610145"/>
              <a:gd name="connsiteY12" fmla="*/ 580488 h 580488"/>
              <a:gd name="connsiteX13" fmla="*/ 472284 w 610145"/>
              <a:gd name="connsiteY13" fmla="*/ 487322 h 580488"/>
              <a:gd name="connsiteX14" fmla="*/ 434957 w 610145"/>
              <a:gd name="connsiteY14" fmla="*/ 580488 h 580488"/>
              <a:gd name="connsiteX15" fmla="*/ 378967 w 610145"/>
              <a:gd name="connsiteY15" fmla="*/ 558988 h 580488"/>
              <a:gd name="connsiteX16" fmla="*/ 424908 w 610145"/>
              <a:gd name="connsiteY16" fmla="*/ 442890 h 580488"/>
              <a:gd name="connsiteX17" fmla="*/ 411987 w 610145"/>
              <a:gd name="connsiteY17" fmla="*/ 442890 h 580488"/>
              <a:gd name="connsiteX18" fmla="*/ 411987 w 610145"/>
              <a:gd name="connsiteY18" fmla="*/ 333958 h 580488"/>
              <a:gd name="connsiteX19" fmla="*/ 396195 w 610145"/>
              <a:gd name="connsiteY19" fmla="*/ 359757 h 580488"/>
              <a:gd name="connsiteX20" fmla="*/ 358868 w 610145"/>
              <a:gd name="connsiteY20" fmla="*/ 335391 h 580488"/>
              <a:gd name="connsiteX21" fmla="*/ 411987 w 610145"/>
              <a:gd name="connsiteY21" fmla="*/ 252259 h 580488"/>
              <a:gd name="connsiteX22" fmla="*/ 14352 w 610145"/>
              <a:gd name="connsiteY22" fmla="*/ 146214 h 580488"/>
              <a:gd name="connsiteX23" fmla="*/ 133474 w 610145"/>
              <a:gd name="connsiteY23" fmla="*/ 151947 h 580488"/>
              <a:gd name="connsiteX24" fmla="*/ 221021 w 610145"/>
              <a:gd name="connsiteY24" fmla="*/ 199244 h 580488"/>
              <a:gd name="connsiteX25" fmla="*/ 332966 w 610145"/>
              <a:gd name="connsiteY25" fmla="*/ 172012 h 580488"/>
              <a:gd name="connsiteX26" fmla="*/ 348753 w 610145"/>
              <a:gd name="connsiteY26" fmla="*/ 223609 h 580488"/>
              <a:gd name="connsiteX27" fmla="*/ 219585 w 610145"/>
              <a:gd name="connsiteY27" fmla="*/ 258007 h 580488"/>
              <a:gd name="connsiteX28" fmla="*/ 219585 w 610145"/>
              <a:gd name="connsiteY28" fmla="*/ 259441 h 580488"/>
              <a:gd name="connsiteX29" fmla="*/ 218150 w 610145"/>
              <a:gd name="connsiteY29" fmla="*/ 259441 h 580488"/>
              <a:gd name="connsiteX30" fmla="*/ 218150 w 610145"/>
              <a:gd name="connsiteY30" fmla="*/ 258007 h 580488"/>
              <a:gd name="connsiteX31" fmla="*/ 130603 w 610145"/>
              <a:gd name="connsiteY31" fmla="*/ 210710 h 580488"/>
              <a:gd name="connsiteX32" fmla="*/ 121992 w 610145"/>
              <a:gd name="connsiteY32" fmla="*/ 351168 h 580488"/>
              <a:gd name="connsiteX33" fmla="*/ 228197 w 610145"/>
              <a:gd name="connsiteY33" fmla="*/ 351168 h 580488"/>
              <a:gd name="connsiteX34" fmla="*/ 228197 w 610145"/>
              <a:gd name="connsiteY34" fmla="*/ 412798 h 580488"/>
              <a:gd name="connsiteX35" fmla="*/ 226761 w 610145"/>
              <a:gd name="connsiteY35" fmla="*/ 412798 h 580488"/>
              <a:gd name="connsiteX36" fmla="*/ 110510 w 610145"/>
              <a:gd name="connsiteY36" fmla="*/ 544657 h 580488"/>
              <a:gd name="connsiteX37" fmla="*/ 124862 w 610145"/>
              <a:gd name="connsiteY37" fmla="*/ 563289 h 580488"/>
              <a:gd name="connsiteX38" fmla="*/ 103334 w 610145"/>
              <a:gd name="connsiteY38" fmla="*/ 580488 h 580488"/>
              <a:gd name="connsiteX39" fmla="*/ 37315 w 610145"/>
              <a:gd name="connsiteY39" fmla="*/ 498793 h 580488"/>
              <a:gd name="connsiteX40" fmla="*/ 58843 w 610145"/>
              <a:gd name="connsiteY40" fmla="*/ 481594 h 580488"/>
              <a:gd name="connsiteX41" fmla="*/ 60279 w 610145"/>
              <a:gd name="connsiteY41" fmla="*/ 483027 h 580488"/>
              <a:gd name="connsiteX42" fmla="*/ 117686 w 610145"/>
              <a:gd name="connsiteY42" fmla="*/ 418531 h 580488"/>
              <a:gd name="connsiteX43" fmla="*/ 1435 w 610145"/>
              <a:gd name="connsiteY43" fmla="*/ 412798 h 580488"/>
              <a:gd name="connsiteX44" fmla="*/ 0 w 610145"/>
              <a:gd name="connsiteY44" fmla="*/ 412798 h 580488"/>
              <a:gd name="connsiteX45" fmla="*/ 1435 w 610145"/>
              <a:gd name="connsiteY45" fmla="*/ 372667 h 580488"/>
              <a:gd name="connsiteX46" fmla="*/ 1435 w 610145"/>
              <a:gd name="connsiteY46" fmla="*/ 351168 h 580488"/>
              <a:gd name="connsiteX47" fmla="*/ 2871 w 610145"/>
              <a:gd name="connsiteY47" fmla="*/ 351168 h 580488"/>
              <a:gd name="connsiteX48" fmla="*/ 462896 w 610145"/>
              <a:gd name="connsiteY48" fmla="*/ 63221 h 580488"/>
              <a:gd name="connsiteX49" fmla="*/ 529681 w 610145"/>
              <a:gd name="connsiteY49" fmla="*/ 129891 h 580488"/>
              <a:gd name="connsiteX50" fmla="*/ 462896 w 610145"/>
              <a:gd name="connsiteY50" fmla="*/ 196561 h 580488"/>
              <a:gd name="connsiteX51" fmla="*/ 396111 w 610145"/>
              <a:gd name="connsiteY51" fmla="*/ 129891 h 580488"/>
              <a:gd name="connsiteX52" fmla="*/ 462896 w 610145"/>
              <a:gd name="connsiteY52" fmla="*/ 63221 h 580488"/>
              <a:gd name="connsiteX53" fmla="*/ 153571 w 610145"/>
              <a:gd name="connsiteY53" fmla="*/ 0 h 580488"/>
              <a:gd name="connsiteX54" fmla="*/ 228288 w 610145"/>
              <a:gd name="connsiteY54" fmla="*/ 74602 h 580488"/>
              <a:gd name="connsiteX55" fmla="*/ 153571 w 610145"/>
              <a:gd name="connsiteY55" fmla="*/ 149204 h 580488"/>
              <a:gd name="connsiteX56" fmla="*/ 78854 w 610145"/>
              <a:gd name="connsiteY56" fmla="*/ 74602 h 580488"/>
              <a:gd name="connsiteX57" fmla="*/ 153571 w 610145"/>
              <a:gd name="connsiteY57" fmla="*/ 0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10145" h="580488">
                <a:moveTo>
                  <a:pt x="119122" y="412798"/>
                </a:moveTo>
                <a:lnTo>
                  <a:pt x="119122" y="415665"/>
                </a:lnTo>
                <a:lnTo>
                  <a:pt x="121992" y="412798"/>
                </a:lnTo>
                <a:close/>
                <a:moveTo>
                  <a:pt x="529681" y="215183"/>
                </a:moveTo>
                <a:lnTo>
                  <a:pt x="597214" y="215183"/>
                </a:lnTo>
                <a:lnTo>
                  <a:pt x="610145" y="352661"/>
                </a:lnTo>
                <a:lnTo>
                  <a:pt x="541176" y="352661"/>
                </a:lnTo>
                <a:close/>
                <a:moveTo>
                  <a:pt x="411987" y="207826"/>
                </a:moveTo>
                <a:lnTo>
                  <a:pt x="521096" y="207826"/>
                </a:lnTo>
                <a:lnTo>
                  <a:pt x="538324" y="442890"/>
                </a:lnTo>
                <a:lnTo>
                  <a:pt x="518225" y="442890"/>
                </a:lnTo>
                <a:lnTo>
                  <a:pt x="564165" y="558988"/>
                </a:lnTo>
                <a:lnTo>
                  <a:pt x="508175" y="580488"/>
                </a:lnTo>
                <a:lnTo>
                  <a:pt x="472284" y="487322"/>
                </a:lnTo>
                <a:lnTo>
                  <a:pt x="434957" y="580488"/>
                </a:lnTo>
                <a:lnTo>
                  <a:pt x="378967" y="558988"/>
                </a:lnTo>
                <a:lnTo>
                  <a:pt x="424908" y="442890"/>
                </a:lnTo>
                <a:lnTo>
                  <a:pt x="411987" y="442890"/>
                </a:lnTo>
                <a:lnTo>
                  <a:pt x="411987" y="333958"/>
                </a:lnTo>
                <a:lnTo>
                  <a:pt x="396195" y="359757"/>
                </a:lnTo>
                <a:lnTo>
                  <a:pt x="358868" y="335391"/>
                </a:lnTo>
                <a:lnTo>
                  <a:pt x="411987" y="252259"/>
                </a:lnTo>
                <a:close/>
                <a:moveTo>
                  <a:pt x="14352" y="146214"/>
                </a:moveTo>
                <a:lnTo>
                  <a:pt x="133474" y="151947"/>
                </a:lnTo>
                <a:lnTo>
                  <a:pt x="221021" y="199244"/>
                </a:lnTo>
                <a:lnTo>
                  <a:pt x="332966" y="172012"/>
                </a:lnTo>
                <a:lnTo>
                  <a:pt x="348753" y="223609"/>
                </a:lnTo>
                <a:lnTo>
                  <a:pt x="219585" y="258007"/>
                </a:lnTo>
                <a:lnTo>
                  <a:pt x="219585" y="259441"/>
                </a:lnTo>
                <a:lnTo>
                  <a:pt x="218150" y="259441"/>
                </a:lnTo>
                <a:lnTo>
                  <a:pt x="218150" y="258007"/>
                </a:lnTo>
                <a:lnTo>
                  <a:pt x="130603" y="210710"/>
                </a:lnTo>
                <a:lnTo>
                  <a:pt x="121992" y="351168"/>
                </a:lnTo>
                <a:lnTo>
                  <a:pt x="228197" y="351168"/>
                </a:lnTo>
                <a:lnTo>
                  <a:pt x="228197" y="412798"/>
                </a:lnTo>
                <a:lnTo>
                  <a:pt x="226761" y="412798"/>
                </a:lnTo>
                <a:lnTo>
                  <a:pt x="110510" y="544657"/>
                </a:lnTo>
                <a:lnTo>
                  <a:pt x="124862" y="563289"/>
                </a:lnTo>
                <a:lnTo>
                  <a:pt x="103334" y="580488"/>
                </a:lnTo>
                <a:lnTo>
                  <a:pt x="37315" y="498793"/>
                </a:lnTo>
                <a:lnTo>
                  <a:pt x="58843" y="481594"/>
                </a:lnTo>
                <a:lnTo>
                  <a:pt x="60279" y="483027"/>
                </a:lnTo>
                <a:lnTo>
                  <a:pt x="117686" y="418531"/>
                </a:lnTo>
                <a:lnTo>
                  <a:pt x="1435" y="412798"/>
                </a:lnTo>
                <a:lnTo>
                  <a:pt x="0" y="412798"/>
                </a:lnTo>
                <a:lnTo>
                  <a:pt x="1435" y="372667"/>
                </a:lnTo>
                <a:lnTo>
                  <a:pt x="1435" y="351168"/>
                </a:lnTo>
                <a:lnTo>
                  <a:pt x="2871" y="351168"/>
                </a:lnTo>
                <a:close/>
                <a:moveTo>
                  <a:pt x="462896" y="63221"/>
                </a:moveTo>
                <a:cubicBezTo>
                  <a:pt x="499780" y="63221"/>
                  <a:pt x="529681" y="93070"/>
                  <a:pt x="529681" y="129891"/>
                </a:cubicBezTo>
                <a:cubicBezTo>
                  <a:pt x="529681" y="166712"/>
                  <a:pt x="499780" y="196561"/>
                  <a:pt x="462896" y="196561"/>
                </a:cubicBezTo>
                <a:cubicBezTo>
                  <a:pt x="426012" y="196561"/>
                  <a:pt x="396111" y="166712"/>
                  <a:pt x="396111" y="129891"/>
                </a:cubicBezTo>
                <a:cubicBezTo>
                  <a:pt x="396111" y="93070"/>
                  <a:pt x="426012" y="63221"/>
                  <a:pt x="462896" y="63221"/>
                </a:cubicBezTo>
                <a:close/>
                <a:moveTo>
                  <a:pt x="153571" y="0"/>
                </a:moveTo>
                <a:cubicBezTo>
                  <a:pt x="194836" y="0"/>
                  <a:pt x="228288" y="33400"/>
                  <a:pt x="228288" y="74602"/>
                </a:cubicBezTo>
                <a:cubicBezTo>
                  <a:pt x="228288" y="115804"/>
                  <a:pt x="194836" y="149204"/>
                  <a:pt x="153571" y="149204"/>
                </a:cubicBezTo>
                <a:cubicBezTo>
                  <a:pt x="112306" y="149204"/>
                  <a:pt x="78854" y="115804"/>
                  <a:pt x="78854" y="74602"/>
                </a:cubicBezTo>
                <a:cubicBezTo>
                  <a:pt x="78854" y="33400"/>
                  <a:pt x="112306" y="0"/>
                  <a:pt x="1535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456085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360724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68583" y="3476792"/>
            <a:ext cx="4231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2018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456085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360724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70%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57346" y="3476792"/>
            <a:ext cx="42319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2019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456085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360724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46107" y="3508335"/>
            <a:ext cx="42319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2020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456085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360724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934870" y="3508335"/>
            <a:ext cx="42319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2021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7498" y="4017886"/>
            <a:ext cx="3928883" cy="722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12053" y="4017886"/>
            <a:ext cx="165445" cy="722185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77498" y="4811624"/>
            <a:ext cx="3928883" cy="722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12053" y="4811624"/>
            <a:ext cx="165445" cy="722185"/>
          </a:xfrm>
          <a:prstGeom prst="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53138" y="4049429"/>
            <a:ext cx="3928883" cy="722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87693" y="4049429"/>
            <a:ext cx="165445" cy="722185"/>
          </a:xfrm>
          <a:prstGeom prst="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13453" y="4113552"/>
            <a:ext cx="3564921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4912225"/>
            <a:ext cx="3564921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107925"/>
            <a:ext cx="3564921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53138" y="4804971"/>
            <a:ext cx="3928883" cy="7221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87693" y="4804971"/>
            <a:ext cx="165445" cy="722185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9093" y="4898875"/>
            <a:ext cx="3564921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US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4" r="1594" b="31989"/>
          <a:stretch>
            <a:fillRect/>
          </a:stretch>
        </p:blipFill>
        <p:spPr>
          <a:xfrm>
            <a:off x="-3578" y="1832050"/>
            <a:ext cx="12862327" cy="54006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noFill/>
          <a:ln w="762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3"/>
          <p:cNvSpPr txBox="1"/>
          <p:nvPr/>
        </p:nvSpPr>
        <p:spPr>
          <a:xfrm>
            <a:off x="3837087" y="1379697"/>
            <a:ext cx="3036854" cy="255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rgbClr val="C24546"/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02</a:t>
            </a:r>
            <a:endParaRPr lang="zh-CN" altLang="en-US" sz="16600" b="1" dirty="0">
              <a:solidFill>
                <a:srgbClr val="C24546"/>
              </a:solidFill>
              <a:latin typeface="问藏书房" pitchFamily="2" charset="-122"/>
              <a:ea typeface="问藏书房" pitchFamily="2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337380" y="3951441"/>
            <a:ext cx="4418385" cy="1563654"/>
            <a:chOff x="8572130" y="1270457"/>
            <a:chExt cx="4418930" cy="1563848"/>
          </a:xfrm>
        </p:grpSpPr>
        <p:sp>
          <p:nvSpPr>
            <p:cNvPr id="19" name="矩形 18"/>
            <p:cNvSpPr/>
            <p:nvPr/>
          </p:nvSpPr>
          <p:spPr>
            <a:xfrm>
              <a:off x="8749379" y="1270457"/>
              <a:ext cx="4064434" cy="58484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问藏书房" pitchFamily="2" charset="-122"/>
                  <a:ea typeface="问藏书房" pitchFamily="2" charset="-122"/>
                  <a:cs typeface="+mn-ea"/>
                  <a:sym typeface="+mn-lt"/>
                </a:rPr>
                <a:t>单击此处添加标题文本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8572130" y="1947477"/>
              <a:ext cx="4418930" cy="88682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此处添加详细文本描述，文字内容建议与标题相关尽量简洁生动</a:t>
              </a: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……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34" y="1456084"/>
            <a:ext cx="3753884" cy="577656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28" y="47364"/>
            <a:ext cx="1995254" cy="3398644"/>
          </a:xfrm>
          <a:prstGeom prst="rect">
            <a:avLst/>
          </a:prstGeom>
        </p:spPr>
      </p:pic>
      <p:sp>
        <p:nvSpPr>
          <p:cNvPr id="12" name="scholar_177882"/>
          <p:cNvSpPr/>
          <p:nvPr/>
        </p:nvSpPr>
        <p:spPr>
          <a:xfrm>
            <a:off x="6779151" y="2794904"/>
            <a:ext cx="609685" cy="465812"/>
          </a:xfrm>
          <a:custGeom>
            <a:avLst/>
            <a:gdLst>
              <a:gd name="connsiteX0" fmla="*/ 552351 w 604887"/>
              <a:gd name="connsiteY0" fmla="*/ 154891 h 462147"/>
              <a:gd name="connsiteX1" fmla="*/ 604887 w 604887"/>
              <a:gd name="connsiteY1" fmla="*/ 225403 h 462147"/>
              <a:gd name="connsiteX2" fmla="*/ 552351 w 604887"/>
              <a:gd name="connsiteY2" fmla="*/ 295914 h 462147"/>
              <a:gd name="connsiteX3" fmla="*/ 526994 w 604887"/>
              <a:gd name="connsiteY3" fmla="*/ 287119 h 462147"/>
              <a:gd name="connsiteX4" fmla="*/ 532005 w 604887"/>
              <a:gd name="connsiteY4" fmla="*/ 353840 h 462147"/>
              <a:gd name="connsiteX5" fmla="*/ 579075 w 604887"/>
              <a:gd name="connsiteY5" fmla="*/ 404790 h 462147"/>
              <a:gd name="connsiteX6" fmla="*/ 578012 w 604887"/>
              <a:gd name="connsiteY6" fmla="*/ 433450 h 462147"/>
              <a:gd name="connsiteX7" fmla="*/ 549314 w 604887"/>
              <a:gd name="connsiteY7" fmla="*/ 432237 h 462147"/>
              <a:gd name="connsiteX8" fmla="*/ 497386 w 604887"/>
              <a:gd name="connsiteY8" fmla="*/ 376282 h 462147"/>
              <a:gd name="connsiteX9" fmla="*/ 492071 w 604887"/>
              <a:gd name="connsiteY9" fmla="*/ 364303 h 462147"/>
              <a:gd name="connsiteX10" fmla="*/ 487516 w 604887"/>
              <a:gd name="connsiteY10" fmla="*/ 313959 h 462147"/>
              <a:gd name="connsiteX11" fmla="*/ 480228 w 604887"/>
              <a:gd name="connsiteY11" fmla="*/ 313959 h 462147"/>
              <a:gd name="connsiteX12" fmla="*/ 467322 w 604887"/>
              <a:gd name="connsiteY12" fmla="*/ 368701 h 462147"/>
              <a:gd name="connsiteX13" fmla="*/ 477343 w 604887"/>
              <a:gd name="connsiteY13" fmla="*/ 439061 h 462147"/>
              <a:gd name="connsiteX14" fmla="*/ 460033 w 604887"/>
              <a:gd name="connsiteY14" fmla="*/ 461958 h 462147"/>
              <a:gd name="connsiteX15" fmla="*/ 437106 w 604887"/>
              <a:gd name="connsiteY15" fmla="*/ 444671 h 462147"/>
              <a:gd name="connsiteX16" fmla="*/ 426629 w 604887"/>
              <a:gd name="connsiteY16" fmla="*/ 370520 h 462147"/>
              <a:gd name="connsiteX17" fmla="*/ 426933 w 604887"/>
              <a:gd name="connsiteY17" fmla="*/ 363090 h 462147"/>
              <a:gd name="connsiteX18" fmla="*/ 438624 w 604887"/>
              <a:gd name="connsiteY18" fmla="*/ 313959 h 462147"/>
              <a:gd name="connsiteX19" fmla="*/ 437258 w 604887"/>
              <a:gd name="connsiteY19" fmla="*/ 291214 h 462147"/>
              <a:gd name="connsiteX20" fmla="*/ 448646 w 604887"/>
              <a:gd name="connsiteY20" fmla="*/ 288484 h 462147"/>
              <a:gd name="connsiteX21" fmla="*/ 465955 w 604887"/>
              <a:gd name="connsiteY21" fmla="*/ 279234 h 462147"/>
              <a:gd name="connsiteX22" fmla="*/ 503915 w 604887"/>
              <a:gd name="connsiteY22" fmla="*/ 216911 h 462147"/>
              <a:gd name="connsiteX23" fmla="*/ 453049 w 604887"/>
              <a:gd name="connsiteY23" fmla="*/ 265739 h 462147"/>
              <a:gd name="connsiteX24" fmla="*/ 444394 w 604887"/>
              <a:gd name="connsiteY24" fmla="*/ 270439 h 462147"/>
              <a:gd name="connsiteX25" fmla="*/ 385633 w 604887"/>
              <a:gd name="connsiteY25" fmla="*/ 284238 h 462147"/>
              <a:gd name="connsiteX26" fmla="*/ 363161 w 604887"/>
              <a:gd name="connsiteY26" fmla="*/ 270288 h 462147"/>
              <a:gd name="connsiteX27" fmla="*/ 376978 w 604887"/>
              <a:gd name="connsiteY27" fmla="*/ 247845 h 462147"/>
              <a:gd name="connsiteX28" fmla="*/ 430880 w 604887"/>
              <a:gd name="connsiteY28" fmla="*/ 235259 h 462147"/>
              <a:gd name="connsiteX29" fmla="*/ 478102 w 604887"/>
              <a:gd name="connsiteY29" fmla="*/ 189920 h 462147"/>
              <a:gd name="connsiteX30" fmla="*/ 437258 w 604887"/>
              <a:gd name="connsiteY30" fmla="*/ 212514 h 462147"/>
              <a:gd name="connsiteX31" fmla="*/ 437258 w 604887"/>
              <a:gd name="connsiteY31" fmla="*/ 193407 h 462147"/>
              <a:gd name="connsiteX32" fmla="*/ 461704 w 604887"/>
              <a:gd name="connsiteY32" fmla="*/ 168994 h 462147"/>
              <a:gd name="connsiteX33" fmla="*/ 520769 w 604887"/>
              <a:gd name="connsiteY33" fmla="*/ 168994 h 462147"/>
              <a:gd name="connsiteX34" fmla="*/ 552351 w 604887"/>
              <a:gd name="connsiteY34" fmla="*/ 154891 h 462147"/>
              <a:gd name="connsiteX35" fmla="*/ 201929 w 604887"/>
              <a:gd name="connsiteY35" fmla="*/ 109424 h 462147"/>
              <a:gd name="connsiteX36" fmla="*/ 259624 w 604887"/>
              <a:gd name="connsiteY36" fmla="*/ 131408 h 462147"/>
              <a:gd name="connsiteX37" fmla="*/ 281790 w 604887"/>
              <a:gd name="connsiteY37" fmla="*/ 162034 h 462147"/>
              <a:gd name="connsiteX38" fmla="*/ 274503 w 604887"/>
              <a:gd name="connsiteY38" fmla="*/ 163702 h 462147"/>
              <a:gd name="connsiteX39" fmla="*/ 222426 w 604887"/>
              <a:gd name="connsiteY39" fmla="*/ 134895 h 462147"/>
              <a:gd name="connsiteX40" fmla="*/ 276780 w 604887"/>
              <a:gd name="connsiteY40" fmla="*/ 186899 h 462147"/>
              <a:gd name="connsiteX41" fmla="*/ 355123 w 604887"/>
              <a:gd name="connsiteY41" fmla="*/ 169463 h 462147"/>
              <a:gd name="connsiteX42" fmla="*/ 382755 w 604887"/>
              <a:gd name="connsiteY42" fmla="*/ 187050 h 462147"/>
              <a:gd name="connsiteX43" fmla="*/ 365295 w 604887"/>
              <a:gd name="connsiteY43" fmla="*/ 214644 h 462147"/>
              <a:gd name="connsiteX44" fmla="*/ 274806 w 604887"/>
              <a:gd name="connsiteY44" fmla="*/ 234960 h 462147"/>
              <a:gd name="connsiteX45" fmla="*/ 253551 w 604887"/>
              <a:gd name="connsiteY45" fmla="*/ 229047 h 462147"/>
              <a:gd name="connsiteX46" fmla="*/ 190239 w 604887"/>
              <a:gd name="connsiteY46" fmla="*/ 168402 h 462147"/>
              <a:gd name="connsiteX47" fmla="*/ 237609 w 604887"/>
              <a:gd name="connsiteY47" fmla="*/ 245724 h 462147"/>
              <a:gd name="connsiteX48" fmla="*/ 248844 w 604887"/>
              <a:gd name="connsiteY48" fmla="*/ 256489 h 462147"/>
              <a:gd name="connsiteX49" fmla="*/ 236242 w 604887"/>
              <a:gd name="connsiteY49" fmla="*/ 289389 h 462147"/>
              <a:gd name="connsiteX50" fmla="*/ 267063 w 604887"/>
              <a:gd name="connsiteY50" fmla="*/ 297121 h 462147"/>
              <a:gd name="connsiteX51" fmla="*/ 287256 w 604887"/>
              <a:gd name="connsiteY51" fmla="*/ 330628 h 462147"/>
              <a:gd name="connsiteX52" fmla="*/ 261142 w 604887"/>
              <a:gd name="connsiteY52" fmla="*/ 440698 h 462147"/>
              <a:gd name="connsiteX53" fmla="*/ 227740 w 604887"/>
              <a:gd name="connsiteY53" fmla="*/ 461318 h 462147"/>
              <a:gd name="connsiteX54" fmla="*/ 206940 w 604887"/>
              <a:gd name="connsiteY54" fmla="*/ 427963 h 462147"/>
              <a:gd name="connsiteX55" fmla="*/ 226829 w 604887"/>
              <a:gd name="connsiteY55" fmla="*/ 344424 h 462147"/>
              <a:gd name="connsiteX56" fmla="*/ 155319 w 604887"/>
              <a:gd name="connsiteY56" fmla="*/ 326534 h 462147"/>
              <a:gd name="connsiteX57" fmla="*/ 171260 w 604887"/>
              <a:gd name="connsiteY57" fmla="*/ 430085 h 462147"/>
              <a:gd name="connsiteX58" fmla="*/ 164884 w 604887"/>
              <a:gd name="connsiteY58" fmla="*/ 452372 h 462147"/>
              <a:gd name="connsiteX59" fmla="*/ 143780 w 604887"/>
              <a:gd name="connsiteY59" fmla="*/ 462076 h 462147"/>
              <a:gd name="connsiteX60" fmla="*/ 27784 w 604887"/>
              <a:gd name="connsiteY60" fmla="*/ 462076 h 462147"/>
              <a:gd name="connsiteX61" fmla="*/ 0 w 604887"/>
              <a:gd name="connsiteY61" fmla="*/ 434330 h 462147"/>
              <a:gd name="connsiteX62" fmla="*/ 27784 w 604887"/>
              <a:gd name="connsiteY62" fmla="*/ 406434 h 462147"/>
              <a:gd name="connsiteX63" fmla="*/ 111289 w 604887"/>
              <a:gd name="connsiteY63" fmla="*/ 406434 h 462147"/>
              <a:gd name="connsiteX64" fmla="*/ 96410 w 604887"/>
              <a:gd name="connsiteY64" fmla="*/ 310615 h 462147"/>
              <a:gd name="connsiteX65" fmla="*/ 99598 w 604887"/>
              <a:gd name="connsiteY65" fmla="*/ 280292 h 462147"/>
              <a:gd name="connsiteX66" fmla="*/ 157292 w 604887"/>
              <a:gd name="connsiteY66" fmla="*/ 129437 h 462147"/>
              <a:gd name="connsiteX67" fmla="*/ 201929 w 604887"/>
              <a:gd name="connsiteY67" fmla="*/ 109424 h 462147"/>
              <a:gd name="connsiteX68" fmla="*/ 481715 w 604887"/>
              <a:gd name="connsiteY68" fmla="*/ 66049 h 462147"/>
              <a:gd name="connsiteX69" fmla="*/ 525501 w 604887"/>
              <a:gd name="connsiteY69" fmla="*/ 109800 h 462147"/>
              <a:gd name="connsiteX70" fmla="*/ 481715 w 604887"/>
              <a:gd name="connsiteY70" fmla="*/ 153551 h 462147"/>
              <a:gd name="connsiteX71" fmla="*/ 437929 w 604887"/>
              <a:gd name="connsiteY71" fmla="*/ 109800 h 462147"/>
              <a:gd name="connsiteX72" fmla="*/ 481715 w 604887"/>
              <a:gd name="connsiteY72" fmla="*/ 66049 h 462147"/>
              <a:gd name="connsiteX73" fmla="*/ 263986 w 604887"/>
              <a:gd name="connsiteY73" fmla="*/ 0 h 462147"/>
              <a:gd name="connsiteX74" fmla="*/ 315217 w 604887"/>
              <a:gd name="connsiteY74" fmla="*/ 51160 h 462147"/>
              <a:gd name="connsiteX75" fmla="*/ 263986 w 604887"/>
              <a:gd name="connsiteY75" fmla="*/ 102320 h 462147"/>
              <a:gd name="connsiteX76" fmla="*/ 212755 w 604887"/>
              <a:gd name="connsiteY76" fmla="*/ 51160 h 462147"/>
              <a:gd name="connsiteX77" fmla="*/ 263986 w 604887"/>
              <a:gd name="connsiteY77" fmla="*/ 0 h 46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4887" h="462147">
                <a:moveTo>
                  <a:pt x="552351" y="154891"/>
                </a:moveTo>
                <a:cubicBezTo>
                  <a:pt x="581352" y="154891"/>
                  <a:pt x="604887" y="186432"/>
                  <a:pt x="604887" y="225403"/>
                </a:cubicBezTo>
                <a:cubicBezTo>
                  <a:pt x="604887" y="264222"/>
                  <a:pt x="581352" y="295914"/>
                  <a:pt x="552351" y="295914"/>
                </a:cubicBezTo>
                <a:cubicBezTo>
                  <a:pt x="543089" y="295914"/>
                  <a:pt x="534434" y="292730"/>
                  <a:pt x="526994" y="287119"/>
                </a:cubicBezTo>
                <a:cubicBezTo>
                  <a:pt x="526994" y="303496"/>
                  <a:pt x="526235" y="291517"/>
                  <a:pt x="532005" y="353840"/>
                </a:cubicBezTo>
                <a:lnTo>
                  <a:pt x="579075" y="404790"/>
                </a:lnTo>
                <a:cubicBezTo>
                  <a:pt x="586818" y="412979"/>
                  <a:pt x="586211" y="425716"/>
                  <a:pt x="578012" y="433450"/>
                </a:cubicBezTo>
                <a:cubicBezTo>
                  <a:pt x="569812" y="441032"/>
                  <a:pt x="556906" y="440425"/>
                  <a:pt x="549314" y="432237"/>
                </a:cubicBezTo>
                <a:lnTo>
                  <a:pt x="497386" y="376282"/>
                </a:lnTo>
                <a:cubicBezTo>
                  <a:pt x="494501" y="372946"/>
                  <a:pt x="492527" y="368852"/>
                  <a:pt x="492071" y="364303"/>
                </a:cubicBezTo>
                <a:lnTo>
                  <a:pt x="487516" y="313959"/>
                </a:lnTo>
                <a:lnTo>
                  <a:pt x="480228" y="313959"/>
                </a:lnTo>
                <a:lnTo>
                  <a:pt x="467322" y="368701"/>
                </a:lnTo>
                <a:lnTo>
                  <a:pt x="477343" y="439061"/>
                </a:lnTo>
                <a:cubicBezTo>
                  <a:pt x="478861" y="450130"/>
                  <a:pt x="471118" y="460441"/>
                  <a:pt x="460033" y="461958"/>
                </a:cubicBezTo>
                <a:cubicBezTo>
                  <a:pt x="448949" y="463474"/>
                  <a:pt x="438624" y="455741"/>
                  <a:pt x="437106" y="444671"/>
                </a:cubicBezTo>
                <a:lnTo>
                  <a:pt x="426629" y="370520"/>
                </a:lnTo>
                <a:cubicBezTo>
                  <a:pt x="426325" y="368094"/>
                  <a:pt x="426477" y="365516"/>
                  <a:pt x="426933" y="363090"/>
                </a:cubicBezTo>
                <a:lnTo>
                  <a:pt x="438624" y="313959"/>
                </a:lnTo>
                <a:lnTo>
                  <a:pt x="437258" y="291214"/>
                </a:lnTo>
                <a:lnTo>
                  <a:pt x="448646" y="288484"/>
                </a:lnTo>
                <a:cubicBezTo>
                  <a:pt x="455326" y="286968"/>
                  <a:pt x="461552" y="286210"/>
                  <a:pt x="465955" y="279234"/>
                </a:cubicBezTo>
                <a:lnTo>
                  <a:pt x="503915" y="216911"/>
                </a:lnTo>
                <a:lnTo>
                  <a:pt x="453049" y="265739"/>
                </a:lnTo>
                <a:cubicBezTo>
                  <a:pt x="450619" y="268013"/>
                  <a:pt x="447583" y="269681"/>
                  <a:pt x="444394" y="270439"/>
                </a:cubicBezTo>
                <a:lnTo>
                  <a:pt x="385633" y="284238"/>
                </a:lnTo>
                <a:cubicBezTo>
                  <a:pt x="375459" y="286513"/>
                  <a:pt x="365438" y="280296"/>
                  <a:pt x="363161" y="270288"/>
                </a:cubicBezTo>
                <a:cubicBezTo>
                  <a:pt x="360731" y="260280"/>
                  <a:pt x="366956" y="250271"/>
                  <a:pt x="376978" y="247845"/>
                </a:cubicBezTo>
                <a:lnTo>
                  <a:pt x="430880" y="235259"/>
                </a:lnTo>
                <a:lnTo>
                  <a:pt x="478102" y="189920"/>
                </a:lnTo>
                <a:lnTo>
                  <a:pt x="437258" y="212514"/>
                </a:lnTo>
                <a:lnTo>
                  <a:pt x="437258" y="193407"/>
                </a:lnTo>
                <a:cubicBezTo>
                  <a:pt x="437258" y="179911"/>
                  <a:pt x="448190" y="168994"/>
                  <a:pt x="461704" y="168994"/>
                </a:cubicBezTo>
                <a:lnTo>
                  <a:pt x="520769" y="168994"/>
                </a:lnTo>
                <a:cubicBezTo>
                  <a:pt x="529575" y="160047"/>
                  <a:pt x="540508" y="154891"/>
                  <a:pt x="552351" y="154891"/>
                </a:cubicBezTo>
                <a:close/>
                <a:moveTo>
                  <a:pt x="201929" y="109424"/>
                </a:moveTo>
                <a:lnTo>
                  <a:pt x="259624" y="131408"/>
                </a:lnTo>
                <a:cubicBezTo>
                  <a:pt x="272833" y="136411"/>
                  <a:pt x="281183" y="148844"/>
                  <a:pt x="281790" y="162034"/>
                </a:cubicBezTo>
                <a:lnTo>
                  <a:pt x="274503" y="163702"/>
                </a:lnTo>
                <a:lnTo>
                  <a:pt x="222426" y="134895"/>
                </a:lnTo>
                <a:lnTo>
                  <a:pt x="276780" y="186899"/>
                </a:lnTo>
                <a:lnTo>
                  <a:pt x="355123" y="169463"/>
                </a:lnTo>
                <a:cubicBezTo>
                  <a:pt x="367573" y="166583"/>
                  <a:pt x="380023" y="174467"/>
                  <a:pt x="382755" y="187050"/>
                </a:cubicBezTo>
                <a:cubicBezTo>
                  <a:pt x="385640" y="199483"/>
                  <a:pt x="377745" y="211915"/>
                  <a:pt x="365295" y="214644"/>
                </a:cubicBezTo>
                <a:lnTo>
                  <a:pt x="274806" y="234960"/>
                </a:lnTo>
                <a:cubicBezTo>
                  <a:pt x="267215" y="236628"/>
                  <a:pt x="259320" y="234354"/>
                  <a:pt x="253551" y="229047"/>
                </a:cubicBezTo>
                <a:lnTo>
                  <a:pt x="190239" y="168402"/>
                </a:lnTo>
                <a:lnTo>
                  <a:pt x="237609" y="245724"/>
                </a:lnTo>
                <a:cubicBezTo>
                  <a:pt x="240342" y="250273"/>
                  <a:pt x="244289" y="253912"/>
                  <a:pt x="248844" y="256489"/>
                </a:cubicBezTo>
                <a:lnTo>
                  <a:pt x="236242" y="289389"/>
                </a:lnTo>
                <a:lnTo>
                  <a:pt x="267063" y="297121"/>
                </a:lnTo>
                <a:cubicBezTo>
                  <a:pt x="281790" y="300911"/>
                  <a:pt x="290748" y="315769"/>
                  <a:pt x="287256" y="330628"/>
                </a:cubicBezTo>
                <a:lnTo>
                  <a:pt x="261142" y="440698"/>
                </a:lnTo>
                <a:cubicBezTo>
                  <a:pt x="257650" y="455708"/>
                  <a:pt x="242619" y="464956"/>
                  <a:pt x="227740" y="461318"/>
                </a:cubicBezTo>
                <a:cubicBezTo>
                  <a:pt x="212709" y="457830"/>
                  <a:pt x="203448" y="442821"/>
                  <a:pt x="206940" y="427963"/>
                </a:cubicBezTo>
                <a:lnTo>
                  <a:pt x="226829" y="344424"/>
                </a:lnTo>
                <a:lnTo>
                  <a:pt x="155319" y="326534"/>
                </a:lnTo>
                <a:lnTo>
                  <a:pt x="171260" y="430085"/>
                </a:lnTo>
                <a:cubicBezTo>
                  <a:pt x="172475" y="438121"/>
                  <a:pt x="170198" y="446308"/>
                  <a:pt x="164884" y="452372"/>
                </a:cubicBezTo>
                <a:cubicBezTo>
                  <a:pt x="159570" y="458589"/>
                  <a:pt x="151827" y="462076"/>
                  <a:pt x="143780" y="462076"/>
                </a:cubicBezTo>
                <a:lnTo>
                  <a:pt x="27784" y="462076"/>
                </a:lnTo>
                <a:cubicBezTo>
                  <a:pt x="12450" y="462076"/>
                  <a:pt x="0" y="449643"/>
                  <a:pt x="0" y="434330"/>
                </a:cubicBezTo>
                <a:cubicBezTo>
                  <a:pt x="0" y="418866"/>
                  <a:pt x="12450" y="406434"/>
                  <a:pt x="27784" y="406434"/>
                </a:cubicBezTo>
                <a:lnTo>
                  <a:pt x="111289" y="406434"/>
                </a:lnTo>
                <a:lnTo>
                  <a:pt x="96410" y="310615"/>
                </a:lnTo>
                <a:cubicBezTo>
                  <a:pt x="94740" y="300457"/>
                  <a:pt x="95803" y="289995"/>
                  <a:pt x="99598" y="280292"/>
                </a:cubicBezTo>
                <a:lnTo>
                  <a:pt x="157292" y="129437"/>
                </a:lnTo>
                <a:cubicBezTo>
                  <a:pt x="164125" y="111547"/>
                  <a:pt x="184014" y="102602"/>
                  <a:pt x="201929" y="109424"/>
                </a:cubicBezTo>
                <a:close/>
                <a:moveTo>
                  <a:pt x="481715" y="66049"/>
                </a:moveTo>
                <a:cubicBezTo>
                  <a:pt x="505897" y="66049"/>
                  <a:pt x="525501" y="85637"/>
                  <a:pt x="525501" y="109800"/>
                </a:cubicBezTo>
                <a:cubicBezTo>
                  <a:pt x="525501" y="133963"/>
                  <a:pt x="505897" y="153551"/>
                  <a:pt x="481715" y="153551"/>
                </a:cubicBezTo>
                <a:cubicBezTo>
                  <a:pt x="457533" y="153551"/>
                  <a:pt x="437929" y="133963"/>
                  <a:pt x="437929" y="109800"/>
                </a:cubicBezTo>
                <a:cubicBezTo>
                  <a:pt x="437929" y="85637"/>
                  <a:pt x="457533" y="66049"/>
                  <a:pt x="481715" y="66049"/>
                </a:cubicBezTo>
                <a:close/>
                <a:moveTo>
                  <a:pt x="263986" y="0"/>
                </a:moveTo>
                <a:cubicBezTo>
                  <a:pt x="292280" y="0"/>
                  <a:pt x="315217" y="22905"/>
                  <a:pt x="315217" y="51160"/>
                </a:cubicBezTo>
                <a:cubicBezTo>
                  <a:pt x="315217" y="79415"/>
                  <a:pt x="292280" y="102320"/>
                  <a:pt x="263986" y="102320"/>
                </a:cubicBezTo>
                <a:cubicBezTo>
                  <a:pt x="235692" y="102320"/>
                  <a:pt x="212755" y="79415"/>
                  <a:pt x="212755" y="51160"/>
                </a:cubicBezTo>
                <a:cubicBezTo>
                  <a:pt x="212755" y="22905"/>
                  <a:pt x="235692" y="0"/>
                  <a:pt x="26398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7767" y="3184277"/>
            <a:ext cx="761300" cy="1779388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9957767" y="4583017"/>
            <a:ext cx="761300" cy="7613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8319" y="2060456"/>
            <a:ext cx="761300" cy="2903212"/>
          </a:xfrm>
          <a:prstGeom prst="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88319" y="4583017"/>
            <a:ext cx="761300" cy="761300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18875" y="2507568"/>
            <a:ext cx="761300" cy="2456099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18875" y="4583017"/>
            <a:ext cx="761300" cy="7613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9430" y="3679729"/>
            <a:ext cx="761300" cy="1283937"/>
          </a:xfrm>
          <a:prstGeom prst="rect">
            <a:avLst/>
          </a:prstGeom>
          <a:solidFill>
            <a:srgbClr val="F3C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49430" y="4583017"/>
            <a:ext cx="761300" cy="761300"/>
          </a:xfrm>
          <a:prstGeom prst="ellipse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9984" y="3184277"/>
            <a:ext cx="761300" cy="1779388"/>
          </a:xfrm>
          <a:prstGeom prst="rect">
            <a:avLst/>
          </a:prstGeom>
          <a:solidFill>
            <a:srgbClr val="C24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9984" y="4583017"/>
            <a:ext cx="761300" cy="761300"/>
          </a:xfrm>
          <a:prstGeom prst="ellipse">
            <a:avLst/>
          </a:prstGeom>
          <a:solidFill>
            <a:srgbClr val="BC0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45115" y="4766733"/>
            <a:ext cx="386598" cy="387259"/>
            <a:chOff x="9145588" y="4435475"/>
            <a:chExt cx="464344" cy="465138"/>
          </a:xfrm>
          <a:solidFill>
            <a:schemeClr val="bg1"/>
          </a:solidFill>
        </p:grpSpPr>
        <p:sp>
          <p:nvSpPr>
            <p:cNvPr id="15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87895" y="4763190"/>
            <a:ext cx="362146" cy="386598"/>
            <a:chOff x="9159875" y="1647825"/>
            <a:chExt cx="434975" cy="464344"/>
          </a:xfrm>
          <a:solidFill>
            <a:schemeClr val="bg1"/>
          </a:solidFill>
        </p:grpSpPr>
        <p:sp>
          <p:nvSpPr>
            <p:cNvPr id="25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04903" y="4800766"/>
            <a:ext cx="387259" cy="32580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29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36448" y="4770365"/>
            <a:ext cx="386598" cy="386598"/>
            <a:chOff x="4439444" y="1652588"/>
            <a:chExt cx="464344" cy="464344"/>
          </a:xfrm>
          <a:solidFill>
            <a:schemeClr val="bg1"/>
          </a:solidFill>
        </p:grpSpPr>
        <p:sp>
          <p:nvSpPr>
            <p:cNvPr id="33" name="AutoShape 136"/>
            <p:cNvSpPr/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AutoShape 137"/>
            <p:cNvSpPr/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AutoShape 138"/>
            <p:cNvSpPr/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867333" y="4824464"/>
            <a:ext cx="386598" cy="302009"/>
            <a:chOff x="2581275" y="1710532"/>
            <a:chExt cx="464344" cy="362744"/>
          </a:xfrm>
          <a:solidFill>
            <a:schemeClr val="bg1"/>
          </a:solidFill>
        </p:grpSpPr>
        <p:sp>
          <p:nvSpPr>
            <p:cNvPr id="37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555685" y="5422532"/>
            <a:ext cx="100989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24803" y="5422531"/>
            <a:ext cx="100989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99533" y="5422531"/>
            <a:ext cx="100989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833135" y="5418986"/>
            <a:ext cx="100989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64021" y="5419414"/>
            <a:ext cx="1009892" cy="1477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92637" y="1648892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96%</a:t>
            </a:r>
            <a:endParaRPr lang="en-GB" sz="1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84301" y="2776121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en-GB" sz="1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52554" y="3309009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35%</a:t>
            </a:r>
            <a:endParaRPr lang="en-GB" sz="1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59946" y="2833264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46%</a:t>
            </a:r>
            <a:endParaRPr lang="en-GB" sz="1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1055" y="2150218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82%</a:t>
            </a:r>
            <a:endParaRPr lang="en-GB" sz="140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4006" y="2906397"/>
            <a:ext cx="176330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59615" y="3151378"/>
            <a:ext cx="3510358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69408" y="3701366"/>
            <a:ext cx="2432985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859614" y="3973612"/>
            <a:ext cx="3510360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460823" y="371398"/>
            <a:ext cx="34945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64565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问藏书房" pitchFamily="2" charset="-122"/>
                <a:ea typeface="问藏书房" pitchFamily="2" charset="-122"/>
                <a:cs typeface="+mn-ea"/>
                <a:sym typeface="+mn-lt"/>
              </a:rPr>
              <a:t>单击此处添加标题文本</a:t>
            </a:r>
          </a:p>
        </p:txBody>
      </p:sp>
      <p:sp>
        <p:nvSpPr>
          <p:cNvPr id="68" name="Rectangle 56"/>
          <p:cNvSpPr/>
          <p:nvPr/>
        </p:nvSpPr>
        <p:spPr>
          <a:xfrm>
            <a:off x="1869408" y="4576730"/>
            <a:ext cx="2432985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单击此处添加标题文本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Rectangle 57"/>
          <p:cNvSpPr/>
          <p:nvPr/>
        </p:nvSpPr>
        <p:spPr>
          <a:xfrm>
            <a:off x="1859614" y="4848976"/>
            <a:ext cx="3510360" cy="1477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en-GB" altLang="zh-CN" sz="8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764565B-BA6D-48C1-B353-0C1BCEF9A89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08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#159573;#141646;#72454;#73608;#9545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#159573;#141646;#72454;#73608;#95457;#15284;#2328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#159573;#141646;#72454;#73608;#95457;#15284;#2328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#159573;#141646;#72454;#73608;#95457;#15284;#23282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9573;#92196;#72454;#73686;#7379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1797;#15284;#141646;#159573;#141646;#72454;#73608;#95457;#15284;#23282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72454;#73720;#23282;"/>
</p:tagLst>
</file>

<file path=ppt/theme/theme1.xml><?xml version="1.0" encoding="utf-8"?>
<a:theme xmlns:a="http://schemas.openxmlformats.org/drawingml/2006/main" name="www.2ppt.com">
  <a:themeElements>
    <a:clrScheme name="自定义 3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C7D"/>
      </a:accent1>
      <a:accent2>
        <a:srgbClr val="FEDD04"/>
      </a:accent2>
      <a:accent3>
        <a:srgbClr val="FE7C7D"/>
      </a:accent3>
      <a:accent4>
        <a:srgbClr val="FEDD04"/>
      </a:accent4>
      <a:accent5>
        <a:srgbClr val="FE7C7D"/>
      </a:accent5>
      <a:accent6>
        <a:srgbClr val="FEDD04"/>
      </a:accent6>
      <a:hlink>
        <a:srgbClr val="FE7C7D"/>
      </a:hlink>
      <a:folHlink>
        <a:srgbClr val="FEDD04"/>
      </a:folHlink>
    </a:clrScheme>
    <a:fontScheme name="s0ldza2u">
      <a:majorFont>
        <a:latin typeface="阿里巴巴普惠体 2.0 55 Regular"/>
        <a:ea typeface="阿里巴巴普惠体 2.0 55 Regular"/>
        <a:cs typeface=""/>
      </a:majorFont>
      <a:minorFont>
        <a:latin typeface="阿里巴巴普惠体 2.0 55 Regular"/>
        <a:ea typeface="阿里巴巴普惠体 2.0 55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1887</Words>
  <Application>Microsoft Office PowerPoint</Application>
  <PresentationFormat>自定义</PresentationFormat>
  <Paragraphs>208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阿里巴巴普惠体 2.0 55 Regular</vt:lpstr>
      <vt:lpstr>宋体</vt:lpstr>
      <vt:lpstr>问藏书房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2021-06-16T09:34:22Z</dcterms:created>
  <dcterms:modified xsi:type="dcterms:W3CDTF">2023-01-10T12:05:37Z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7F74B2AABC764323B252A0083A1FE7CD</vt:lpwstr>
  </property>
  <property fmtid="{D5CDD505-2E9C-101B-9397-08002B2CF9AE}" pid="3" name="KSOProductBuildVer">
    <vt:lpwstr>2052-11.1.0.10577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