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460" r:id="rId3"/>
    <p:sldId id="463" r:id="rId4"/>
    <p:sldId id="464" r:id="rId5"/>
    <p:sldId id="456" r:id="rId6"/>
    <p:sldId id="457" r:id="rId7"/>
    <p:sldId id="458" r:id="rId8"/>
    <p:sldId id="404" r:id="rId9"/>
    <p:sldId id="468" r:id="rId10"/>
    <p:sldId id="437" r:id="rId11"/>
    <p:sldId id="465" r:id="rId12"/>
    <p:sldId id="467" r:id="rId13"/>
    <p:sldId id="426" r:id="rId14"/>
    <p:sldId id="459" r:id="rId15"/>
    <p:sldId id="312" r:id="rId16"/>
    <p:sldId id="461" r:id="rId17"/>
    <p:sldId id="462" r:id="rId18"/>
    <p:sldId id="435" r:id="rId19"/>
    <p:sldId id="436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FF"/>
    <a:srgbClr val="5BC4ED"/>
    <a:srgbClr val="F5F1ED"/>
    <a:srgbClr val="FFF2CC"/>
    <a:srgbClr val="FFFF87"/>
    <a:srgbClr val="FFFF9F"/>
    <a:srgbClr val="FF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3103" autoAdjust="0"/>
  </p:normalViewPr>
  <p:slideViewPr>
    <p:cSldViewPr>
      <p:cViewPr>
        <p:scale>
          <a:sx n="100" d="100"/>
          <a:sy n="100" d="100"/>
        </p:scale>
        <p:origin x="-19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99388DD-AC5E-4BA5-8C33-D6FFA1E61A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45B0C722-3969-4372-8109-1E437608A3C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D4D103-EB2B-4B5C-B75D-FF5E87DAF4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85288C00-6629-4D6F-878B-353520047D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969E715-B777-4EB0-9675-C8F32A77BBBA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88C00-6629-4D6F-878B-353520047D1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F4F92A5-E98A-4346-9FA7-44C2786DC55B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2F03E71-06B6-474A-ACAC-2E2AA0849706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52ACA7C-A38A-465B-A567-F9400CBB5A4E}" type="slidenum">
              <a:rPr lang="zh-CN" altLang="en-US">
                <a:ea typeface="宋体" panose="02010600030101010101" pitchFamily="2" charset="-122"/>
              </a:rPr>
              <a:t>16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AB1B1AC-0024-4DE0-9BF0-EA05BD4DD989}" type="slidenum">
              <a:rPr lang="zh-CN" altLang="en-US">
                <a:ea typeface="宋体" panose="02010600030101010101" pitchFamily="2" charset="-122"/>
              </a:rPr>
              <a:t>18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06FEC8F-7E64-4209-8789-CAE689C2C07E}" type="slidenum">
              <a:rPr lang="zh-CN" altLang="en-US">
                <a:ea typeface="宋体" panose="02010600030101010101" pitchFamily="2" charset="-122"/>
              </a:rPr>
              <a:t>19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6D149AB-D9CB-4FF7-9382-55A8A40301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91C3CAB-EFF0-4429-A4F2-0E864B9433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C768-71F7-449C-BC4D-3D69AB533A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8AB6-EED7-45D0-9E08-55CB29F1F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hyperlink" Target="Lesson35Justtalk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unit6\Lesson35%20&#25945;&#23398;&#35838;&#20214;\&#21477;4_128k.mp3" TargetMode="External"/><Relationship Id="rId3" Type="http://schemas.microsoft.com/office/2007/relationships/media" Target="file:///E:\&#20154;&#25945;&#26032;&#29256;3&#19978;\unit6\Lesson35%20&#25945;&#23398;&#35838;&#20214;\&#21477;2_128k.mp3" TargetMode="External"/><Relationship Id="rId7" Type="http://schemas.microsoft.com/office/2007/relationships/media" Target="file:///E:\&#20154;&#25945;&#26032;&#29256;3&#19978;\unit6\Lesson35%20&#25945;&#23398;&#35838;&#20214;\&#21477;4_128k.mp3" TargetMode="External"/><Relationship Id="rId12" Type="http://schemas.openxmlformats.org/officeDocument/2006/relationships/image" Target="../media/image18.png"/><Relationship Id="rId2" Type="http://schemas.openxmlformats.org/officeDocument/2006/relationships/audio" Target="file:///E:\&#20154;&#25945;&#26032;&#29256;3&#19978;\unit6\Lesson35%20&#25945;&#23398;&#35838;&#20214;\&#21477;1_128k.mp3" TargetMode="External"/><Relationship Id="rId1" Type="http://schemas.microsoft.com/office/2007/relationships/media" Target="file:///E:\&#20154;&#25945;&#26032;&#29256;3&#19978;\unit6\Lesson35%20&#25945;&#23398;&#35838;&#20214;\&#21477;1_128k.mp3" TargetMode="External"/><Relationship Id="rId6" Type="http://schemas.openxmlformats.org/officeDocument/2006/relationships/audio" Target="file:///E:\&#20154;&#25945;&#26032;&#29256;3&#19978;\unit6\Lesson35%20&#25945;&#23398;&#35838;&#20214;\&#21477;3_128k.mp3" TargetMode="External"/><Relationship Id="rId11" Type="http://schemas.openxmlformats.org/officeDocument/2006/relationships/image" Target="../media/image16.png"/><Relationship Id="rId5" Type="http://schemas.microsoft.com/office/2007/relationships/media" Target="file:///E:\&#20154;&#25945;&#26032;&#29256;3&#19978;\unit6\Lesson35%20&#25945;&#23398;&#35838;&#20214;\&#21477;3_128k.mp3" TargetMode="External"/><Relationship Id="rId10" Type="http://schemas.openxmlformats.org/officeDocument/2006/relationships/image" Target="../media/image28.png"/><Relationship Id="rId4" Type="http://schemas.openxmlformats.org/officeDocument/2006/relationships/audio" Target="file:///E:\&#20154;&#25945;&#26032;&#29256;3&#19978;\unit6\Lesson35%20&#25945;&#23398;&#35838;&#20214;\&#21477;2_128k.mp3" TargetMode="External"/><Relationship Id="rId9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17" Type="http://schemas.openxmlformats.org/officeDocument/2006/relationships/image" Target="../media/image67.png"/><Relationship Id="rId2" Type="http://schemas.openxmlformats.org/officeDocument/2006/relationships/image" Target="../media/image53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8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3&#19978;\unit6\Lesson35%20&#25945;&#23398;&#35838;&#20214;\rice_128k.mp3" TargetMode="External"/><Relationship Id="rId1" Type="http://schemas.microsoft.com/office/2007/relationships/media" Target="file:///E:\&#20154;&#25945;&#26032;&#29256;3&#19978;\unit6\Lesson35%20&#25945;&#23398;&#35838;&#20214;\rice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3&#19978;\unit6\Lesson35%20&#25945;&#23398;&#35838;&#20214;\noodles_128k.mp3" TargetMode="External"/><Relationship Id="rId1" Type="http://schemas.microsoft.com/office/2007/relationships/media" Target="file:///E:\&#20154;&#25945;&#26032;&#29256;3&#19978;\unit6\Lesson35%20&#25945;&#23398;&#35838;&#20214;\noodles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3&#19978;\unit6\Lesson35%20&#25945;&#23398;&#35838;&#20214;\chicken_128k.mp3" TargetMode="External"/><Relationship Id="rId1" Type="http://schemas.microsoft.com/office/2007/relationships/media" Target="file:///E:\&#20154;&#25945;&#26032;&#29256;3&#19978;\unit6\Lesson35%20&#25945;&#23398;&#35838;&#20214;\chicken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467544" y="2780928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Unit6 I like hamburgers. 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048672" cy="56696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人教精通版三年级上册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6900" y="5373216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63" y="1559362"/>
            <a:ext cx="5976664" cy="4637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7" name="标题 1"/>
          <p:cNvSpPr txBox="1"/>
          <p:nvPr/>
        </p:nvSpPr>
        <p:spPr bwMode="auto">
          <a:xfrm>
            <a:off x="3575050" y="330200"/>
            <a:ext cx="3022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52550" y="868363"/>
            <a:ext cx="6799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are they talking about?  </a:t>
            </a:r>
            <a:endParaRPr lang="zh-CN" altLang="en-US" sz="2400"/>
          </a:p>
        </p:txBody>
      </p:sp>
      <p:pic>
        <p:nvPicPr>
          <p:cNvPr id="28679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5087938"/>
            <a:ext cx="7921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6288" y="2133600"/>
            <a:ext cx="49085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530225" y="1190625"/>
            <a:ext cx="3198813" cy="773113"/>
          </a:xfrm>
          <a:prstGeom prst="wedgeRoundRectCallout">
            <a:avLst>
              <a:gd name="adj1" fmla="val 27804"/>
              <a:gd name="adj2" fmla="val 1008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Can I help you?</a:t>
            </a:r>
            <a:endParaRPr lang="zh-CN" altLang="en-US" sz="3200" kern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340350" y="1508125"/>
            <a:ext cx="3228975" cy="1079500"/>
          </a:xfrm>
          <a:prstGeom prst="wedgeRoundRectCallout">
            <a:avLst>
              <a:gd name="adj1" fmla="val -25546"/>
              <a:gd name="adj2" fmla="val 836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 cup of water, please.</a:t>
            </a:r>
            <a:endParaRPr lang="zh-CN" altLang="en-US" sz="3200" kern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6963" y="3778250"/>
            <a:ext cx="11525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4" name="标题 1"/>
          <p:cNvSpPr txBox="1"/>
          <p:nvPr/>
        </p:nvSpPr>
        <p:spPr bwMode="auto">
          <a:xfrm>
            <a:off x="3575050" y="330200"/>
            <a:ext cx="3022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Key points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46100" y="4581525"/>
            <a:ext cx="2814638" cy="892175"/>
          </a:xfrm>
          <a:prstGeom prst="wedgeRoundRectCallout">
            <a:avLst>
              <a:gd name="adj1" fmla="val 39649"/>
              <a:gd name="adj2" fmla="val -763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Here you are.</a:t>
            </a:r>
            <a:endParaRPr lang="zh-CN" altLang="en-US" sz="3200" kern="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078538" y="4791075"/>
            <a:ext cx="2305050" cy="877888"/>
          </a:xfrm>
          <a:prstGeom prst="wedgeRoundRectCallout">
            <a:avLst>
              <a:gd name="adj1" fmla="val -40651"/>
              <a:gd name="adj2" fmla="val -800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Thank you!</a:t>
            </a:r>
            <a:endParaRPr lang="zh-CN" altLang="en-US" sz="3200" kern="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6288" y="2133600"/>
            <a:ext cx="49085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448513">
            <a:off x="3448843" y="4393407"/>
            <a:ext cx="14398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530225" y="1190625"/>
            <a:ext cx="3198813" cy="773113"/>
          </a:xfrm>
          <a:prstGeom prst="wedgeRoundRectCallout">
            <a:avLst>
              <a:gd name="adj1" fmla="val 27804"/>
              <a:gd name="adj2" fmla="val 1008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Can I help you?</a:t>
            </a:r>
            <a:endParaRPr lang="zh-CN" altLang="en-US" sz="3200" kern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340350" y="1508125"/>
            <a:ext cx="3228975" cy="1079500"/>
          </a:xfrm>
          <a:prstGeom prst="wedgeRoundRectCallout">
            <a:avLst>
              <a:gd name="adj1" fmla="val -25546"/>
              <a:gd name="adj2" fmla="val 836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Some bananas, please.</a:t>
            </a:r>
            <a:endParaRPr lang="zh-CN" altLang="en-US" sz="3200" kern="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072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8" name="标题 1"/>
          <p:cNvSpPr txBox="1"/>
          <p:nvPr/>
        </p:nvSpPr>
        <p:spPr bwMode="auto">
          <a:xfrm>
            <a:off x="3575050" y="330200"/>
            <a:ext cx="3022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Key points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46100" y="4581525"/>
            <a:ext cx="2814638" cy="892175"/>
          </a:xfrm>
          <a:prstGeom prst="wedgeRoundRectCallout">
            <a:avLst>
              <a:gd name="adj1" fmla="val 39649"/>
              <a:gd name="adj2" fmla="val -763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Here you are.</a:t>
            </a:r>
            <a:endParaRPr lang="zh-CN" altLang="en-US" sz="3200" kern="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078538" y="4791075"/>
            <a:ext cx="2305050" cy="877888"/>
          </a:xfrm>
          <a:prstGeom prst="wedgeRoundRectCallout">
            <a:avLst>
              <a:gd name="adj1" fmla="val -40651"/>
              <a:gd name="adj2" fmla="val -800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Thank you!</a:t>
            </a:r>
            <a:endParaRPr lang="zh-CN" altLang="en-US" sz="3200" kern="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1113" y="1084263"/>
            <a:ext cx="66071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9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865438" y="1766888"/>
            <a:ext cx="2838450" cy="658812"/>
          </a:xfrm>
          <a:prstGeom prst="wedgeRoundRectCallout">
            <a:avLst>
              <a:gd name="adj1" fmla="val 38267"/>
              <a:gd name="adj2" fmla="val 9164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Can I help you?</a:t>
            </a:r>
            <a:endParaRPr lang="zh-CN" alt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95288" y="2863850"/>
            <a:ext cx="3259137" cy="684213"/>
          </a:xfrm>
          <a:prstGeom prst="wedgeRoundRectCallout">
            <a:avLst>
              <a:gd name="adj1" fmla="val 33795"/>
              <a:gd name="adj2" fmla="val 901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Some rice, please.</a:t>
            </a:r>
            <a:endParaRPr lang="zh-CN" alt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5818188" y="4076700"/>
            <a:ext cx="2520950" cy="647700"/>
          </a:xfrm>
          <a:prstGeom prst="wedgeRoundRectCallout">
            <a:avLst>
              <a:gd name="adj1" fmla="val -37456"/>
              <a:gd name="adj2" fmla="val -8243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Here you are.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120775" y="4581525"/>
            <a:ext cx="2058988" cy="647700"/>
          </a:xfrm>
          <a:prstGeom prst="wedgeRoundRectCallout">
            <a:avLst>
              <a:gd name="adj1" fmla="val 63352"/>
              <a:gd name="adj2" fmla="val -4751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Thank you!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716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29860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41735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46751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2771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2772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48038"/>
            <a:ext cx="2051050" cy="2160587"/>
            <a:chOff x="0" y="0"/>
            <a:chExt cx="1633" cy="1815"/>
          </a:xfrm>
        </p:grpSpPr>
        <p:pic>
          <p:nvPicPr>
            <p:cNvPr id="3278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0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48038"/>
            <a:ext cx="1803400" cy="2160587"/>
            <a:chOff x="0" y="0"/>
            <a:chExt cx="1514" cy="1814"/>
          </a:xfrm>
        </p:grpSpPr>
        <p:pic>
          <p:nvPicPr>
            <p:cNvPr id="32787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8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1123950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6" name="WordArt 7"/>
          <p:cNvSpPr>
            <a:spLocks noChangeArrowheads="1" noChangeShapeType="1" noTextEdit="1"/>
          </p:cNvSpPr>
          <p:nvPr/>
        </p:nvSpPr>
        <p:spPr bwMode="auto">
          <a:xfrm>
            <a:off x="3395663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7" name="WordArt 7"/>
          <p:cNvSpPr>
            <a:spLocks noChangeArrowheads="1" noChangeShapeType="1" noTextEdit="1"/>
          </p:cNvSpPr>
          <p:nvPr/>
        </p:nvSpPr>
        <p:spPr bwMode="auto">
          <a:xfrm>
            <a:off x="5749925" y="3351213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86125"/>
            <a:ext cx="2041525" cy="2374900"/>
            <a:chOff x="2160" y="1584"/>
            <a:chExt cx="1714" cy="1995"/>
          </a:xfrm>
        </p:grpSpPr>
        <p:pic>
          <p:nvPicPr>
            <p:cNvPr id="32785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3277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2781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图片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1100938"/>
            <a:ext cx="2457696" cy="190734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3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3814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3815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381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357188" y="1158875"/>
            <a:ext cx="8496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两人一组试着练习对话并表演，其他同学评价。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6463" y="342900"/>
            <a:ext cx="20574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846263" y="966788"/>
            <a:ext cx="5451475" cy="5291137"/>
            <a:chOff x="1846454" y="966495"/>
            <a:chExt cx="5451399" cy="5291357"/>
          </a:xfrm>
        </p:grpSpPr>
        <p:grpSp>
          <p:nvGrpSpPr>
            <p:cNvPr id="35847" name="组合 1"/>
            <p:cNvGrpSpPr/>
            <p:nvPr/>
          </p:nvGrpSpPr>
          <p:grpSpPr bwMode="auto">
            <a:xfrm>
              <a:off x="1846454" y="966495"/>
              <a:ext cx="5451399" cy="5291357"/>
              <a:chOff x="2000921" y="1124744"/>
              <a:chExt cx="5168229" cy="5016500"/>
            </a:xfrm>
          </p:grpSpPr>
          <p:sp>
            <p:nvSpPr>
              <p:cNvPr id="35862" name="AutoShape 16"/>
              <p:cNvSpPr>
                <a:spLocks noChangeArrowheads="1"/>
              </p:cNvSpPr>
              <p:nvPr/>
            </p:nvSpPr>
            <p:spPr bwMode="auto">
              <a:xfrm rot="512892">
                <a:off x="4465638" y="3447256"/>
                <a:ext cx="1368425" cy="414338"/>
              </a:xfrm>
              <a:prstGeom prst="rightArrow">
                <a:avLst>
                  <a:gd name="adj1" fmla="val 50000"/>
                  <a:gd name="adj2" fmla="val 112306"/>
                </a:avLst>
              </a:prstGeom>
              <a:gradFill rotWithShape="1">
                <a:gsLst>
                  <a:gs pos="0">
                    <a:srgbClr val="FFF200"/>
                  </a:gs>
                  <a:gs pos="22501">
                    <a:srgbClr val="FF7A00"/>
                  </a:gs>
                  <a:gs pos="35001">
                    <a:srgbClr val="FF0300"/>
                  </a:gs>
                  <a:gs pos="50000">
                    <a:srgbClr val="4D0808"/>
                  </a:gs>
                  <a:gs pos="64999">
                    <a:srgbClr val="FF0300"/>
                  </a:gs>
                  <a:gs pos="77499">
                    <a:srgbClr val="FF7A00"/>
                  </a:gs>
                  <a:gs pos="100000">
                    <a:srgbClr val="FFF200"/>
                  </a:gs>
                </a:gsLst>
                <a:lin ang="0" scaled="1"/>
              </a:gradFill>
              <a:ln w="19050">
                <a:solidFill>
                  <a:srgbClr val="FFFF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Oval 3" descr="1152x864"/>
              <p:cNvSpPr>
                <a:spLocks noChangeArrowheads="1"/>
              </p:cNvSpPr>
              <p:nvPr/>
            </p:nvSpPr>
            <p:spPr bwMode="auto">
              <a:xfrm>
                <a:off x="2000921" y="1124744"/>
                <a:ext cx="5168229" cy="5016500"/>
              </a:xfrm>
              <a:prstGeom prst="ellipse">
                <a:avLst/>
              </a:prstGeom>
              <a:blipFill dpi="0" rotWithShape="1">
                <a:blip r:embed="rId4" cstate="email"/>
                <a:srcRect/>
                <a:stretch>
                  <a:fillRect/>
                </a:stretch>
              </a:blipFill>
              <a:ln w="1270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ine 5"/>
              <p:cNvSpPr>
                <a:spLocks noChangeShapeType="1"/>
              </p:cNvSpPr>
              <p:nvPr/>
            </p:nvSpPr>
            <p:spPr bwMode="auto">
              <a:xfrm flipV="1">
                <a:off x="2840721" y="3615685"/>
                <a:ext cx="1763880" cy="17865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Line 5"/>
              <p:cNvSpPr>
                <a:spLocks noChangeShapeType="1"/>
              </p:cNvSpPr>
              <p:nvPr/>
            </p:nvSpPr>
            <p:spPr bwMode="auto">
              <a:xfrm flipV="1">
                <a:off x="4604601" y="1786988"/>
                <a:ext cx="1595318" cy="182869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 flipV="1">
                <a:off x="3766306" y="3552471"/>
                <a:ext cx="847325" cy="238407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 flipV="1">
                <a:off x="4582025" y="1216555"/>
                <a:ext cx="541806" cy="23991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 flipH="1" flipV="1">
                <a:off x="4585035" y="3651808"/>
                <a:ext cx="347659" cy="236601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 flipH="1" flipV="1">
                <a:off x="2935536" y="1776452"/>
                <a:ext cx="1669065" cy="18572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 flipH="1" flipV="1">
                <a:off x="3922827" y="1303851"/>
                <a:ext cx="681773" cy="236150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H="1" flipV="1">
                <a:off x="4597075" y="3633746"/>
                <a:ext cx="1395151" cy="20996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flipH="1" flipV="1">
                <a:off x="2279349" y="2632855"/>
                <a:ext cx="2325252" cy="10008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Line 5"/>
              <p:cNvSpPr>
                <a:spLocks noChangeShapeType="1"/>
              </p:cNvSpPr>
              <p:nvPr/>
            </p:nvSpPr>
            <p:spPr bwMode="auto">
              <a:xfrm flipH="1" flipV="1">
                <a:off x="4594065" y="3633746"/>
                <a:ext cx="2228931" cy="116494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4594065" y="3632242"/>
                <a:ext cx="2526924" cy="1475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 flipV="1">
                <a:off x="2029516" y="3632242"/>
                <a:ext cx="2543479" cy="316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 flipV="1">
                <a:off x="4604601" y="2699079"/>
                <a:ext cx="2343311" cy="9256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flipV="1">
                <a:off x="2270319" y="3665354"/>
                <a:ext cx="2266556" cy="9105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5848" name="图片 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0450184">
              <a:off x="2361734" y="2032018"/>
              <a:ext cx="1052588" cy="94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图片 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-9738139">
              <a:off x="2148018" y="2972774"/>
              <a:ext cx="889246" cy="61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图片 3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9544947">
              <a:off x="2062068" y="3737641"/>
              <a:ext cx="933203" cy="58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图片 19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031575" y="4921458"/>
              <a:ext cx="738806" cy="105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图片 21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-1946202">
              <a:off x="3367689" y="1486943"/>
              <a:ext cx="566829" cy="82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图片 22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197545" y="1136917"/>
              <a:ext cx="669916" cy="108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图片 10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3465" y="4830350"/>
              <a:ext cx="97155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图片 63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6111932" y="3781619"/>
              <a:ext cx="832446" cy="76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图片 64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949361" y="1683317"/>
              <a:ext cx="908901" cy="62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7" name="图片 65"/>
            <p:cNvPicPr>
              <a:picLocks noChangeAspect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 rot="1311682">
              <a:off x="5795849" y="1870597"/>
              <a:ext cx="980830" cy="106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图片 66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149124" y="4965700"/>
              <a:ext cx="677589" cy="68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图片 67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 rot="-501534">
              <a:off x="5899845" y="2979290"/>
              <a:ext cx="1267772" cy="720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0" name="图片 2"/>
            <p:cNvPicPr>
              <a:picLocks noChangeAspect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5801706" y="4532388"/>
              <a:ext cx="653418" cy="10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图片 3"/>
            <p:cNvPicPr>
              <a:picLocks noChangeAspect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 rot="-1487898">
              <a:off x="2320326" y="4315302"/>
              <a:ext cx="1136390" cy="6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6" name="AutoShape 16"/>
          <p:cNvSpPr>
            <a:spLocks noChangeArrowheads="1"/>
          </p:cNvSpPr>
          <p:nvPr/>
        </p:nvSpPr>
        <p:spPr bwMode="auto">
          <a:xfrm rot="-333887">
            <a:off x="4564063" y="3448050"/>
            <a:ext cx="1163637" cy="196850"/>
          </a:xfrm>
          <a:prstGeom prst="rightArrow">
            <a:avLst>
              <a:gd name="adj1" fmla="val 50000"/>
              <a:gd name="adj2" fmla="val 112287"/>
            </a:avLst>
          </a:prstGeom>
          <a:gradFill rotWithShape="1">
            <a:gsLst>
              <a:gs pos="0">
                <a:srgbClr val="FFF200"/>
              </a:gs>
              <a:gs pos="22501">
                <a:srgbClr val="FF7A00"/>
              </a:gs>
              <a:gs pos="35001">
                <a:srgbClr val="FF0300"/>
              </a:gs>
              <a:gs pos="50000">
                <a:srgbClr val="4D0808"/>
              </a:gs>
              <a:gs pos="64999">
                <a:srgbClr val="FF0300"/>
              </a:gs>
              <a:gs pos="77499">
                <a:srgbClr val="FF7A00"/>
              </a:gs>
              <a:gs pos="100000">
                <a:srgbClr val="FFF200"/>
              </a:gs>
            </a:gsLst>
            <a:lin ang="0" scaled="1"/>
          </a:gra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3243263"/>
            <a:ext cx="187801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3275" y="2816225"/>
            <a:ext cx="136683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6463" y="342900"/>
            <a:ext cx="19208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say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895" name="组合 8"/>
          <p:cNvGrpSpPr/>
          <p:nvPr/>
        </p:nvGrpSpPr>
        <p:grpSpPr bwMode="auto">
          <a:xfrm>
            <a:off x="204788" y="1976438"/>
            <a:ext cx="2582862" cy="954087"/>
            <a:chOff x="1062038" y="1339588"/>
            <a:chExt cx="2584046" cy="954107"/>
          </a:xfrm>
        </p:grpSpPr>
        <p:sp>
          <p:nvSpPr>
            <p:cNvPr id="7" name="圆角矩形标注 6"/>
            <p:cNvSpPr/>
            <p:nvPr/>
          </p:nvSpPr>
          <p:spPr bwMode="auto">
            <a:xfrm>
              <a:off x="1062038" y="1363400"/>
              <a:ext cx="2584046" cy="911244"/>
            </a:xfrm>
            <a:prstGeom prst="wedgeRoundRectCallout">
              <a:avLst>
                <a:gd name="adj1" fmla="val -12606"/>
                <a:gd name="adj2" fmla="val 8430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939" name="矩形 19"/>
            <p:cNvSpPr>
              <a:spLocks noChangeArrowheads="1"/>
            </p:cNvSpPr>
            <p:nvPr/>
          </p:nvSpPr>
          <p:spPr bwMode="auto">
            <a:xfrm>
              <a:off x="1091584" y="1339588"/>
              <a:ext cx="25437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Some noodles, please?</a:t>
              </a:r>
              <a:endParaRPr lang="zh-CN" altLang="en-US"/>
            </a:p>
          </p:txBody>
        </p:sp>
      </p:grpSp>
      <p:grpSp>
        <p:nvGrpSpPr>
          <p:cNvPr id="37896" name="组合 9"/>
          <p:cNvGrpSpPr/>
          <p:nvPr/>
        </p:nvGrpSpPr>
        <p:grpSpPr bwMode="auto">
          <a:xfrm>
            <a:off x="6507163" y="1882775"/>
            <a:ext cx="2466975" cy="673100"/>
            <a:chOff x="1189846" y="1363664"/>
            <a:chExt cx="2466995" cy="672092"/>
          </a:xfrm>
        </p:grpSpPr>
        <p:sp>
          <p:nvSpPr>
            <p:cNvPr id="11" name="圆角矩形标注 10"/>
            <p:cNvSpPr/>
            <p:nvPr/>
          </p:nvSpPr>
          <p:spPr bwMode="auto">
            <a:xfrm>
              <a:off x="1189846" y="1363664"/>
              <a:ext cx="2455882" cy="672092"/>
            </a:xfrm>
            <a:prstGeom prst="wedgeRoundRectCallout">
              <a:avLst>
                <a:gd name="adj1" fmla="val 6961"/>
                <a:gd name="adj2" fmla="val 9710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937" name="矩形 19"/>
            <p:cNvSpPr>
              <a:spLocks noChangeArrowheads="1"/>
            </p:cNvSpPr>
            <p:nvPr/>
          </p:nvSpPr>
          <p:spPr bwMode="auto">
            <a:xfrm>
              <a:off x="1191014" y="1440527"/>
              <a:ext cx="24658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Here you are.</a:t>
              </a:r>
              <a:endParaRPr lang="zh-CN" altLang="en-US"/>
            </a:p>
          </p:txBody>
        </p:sp>
      </p:grpSp>
      <p:grpSp>
        <p:nvGrpSpPr>
          <p:cNvPr id="37897" name="组合 12"/>
          <p:cNvGrpSpPr/>
          <p:nvPr/>
        </p:nvGrpSpPr>
        <p:grpSpPr bwMode="auto">
          <a:xfrm>
            <a:off x="2133600" y="4773613"/>
            <a:ext cx="2005013" cy="623887"/>
            <a:chOff x="1062038" y="1363664"/>
            <a:chExt cx="2004120" cy="624180"/>
          </a:xfrm>
        </p:grpSpPr>
        <p:sp>
          <p:nvSpPr>
            <p:cNvPr id="14" name="圆角矩形标注 13"/>
            <p:cNvSpPr/>
            <p:nvPr/>
          </p:nvSpPr>
          <p:spPr bwMode="auto">
            <a:xfrm>
              <a:off x="1062038" y="1363664"/>
              <a:ext cx="2004120" cy="624180"/>
            </a:xfrm>
            <a:prstGeom prst="wedgeRoundRectCallout">
              <a:avLst>
                <a:gd name="adj1" fmla="val -46423"/>
                <a:gd name="adj2" fmla="val -9321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935" name="矩形 19"/>
            <p:cNvSpPr>
              <a:spLocks noChangeArrowheads="1"/>
            </p:cNvSpPr>
            <p:nvPr/>
          </p:nvSpPr>
          <p:spPr bwMode="auto">
            <a:xfrm>
              <a:off x="1089668" y="1421592"/>
              <a:ext cx="19442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Thank you.</a:t>
              </a:r>
              <a:endParaRPr lang="zh-CN" altLang="en-US"/>
            </a:p>
          </p:txBody>
        </p:sp>
      </p:grpSp>
      <p:grpSp>
        <p:nvGrpSpPr>
          <p:cNvPr id="37898" name="组合 15"/>
          <p:cNvGrpSpPr/>
          <p:nvPr/>
        </p:nvGrpSpPr>
        <p:grpSpPr bwMode="auto">
          <a:xfrm>
            <a:off x="4565650" y="4926013"/>
            <a:ext cx="2874963" cy="666750"/>
            <a:chOff x="1020937" y="1363663"/>
            <a:chExt cx="2874726" cy="666405"/>
          </a:xfrm>
        </p:grpSpPr>
        <p:sp>
          <p:nvSpPr>
            <p:cNvPr id="17" name="圆角矩形标注 16"/>
            <p:cNvSpPr/>
            <p:nvPr/>
          </p:nvSpPr>
          <p:spPr bwMode="auto">
            <a:xfrm>
              <a:off x="1035224" y="1363663"/>
              <a:ext cx="2833453" cy="666405"/>
            </a:xfrm>
            <a:prstGeom prst="wedgeRoundRectCallout">
              <a:avLst>
                <a:gd name="adj1" fmla="val 42442"/>
                <a:gd name="adj2" fmla="val -916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933" name="矩形 19"/>
            <p:cNvSpPr>
              <a:spLocks noChangeArrowheads="1"/>
            </p:cNvSpPr>
            <p:nvPr/>
          </p:nvSpPr>
          <p:spPr bwMode="auto">
            <a:xfrm>
              <a:off x="1020937" y="1436228"/>
              <a:ext cx="28747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You’re welcome.</a:t>
              </a:r>
              <a:endParaRPr lang="zh-CN" altLang="en-US"/>
            </a:p>
          </p:txBody>
        </p:sp>
      </p:grpSp>
      <p:grpSp>
        <p:nvGrpSpPr>
          <p:cNvPr id="37899" name="组合 18"/>
          <p:cNvGrpSpPr/>
          <p:nvPr/>
        </p:nvGrpSpPr>
        <p:grpSpPr bwMode="auto">
          <a:xfrm>
            <a:off x="2882900" y="1125538"/>
            <a:ext cx="3590925" cy="3482975"/>
            <a:chOff x="1846454" y="966495"/>
            <a:chExt cx="5451399" cy="5291357"/>
          </a:xfrm>
        </p:grpSpPr>
        <p:grpSp>
          <p:nvGrpSpPr>
            <p:cNvPr id="37901" name="组合 19"/>
            <p:cNvGrpSpPr/>
            <p:nvPr/>
          </p:nvGrpSpPr>
          <p:grpSpPr bwMode="auto">
            <a:xfrm>
              <a:off x="1846454" y="966495"/>
              <a:ext cx="5451399" cy="5291357"/>
              <a:chOff x="2000921" y="1124744"/>
              <a:chExt cx="5168229" cy="5016500"/>
            </a:xfrm>
          </p:grpSpPr>
          <p:sp>
            <p:nvSpPr>
              <p:cNvPr id="37916" name="AutoShape 16"/>
              <p:cNvSpPr>
                <a:spLocks noChangeArrowheads="1"/>
              </p:cNvSpPr>
              <p:nvPr/>
            </p:nvSpPr>
            <p:spPr bwMode="auto">
              <a:xfrm rot="512892">
                <a:off x="4465638" y="3447256"/>
                <a:ext cx="1368425" cy="414338"/>
              </a:xfrm>
              <a:prstGeom prst="rightArrow">
                <a:avLst>
                  <a:gd name="adj1" fmla="val 50000"/>
                  <a:gd name="adj2" fmla="val 112306"/>
                </a:avLst>
              </a:prstGeom>
              <a:gradFill rotWithShape="1">
                <a:gsLst>
                  <a:gs pos="0">
                    <a:srgbClr val="FFF200"/>
                  </a:gs>
                  <a:gs pos="22501">
                    <a:srgbClr val="FF7A00"/>
                  </a:gs>
                  <a:gs pos="35001">
                    <a:srgbClr val="FF0300"/>
                  </a:gs>
                  <a:gs pos="50000">
                    <a:srgbClr val="4D0808"/>
                  </a:gs>
                  <a:gs pos="64999">
                    <a:srgbClr val="FF0300"/>
                  </a:gs>
                  <a:gs pos="77499">
                    <a:srgbClr val="FF7A00"/>
                  </a:gs>
                  <a:gs pos="100000">
                    <a:srgbClr val="FFF200"/>
                  </a:gs>
                </a:gsLst>
                <a:lin ang="0" scaled="1"/>
              </a:gradFill>
              <a:ln w="19050">
                <a:solidFill>
                  <a:srgbClr val="FFFF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Oval 3" descr="1152x864"/>
              <p:cNvSpPr>
                <a:spLocks noChangeArrowheads="1"/>
              </p:cNvSpPr>
              <p:nvPr/>
            </p:nvSpPr>
            <p:spPr bwMode="auto">
              <a:xfrm>
                <a:off x="2000921" y="1124744"/>
                <a:ext cx="5168229" cy="5016500"/>
              </a:xfrm>
              <a:prstGeom prst="ellipse">
                <a:avLst/>
              </a:prstGeom>
              <a:blipFill dpi="0" rotWithShape="1">
                <a:blip r:embed="rId5" cstate="email"/>
                <a:srcRect/>
                <a:stretch>
                  <a:fillRect/>
                </a:stretch>
              </a:blipFill>
              <a:ln w="1270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 flipV="1">
                <a:off x="2841729" y="3614702"/>
                <a:ext cx="1761585" cy="17880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4603315" y="1787818"/>
                <a:ext cx="1597078" cy="18268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flipV="1">
                <a:off x="3767076" y="3552968"/>
                <a:ext cx="847662" cy="23847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Line 5"/>
              <p:cNvSpPr>
                <a:spLocks noChangeShapeType="1"/>
              </p:cNvSpPr>
              <p:nvPr/>
            </p:nvSpPr>
            <p:spPr bwMode="auto">
              <a:xfrm flipV="1">
                <a:off x="4582751" y="1216203"/>
                <a:ext cx="541500" cy="23984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flipH="1" flipV="1">
                <a:off x="4585036" y="3651285"/>
                <a:ext cx="347290" cy="23664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 flipH="1" flipV="1">
                <a:off x="2935407" y="1776385"/>
                <a:ext cx="1667908" cy="18566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 flipH="1" flipV="1">
                <a:off x="3922443" y="1303088"/>
                <a:ext cx="680872" cy="23619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flipH="1" flipV="1">
                <a:off x="4596460" y="3632993"/>
                <a:ext cx="1396017" cy="21012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 flipV="1">
                <a:off x="2279667" y="2633810"/>
                <a:ext cx="2323647" cy="9991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Line 5"/>
              <p:cNvSpPr>
                <a:spLocks noChangeShapeType="1"/>
              </p:cNvSpPr>
              <p:nvPr/>
            </p:nvSpPr>
            <p:spPr bwMode="auto">
              <a:xfrm flipH="1" flipV="1">
                <a:off x="4594175" y="3632993"/>
                <a:ext cx="2227684" cy="11660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>
                <a:off x="4594175" y="3632993"/>
                <a:ext cx="2526994" cy="146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Line 5"/>
              <p:cNvSpPr>
                <a:spLocks noChangeShapeType="1"/>
              </p:cNvSpPr>
              <p:nvPr/>
            </p:nvSpPr>
            <p:spPr bwMode="auto">
              <a:xfrm flipV="1">
                <a:off x="2028339" y="3632993"/>
                <a:ext cx="2545273" cy="320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 flipV="1">
                <a:off x="4603315" y="2697831"/>
                <a:ext cx="2344210" cy="9283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flipV="1">
                <a:off x="2270528" y="3665004"/>
                <a:ext cx="2266527" cy="9122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7902" name="图片 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0450184">
              <a:off x="2361734" y="2032018"/>
              <a:ext cx="1052588" cy="94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3" name="图片 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9738139">
              <a:off x="2148018" y="2972774"/>
              <a:ext cx="889246" cy="61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图片 3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9544947">
              <a:off x="2062068" y="3737641"/>
              <a:ext cx="933203" cy="58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图片 19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031575" y="4921458"/>
              <a:ext cx="738806" cy="105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图片 21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-1946202">
              <a:off x="3367689" y="1486943"/>
              <a:ext cx="566829" cy="82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图片 22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197545" y="1136917"/>
              <a:ext cx="669916" cy="108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8" name="图片 10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3465" y="4830350"/>
              <a:ext cx="97155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9" name="图片 27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6111932" y="3781619"/>
              <a:ext cx="832446" cy="76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0" name="图片 28"/>
            <p:cNvPicPr>
              <a:picLocks noChangeAspect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949361" y="1683317"/>
              <a:ext cx="908901" cy="62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1" name="图片 29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rot="1311682">
              <a:off x="5795849" y="1870597"/>
              <a:ext cx="980830" cy="106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2" name="图片 30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149124" y="4965700"/>
              <a:ext cx="677589" cy="68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3" name="图片 31"/>
            <p:cNvPicPr>
              <a:picLocks noChangeAspect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 rot="-501534">
              <a:off x="5899845" y="2979290"/>
              <a:ext cx="1267772" cy="720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4" name="图片 32"/>
            <p:cNvPicPr>
              <a:picLocks noChangeAspect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5801706" y="4532388"/>
              <a:ext cx="653418" cy="10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5" name="图片 33"/>
            <p:cNvPicPr>
              <a:picLocks noChangeAspect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 rot="-1487898">
              <a:off x="2320326" y="4315302"/>
              <a:ext cx="1136390" cy="6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00" name="AutoShape 16"/>
          <p:cNvSpPr>
            <a:spLocks noChangeArrowheads="1"/>
          </p:cNvSpPr>
          <p:nvPr/>
        </p:nvSpPr>
        <p:spPr bwMode="auto">
          <a:xfrm rot="-333887">
            <a:off x="4651375" y="2760663"/>
            <a:ext cx="700088" cy="127000"/>
          </a:xfrm>
          <a:prstGeom prst="rightArrow">
            <a:avLst>
              <a:gd name="adj1" fmla="val 50000"/>
              <a:gd name="adj2" fmla="val 112572"/>
            </a:avLst>
          </a:prstGeom>
          <a:gradFill rotWithShape="1">
            <a:gsLst>
              <a:gs pos="0">
                <a:srgbClr val="FFF200"/>
              </a:gs>
              <a:gs pos="22501">
                <a:srgbClr val="FF7A00"/>
              </a:gs>
              <a:gs pos="35001">
                <a:srgbClr val="FF0300"/>
              </a:gs>
              <a:gs pos="50000">
                <a:srgbClr val="4D0808"/>
              </a:gs>
              <a:gs pos="64999">
                <a:srgbClr val="FF0300"/>
              </a:gs>
              <a:gs pos="77499">
                <a:srgbClr val="FF7A00"/>
              </a:gs>
              <a:gs pos="100000">
                <a:srgbClr val="FFF200"/>
              </a:gs>
            </a:gsLst>
            <a:lin ang="0" scaled="1"/>
          </a:gra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11863" y="4721225"/>
            <a:ext cx="1620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chicken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000750" y="4711700"/>
            <a:ext cx="166687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7065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00113" y="1125538"/>
            <a:ext cx="7343775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9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38" y="2206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矩形 8"/>
          <p:cNvSpPr>
            <a:spLocks noChangeArrowheads="1"/>
          </p:cNvSpPr>
          <p:nvPr/>
        </p:nvSpPr>
        <p:spPr bwMode="auto">
          <a:xfrm>
            <a:off x="1787525" y="1758950"/>
            <a:ext cx="501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本课学习的食物类单词有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8921" name="Text Box 2"/>
          <p:cNvSpPr txBox="1">
            <a:spLocks noChangeArrowheads="1"/>
          </p:cNvSpPr>
          <p:nvPr/>
        </p:nvSpPr>
        <p:spPr bwMode="auto">
          <a:xfrm>
            <a:off x="1763713" y="4729163"/>
            <a:ext cx="933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rice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8922" name="Text Box 2"/>
          <p:cNvSpPr txBox="1">
            <a:spLocks noChangeArrowheads="1"/>
          </p:cNvSpPr>
          <p:nvPr/>
        </p:nvSpPr>
        <p:spPr bwMode="auto">
          <a:xfrm>
            <a:off x="3779838" y="4719638"/>
            <a:ext cx="1609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noodles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5050" y="2409825"/>
            <a:ext cx="21431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97600" y="3224213"/>
            <a:ext cx="13636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68450" y="3333750"/>
            <a:ext cx="156051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/>
        </p:nvSpPr>
        <p:spPr>
          <a:xfrm>
            <a:off x="1547813" y="4741863"/>
            <a:ext cx="1404937" cy="601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797300" y="4733925"/>
            <a:ext cx="1595438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>
            <p:ph type="title"/>
          </p:nvPr>
        </p:nvSpPr>
        <p:spPr bwMode="auto">
          <a:xfrm>
            <a:off x="667544" y="567013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95573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85800" y="1764137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观看或跟读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部分的课文动画或录音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在四线三格中正确抄写本课单词，要求五遍英语一遍汉语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Lesson36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3995936" y="2813474"/>
            <a:ext cx="263525" cy="25558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613025" y="4127924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2916238" y="4127924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35896" y="4742287"/>
            <a:ext cx="261937" cy="258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91483" y="4742287"/>
            <a:ext cx="265113" cy="258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116908" y="4742287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5138" y="1430762"/>
            <a:ext cx="8177212" cy="42481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7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351887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98675" y="1281113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459" name="图片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207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851275" y="1214438"/>
            <a:ext cx="3898900" cy="747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What’s missing?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8925" y="2001838"/>
            <a:ext cx="17462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14299">
            <a:off x="6137275" y="4216400"/>
            <a:ext cx="13922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07000" y="2159000"/>
            <a:ext cx="122396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94021">
            <a:off x="2679700" y="3719513"/>
            <a:ext cx="1062038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7" name="标题 1"/>
          <p:cNvSpPr txBox="1"/>
          <p:nvPr/>
        </p:nvSpPr>
        <p:spPr bwMode="auto">
          <a:xfrm>
            <a:off x="3275013" y="427038"/>
            <a:ext cx="28813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527050" y="1125538"/>
            <a:ext cx="3962400" cy="1600200"/>
          </a:xfrm>
          <a:prstGeom prst="wedgeEllipseCallout">
            <a:avLst>
              <a:gd name="adj1" fmla="val -22541"/>
              <a:gd name="adj2" fmla="val 81363"/>
            </a:avLst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Sure! Here you are.</a:t>
            </a:r>
            <a:endParaRPr lang="zh-CN" altLang="en-US" sz="3200" kern="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9950" y="3429000"/>
            <a:ext cx="36925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53138" y="3967163"/>
            <a:ext cx="282892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5003800" y="1263650"/>
            <a:ext cx="3733800" cy="1714500"/>
            <a:chOff x="5004048" y="1262952"/>
            <a:chExt cx="3733800" cy="1714500"/>
          </a:xfrm>
        </p:grpSpPr>
        <p:sp>
          <p:nvSpPr>
            <p:cNvPr id="8" name="椭圆形标注 7"/>
            <p:cNvSpPr/>
            <p:nvPr/>
          </p:nvSpPr>
          <p:spPr>
            <a:xfrm>
              <a:off x="5004048" y="1262952"/>
              <a:ext cx="3733800" cy="1714500"/>
            </a:xfrm>
            <a:prstGeom prst="wedgeEllipseCallout">
              <a:avLst>
                <a:gd name="adj1" fmla="val 9192"/>
                <a:gd name="adj2" fmla="val 7790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62811" y="1618552"/>
              <a:ext cx="3194050" cy="1076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Can I have an apple, please?</a:t>
              </a:r>
              <a:endParaRPr lang="zh-CN" altLang="en-US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488" name="标题 1"/>
          <p:cNvSpPr txBox="1"/>
          <p:nvPr/>
        </p:nvSpPr>
        <p:spPr bwMode="auto">
          <a:xfrm>
            <a:off x="3275013" y="427038"/>
            <a:ext cx="28813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489" name="组合 2"/>
          <p:cNvGrpSpPr/>
          <p:nvPr/>
        </p:nvGrpSpPr>
        <p:grpSpPr bwMode="auto">
          <a:xfrm>
            <a:off x="4972050" y="3230563"/>
            <a:ext cx="2286000" cy="1058862"/>
            <a:chOff x="4693898" y="3214075"/>
            <a:chExt cx="2285809" cy="1058316"/>
          </a:xfrm>
        </p:grpSpPr>
        <p:sp>
          <p:nvSpPr>
            <p:cNvPr id="15" name="云形标注 14"/>
            <p:cNvSpPr/>
            <p:nvPr/>
          </p:nvSpPr>
          <p:spPr bwMode="auto">
            <a:xfrm>
              <a:off x="4693898" y="3214075"/>
              <a:ext cx="2285809" cy="1058316"/>
            </a:xfrm>
            <a:prstGeom prst="cloudCallout">
              <a:avLst>
                <a:gd name="adj1" fmla="val 43747"/>
                <a:gd name="adj2" fmla="val 5973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0494" name="图片 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543174" y="3444682"/>
              <a:ext cx="627093" cy="61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 bwMode="auto">
          <a:xfrm>
            <a:off x="3668713" y="3995738"/>
            <a:ext cx="2779712" cy="996950"/>
            <a:chOff x="5004048" y="1262952"/>
            <a:chExt cx="2779907" cy="795051"/>
          </a:xfrm>
        </p:grpSpPr>
        <p:sp>
          <p:nvSpPr>
            <p:cNvPr id="11" name="椭圆形标注 10"/>
            <p:cNvSpPr/>
            <p:nvPr/>
          </p:nvSpPr>
          <p:spPr>
            <a:xfrm>
              <a:off x="5004048" y="1262952"/>
              <a:ext cx="2779907" cy="795051"/>
            </a:xfrm>
            <a:prstGeom prst="wedgeEllipseCallout">
              <a:avLst>
                <a:gd name="adj1" fmla="val 56514"/>
                <a:gd name="adj2" fmla="val 4747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277117" y="1432597"/>
              <a:ext cx="2255995" cy="5848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Thank you!</a:t>
              </a:r>
              <a:endParaRPr lang="zh-CN" altLang="en-US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0275" y="3625850"/>
            <a:ext cx="9223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284538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16513" y="2862263"/>
            <a:ext cx="309721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组合 12"/>
          <p:cNvGrpSpPr/>
          <p:nvPr/>
        </p:nvGrpSpPr>
        <p:grpSpPr bwMode="auto">
          <a:xfrm>
            <a:off x="2393950" y="2636838"/>
            <a:ext cx="2519363" cy="1116012"/>
            <a:chOff x="2393429" y="2636912"/>
            <a:chExt cx="2520280" cy="1116124"/>
          </a:xfrm>
        </p:grpSpPr>
        <p:sp>
          <p:nvSpPr>
            <p:cNvPr id="14" name="云形标注 13"/>
            <p:cNvSpPr/>
            <p:nvPr/>
          </p:nvSpPr>
          <p:spPr>
            <a:xfrm>
              <a:off x="2393429" y="2636912"/>
              <a:ext cx="2520280" cy="1116124"/>
            </a:xfrm>
            <a:prstGeom prst="cloudCallout">
              <a:avLst>
                <a:gd name="adj1" fmla="val -46990"/>
                <a:gd name="adj2" fmla="val 5583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1521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47864" y="2841827"/>
              <a:ext cx="625333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椭圆形标注 15"/>
          <p:cNvSpPr/>
          <p:nvPr/>
        </p:nvSpPr>
        <p:spPr>
          <a:xfrm>
            <a:off x="4913313" y="1009650"/>
            <a:ext cx="3762375" cy="1600200"/>
          </a:xfrm>
          <a:prstGeom prst="wedgeEllipseCallout">
            <a:avLst>
              <a:gd name="adj1" fmla="val -9781"/>
              <a:gd name="adj2" fmla="val 81363"/>
            </a:avLst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Sure! Here you are.</a:t>
            </a:r>
            <a:endParaRPr lang="zh-CN" altLang="en-US" sz="3200" kern="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260350" y="1035050"/>
            <a:ext cx="3733800" cy="1714500"/>
            <a:chOff x="5004048" y="1262952"/>
            <a:chExt cx="3733800" cy="1714500"/>
          </a:xfrm>
        </p:grpSpPr>
        <p:sp>
          <p:nvSpPr>
            <p:cNvPr id="18" name="椭圆形标注 17"/>
            <p:cNvSpPr/>
            <p:nvPr/>
          </p:nvSpPr>
          <p:spPr>
            <a:xfrm>
              <a:off x="5004048" y="1262952"/>
              <a:ext cx="3733800" cy="1714500"/>
            </a:xfrm>
            <a:prstGeom prst="wedgeEllipseCallout">
              <a:avLst>
                <a:gd name="adj1" fmla="val -3773"/>
                <a:gd name="adj2" fmla="val 8355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78661" y="1582040"/>
              <a:ext cx="3608387" cy="1076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Can I have some milk, please?</a:t>
              </a:r>
              <a:endParaRPr lang="zh-CN" altLang="en-US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2605088" y="4699000"/>
            <a:ext cx="2779712" cy="1119188"/>
            <a:chOff x="5004048" y="1262952"/>
            <a:chExt cx="2779907" cy="1119601"/>
          </a:xfrm>
        </p:grpSpPr>
        <p:sp>
          <p:nvSpPr>
            <p:cNvPr id="21" name="椭圆形标注 20"/>
            <p:cNvSpPr/>
            <p:nvPr/>
          </p:nvSpPr>
          <p:spPr>
            <a:xfrm>
              <a:off x="5004048" y="1262952"/>
              <a:ext cx="2779907" cy="1119601"/>
            </a:xfrm>
            <a:prstGeom prst="wedgeEllipseCallout">
              <a:avLst>
                <a:gd name="adj1" fmla="val -51177"/>
                <a:gd name="adj2" fmla="val -5661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50127" y="1510693"/>
              <a:ext cx="2255996" cy="5844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kern="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Thank you!</a:t>
              </a:r>
              <a:endParaRPr lang="zh-CN" altLang="en-US" sz="32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515" name="标题 1"/>
          <p:cNvSpPr txBox="1"/>
          <p:nvPr/>
        </p:nvSpPr>
        <p:spPr bwMode="auto">
          <a:xfrm>
            <a:off x="3275013" y="427038"/>
            <a:ext cx="28813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932488" y="2492375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rice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2253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2205038"/>
            <a:ext cx="34385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ic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5607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64163" y="2492375"/>
            <a:ext cx="2587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noodles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2355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1350963"/>
            <a:ext cx="361632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oodle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34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779838" y="427038"/>
            <a:ext cx="23764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64163" y="2505075"/>
            <a:ext cx="2606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chicken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24582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2060575"/>
            <a:ext cx="3582987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cke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5734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4075" y="1308100"/>
            <a:ext cx="148748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5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022725" y="1241425"/>
            <a:ext cx="1809750" cy="747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大小声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04938" y="2492375"/>
            <a:ext cx="1727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rice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833938" y="2492375"/>
            <a:ext cx="3122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noodles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771775" y="4103688"/>
            <a:ext cx="31416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chicken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1"/>
          <p:cNvGrpSpPr/>
          <p:nvPr/>
        </p:nvGrpSpPr>
        <p:grpSpPr bwMode="auto">
          <a:xfrm>
            <a:off x="5307013" y="2292350"/>
            <a:ext cx="2563812" cy="1812925"/>
            <a:chOff x="5247756" y="2292747"/>
            <a:chExt cx="2564604" cy="1812455"/>
          </a:xfrm>
        </p:grpSpPr>
        <p:pic>
          <p:nvPicPr>
            <p:cNvPr id="27670" name="内容占位符 3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247756" y="2292747"/>
              <a:ext cx="2564604" cy="181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文本框 4"/>
            <p:cNvSpPr txBox="1">
              <a:spLocks noChangeArrowheads="1"/>
            </p:cNvSpPr>
            <p:nvPr/>
          </p:nvSpPr>
          <p:spPr bwMode="auto">
            <a:xfrm>
              <a:off x="5398553" y="2609036"/>
              <a:ext cx="2222597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/>
              <a:r>
                <a:rPr kumimoji="1" lang="en-US" altLang="zh-CN" sz="6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1" lang="zh-CN" altLang="en-US" sz="6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5437188" y="2373313"/>
            <a:ext cx="2303462" cy="1628775"/>
            <a:chOff x="5365401" y="2359422"/>
            <a:chExt cx="2252654" cy="1629026"/>
          </a:xfrm>
        </p:grpSpPr>
        <p:sp>
          <p:nvSpPr>
            <p:cNvPr id="9" name="矩形 8"/>
            <p:cNvSpPr/>
            <p:nvPr/>
          </p:nvSpPr>
          <p:spPr>
            <a:xfrm>
              <a:off x="5365401" y="2359422"/>
              <a:ext cx="2252654" cy="162902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en-US" altLang="zh-CN" sz="44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7669" name="Picture 9" descr="414632~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74846" y="2391630"/>
              <a:ext cx="2232450" cy="159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2" name="内容占位符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2276475"/>
            <a:ext cx="24955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3"/>
          <p:cNvSpPr txBox="1">
            <a:spLocks noChangeArrowheads="1"/>
          </p:cNvSpPr>
          <p:nvPr/>
        </p:nvSpPr>
        <p:spPr bwMode="auto">
          <a:xfrm>
            <a:off x="1635125" y="2606675"/>
            <a:ext cx="1889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6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kumimoji="1" lang="zh-CN" altLang="en-US" sz="6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1398588" y="2362200"/>
            <a:ext cx="2308225" cy="1620838"/>
            <a:chOff x="1339331" y="2362597"/>
            <a:chExt cx="2308114" cy="1620291"/>
          </a:xfrm>
        </p:grpSpPr>
        <p:sp>
          <p:nvSpPr>
            <p:cNvPr id="8" name="矩形 7"/>
            <p:cNvSpPr/>
            <p:nvPr/>
          </p:nvSpPr>
          <p:spPr>
            <a:xfrm>
              <a:off x="1339331" y="2362597"/>
              <a:ext cx="2308114" cy="162029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en-US" altLang="zh-CN" sz="44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7667" name="Picture 7" descr="200709~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82132" y="2396692"/>
              <a:ext cx="2243798" cy="157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5" name="内容占位符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70238" y="4365625"/>
            <a:ext cx="2790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文本框 6"/>
          <p:cNvSpPr txBox="1">
            <a:spLocks noChangeArrowheads="1"/>
          </p:cNvSpPr>
          <p:nvPr/>
        </p:nvSpPr>
        <p:spPr bwMode="auto">
          <a:xfrm>
            <a:off x="3246438" y="4697413"/>
            <a:ext cx="2714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6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kumimoji="1" lang="zh-CN" altLang="en-US" sz="6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950" y="1154113"/>
            <a:ext cx="1017588" cy="93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124075" y="1308100"/>
            <a:ext cx="148748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659" name="图片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851275" y="1214438"/>
            <a:ext cx="38989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Choose and say</a:t>
            </a:r>
          </a:p>
        </p:txBody>
      </p:sp>
      <p:pic>
        <p:nvPicPr>
          <p:cNvPr id="27661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333750" y="4449763"/>
            <a:ext cx="2476500" cy="1606550"/>
            <a:chOff x="3080296" y="4449624"/>
            <a:chExt cx="2298290" cy="1606854"/>
          </a:xfrm>
        </p:grpSpPr>
        <p:sp>
          <p:nvSpPr>
            <p:cNvPr id="10" name="矩形 9"/>
            <p:cNvSpPr/>
            <p:nvPr/>
          </p:nvSpPr>
          <p:spPr>
            <a:xfrm>
              <a:off x="3080296" y="4449624"/>
              <a:ext cx="2298290" cy="160685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en-US" altLang="zh-CN" sz="44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7665" name="Picture 8" descr="013000~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110324" y="4481327"/>
              <a:ext cx="2235988" cy="1554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全屏显示(4:3)</PresentationFormat>
  <Paragraphs>103</Paragraphs>
  <Slides>19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Unit6 I like hamburgers.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2023-01-16T22:09:22Z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9B7E4B88A4614B61BE7EF4914B1C74C3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