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95" r:id="rId4"/>
    <p:sldId id="298" r:id="rId5"/>
    <p:sldId id="275" r:id="rId6"/>
    <p:sldId id="303" r:id="rId7"/>
    <p:sldId id="304" r:id="rId8"/>
    <p:sldId id="305" r:id="rId9"/>
    <p:sldId id="306" r:id="rId10"/>
    <p:sldId id="307" r:id="rId11"/>
    <p:sldId id="308" r:id="rId12"/>
    <p:sldId id="273" r:id="rId13"/>
    <p:sldId id="300" r:id="rId14"/>
    <p:sldId id="301" r:id="rId15"/>
    <p:sldId id="292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33CC"/>
    <a:srgbClr val="0000FF"/>
    <a:srgbClr val="6600FF"/>
    <a:srgbClr val="7F3587"/>
    <a:srgbClr val="6600CC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3750" autoAdjust="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2481C1-1746-4B34-AA1A-2AC7B05DF5A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977EDC7-ECFF-43AC-92AD-011552E7A706}" type="slidenum">
              <a:rPr lang="en-US" altLang="zh-CN" sz="1200" smtClean="0">
                <a:latin typeface="Times New Roman" panose="02020603050405020304" pitchFamily="18" charset="0"/>
              </a:rPr>
              <a:t>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9CF235-DCC9-467E-B497-E736DC952125}" type="slidenum">
              <a:rPr lang="en-US" altLang="zh-CN" sz="1200" smtClean="0">
                <a:latin typeface="Times New Roman" panose="02020603050405020304" pitchFamily="18" charset="0"/>
              </a:rPr>
              <a:t>10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1B782E2-FB67-4CB5-9AA4-1D4AD8082678}" type="slidenum">
              <a:rPr lang="en-US" altLang="zh-CN" sz="1200" smtClean="0">
                <a:latin typeface="Times New Roman" panose="02020603050405020304" pitchFamily="18" charset="0"/>
              </a:rPr>
              <a:t>11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21C45A-4E0C-494E-ACE5-768BAA03209C}" type="slidenum">
              <a:rPr lang="en-US" altLang="zh-CN" sz="1200" smtClean="0">
                <a:latin typeface="Times New Roman" panose="02020603050405020304" pitchFamily="18" charset="0"/>
              </a:rPr>
              <a:t>12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E27FA10-EC1F-49A4-BAF9-F18CAA732A53}" type="slidenum">
              <a:rPr lang="en-US" altLang="zh-CN" sz="1200" smtClean="0">
                <a:latin typeface="Times New Roman" panose="02020603050405020304" pitchFamily="18" charset="0"/>
              </a:rPr>
              <a:t>13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1D116C-BA61-4860-A6AD-027312CDBE39}" type="slidenum">
              <a:rPr lang="en-US" altLang="zh-CN" sz="1200" smtClean="0">
                <a:latin typeface="Times New Roman" panose="02020603050405020304" pitchFamily="18" charset="0"/>
              </a:rPr>
              <a:t>14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0B2D52-18A3-44CC-8CAB-5698A1522638}" type="slidenum">
              <a:rPr lang="en-US" altLang="zh-CN" sz="1200" smtClean="0">
                <a:latin typeface="Times New Roman" panose="02020603050405020304" pitchFamily="18" charset="0"/>
              </a:rPr>
              <a:t>15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7C14EF-4F3D-486C-9DA5-FF66685D3EBD}" type="slidenum">
              <a:rPr lang="en-US" altLang="zh-CN" sz="1200" smtClean="0">
                <a:latin typeface="Times New Roman" panose="02020603050405020304" pitchFamily="18" charset="0"/>
              </a:rPr>
              <a:t>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86163C-3196-466B-96EC-BF831CDAF7EF}" type="slidenum">
              <a:rPr lang="en-US" altLang="zh-CN" sz="1200" smtClean="0">
                <a:latin typeface="Times New Roman" panose="02020603050405020304" pitchFamily="18" charset="0"/>
              </a:rPr>
              <a:t>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0B50C1-5E8C-434B-9DF9-1E8FAC000FCE}" type="slidenum">
              <a:rPr lang="en-US" altLang="zh-CN" sz="1200" smtClean="0">
                <a:latin typeface="Times New Roman" panose="02020603050405020304" pitchFamily="18" charset="0"/>
              </a:rPr>
              <a:t>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76E809-1764-4BCB-BDED-5EB1646419DB}" type="slidenum">
              <a:rPr lang="en-US" altLang="zh-CN" sz="1200" smtClean="0">
                <a:latin typeface="Times New Roman" panose="02020603050405020304" pitchFamily="18" charset="0"/>
              </a:rPr>
              <a:t>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967EB0-4FFC-42F5-B7FC-2DC156D6E9F7}" type="slidenum">
              <a:rPr lang="en-US" altLang="zh-CN" sz="1200" smtClean="0">
                <a:latin typeface="Times New Roman" panose="02020603050405020304" pitchFamily="18" charset="0"/>
              </a:rPr>
              <a:t>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39BECD-80AF-41A9-9390-BBD0B5A17E67}" type="slidenum">
              <a:rPr lang="en-US" altLang="zh-CN" sz="1200" smtClean="0">
                <a:latin typeface="Times New Roman" panose="02020603050405020304" pitchFamily="18" charset="0"/>
              </a:rPr>
              <a:t>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EB4550E-6395-42A3-B819-0E2B4A9ADCB9}" type="slidenum">
              <a:rPr lang="en-US" altLang="zh-CN" sz="1200" smtClean="0">
                <a:latin typeface="Times New Roman" panose="02020603050405020304" pitchFamily="18" charset="0"/>
              </a:rPr>
              <a:t>8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C2A6C6-8E6B-48FE-9D8F-687D5FAC6906}" type="slidenum">
              <a:rPr lang="en-US" altLang="zh-CN" sz="1200" smtClean="0">
                <a:latin typeface="Times New Roman" panose="02020603050405020304" pitchFamily="18" charset="0"/>
              </a:rPr>
              <a:t>9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20BB-34CA-4A8A-A4A8-3CBF9D8FA04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E508-4FEC-41A6-8B96-5EBE9E8DA0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1D22F-0179-42A4-A3D5-EDD197E9712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C68E-FD96-417C-816F-A9108685C4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55A7CF-AFA3-44B2-A4CC-AA43FF96F21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E00546-D001-4234-BA6F-62E51BD966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10899-13F3-49CA-8BC0-588A4565F58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795E-70F8-41FB-BC8D-614CD56966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2A299-E1A0-4CBB-8663-9A5BCA44975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C96B-F527-408B-9F10-826BBA1020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90AF9-D038-4F95-A468-2D720F3D250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05AB-C441-4B6B-9D22-4176E533C1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BBFEB-6C6D-451D-A228-93972A81DF63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7D14-2208-4207-A5F6-FFD06C94E7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9F91A-EC76-40F1-86ED-2EA4BFACAF9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C33-9B69-498F-967F-72125273A2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387DE-A234-4AEC-AFF5-0261B98EB2E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A72-B2D0-4603-AA8D-17690B31D0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E5A7B-723B-42C5-83B5-7A6A46B595F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E766-E4DA-464F-B2CD-EFCF5693B7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950C3-2687-4279-8D91-CBD8EEE4751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E86C-ACB9-4CB0-94FA-3043F74A7F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fld id="{13CD868F-6A49-4CCF-B77F-08F82DE63D9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endParaRPr lang="en-US" altLang="zh-CN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533CAF-A654-417F-AC35-6D6BA25C885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sson6Funstory.a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6%20&#21442;&#32771;&#35838;&#20214;\Lesson6Funstory&#35838;&#25991;&#24405;&#38899;.mp3" TargetMode="External"/><Relationship Id="rId1" Type="http://schemas.microsoft.com/office/2007/relationships/media" Target="file:///C:\Users\Administrator\Desktop\&#35838;&#20214;\Lesson6%20&#21442;&#32771;&#35838;&#20214;\Lesson6Funstory&#35838;&#25991;&#24405;&#38899;.mp3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C:\Users\Administrator\Desktop\&#35838;&#20214;\Lesson6%20&#21442;&#32771;&#35838;&#20214;\Lesson6Letscheck&#35838;&#25991;&#24405;&#38899;.mp3" TargetMode="External"/><Relationship Id="rId1" Type="http://schemas.microsoft.com/office/2007/relationships/media" Target="file:///C:\Users\Administrator\Desktop\&#35838;&#20214;\Lesson6%20&#21442;&#32771;&#35838;&#20214;\Lesson6Letscheck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827584" y="1484784"/>
            <a:ext cx="7429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2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2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181330" y="3068960"/>
            <a:ext cx="6773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This is my new friend</a:t>
            </a:r>
          </a:p>
        </p:txBody>
      </p:sp>
      <p:sp>
        <p:nvSpPr>
          <p:cNvPr id="8" name="矩形 7"/>
          <p:cNvSpPr/>
          <p:nvPr/>
        </p:nvSpPr>
        <p:spPr>
          <a:xfrm>
            <a:off x="2853476" y="536170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8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9984" y="2546590"/>
            <a:ext cx="4672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42672" y="168934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Who’s the policeman?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916832"/>
            <a:ext cx="550068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35781" y="105295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/>
              <a:t>观看动画，回答：</a:t>
            </a:r>
            <a:r>
              <a:rPr lang="en-US" altLang="zh-CN" sz="3200" dirty="0"/>
              <a:t>Who’s the policeman?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893218" y="1158463"/>
            <a:ext cx="335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CC"/>
                </a:solidFill>
              </a:rPr>
              <a:t>Practice </a:t>
            </a:r>
            <a:endParaRPr lang="zh-CN" altLang="en-US" sz="4800">
              <a:solidFill>
                <a:srgbClr val="FF33CC"/>
              </a:solidFill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0031" y="2444338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/>
              <a:t>先跟读课文，模仿录音，再分角色表演</a:t>
            </a:r>
            <a:r>
              <a:rPr lang="en-US" altLang="zh-CN" sz="4000"/>
              <a:t>Fun story</a:t>
            </a:r>
            <a:r>
              <a:rPr lang="zh-CN" altLang="en-US" sz="4000"/>
              <a:t>，看谁表演的生动形象</a:t>
            </a:r>
            <a:r>
              <a:rPr lang="en-US" altLang="zh-CN" sz="4000"/>
              <a:t>!</a:t>
            </a:r>
            <a:endParaRPr lang="zh-CN" altLang="en-US" sz="4000"/>
          </a:p>
        </p:txBody>
      </p:sp>
      <p:pic>
        <p:nvPicPr>
          <p:cNvPr id="4" name="Lesson6Funstory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18" y="1372775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51796" y="1044575"/>
            <a:ext cx="335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</a:rPr>
              <a:t>Practice </a:t>
            </a:r>
            <a:endParaRPr lang="zh-CN" altLang="en-US" sz="4800" dirty="0">
              <a:solidFill>
                <a:srgbClr val="FF33CC"/>
              </a:solidFill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55751" y="2276872"/>
            <a:ext cx="857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/>
              <a:t>快速反应</a:t>
            </a:r>
            <a:endParaRPr lang="en-US" altLang="zh-CN" sz="4000" dirty="0"/>
          </a:p>
          <a:p>
            <a:pPr eaLnBrk="1" hangingPunct="1"/>
            <a:r>
              <a:rPr lang="zh-CN" altLang="en-US" sz="4000" dirty="0"/>
              <a:t>学生分为男女两队，看图片单词，快速说出单词的一方得分。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0"/>
            <a:ext cx="38258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785813"/>
            <a:ext cx="71437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6Letschec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14313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2928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5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72313" y="52863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2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52863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3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63" y="52863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6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72313" y="28575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1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2928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4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28625" y="1412776"/>
            <a:ext cx="8001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9900FF"/>
                </a:solidFill>
              </a:rPr>
              <a:t>Language use</a:t>
            </a:r>
          </a:p>
          <a:p>
            <a:pPr eaLnBrk="1" hangingPunct="1"/>
            <a:r>
              <a:rPr lang="zh-CN" altLang="en-US" sz="3200" dirty="0"/>
              <a:t>假设这是一个交流家庭成员信息的会议，大家拿出准备好的家庭图片，谈论家人信息。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例如：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Hello, my name is…I’m from… Look at this photo. This is my father. He’s a… He likes… Look at this woman. She’s my mother. She likes… I have a happy family</a:t>
            </a:r>
            <a:r>
              <a:rPr lang="en-US" altLang="zh-CN" sz="3200" dirty="0" smtClean="0"/>
              <a:t>. 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428625" y="910425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33CC"/>
                </a:solidFill>
              </a:rPr>
              <a:t>Let’s chant</a:t>
            </a:r>
            <a:endParaRPr lang="zh-CN" altLang="en-US" sz="4000" dirty="0">
              <a:solidFill>
                <a:srgbClr val="FF33CC"/>
              </a:solidFill>
            </a:endParaRPr>
          </a:p>
        </p:txBody>
      </p:sp>
      <p:pic>
        <p:nvPicPr>
          <p:cNvPr id="4099" name="Picture 3" descr="C:\Users\Administrator\Desktop\Unit1\Lesson5 Let's chant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618450"/>
            <a:ext cx="6119812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658970" y="1124744"/>
            <a:ext cx="75009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Today, I will show you a picture of a lady. If you want to know something about her, please ask questions quickly.</a:t>
            </a:r>
            <a:endParaRPr lang="zh-CN" altLang="en-US" sz="3200" dirty="0"/>
          </a:p>
        </p:txBody>
      </p:sp>
      <p:pic>
        <p:nvPicPr>
          <p:cNvPr id="5123" name="Picture 5" descr="c:\users\administrator\appdata\roaming\360se6\User Data\temp\u=3348450251,3931977741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3256" y="3068960"/>
            <a:ext cx="49403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944265" y="1010196"/>
            <a:ext cx="714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大家听一听她是怎么介绍自己的吧！</a:t>
            </a:r>
          </a:p>
        </p:txBody>
      </p:sp>
      <p:pic>
        <p:nvPicPr>
          <p:cNvPr id="6147" name="Picture 5" descr="c:\users\administrator\appdata\roaming\360se6\User Data\temp\u=3348450251,3931977741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202" y="1772816"/>
            <a:ext cx="5173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27"/>
          <p:cNvSpPr>
            <a:spLocks noChangeArrowheads="1"/>
          </p:cNvSpPr>
          <p:nvPr/>
        </p:nvSpPr>
        <p:spPr bwMode="auto">
          <a:xfrm>
            <a:off x="3730327" y="5130378"/>
            <a:ext cx="4786313" cy="1428750"/>
          </a:xfrm>
          <a:prstGeom prst="wedgeRoundRectCallout">
            <a:avLst>
              <a:gd name="adj1" fmla="val -46083"/>
              <a:gd name="adj2" fmla="val -110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I’m Yang Ming’s mother. I’m from Beijing, China. I’m a TV reporter.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3981" y="2924944"/>
            <a:ext cx="44291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0"/>
            <a:ext cx="3913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530919" y="1139006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It’s Sunday. Yang Ming and Peter are going to play football together. On the way, Yang Ming  tells Peter his mother is a TV reporter.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348880"/>
            <a:ext cx="5286375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18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00063" y="114935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Peter asks Yang Ming’s father’s job.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8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622060"/>
            <a:ext cx="4929187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00063" y="1407622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Yang Ming asks Peter to guess. Peter guesses, “Is he a teacher? Is he a doctor?”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8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2166970"/>
            <a:ext cx="5214937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00063" y="1381157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Look at their football.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8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593492"/>
            <a:ext cx="421481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00063" y="1379054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At that time, a policeman comes on and gives the football to them.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53ced0138e4356d952354dfce33b8f798f9e7"/>
</p:tagLst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289</Words>
  <Application>Microsoft Office PowerPoint</Application>
  <PresentationFormat>全屏显示(4:3)</PresentationFormat>
  <Paragraphs>44</Paragraphs>
  <Slides>15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</vt:lpstr>
      <vt:lpstr>宋体</vt:lpstr>
      <vt:lpstr>微软雅黑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2003-07-18T02:25:00Z</dcterms:created>
  <dcterms:modified xsi:type="dcterms:W3CDTF">2023-01-16T22:09:33Z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0B2BB1C7D60D4923B3C515694B91BB1F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