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84" r:id="rId2"/>
    <p:sldId id="257" r:id="rId3"/>
    <p:sldId id="260" r:id="rId4"/>
    <p:sldId id="275" r:id="rId5"/>
    <p:sldId id="282" r:id="rId6"/>
    <p:sldId id="283" r:id="rId7"/>
    <p:sldId id="263" r:id="rId8"/>
    <p:sldId id="269" r:id="rId9"/>
    <p:sldId id="278" r:id="rId10"/>
    <p:sldId id="280" r:id="rId11"/>
  </p:sldIdLst>
  <p:sldSz cx="9144000" cy="6858000" type="screen4x3"/>
  <p:notesSz cx="6858000" cy="9144000"/>
  <p:defaultTextStyle>
    <a:defPPr>
      <a:defRPr lang="zh-TW"/>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PMingLiU"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PMingLiU"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PMingLiU"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PMingLiU"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PMingLiU"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996600"/>
    <a:srgbClr val="33CC33"/>
    <a:srgbClr val="CCFF66"/>
    <a:srgbClr val="CCFF99"/>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DFKai-SB" pitchFamily="65" charset="-120"/>
              </a:defRPr>
            </a:lvl1pPr>
          </a:lstStyle>
          <a:p>
            <a:pPr>
              <a:defRPr/>
            </a:pPr>
            <a:endParaRPr lang="zh-CN" altLang="en-US"/>
          </a:p>
        </p:txBody>
      </p:sp>
      <p:sp>
        <p:nvSpPr>
          <p:cNvPr id="5123"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DFKai-SB" pitchFamily="65" charset="-120"/>
              </a:defRPr>
            </a:lvl1pPr>
          </a:lstStyle>
          <a:p>
            <a:pPr>
              <a:defRPr/>
            </a:pPr>
            <a:fld id="{D5FD6E20-00D4-4717-934E-17970583D23F}" type="datetimeFigureOut">
              <a:rPr lang="zh-CN" altLang="en-US"/>
              <a:t>2023-01-17</a:t>
            </a:fld>
            <a:endParaRPr lang="zh-CN" altLang="en-US" dirty="0"/>
          </a:p>
        </p:txBody>
      </p:sp>
      <p:sp>
        <p:nvSpPr>
          <p:cNvPr id="15364"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5126"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DFKai-SB" pitchFamily="65" charset="-120"/>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ea typeface="DFKai-SB" pitchFamily="65" charset="-120"/>
              </a:defRPr>
            </a:lvl1pPr>
          </a:lstStyle>
          <a:p>
            <a:pPr>
              <a:defRPr/>
            </a:pPr>
            <a:fld id="{16D45F94-E208-4416-9BAE-A224A4AA1819}" type="slidenum">
              <a:rPr lang="zh-CN" altLang="en-US"/>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DFKai-SB"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6D45F94-E208-4416-9BAE-A224A4AA1819}" type="slidenum">
              <a:rPr lang="zh-CN" altLang="en-US" smtClean="0"/>
              <a:t>5</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buFont typeface="Arial" panose="020B0604020202020204" pitchFamily="34" charset="0"/>
              <a:buNone/>
            </a:pPr>
            <a:fld id="{EA1405C3-40CE-4270-912B-6EA0EB191477}" type="slidenum">
              <a:rPr lang="zh-CN" altLang="en-US" smtClean="0">
                <a:ea typeface="DFKai-SB" pitchFamily="65" charset="-120"/>
              </a:rPr>
              <a:t>10</a:t>
            </a:fld>
            <a:endParaRPr lang="zh-CN" altLang="en-US" smtClean="0">
              <a:ea typeface="DFKai-SB" pitchFamily="65"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cstate="email"/>
          <a:srcRect/>
          <a:stretch>
            <a:fillRect/>
          </a:stretch>
        </p:blipFill>
        <p:spPr bwMode="auto">
          <a:xfrm>
            <a:off x="0" y="0"/>
            <a:ext cx="91440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KSO_BC1"/>
          <p:cNvSpPr>
            <a:spLocks noGrp="1" noChangeArrowheads="1"/>
          </p:cNvSpPr>
          <p:nvPr>
            <p:ph type="subTitle" idx="1"/>
          </p:nvPr>
        </p:nvSpPr>
        <p:spPr>
          <a:xfrm>
            <a:off x="704850" y="5732463"/>
            <a:ext cx="7794625" cy="488950"/>
          </a:xfrm>
        </p:spPr>
        <p:txBody>
          <a:bodyPr/>
          <a:lstStyle>
            <a:lvl1pPr marL="0" indent="0" algn="r">
              <a:buFont typeface="Wingdings 2" panose="05020102010507070707" pitchFamily="18" charset="2"/>
              <a:buNone/>
              <a:defRPr sz="2000">
                <a:solidFill>
                  <a:srgbClr val="6C6F72"/>
                </a:solidFill>
              </a:defRPr>
            </a:lvl1pPr>
          </a:lstStyle>
          <a:p>
            <a:r>
              <a:rPr lang="zh-CN" altLang="en-US" smtClean="0"/>
              <a:t>单击此处编辑母版副标题样式</a:t>
            </a:r>
            <a:endParaRPr lang="zh-CN"/>
          </a:p>
        </p:txBody>
      </p:sp>
      <p:sp>
        <p:nvSpPr>
          <p:cNvPr id="7175" name="KSO_BT1"/>
          <p:cNvSpPr>
            <a:spLocks noGrp="1" noChangeArrowheads="1"/>
          </p:cNvSpPr>
          <p:nvPr>
            <p:ph type="ctrTitle"/>
          </p:nvPr>
        </p:nvSpPr>
        <p:spPr>
          <a:xfrm>
            <a:off x="703263" y="4960938"/>
            <a:ext cx="7772400" cy="752475"/>
          </a:xfrm>
        </p:spPr>
        <p:txBody>
          <a:bodyPr/>
          <a:lstStyle>
            <a:lvl1pPr algn="r">
              <a:defRPr>
                <a:solidFill>
                  <a:schemeClr val="accent1"/>
                </a:solidFill>
              </a:defRPr>
            </a:lvl1pPr>
          </a:lstStyle>
          <a:p>
            <a:r>
              <a:rPr lang="zh-CN" altLang="en-US" smtClean="0"/>
              <a:t>单击此处编辑母版标题样式</a:t>
            </a:r>
            <a:endParaRPr lang="zh-CN"/>
          </a:p>
        </p:txBody>
      </p:sp>
      <p:sp>
        <p:nvSpPr>
          <p:cNvPr id="5" name="KSO_FD"/>
          <p:cNvSpPr>
            <a:spLocks noGrp="1" noChangeArrowheads="1"/>
          </p:cNvSpPr>
          <p:nvPr>
            <p:ph type="dt" sz="half" idx="10"/>
          </p:nvPr>
        </p:nvSpPr>
        <p:spPr>
          <a:xfrm>
            <a:off x="457200" y="6245225"/>
            <a:ext cx="2133600" cy="476250"/>
          </a:xfrm>
        </p:spPr>
        <p:txBody>
          <a:bodyPr/>
          <a:lstStyle>
            <a:lvl1pPr>
              <a:defRPr smtClean="0"/>
            </a:lvl1pPr>
          </a:lstStyle>
          <a:p>
            <a:pPr>
              <a:defRPr/>
            </a:pPr>
            <a:fld id="{C2A8413F-57D9-4EEF-ABBD-D6DABD46836A}" type="datetime1">
              <a:rPr lang="zh-CN" altLang="en-US"/>
              <a:t>2023-01-17</a:t>
            </a:fld>
            <a:endParaRPr lang="en-US"/>
          </a:p>
        </p:txBody>
      </p:sp>
      <p:sp>
        <p:nvSpPr>
          <p:cNvPr id="6" name="KSO_FT"/>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zh-CN" altLang="en-US"/>
          </a:p>
        </p:txBody>
      </p:sp>
      <p:sp>
        <p:nvSpPr>
          <p:cNvPr id="7" name="KSO_FN"/>
          <p:cNvSpPr>
            <a:spLocks noGrp="1" noChangeArrowheads="1"/>
          </p:cNvSpPr>
          <p:nvPr>
            <p:ph type="sldNum" sz="quarter" idx="12"/>
          </p:nvPr>
        </p:nvSpPr>
        <p:spPr>
          <a:xfrm>
            <a:off x="6553200" y="6245225"/>
            <a:ext cx="2133600" cy="476250"/>
          </a:xfrm>
        </p:spPr>
        <p:txBody>
          <a:bodyPr/>
          <a:lstStyle>
            <a:lvl1pPr>
              <a:defRPr smtClean="0"/>
            </a:lvl1pPr>
          </a:lstStyle>
          <a:p>
            <a:pPr>
              <a:defRPr/>
            </a:pPr>
            <a:fld id="{E2528ED8-EB79-4B23-862A-E999302FE4EA}" type="slidenum">
              <a:rPr lang="zh-CN" alt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5F4AEBFD-C12A-4B87-A4DD-0E28557FD953}"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683DF32A-E91D-49B1-91F3-A3BB9B48FE8C}" type="slidenum">
              <a:rPr lang="zh-CN" alt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4763"/>
            <a:ext cx="2052638" cy="623887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2450" y="-4763"/>
            <a:ext cx="6010275" cy="623887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p:txBody>
          <a:bodyPr/>
          <a:lstStyle>
            <a:lvl1pPr>
              <a:defRPr/>
            </a:lvl1pPr>
          </a:lstStyle>
          <a:p>
            <a:pPr>
              <a:defRPr/>
            </a:pPr>
            <a:fld id="{F2FE4E9F-1211-4E31-B5DB-5A91D054A3FB}"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F4665F0C-E5F5-4EC8-AAC4-FDF89F75D08C}" type="slidenum">
              <a:rPr lang="zh-CN" alt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KSO_FD"/>
          <p:cNvSpPr>
            <a:spLocks noGrp="1" noChangeArrowheads="1"/>
          </p:cNvSpPr>
          <p:nvPr>
            <p:ph type="dt" sz="half" idx="10"/>
          </p:nvPr>
        </p:nvSpPr>
        <p:spPr/>
        <p:txBody>
          <a:bodyPr/>
          <a:lstStyle>
            <a:lvl1pPr>
              <a:defRPr/>
            </a:lvl1pPr>
          </a:lstStyle>
          <a:p>
            <a:pPr>
              <a:defRPr/>
            </a:pPr>
            <a:fld id="{2BFDF984-38C9-4EE1-847B-624EE5859F9A}"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4263CAC6-64AD-4640-964A-FA86EEBDADF8}" type="slidenum">
              <a:rPr lang="zh-CN" alt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KSO_FD"/>
          <p:cNvSpPr>
            <a:spLocks noGrp="1" noChangeArrowheads="1"/>
          </p:cNvSpPr>
          <p:nvPr>
            <p:ph type="dt" sz="half" idx="10"/>
          </p:nvPr>
        </p:nvSpPr>
        <p:spPr/>
        <p:txBody>
          <a:bodyPr/>
          <a:lstStyle>
            <a:lvl1pPr>
              <a:defRPr/>
            </a:lvl1pPr>
          </a:lstStyle>
          <a:p>
            <a:pPr>
              <a:defRPr/>
            </a:pPr>
            <a:fld id="{1B28C755-6750-448E-A53E-26B1B64AF122}" type="datetime1">
              <a:rPr lang="zh-CN" altLang="en-US"/>
              <a:t>2023-01-17</a:t>
            </a:fld>
            <a:endParaRPr lang="en-US"/>
          </a:p>
        </p:txBody>
      </p:sp>
      <p:sp>
        <p:nvSpPr>
          <p:cNvPr id="5" name="KSO_FT"/>
          <p:cNvSpPr>
            <a:spLocks noGrp="1" noChangeArrowheads="1"/>
          </p:cNvSpPr>
          <p:nvPr>
            <p:ph type="ftr" sz="quarter" idx="11"/>
          </p:nvPr>
        </p:nvSpPr>
        <p:spPr/>
        <p:txBody>
          <a:bodyPr/>
          <a:lstStyle>
            <a:lvl1pPr>
              <a:defRPr/>
            </a:lvl1pPr>
          </a:lstStyle>
          <a:p>
            <a:pPr>
              <a:defRPr/>
            </a:pPr>
            <a:endParaRPr lang="zh-CN" altLang="en-US"/>
          </a:p>
        </p:txBody>
      </p:sp>
      <p:sp>
        <p:nvSpPr>
          <p:cNvPr id="6" name="KSO_FN"/>
          <p:cNvSpPr>
            <a:spLocks noGrp="1" noChangeArrowheads="1"/>
          </p:cNvSpPr>
          <p:nvPr>
            <p:ph type="sldNum" sz="quarter" idx="12"/>
          </p:nvPr>
        </p:nvSpPr>
        <p:spPr/>
        <p:txBody>
          <a:bodyPr/>
          <a:lstStyle>
            <a:lvl1pPr>
              <a:defRPr/>
            </a:lvl1pPr>
          </a:lstStyle>
          <a:p>
            <a:pPr>
              <a:defRPr/>
            </a:pPr>
            <a:fld id="{03BA1A8D-E65E-4D0E-84E7-4583857EF34A}" type="slidenum">
              <a:rPr lang="zh-CN" alt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2450" y="1019175"/>
            <a:ext cx="4030663"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35513" y="1019175"/>
            <a:ext cx="4032250" cy="521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p:txBody>
          <a:bodyPr/>
          <a:lstStyle>
            <a:lvl1pPr>
              <a:defRPr/>
            </a:lvl1pPr>
          </a:lstStyle>
          <a:p>
            <a:pPr>
              <a:defRPr/>
            </a:pPr>
            <a:fld id="{A0FAC338-EE39-4CE1-B195-52F07B569F2E}"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6C2A6464-BDB1-4E88-8DB5-812D9F6A66BA}" type="slidenum">
              <a:rPr lang="zh-CN" alt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p:txBody>
          <a:bodyPr/>
          <a:lstStyle>
            <a:lvl1pPr>
              <a:defRPr/>
            </a:lvl1pPr>
          </a:lstStyle>
          <a:p>
            <a:pPr>
              <a:defRPr/>
            </a:pPr>
            <a:fld id="{154F6DE7-E5C2-41DB-8AB9-87A3808A3068}" type="datetime1">
              <a:rPr lang="zh-CN" altLang="en-US"/>
              <a:t>2023-01-17</a:t>
            </a:fld>
            <a:endParaRPr lang="en-US"/>
          </a:p>
        </p:txBody>
      </p:sp>
      <p:sp>
        <p:nvSpPr>
          <p:cNvPr id="8" name="KSO_FT"/>
          <p:cNvSpPr>
            <a:spLocks noGrp="1" noChangeArrowheads="1"/>
          </p:cNvSpPr>
          <p:nvPr>
            <p:ph type="ftr" sz="quarter" idx="11"/>
          </p:nvPr>
        </p:nvSpPr>
        <p:spPr/>
        <p:txBody>
          <a:bodyPr/>
          <a:lstStyle>
            <a:lvl1pPr>
              <a:defRPr/>
            </a:lvl1pPr>
          </a:lstStyle>
          <a:p>
            <a:pPr>
              <a:defRPr/>
            </a:pPr>
            <a:endParaRPr lang="zh-CN" altLang="en-US"/>
          </a:p>
        </p:txBody>
      </p:sp>
      <p:sp>
        <p:nvSpPr>
          <p:cNvPr id="9" name="KSO_FN"/>
          <p:cNvSpPr>
            <a:spLocks noGrp="1" noChangeArrowheads="1"/>
          </p:cNvSpPr>
          <p:nvPr>
            <p:ph type="sldNum" sz="quarter" idx="12"/>
          </p:nvPr>
        </p:nvSpPr>
        <p:spPr/>
        <p:txBody>
          <a:bodyPr/>
          <a:lstStyle>
            <a:lvl1pPr>
              <a:defRPr/>
            </a:lvl1pPr>
          </a:lstStyle>
          <a:p>
            <a:pPr>
              <a:defRPr/>
            </a:pPr>
            <a:fld id="{9A800CCD-0349-4668-804B-ED15F9D7CDD8}" type="slidenum">
              <a:rPr lang="zh-CN" alt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p:txBody>
          <a:bodyPr/>
          <a:lstStyle>
            <a:lvl1pPr>
              <a:defRPr/>
            </a:lvl1pPr>
          </a:lstStyle>
          <a:p>
            <a:pPr>
              <a:defRPr/>
            </a:pPr>
            <a:fld id="{1AEF1103-C011-429F-873C-9A1078CD3983}" type="datetime1">
              <a:rPr lang="zh-CN" altLang="en-US"/>
              <a:t>2023-01-17</a:t>
            </a:fld>
            <a:endParaRPr lang="en-US"/>
          </a:p>
        </p:txBody>
      </p:sp>
      <p:sp>
        <p:nvSpPr>
          <p:cNvPr id="4" name="KSO_FT"/>
          <p:cNvSpPr>
            <a:spLocks noGrp="1" noChangeArrowheads="1"/>
          </p:cNvSpPr>
          <p:nvPr>
            <p:ph type="ftr" sz="quarter" idx="11"/>
          </p:nvPr>
        </p:nvSpPr>
        <p:spPr/>
        <p:txBody>
          <a:bodyPr/>
          <a:lstStyle>
            <a:lvl1pPr>
              <a:defRPr/>
            </a:lvl1pPr>
          </a:lstStyle>
          <a:p>
            <a:pPr>
              <a:defRPr/>
            </a:pPr>
            <a:endParaRPr lang="zh-CN" altLang="en-US"/>
          </a:p>
        </p:txBody>
      </p:sp>
      <p:sp>
        <p:nvSpPr>
          <p:cNvPr id="5" name="KSO_FN"/>
          <p:cNvSpPr>
            <a:spLocks noGrp="1" noChangeArrowheads="1"/>
          </p:cNvSpPr>
          <p:nvPr>
            <p:ph type="sldNum" sz="quarter" idx="12"/>
          </p:nvPr>
        </p:nvSpPr>
        <p:spPr/>
        <p:txBody>
          <a:bodyPr/>
          <a:lstStyle>
            <a:lvl1pPr>
              <a:defRPr/>
            </a:lvl1pPr>
          </a:lstStyle>
          <a:p>
            <a:pPr>
              <a:defRPr/>
            </a:pPr>
            <a:fld id="{A390CB05-0FD7-44E3-8755-B294892BE41B}" type="slidenum">
              <a:rPr lang="zh-CN" alt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p:txBody>
          <a:bodyPr/>
          <a:lstStyle>
            <a:lvl1pPr>
              <a:defRPr/>
            </a:lvl1pPr>
          </a:lstStyle>
          <a:p>
            <a:pPr>
              <a:defRPr/>
            </a:pPr>
            <a:fld id="{F7913F8C-ACC2-48AC-9944-E74A0C5F080A}" type="datetime1">
              <a:rPr lang="zh-CN" altLang="en-US"/>
              <a:t>2023-01-17</a:t>
            </a:fld>
            <a:endParaRPr lang="en-US"/>
          </a:p>
        </p:txBody>
      </p:sp>
      <p:sp>
        <p:nvSpPr>
          <p:cNvPr id="3" name="KSO_FT"/>
          <p:cNvSpPr>
            <a:spLocks noGrp="1" noChangeArrowheads="1"/>
          </p:cNvSpPr>
          <p:nvPr>
            <p:ph type="ftr" sz="quarter" idx="11"/>
          </p:nvPr>
        </p:nvSpPr>
        <p:spPr/>
        <p:txBody>
          <a:bodyPr/>
          <a:lstStyle>
            <a:lvl1pPr>
              <a:defRPr/>
            </a:lvl1pPr>
          </a:lstStyle>
          <a:p>
            <a:pPr>
              <a:defRPr/>
            </a:pPr>
            <a:endParaRPr lang="zh-CN" altLang="en-US"/>
          </a:p>
        </p:txBody>
      </p:sp>
      <p:sp>
        <p:nvSpPr>
          <p:cNvPr id="4" name="KSO_FN"/>
          <p:cNvSpPr>
            <a:spLocks noGrp="1" noChangeArrowheads="1"/>
          </p:cNvSpPr>
          <p:nvPr>
            <p:ph type="sldNum" sz="quarter" idx="12"/>
          </p:nvPr>
        </p:nvSpPr>
        <p:spPr/>
        <p:txBody>
          <a:bodyPr/>
          <a:lstStyle>
            <a:lvl1pPr>
              <a:defRPr/>
            </a:lvl1pPr>
          </a:lstStyle>
          <a:p>
            <a:pPr>
              <a:defRPr/>
            </a:pPr>
            <a:fld id="{1225C015-4EE3-4AC4-8253-2D69C8B52B87}" type="slidenum">
              <a:rPr lang="zh-CN" alt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CDBD27E4-FC5E-433C-94C0-F29E68D6DD58}"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BD83E8A7-71C8-47DE-8444-8776DC35E5D2}" type="slidenum">
              <a:rPr lang="zh-CN" alt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p:txBody>
          <a:bodyPr/>
          <a:lstStyle>
            <a:lvl1pPr>
              <a:defRPr/>
            </a:lvl1pPr>
          </a:lstStyle>
          <a:p>
            <a:pPr>
              <a:defRPr/>
            </a:pPr>
            <a:fld id="{0DAAEDD9-17A6-4224-81D6-18C69B7F1A6B}" type="datetime1">
              <a:rPr lang="zh-CN" altLang="en-US"/>
              <a:t>2023-01-17</a:t>
            </a:fld>
            <a:endParaRPr lang="en-US"/>
          </a:p>
        </p:txBody>
      </p:sp>
      <p:sp>
        <p:nvSpPr>
          <p:cNvPr id="6" name="KSO_FT"/>
          <p:cNvSpPr>
            <a:spLocks noGrp="1" noChangeArrowheads="1"/>
          </p:cNvSpPr>
          <p:nvPr>
            <p:ph type="ftr" sz="quarter" idx="11"/>
          </p:nvPr>
        </p:nvSpPr>
        <p:spPr/>
        <p:txBody>
          <a:bodyPr/>
          <a:lstStyle>
            <a:lvl1pPr>
              <a:defRPr/>
            </a:lvl1pPr>
          </a:lstStyle>
          <a:p>
            <a:pPr>
              <a:defRPr/>
            </a:pPr>
            <a:endParaRPr lang="zh-CN" altLang="en-US"/>
          </a:p>
        </p:txBody>
      </p:sp>
      <p:sp>
        <p:nvSpPr>
          <p:cNvPr id="7" name="KSO_FN"/>
          <p:cNvSpPr>
            <a:spLocks noGrp="1" noChangeArrowheads="1"/>
          </p:cNvSpPr>
          <p:nvPr>
            <p:ph type="sldNum" sz="quarter" idx="12"/>
          </p:nvPr>
        </p:nvSpPr>
        <p:spPr/>
        <p:txBody>
          <a:bodyPr/>
          <a:lstStyle>
            <a:lvl1pPr>
              <a:defRPr/>
            </a:lvl1pPr>
          </a:lstStyle>
          <a:p>
            <a:pPr>
              <a:defRPr/>
            </a:pPr>
            <a:fld id="{E4AD4934-8120-466F-B080-25B7E2E7E9D8}" type="slidenum">
              <a:rPr lang="zh-CN" alt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4098" name="组合 7"/>
          <p:cNvGrpSpPr/>
          <p:nvPr/>
        </p:nvGrpSpPr>
        <p:grpSpPr bwMode="auto">
          <a:xfrm>
            <a:off x="0" y="0"/>
            <a:ext cx="9144000" cy="6858000"/>
            <a:chOff x="0" y="0"/>
            <a:chExt cx="9144000" cy="6858000"/>
          </a:xfrm>
        </p:grpSpPr>
        <p:pic>
          <p:nvPicPr>
            <p:cNvPr id="4104" name="图片 6"/>
            <p:cNvPicPr>
              <a:picLocks noChangeAspect="1" noChangeArrowheads="1"/>
            </p:cNvPicPr>
            <p:nvPr/>
          </p:nvPicPr>
          <p:blipFill>
            <a:blip r:embed="rId13"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矩形 6"/>
            <p:cNvSpPr>
              <a:spLocks noChangeArrowheads="1"/>
            </p:cNvSpPr>
            <p:nvPr/>
          </p:nvSpPr>
          <p:spPr bwMode="auto">
            <a:xfrm>
              <a:off x="0" y="762000"/>
              <a:ext cx="9144000" cy="6096000"/>
            </a:xfrm>
            <a:prstGeom prst="rect">
              <a:avLst/>
            </a:prstGeom>
            <a:solidFill>
              <a:srgbClr val="FFFFFF">
                <a:alpha val="92000"/>
              </a:srgbClr>
            </a:solidFill>
            <a:ln w="9525">
              <a:noFill/>
              <a:miter lim="800000"/>
            </a:ln>
          </p:spPr>
          <p:txBody>
            <a:bodyPr anchor="ctr"/>
            <a:lstStyle/>
            <a:p>
              <a:pPr algn="ctr">
                <a:defRPr/>
              </a:pPr>
              <a:endParaRPr lang="zh-CN" altLang="en-US">
                <a:solidFill>
                  <a:srgbClr val="FFFFFF"/>
                </a:solidFill>
              </a:endParaRPr>
            </a:p>
          </p:txBody>
        </p:sp>
      </p:grpSp>
      <p:sp>
        <p:nvSpPr>
          <p:cNvPr id="6149" name="KSO_FD"/>
          <p:cNvSpPr>
            <a:spLocks noGrp="1" noChangeArrowheads="1"/>
          </p:cNvSpPr>
          <p:nvPr>
            <p:ph type="dt" sz="half" idx="2"/>
          </p:nvPr>
        </p:nvSpPr>
        <p:spPr bwMode="auto">
          <a:xfrm>
            <a:off x="628650" y="6356350"/>
            <a:ext cx="2057400" cy="365125"/>
          </a:xfrm>
          <a:prstGeom prst="rect">
            <a:avLst/>
          </a:prstGeom>
          <a:noFill/>
          <a:ln w="9525">
            <a:noFill/>
            <a:miter lim="800000"/>
          </a:ln>
        </p:spPr>
        <p:txBody>
          <a:bodyPr vert="horz" wrap="square" lIns="91440" tIns="45720" rIns="91440" bIns="45720" numCol="1" anchor="ctr" anchorCtr="0" compatLnSpc="1"/>
          <a:lstStyle>
            <a:lvl1pPr>
              <a:defRPr sz="900" smtClean="0">
                <a:solidFill>
                  <a:srgbClr val="9D9D9D"/>
                </a:solidFill>
              </a:defRPr>
            </a:lvl1pPr>
          </a:lstStyle>
          <a:p>
            <a:pPr>
              <a:defRPr/>
            </a:pPr>
            <a:fld id="{E989BE3D-3200-4DD0-837B-A1D9645B0FDF}" type="datetime1">
              <a:rPr lang="zh-CN" altLang="en-US"/>
              <a:t>2023-01-17</a:t>
            </a:fld>
            <a:endParaRPr lang="en-US"/>
          </a:p>
        </p:txBody>
      </p:sp>
      <p:sp>
        <p:nvSpPr>
          <p:cNvPr id="6150" name="KSO_FT"/>
          <p:cNvSpPr>
            <a:spLocks noGrp="1" noChangeArrowheads="1"/>
          </p:cNvSpPr>
          <p:nvPr>
            <p:ph type="ftr" sz="quarter" idx="3"/>
          </p:nvPr>
        </p:nvSpPr>
        <p:spPr bwMode="auto">
          <a:xfrm>
            <a:off x="3028950" y="6356350"/>
            <a:ext cx="3086100" cy="365125"/>
          </a:xfrm>
          <a:prstGeom prst="rect">
            <a:avLst/>
          </a:prstGeom>
          <a:noFill/>
          <a:ln w="9525">
            <a:noFill/>
            <a:miter lim="800000"/>
          </a:ln>
        </p:spPr>
        <p:txBody>
          <a:bodyPr vert="horz" wrap="square" lIns="91440" tIns="45720" rIns="91440" bIns="45720" numCol="1" anchor="ctr" anchorCtr="0" compatLnSpc="1"/>
          <a:lstStyle>
            <a:lvl1pPr algn="ctr">
              <a:defRPr sz="900" smtClean="0">
                <a:solidFill>
                  <a:srgbClr val="9D9D9D"/>
                </a:solidFill>
              </a:defRPr>
            </a:lvl1pPr>
          </a:lstStyle>
          <a:p>
            <a:pPr>
              <a:defRPr/>
            </a:pPr>
            <a:endParaRPr lang="zh-CN" altLang="en-US"/>
          </a:p>
        </p:txBody>
      </p:sp>
      <p:sp>
        <p:nvSpPr>
          <p:cNvPr id="6151" name="KSO_FN"/>
          <p:cNvSpPr>
            <a:spLocks noGrp="1" noChangeArrowheads="1"/>
          </p:cNvSpPr>
          <p:nvPr>
            <p:ph type="sldNum" sz="quarter" idx="4"/>
          </p:nvPr>
        </p:nvSpPr>
        <p:spPr bwMode="auto">
          <a:xfrm>
            <a:off x="6457950" y="6356350"/>
            <a:ext cx="2057400" cy="365125"/>
          </a:xfrm>
          <a:prstGeom prst="rect">
            <a:avLst/>
          </a:prstGeom>
          <a:noFill/>
          <a:ln w="9525">
            <a:noFill/>
            <a:miter lim="800000"/>
          </a:ln>
        </p:spPr>
        <p:txBody>
          <a:bodyPr vert="horz" wrap="square" lIns="91440" tIns="45720" rIns="91440" bIns="45720" numCol="1" anchor="ctr" anchorCtr="0" compatLnSpc="1"/>
          <a:lstStyle>
            <a:lvl1pPr algn="r">
              <a:defRPr sz="900" smtClean="0">
                <a:solidFill>
                  <a:srgbClr val="9D9D9D"/>
                </a:solidFill>
              </a:defRPr>
            </a:lvl1pPr>
          </a:lstStyle>
          <a:p>
            <a:pPr>
              <a:defRPr/>
            </a:pPr>
            <a:fld id="{0E28729B-2F4C-400A-9534-81511EB6E179}" type="slidenum">
              <a:rPr lang="zh-CN" altLang="en-US"/>
              <a:t>‹#›</a:t>
            </a:fld>
            <a:endParaRPr lang="en-US"/>
          </a:p>
        </p:txBody>
      </p:sp>
      <p:sp>
        <p:nvSpPr>
          <p:cNvPr id="4102" name="KSO_BC1"/>
          <p:cNvSpPr>
            <a:spLocks noGrp="1" noChangeArrowheads="1"/>
          </p:cNvSpPr>
          <p:nvPr>
            <p:ph type="body" idx="1"/>
          </p:nvPr>
        </p:nvSpPr>
        <p:spPr bwMode="auto">
          <a:xfrm>
            <a:off x="552450" y="1019175"/>
            <a:ext cx="8215313"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p:txBody>
      </p:sp>
      <p:sp>
        <p:nvSpPr>
          <p:cNvPr id="4103" name="KSO_BT1"/>
          <p:cNvSpPr>
            <a:spLocks noGrp="1" noChangeArrowheads="1"/>
          </p:cNvSpPr>
          <p:nvPr>
            <p:ph type="title"/>
          </p:nvPr>
        </p:nvSpPr>
        <p:spPr bwMode="auto">
          <a:xfrm>
            <a:off x="552450" y="-4763"/>
            <a:ext cx="82153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base" hangingPunct="1">
        <a:lnSpc>
          <a:spcPct val="90000"/>
        </a:lnSpc>
        <a:spcBef>
          <a:spcPct val="0"/>
        </a:spcBef>
        <a:spcAft>
          <a:spcPct val="0"/>
        </a:spcAft>
        <a:defRPr sz="3200" b="1">
          <a:solidFill>
            <a:schemeClr val="bg1"/>
          </a:solidFill>
          <a:latin typeface="+mj-lt"/>
          <a:ea typeface="+mj-ea"/>
          <a:cs typeface="+mj-cs"/>
        </a:defRPr>
      </a:lvl1pPr>
      <a:lvl2pPr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2pPr>
      <a:lvl3pPr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3pPr>
      <a:lvl4pPr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4pPr>
      <a:lvl5pPr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5pPr>
      <a:lvl6pPr marL="457200"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6pPr>
      <a:lvl7pPr marL="914400"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7pPr>
      <a:lvl8pPr marL="1371600"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8pPr>
      <a:lvl9pPr marL="1828800" algn="l" defTabSz="685800" rtl="0" eaLnBrk="1" fontAlgn="base" hangingPunct="1">
        <a:lnSpc>
          <a:spcPct val="90000"/>
        </a:lnSpc>
        <a:spcBef>
          <a:spcPct val="0"/>
        </a:spcBef>
        <a:spcAft>
          <a:spcPct val="0"/>
        </a:spcAft>
        <a:defRPr sz="3200" b="1">
          <a:solidFill>
            <a:schemeClr val="bg1"/>
          </a:solidFill>
          <a:latin typeface="幼圆" panose="02010509060101010101" pitchFamily="49" charset="-122"/>
          <a:ea typeface="幼圆" panose="02010509060101010101" pitchFamily="49" charset="-122"/>
        </a:defRPr>
      </a:lvl9pPr>
    </p:titleStyle>
    <p:bodyStyle>
      <a:lvl1pPr marL="361950" indent="-361950" algn="just" defTabSz="685800" rtl="0" eaLnBrk="1" fontAlgn="base" hangingPunct="1">
        <a:lnSpc>
          <a:spcPct val="110000"/>
        </a:lnSpc>
        <a:spcBef>
          <a:spcPts val="1200"/>
        </a:spcBef>
        <a:spcAft>
          <a:spcPct val="0"/>
        </a:spcAft>
        <a:buClr>
          <a:schemeClr val="accent1"/>
        </a:buClr>
        <a:buSzPct val="50000"/>
        <a:buFont typeface="Wingdings 2" panose="05020102010507070707" pitchFamily="18" charset="2"/>
        <a:buChar char=""/>
        <a:defRPr sz="2400">
          <a:solidFill>
            <a:schemeClr val="accent1"/>
          </a:solidFill>
          <a:latin typeface="+mn-lt"/>
          <a:ea typeface="+mn-ea"/>
          <a:cs typeface="+mn-cs"/>
        </a:defRPr>
      </a:lvl1pPr>
      <a:lvl2pPr marL="361950" indent="-361950" algn="just" defTabSz="685800" rtl="0" eaLnBrk="1" fontAlgn="base" hangingPunct="1">
        <a:lnSpc>
          <a:spcPct val="120000"/>
        </a:lnSpc>
        <a:spcBef>
          <a:spcPct val="0"/>
        </a:spcBef>
        <a:spcAft>
          <a:spcPts val="1200"/>
        </a:spcAft>
        <a:buClr>
          <a:srgbClr val="9ED3E3"/>
        </a:buClr>
        <a:buFont typeface="幼圆" panose="02010509060101010101" pitchFamily="49" charset="-122"/>
        <a:buChar char=" "/>
        <a:defRPr sz="1600">
          <a:solidFill>
            <a:schemeClr val="tx1"/>
          </a:solidFill>
          <a:latin typeface="+mn-lt"/>
          <a:ea typeface="+mn-ea"/>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ea typeface="+mn-ea"/>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5pPr>
      <a:lvl6pPr marL="20002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6pPr>
      <a:lvl7pPr marL="24574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7pPr>
      <a:lvl8pPr marL="29146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8pPr>
      <a:lvl9pPr marL="3371850" indent="-171450" algn="l" defTabSz="685800" rtl="0" eaLnBrk="1" fontAlgn="base" hangingPunct="1">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26032;&#35838;&#23548;&#20837;&#27468;&#26354;&#65306;Happynewyear.sw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Unit8PartBLetslearnmore&#35838;&#25991;&#24405;&#38899;.mp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Unit8PartBLet&#8217;slearnmore&#35838;&#25991;&#21160;&#30011;h264_720x576_800k.mp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4724366"/>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000" b="1" dirty="0" smtClean="0">
                <a:latin typeface="Times New Roman" panose="02020603050405020304" pitchFamily="18" charset="0"/>
                <a:ea typeface="楷体" panose="02010609060101010101" pitchFamily="49" charset="-122"/>
                <a:cs typeface="Times New Roman" panose="02020603050405020304" pitchFamily="18" charset="0"/>
              </a:rPr>
              <a:t>Unit8 </a:t>
            </a:r>
            <a:r>
              <a:rPr lang="en-US" altLang="zh-CN" sz="4000" b="1" dirty="0">
                <a:latin typeface="Times New Roman" panose="02020603050405020304" pitchFamily="18" charset="0"/>
                <a:ea typeface="楷体" panose="02010609060101010101" pitchFamily="49" charset="-122"/>
                <a:cs typeface="Times New Roman" panose="02020603050405020304" pitchFamily="18" charset="0"/>
              </a:rPr>
              <a:t>New Year’s Party</a:t>
            </a:r>
          </a:p>
          <a:p>
            <a:pPr algn="ctr" eaLnBrk="1" hangingPunct="1"/>
            <a:r>
              <a:rPr lang="zh-CN" altLang="en-US" sz="4000" b="1" dirty="0">
                <a:latin typeface="Times New Roman" panose="02020603050405020304" pitchFamily="18" charset="0"/>
                <a:ea typeface="楷体" panose="02010609060101010101" pitchFamily="49" charset="-122"/>
                <a:cs typeface="Times New Roman" panose="02020603050405020304" pitchFamily="18" charset="0"/>
              </a:rPr>
              <a:t>第</a:t>
            </a:r>
            <a:r>
              <a:rPr lang="en-US" altLang="zh-CN" sz="4000" b="1"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4000" b="1" dirty="0">
                <a:latin typeface="Times New Roman" panose="02020603050405020304" pitchFamily="18" charset="0"/>
                <a:ea typeface="楷体" panose="02010609060101010101" pitchFamily="49" charset="-122"/>
                <a:cs typeface="Times New Roman" panose="02020603050405020304" pitchFamily="18" charset="0"/>
              </a:rPr>
              <a:t>课时</a:t>
            </a:r>
          </a:p>
        </p:txBody>
      </p:sp>
      <p:sp>
        <p:nvSpPr>
          <p:cNvPr id="5" name="矩形 4"/>
          <p:cNvSpPr/>
          <p:nvPr/>
        </p:nvSpPr>
        <p:spPr>
          <a:xfrm>
            <a:off x="5029188" y="1066862"/>
            <a:ext cx="3962296" cy="523220"/>
          </a:xfrm>
          <a:prstGeom prst="rect">
            <a:avLst/>
          </a:prstGeom>
        </p:spPr>
        <p:txBody>
          <a:bodyPr wrap="square">
            <a:spAutoFit/>
          </a:bodyPr>
          <a:lstStyle/>
          <a:p>
            <a:pPr algn="ctr" eaLnBrk="1" hangingPunct="1"/>
            <a:r>
              <a:rPr lang="zh-CN" altLang="en-US" sz="2800" b="1" dirty="0" smtClean="0">
                <a:latin typeface="楷体" panose="02010609060101010101" pitchFamily="49" charset="-122"/>
                <a:ea typeface="楷体" panose="02010609060101010101" pitchFamily="49" charset="-122"/>
              </a:rPr>
              <a:t>陕旅版英语六年级上册</a:t>
            </a:r>
            <a:endParaRPr lang="en-US" altLang="zh-CN" sz="2800" b="1" dirty="0">
              <a:latin typeface="楷体" panose="02010609060101010101" pitchFamily="49" charset="-122"/>
              <a:ea typeface="楷体" panose="02010609060101010101" pitchFamily="49" charset="-122"/>
            </a:endParaRPr>
          </a:p>
        </p:txBody>
      </p:sp>
      <p:sp>
        <p:nvSpPr>
          <p:cNvPr id="6" name="矩形 5"/>
          <p:cNvSpPr/>
          <p:nvPr/>
        </p:nvSpPr>
        <p:spPr>
          <a:xfrm>
            <a:off x="2924754" y="6159059"/>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68362"/>
            <a:ext cx="9144000" cy="646113"/>
          </a:xfrm>
          <a:prstGeom prst="rect">
            <a:avLst/>
          </a:prstGeom>
          <a:noFill/>
        </p:spPr>
        <p:txBody>
          <a:bodyPr>
            <a:spAutoFit/>
          </a:bodyPr>
          <a:lstStyle/>
          <a:p>
            <a:pPr>
              <a:buFont typeface="Arial" panose="020B0604020202020204" pitchFamily="34" charset="0"/>
              <a:buNone/>
              <a:defRPr/>
            </a:pPr>
            <a:r>
              <a:rPr lang="en-US" altLang="zh-CN" sz="3600" b="1" dirty="0">
                <a:solidFill>
                  <a:srgbClr val="FF0000"/>
                </a:solidFill>
                <a:latin typeface="+mn-lt"/>
                <a:ea typeface="宋体" panose="02010600030101010101" pitchFamily="2" charset="-122"/>
              </a:rPr>
              <a:t>Part C Order and </a:t>
            </a:r>
            <a:r>
              <a:rPr lang="en-US" altLang="zh-CN" sz="3600" b="1" dirty="0" smtClean="0">
                <a:solidFill>
                  <a:srgbClr val="FF0000"/>
                </a:solidFill>
                <a:latin typeface="+mn-lt"/>
                <a:ea typeface="宋体" panose="02010600030101010101" pitchFamily="2" charset="-122"/>
              </a:rPr>
              <a:t>act </a:t>
            </a:r>
            <a:endParaRPr lang="en-US" altLang="zh-CN" sz="3600" b="1" dirty="0">
              <a:solidFill>
                <a:srgbClr val="FF0000"/>
              </a:solidFill>
              <a:latin typeface="+mn-lt"/>
              <a:ea typeface="宋体" panose="02010600030101010101" pitchFamily="2" charset="-122"/>
            </a:endParaRPr>
          </a:p>
        </p:txBody>
      </p:sp>
      <p:pic>
        <p:nvPicPr>
          <p:cNvPr id="14339" name="Picture 4"/>
          <p:cNvPicPr>
            <a:picLocks noChangeAspect="1" noChangeArrowheads="1"/>
          </p:cNvPicPr>
          <p:nvPr/>
        </p:nvPicPr>
        <p:blipFill>
          <a:blip r:embed="rId3"/>
          <a:srcRect/>
          <a:stretch>
            <a:fillRect/>
          </a:stretch>
        </p:blipFill>
        <p:spPr bwMode="auto">
          <a:xfrm>
            <a:off x="0" y="1538219"/>
            <a:ext cx="91440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381000" y="1685857"/>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400" b="1">
                <a:solidFill>
                  <a:srgbClr val="FF0000"/>
                </a:solidFill>
              </a:rPr>
              <a:t>2</a:t>
            </a:r>
            <a:endParaRPr lang="zh-CN" altLang="en-US" sz="2400" b="1">
              <a:solidFill>
                <a:srgbClr val="FF0000"/>
              </a:solidFill>
            </a:endParaRPr>
          </a:p>
        </p:txBody>
      </p:sp>
      <p:sp>
        <p:nvSpPr>
          <p:cNvPr id="14341" name="TextBox 6"/>
          <p:cNvSpPr txBox="1">
            <a:spLocks noChangeArrowheads="1"/>
          </p:cNvSpPr>
          <p:nvPr/>
        </p:nvSpPr>
        <p:spPr bwMode="auto">
          <a:xfrm>
            <a:off x="381000" y="2447857"/>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400" b="1">
                <a:solidFill>
                  <a:srgbClr val="FF0000"/>
                </a:solidFill>
              </a:rPr>
              <a:t>6</a:t>
            </a:r>
            <a:endParaRPr lang="zh-CN" altLang="en-US" sz="2400" b="1">
              <a:solidFill>
                <a:srgbClr val="FF0000"/>
              </a:solidFill>
            </a:endParaRPr>
          </a:p>
        </p:txBody>
      </p:sp>
      <p:sp>
        <p:nvSpPr>
          <p:cNvPr id="14342" name="TextBox 7"/>
          <p:cNvSpPr txBox="1">
            <a:spLocks noChangeArrowheads="1"/>
          </p:cNvSpPr>
          <p:nvPr/>
        </p:nvSpPr>
        <p:spPr bwMode="auto">
          <a:xfrm>
            <a:off x="304800" y="3214619"/>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400" b="1">
                <a:solidFill>
                  <a:srgbClr val="FF0000"/>
                </a:solidFill>
              </a:rPr>
              <a:t>3</a:t>
            </a:r>
            <a:endParaRPr lang="zh-CN" altLang="en-US" sz="2400" b="1">
              <a:solidFill>
                <a:srgbClr val="FF0000"/>
              </a:solidFill>
            </a:endParaRPr>
          </a:p>
        </p:txBody>
      </p:sp>
      <p:sp>
        <p:nvSpPr>
          <p:cNvPr id="14343" name="TextBox 8"/>
          <p:cNvSpPr txBox="1">
            <a:spLocks noChangeArrowheads="1"/>
          </p:cNvSpPr>
          <p:nvPr/>
        </p:nvSpPr>
        <p:spPr bwMode="auto">
          <a:xfrm>
            <a:off x="381000" y="4662419"/>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400" b="1">
                <a:solidFill>
                  <a:srgbClr val="FF0000"/>
                </a:solidFill>
              </a:rPr>
              <a:t>4</a:t>
            </a:r>
            <a:endParaRPr lang="zh-CN" altLang="en-US" sz="2400" b="1">
              <a:solidFill>
                <a:srgbClr val="FF0000"/>
              </a:solidFill>
            </a:endParaRPr>
          </a:p>
        </p:txBody>
      </p:sp>
      <p:sp>
        <p:nvSpPr>
          <p:cNvPr id="14344" name="TextBox 10"/>
          <p:cNvSpPr txBox="1">
            <a:spLocks noChangeArrowheads="1"/>
          </p:cNvSpPr>
          <p:nvPr/>
        </p:nvSpPr>
        <p:spPr bwMode="auto">
          <a:xfrm>
            <a:off x="381000" y="5424419"/>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400" b="1">
                <a:solidFill>
                  <a:srgbClr val="FF0000"/>
                </a:solidFill>
              </a:rPr>
              <a:t>5</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4343" grpId="0"/>
      <p:bldP spid="143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400800" y="5181600"/>
            <a:ext cx="21336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ea typeface="DFKai-SB" pitchFamily="65" charset="-120"/>
            </a:endParaRPr>
          </a:p>
        </p:txBody>
      </p:sp>
      <p:sp>
        <p:nvSpPr>
          <p:cNvPr id="6147" name="TextBox 2"/>
          <p:cNvSpPr txBox="1">
            <a:spLocks noChangeArrowheads="1"/>
          </p:cNvSpPr>
          <p:nvPr/>
        </p:nvSpPr>
        <p:spPr bwMode="auto">
          <a:xfrm>
            <a:off x="685800" y="14478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zh-CN" altLang="en-US" sz="3200" b="1" dirty="0">
                <a:latin typeface="宋体" panose="02010600030101010101" pitchFamily="2" charset="-122"/>
                <a:ea typeface="宋体" panose="02010600030101010101" pitchFamily="2" charset="-122"/>
              </a:rPr>
              <a:t>教学目标：</a:t>
            </a:r>
          </a:p>
        </p:txBody>
      </p:sp>
      <p:sp>
        <p:nvSpPr>
          <p:cNvPr id="6148" name="TextBox 3"/>
          <p:cNvSpPr txBox="1">
            <a:spLocks noChangeArrowheads="1"/>
          </p:cNvSpPr>
          <p:nvPr/>
        </p:nvSpPr>
        <p:spPr bwMode="auto">
          <a:xfrm>
            <a:off x="533400" y="1970088"/>
            <a:ext cx="8153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2800" dirty="0">
                <a:ea typeface="宋体" panose="02010600030101010101" pitchFamily="2" charset="-122"/>
                <a:cs typeface="Arial" panose="020B0604020202020204" pitchFamily="34" charset="0"/>
              </a:rPr>
              <a:t>1. </a:t>
            </a:r>
            <a:r>
              <a:rPr lang="zh-CN" altLang="en-US" sz="2800" dirty="0">
                <a:latin typeface="宋体" panose="02010600030101010101" pitchFamily="2" charset="-122"/>
                <a:ea typeface="宋体" panose="02010600030101010101" pitchFamily="2" charset="-122"/>
                <a:cs typeface="Arial" panose="020B0604020202020204" pitchFamily="34" charset="0"/>
              </a:rPr>
              <a:t>能听懂、理解</a:t>
            </a:r>
            <a:r>
              <a:rPr lang="en-US" altLang="zh-CN" sz="2800" dirty="0">
                <a:ea typeface="宋体" panose="02010600030101010101" pitchFamily="2" charset="-122"/>
                <a:cs typeface="Arial" panose="020B0604020202020204" pitchFamily="34" charset="0"/>
              </a:rPr>
              <a:t>Let’s learn more</a:t>
            </a:r>
            <a:r>
              <a:rPr lang="zh-CN" altLang="en-US" sz="2800" dirty="0">
                <a:latin typeface="宋体" panose="02010600030101010101" pitchFamily="2" charset="-122"/>
                <a:ea typeface="宋体" panose="02010600030101010101" pitchFamily="2" charset="-122"/>
                <a:cs typeface="Arial" panose="020B0604020202020204" pitchFamily="34" charset="0"/>
              </a:rPr>
              <a:t>部分的短文，并能模仿录音中的语音语调流利地朗读课文。</a:t>
            </a:r>
          </a:p>
          <a:p>
            <a:pPr eaLnBrk="1" hangingPunct="1"/>
            <a:r>
              <a:rPr lang="en-US" altLang="zh-CN" sz="2800" dirty="0">
                <a:ea typeface="宋体" panose="02010600030101010101" pitchFamily="2" charset="-122"/>
                <a:cs typeface="Arial" panose="020B0604020202020204" pitchFamily="34" charset="0"/>
              </a:rPr>
              <a:t>2. </a:t>
            </a:r>
            <a:r>
              <a:rPr lang="zh-CN" altLang="en-US" sz="2800" dirty="0">
                <a:latin typeface="宋体" panose="02010600030101010101" pitchFamily="2" charset="-122"/>
                <a:ea typeface="宋体" panose="02010600030101010101" pitchFamily="2" charset="-122"/>
                <a:cs typeface="Arial" panose="020B0604020202020204" pitchFamily="34" charset="0"/>
              </a:rPr>
              <a:t>能在实际生活中准确运用一般过去时态描述并谈论有关新年聚会的相关内容；并能根据所学词汇进行替换练习，做到活学活用。</a:t>
            </a:r>
          </a:p>
          <a:p>
            <a:pPr eaLnBrk="1" hangingPunct="1"/>
            <a:r>
              <a:rPr lang="en-US" altLang="zh-CN" sz="2800" dirty="0">
                <a:ea typeface="宋体" panose="02010600030101010101" pitchFamily="2" charset="-122"/>
                <a:cs typeface="Arial" panose="020B0604020202020204" pitchFamily="34" charset="0"/>
              </a:rPr>
              <a:t>3. </a:t>
            </a:r>
            <a:r>
              <a:rPr lang="zh-CN" altLang="en-US" sz="2800" dirty="0">
                <a:latin typeface="宋体" panose="02010600030101010101" pitchFamily="2" charset="-122"/>
                <a:ea typeface="宋体" panose="02010600030101010101" pitchFamily="2" charset="-122"/>
                <a:cs typeface="Arial" panose="020B0604020202020204" pitchFamily="34" charset="0"/>
              </a:rPr>
              <a:t>培养学生英语阅读的正确方法和习惯，鼓励小组间的合作学习。</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a:spLocks noChangeArrowheads="1"/>
          </p:cNvSpPr>
          <p:nvPr/>
        </p:nvSpPr>
        <p:spPr bwMode="auto">
          <a:xfrm>
            <a:off x="0" y="914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3600" b="1"/>
              <a:t>Let’s sing</a:t>
            </a:r>
            <a:endParaRPr lang="zh-CN" altLang="zh-CN" sz="3600" b="1"/>
          </a:p>
        </p:txBody>
      </p:sp>
      <p:pic>
        <p:nvPicPr>
          <p:cNvPr id="7172" name="Picture 4" descr="C:\Users\Administrator\Desktop\素材\新课导入歌曲：Happy new year.jpg">
            <a:hlinkClick r:id="rId2" action="ppaction://hlinkfile"/>
          </p:cNvPr>
          <p:cNvPicPr>
            <a:picLocks noChangeAspect="1" noChangeArrowheads="1"/>
          </p:cNvPicPr>
          <p:nvPr/>
        </p:nvPicPr>
        <p:blipFill>
          <a:blip r:embed="rId3"/>
          <a:srcRect/>
          <a:stretch>
            <a:fillRect/>
          </a:stretch>
        </p:blipFill>
        <p:spPr bwMode="auto">
          <a:xfrm>
            <a:off x="1828800" y="1676400"/>
            <a:ext cx="5686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to="" calcmode="lin" valueType="num">
                                      <p:cBhvr>
                                        <p:cTn id="15" dur="1" fill="hold"/>
                                        <p:tgtEl>
                                          <p:spTgt spid="71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0" y="1371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4000" b="1"/>
              <a:t>Play a game</a:t>
            </a:r>
            <a:endParaRPr lang="zh-CN" altLang="en-US" sz="4000"/>
          </a:p>
        </p:txBody>
      </p:sp>
      <p:sp>
        <p:nvSpPr>
          <p:cNvPr id="8195" name="TextBox 5"/>
          <p:cNvSpPr txBox="1">
            <a:spLocks noChangeArrowheads="1"/>
          </p:cNvSpPr>
          <p:nvPr/>
        </p:nvSpPr>
        <p:spPr bwMode="auto">
          <a:xfrm>
            <a:off x="990600" y="26670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3600" b="1"/>
              <a:t>Verbs group</a:t>
            </a:r>
            <a:endParaRPr lang="zh-CN" altLang="en-US" sz="3600"/>
          </a:p>
        </p:txBody>
      </p:sp>
      <p:sp>
        <p:nvSpPr>
          <p:cNvPr id="8196" name="TextBox 5"/>
          <p:cNvSpPr txBox="1">
            <a:spLocks noChangeArrowheads="1"/>
          </p:cNvSpPr>
          <p:nvPr/>
        </p:nvSpPr>
        <p:spPr bwMode="auto">
          <a:xfrm>
            <a:off x="5791200" y="266700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3600" b="1"/>
              <a:t>Past tense </a:t>
            </a:r>
          </a:p>
          <a:p>
            <a:pPr algn="ctr" eaLnBrk="1" hangingPunct="1"/>
            <a:r>
              <a:rPr lang="en-US" altLang="zh-CN" sz="3600" b="1"/>
              <a:t>verbs group</a:t>
            </a:r>
            <a:endParaRPr lang="zh-CN" altLang="en-US" sz="3600"/>
          </a:p>
        </p:txBody>
      </p:sp>
      <p:sp>
        <p:nvSpPr>
          <p:cNvPr id="8197" name="矩形 5"/>
          <p:cNvSpPr>
            <a:spLocks noChangeArrowheads="1"/>
          </p:cNvSpPr>
          <p:nvPr/>
        </p:nvSpPr>
        <p:spPr bwMode="auto">
          <a:xfrm>
            <a:off x="9144000" y="25908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latin typeface="宋体" panose="02010600030101010101" pitchFamily="2" charset="-122"/>
                <a:ea typeface="宋体" panose="02010600030101010101" pitchFamily="2" charset="-122"/>
              </a:rPr>
              <a:t>每组选出一名代表抽取词卡并认读单词</a:t>
            </a:r>
          </a:p>
        </p:txBody>
      </p:sp>
      <p:sp>
        <p:nvSpPr>
          <p:cNvPr id="8198" name="TextBox 5"/>
          <p:cNvSpPr txBox="1">
            <a:spLocks noChangeArrowheads="1"/>
          </p:cNvSpPr>
          <p:nvPr/>
        </p:nvSpPr>
        <p:spPr bwMode="auto">
          <a:xfrm>
            <a:off x="4038600" y="2743200"/>
            <a:ext cx="129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6000" b="1">
                <a:solidFill>
                  <a:srgbClr val="FF0000"/>
                </a:solidFill>
              </a:rPr>
              <a:t>PK</a:t>
            </a:r>
            <a:endParaRPr lang="zh-CN" altLang="en-US" sz="6000" b="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3"/>
          <a:srcRect/>
          <a:stretch>
            <a:fillRect/>
          </a:stretch>
        </p:blipFill>
        <p:spPr bwMode="auto">
          <a:xfrm>
            <a:off x="1981200" y="984250"/>
            <a:ext cx="50292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4"/>
          <p:cNvSpPr txBox="1">
            <a:spLocks noChangeArrowheads="1"/>
          </p:cNvSpPr>
          <p:nvPr/>
        </p:nvSpPr>
        <p:spPr bwMode="auto">
          <a:xfrm>
            <a:off x="-18962" y="661193"/>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3600" b="1" dirty="0">
                <a:solidFill>
                  <a:srgbClr val="FF0000"/>
                </a:solidFill>
              </a:rPr>
              <a:t>Let’s learn more</a:t>
            </a:r>
            <a:endParaRPr lang="zh-CN" altLang="zh-CN" sz="3600" dirty="0">
              <a:solidFill>
                <a:srgbClr val="FF0000"/>
              </a:solidFill>
            </a:endParaRPr>
          </a:p>
        </p:txBody>
      </p:sp>
      <p:sp>
        <p:nvSpPr>
          <p:cNvPr id="6" name="矩形 5"/>
          <p:cNvSpPr>
            <a:spLocks noChangeArrowheads="1"/>
          </p:cNvSpPr>
          <p:nvPr/>
        </p:nvSpPr>
        <p:spPr bwMode="auto">
          <a:xfrm>
            <a:off x="1447800" y="4495800"/>
            <a:ext cx="6705600" cy="2362200"/>
          </a:xfrm>
          <a:prstGeom prst="rect">
            <a:avLst/>
          </a:prstGeom>
          <a:solidFill>
            <a:schemeClr val="bg1"/>
          </a:solidFill>
          <a:ln w="9525" algn="ctr">
            <a:solidFill>
              <a:schemeClr val="tx1"/>
            </a:solidFill>
            <a:round/>
          </a:ln>
        </p:spPr>
        <p:txBody>
          <a:bodyPr/>
          <a:lstStyle/>
          <a:p>
            <a:endParaRPr lang="zh-CN" altLang="en-US"/>
          </a:p>
        </p:txBody>
      </p:sp>
      <p:sp>
        <p:nvSpPr>
          <p:cNvPr id="7" name="TextBox 6"/>
          <p:cNvSpPr txBox="1">
            <a:spLocks noChangeArrowheads="1"/>
          </p:cNvSpPr>
          <p:nvPr/>
        </p:nvSpPr>
        <p:spPr bwMode="auto">
          <a:xfrm>
            <a:off x="1447800" y="50292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buFont typeface="Wingdings" panose="05000000000000000000" pitchFamily="2" charset="2"/>
              <a:buChar char="Ø"/>
            </a:pPr>
            <a:r>
              <a:rPr lang="en-US" altLang="zh-CN" sz="2800" dirty="0"/>
              <a:t>Q1: What did Class One do?</a:t>
            </a:r>
          </a:p>
          <a:p>
            <a:pPr eaLnBrk="1" hangingPunct="1">
              <a:buFont typeface="Wingdings" panose="05000000000000000000" pitchFamily="2" charset="2"/>
              <a:buChar char="Ø"/>
            </a:pPr>
            <a:r>
              <a:rPr lang="en-US" altLang="zh-CN" sz="2800" dirty="0"/>
              <a:t>Q2: What can you see in the classroom?	</a:t>
            </a:r>
          </a:p>
        </p:txBody>
      </p:sp>
      <p:pic>
        <p:nvPicPr>
          <p:cNvPr id="9222" name="图片 8" descr="图片1.png">
            <a:hlinkClick r:id="rId4" action="ppaction://hlinkfile"/>
          </p:cNvPr>
          <p:cNvPicPr>
            <a:picLocks noChangeAspect="1"/>
          </p:cNvPicPr>
          <p:nvPr/>
        </p:nvPicPr>
        <p:blipFill>
          <a:blip r:embed="rId5"/>
          <a:srcRect/>
          <a:stretch>
            <a:fillRect/>
          </a:stretch>
        </p:blipFill>
        <p:spPr bwMode="auto">
          <a:xfrm>
            <a:off x="3581400" y="6096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0" y="12192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en-US" altLang="zh-CN" sz="3600" b="1" dirty="0"/>
              <a:t>Practice—</a:t>
            </a:r>
            <a:r>
              <a:rPr lang="zh-CN" altLang="en-US" sz="3600" b="1" dirty="0">
                <a:latin typeface="宋体" panose="02010600030101010101" pitchFamily="2" charset="-122"/>
                <a:ea typeface="宋体" panose="02010600030101010101" pitchFamily="2" charset="-122"/>
              </a:rPr>
              <a:t>句子接龙</a:t>
            </a:r>
            <a:endParaRPr lang="zh-CN" altLang="zh-CN" sz="3600" b="1" dirty="0">
              <a:latin typeface="宋体" panose="02010600030101010101" pitchFamily="2" charset="-122"/>
              <a:ea typeface="宋体" panose="02010600030101010101" pitchFamily="2" charset="-122"/>
            </a:endParaRPr>
          </a:p>
          <a:p>
            <a:pPr algn="ctr" eaLnBrk="1" hangingPunct="1"/>
            <a:r>
              <a:rPr lang="en-US" altLang="zh-CN" sz="3600" b="1" dirty="0"/>
              <a:t> </a:t>
            </a:r>
            <a:endParaRPr lang="zh-CN" altLang="zh-CN" sz="3600" dirty="0"/>
          </a:p>
        </p:txBody>
      </p:sp>
      <p:sp>
        <p:nvSpPr>
          <p:cNvPr id="10243" name="TextBox 4"/>
          <p:cNvSpPr txBox="1">
            <a:spLocks noChangeArrowheads="1"/>
          </p:cNvSpPr>
          <p:nvPr/>
        </p:nvSpPr>
        <p:spPr bwMode="auto">
          <a:xfrm>
            <a:off x="2133600" y="2133600"/>
            <a:ext cx="5867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r>
              <a:rPr lang="en-US" altLang="zh-CN" sz="3200" dirty="0">
                <a:solidFill>
                  <a:srgbClr val="FF00FF"/>
                </a:solidFill>
              </a:rPr>
              <a:t>At the beginning,…</a:t>
            </a:r>
          </a:p>
          <a:p>
            <a:pPr eaLnBrk="1" hangingPunct="1"/>
            <a:endParaRPr lang="en-US" altLang="zh-CN" sz="3200" dirty="0">
              <a:solidFill>
                <a:srgbClr val="FF00FF"/>
              </a:solidFill>
            </a:endParaRPr>
          </a:p>
          <a:p>
            <a:pPr eaLnBrk="1" hangingPunct="1"/>
            <a:r>
              <a:rPr lang="en-US" altLang="zh-CN" sz="3200" dirty="0">
                <a:solidFill>
                  <a:srgbClr val="FF00FF"/>
                </a:solidFill>
              </a:rPr>
              <a:t>Then,…</a:t>
            </a:r>
          </a:p>
          <a:p>
            <a:pPr eaLnBrk="1" hangingPunct="1"/>
            <a:endParaRPr lang="en-US" altLang="zh-CN" sz="3200" dirty="0">
              <a:solidFill>
                <a:srgbClr val="FF00FF"/>
              </a:solidFill>
            </a:endParaRPr>
          </a:p>
          <a:p>
            <a:pPr eaLnBrk="1" hangingPunct="1"/>
            <a:r>
              <a:rPr lang="en-US" altLang="zh-CN" sz="3200" dirty="0">
                <a:solidFill>
                  <a:srgbClr val="FF00FF"/>
                </a:solidFill>
              </a:rPr>
              <a:t>After that,…</a:t>
            </a:r>
            <a:endParaRPr lang="zh-CN" altLang="zh-CN" sz="3600" dirty="0">
              <a:solidFill>
                <a:srgbClr val="FF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1981200" y="828609"/>
            <a:ext cx="548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algn="ctr" eaLnBrk="1" hangingPunct="1"/>
            <a:r>
              <a:rPr lang="zh-CN" altLang="en-US" sz="3600" b="1">
                <a:latin typeface="宋体" panose="02010600030101010101" pitchFamily="2" charset="-122"/>
                <a:ea typeface="宋体" panose="02010600030101010101" pitchFamily="2" charset="-122"/>
              </a:rPr>
              <a:t>观看课文动画并大声跟读</a:t>
            </a:r>
          </a:p>
        </p:txBody>
      </p:sp>
      <p:pic>
        <p:nvPicPr>
          <p:cNvPr id="11267" name="Picture 4">
            <a:hlinkClick r:id="rId2" action="ppaction://hlinkfile"/>
          </p:cNvPr>
          <p:cNvPicPr>
            <a:picLocks noChangeAspect="1" noChangeArrowheads="1"/>
          </p:cNvPicPr>
          <p:nvPr/>
        </p:nvPicPr>
        <p:blipFill>
          <a:blip r:embed="rId3"/>
          <a:srcRect/>
          <a:stretch>
            <a:fillRect/>
          </a:stretch>
        </p:blipFill>
        <p:spPr bwMode="auto">
          <a:xfrm>
            <a:off x="914400" y="1590609"/>
            <a:ext cx="73056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a:srcRect/>
          <a:stretch>
            <a:fillRect/>
          </a:stretch>
        </p:blipFill>
        <p:spPr bwMode="auto">
          <a:xfrm>
            <a:off x="990600" y="0"/>
            <a:ext cx="73914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81000" y="1447852"/>
            <a:ext cx="8534400" cy="50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PMingLiU" pitchFamily="18" charset="-120"/>
              </a:defRPr>
            </a:lvl1pPr>
            <a:lvl2pPr marL="742950" indent="-285750" eaLnBrk="0" hangingPunct="0">
              <a:defRPr>
                <a:solidFill>
                  <a:schemeClr val="tx1"/>
                </a:solidFill>
                <a:latin typeface="Arial" panose="020B0604020202020204" pitchFamily="34" charset="0"/>
                <a:ea typeface="PMingLiU" pitchFamily="18" charset="-120"/>
              </a:defRPr>
            </a:lvl2pPr>
            <a:lvl3pPr marL="1143000" indent="-228600" eaLnBrk="0" hangingPunct="0">
              <a:defRPr>
                <a:solidFill>
                  <a:schemeClr val="tx1"/>
                </a:solidFill>
                <a:latin typeface="Arial" panose="020B0604020202020204" pitchFamily="34" charset="0"/>
                <a:ea typeface="PMingLiU" pitchFamily="18" charset="-120"/>
              </a:defRPr>
            </a:lvl3pPr>
            <a:lvl4pPr marL="1600200" indent="-228600" eaLnBrk="0" hangingPunct="0">
              <a:defRPr>
                <a:solidFill>
                  <a:schemeClr val="tx1"/>
                </a:solidFill>
                <a:latin typeface="Arial" panose="020B0604020202020204" pitchFamily="34" charset="0"/>
                <a:ea typeface="PMingLiU" pitchFamily="18" charset="-120"/>
              </a:defRPr>
            </a:lvl4pPr>
            <a:lvl5pPr marL="2057400" indent="-228600" eaLnBrk="0" hangingPunct="0">
              <a:defRPr>
                <a:solidFill>
                  <a:schemeClr val="tx1"/>
                </a:solidFill>
                <a:latin typeface="Arial" panose="020B0604020202020204" pitchFamily="34" charset="0"/>
                <a:ea typeface="PMingLiU" pitchFamily="18" charset="-12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PMingLiU" pitchFamily="18" charset="-120"/>
              </a:defRPr>
            </a:lvl9pPr>
          </a:lstStyle>
          <a:p>
            <a:pPr eaLnBrk="1" hangingPunct="1">
              <a:lnSpc>
                <a:spcPct val="150000"/>
              </a:lnSpc>
            </a:pPr>
            <a:r>
              <a:rPr lang="en-US" altLang="zh-CN" sz="2400" dirty="0"/>
              <a:t>(  ) Class Three had a New Year's party.</a:t>
            </a:r>
            <a:endParaRPr lang="zh-CN" altLang="en-US" sz="2400" dirty="0"/>
          </a:p>
          <a:p>
            <a:pPr eaLnBrk="1" hangingPunct="1">
              <a:lnSpc>
                <a:spcPct val="150000"/>
              </a:lnSpc>
            </a:pPr>
            <a:r>
              <a:rPr lang="en-US" altLang="zh-CN" sz="2400" dirty="0"/>
              <a:t>(  ) They had the party on October 31 </a:t>
            </a:r>
            <a:r>
              <a:rPr lang="en-US" altLang="zh-CN" sz="2400" dirty="0" err="1"/>
              <a:t>st.</a:t>
            </a:r>
            <a:r>
              <a:rPr lang="en-US" altLang="zh-CN" sz="2400" dirty="0"/>
              <a:t>	</a:t>
            </a:r>
            <a:endParaRPr lang="zh-CN" altLang="en-US" sz="2400" dirty="0"/>
          </a:p>
          <a:p>
            <a:pPr eaLnBrk="1" hangingPunct="1">
              <a:lnSpc>
                <a:spcPct val="150000"/>
              </a:lnSpc>
            </a:pPr>
            <a:r>
              <a:rPr lang="en-US" altLang="zh-CN" sz="2400" dirty="0"/>
              <a:t>(  ) Everything wasn’t ready at seven o’clock.</a:t>
            </a:r>
            <a:endParaRPr lang="zh-CN" altLang="en-US" sz="2400" dirty="0"/>
          </a:p>
          <a:p>
            <a:pPr eaLnBrk="1" hangingPunct="1">
              <a:lnSpc>
                <a:spcPct val="150000"/>
              </a:lnSpc>
            </a:pPr>
            <a:r>
              <a:rPr lang="en-US" altLang="zh-CN" sz="2400" dirty="0"/>
              <a:t>(  ) There were many gifts and colorful lights in the classroom.</a:t>
            </a:r>
            <a:endParaRPr lang="zh-CN" altLang="en-US" sz="2400" dirty="0"/>
          </a:p>
          <a:p>
            <a:pPr eaLnBrk="1" hangingPunct="1">
              <a:lnSpc>
                <a:spcPct val="150000"/>
              </a:lnSpc>
            </a:pPr>
            <a:r>
              <a:rPr lang="en-US" altLang="zh-CN" sz="2400" dirty="0"/>
              <a:t>(  ) Li Shan and Wu Chen acted a short play at the beginning.</a:t>
            </a:r>
          </a:p>
          <a:p>
            <a:pPr eaLnBrk="1" hangingPunct="1">
              <a:lnSpc>
                <a:spcPct val="150000"/>
              </a:lnSpc>
            </a:pPr>
            <a:r>
              <a:rPr lang="en-US" altLang="zh-CN" sz="2400" dirty="0"/>
              <a:t>(  ) Liu </a:t>
            </a:r>
            <a:r>
              <a:rPr lang="en-US" altLang="zh-CN" sz="2400" dirty="0" err="1"/>
              <a:t>Zhaoyang’s</a:t>
            </a:r>
            <a:r>
              <a:rPr lang="en-US" altLang="zh-CN" sz="2400" dirty="0"/>
              <a:t> joke made everyone laugh. </a:t>
            </a:r>
            <a:endParaRPr lang="zh-CN" altLang="en-US" sz="2400" dirty="0"/>
          </a:p>
          <a:p>
            <a:pPr eaLnBrk="1" hangingPunct="1">
              <a:lnSpc>
                <a:spcPct val="150000"/>
              </a:lnSpc>
            </a:pPr>
            <a:r>
              <a:rPr lang="en-US" altLang="zh-CN" sz="2400" dirty="0"/>
              <a:t>(  ) The students sang Happy New Year finally.</a:t>
            </a:r>
            <a:endParaRPr lang="zh-CN" altLang="en-US" sz="2400" dirty="0"/>
          </a:p>
          <a:p>
            <a:pPr eaLnBrk="1" hangingPunct="1">
              <a:lnSpc>
                <a:spcPct val="150000"/>
              </a:lnSpc>
            </a:pPr>
            <a:r>
              <a:rPr lang="en-US" altLang="zh-CN" sz="2400" dirty="0"/>
              <a:t>(  ) The games made everyone excited.</a:t>
            </a:r>
            <a:endParaRPr lang="zh-CN" altLang="en-US" sz="2400" dirty="0"/>
          </a:p>
          <a:p>
            <a:pPr eaLnBrk="1" hangingPunct="1">
              <a:lnSpc>
                <a:spcPct val="150000"/>
              </a:lnSpc>
            </a:pPr>
            <a:r>
              <a:rPr lang="en-US" altLang="zh-CN" sz="2400" dirty="0"/>
              <a:t>(  ) The party was great.	</a:t>
            </a:r>
            <a:endParaRPr lang="zh-CN" altLang="en-US" sz="2400" dirty="0"/>
          </a:p>
        </p:txBody>
      </p:sp>
      <p:sp>
        <p:nvSpPr>
          <p:cNvPr id="7" name="TextBox 6"/>
          <p:cNvSpPr txBox="1"/>
          <p:nvPr/>
        </p:nvSpPr>
        <p:spPr>
          <a:xfrm>
            <a:off x="0" y="762070"/>
            <a:ext cx="9144000" cy="646113"/>
          </a:xfrm>
          <a:prstGeom prst="rect">
            <a:avLst/>
          </a:prstGeom>
          <a:noFill/>
        </p:spPr>
        <p:txBody>
          <a:bodyPr>
            <a:spAutoFit/>
          </a:bodyPr>
          <a:lstStyle/>
          <a:p>
            <a:pPr algn="ctr">
              <a:buFont typeface="Arial" panose="020B0604020202020204" pitchFamily="34" charset="0"/>
              <a:buNone/>
              <a:defRPr/>
            </a:pPr>
            <a:r>
              <a:rPr lang="en-US" altLang="zh-CN" sz="3600" b="1" dirty="0">
                <a:solidFill>
                  <a:srgbClr val="FF0000"/>
                </a:solidFill>
                <a:latin typeface="+mn-lt"/>
                <a:ea typeface="宋体" panose="02010600030101010101" pitchFamily="2" charset="-122"/>
              </a:rPr>
              <a:t>Yes or No?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10;">
  <a:themeElements>
    <a:clrScheme name="A000120150608A01PWBG 1">
      <a:dk1>
        <a:srgbClr val="5F5F5F"/>
      </a:dk1>
      <a:lt1>
        <a:srgbClr val="FFFFFF"/>
      </a:lt1>
      <a:dk2>
        <a:srgbClr val="5F5F5F"/>
      </a:dk2>
      <a:lt2>
        <a:srgbClr val="FFFFFF"/>
      </a:lt2>
      <a:accent1>
        <a:srgbClr val="76AA30"/>
      </a:accent1>
      <a:accent2>
        <a:srgbClr val="5EB5D0"/>
      </a:accent2>
      <a:accent3>
        <a:srgbClr val="FFFFFF"/>
      </a:accent3>
      <a:accent4>
        <a:srgbClr val="505050"/>
      </a:accent4>
      <a:accent5>
        <a:srgbClr val="BDD2AD"/>
      </a:accent5>
      <a:accent6>
        <a:srgbClr val="54A4BC"/>
      </a:accent6>
      <a:hlink>
        <a:srgbClr val="0070C0"/>
      </a:hlink>
      <a:folHlink>
        <a:srgbClr val="7F7F7F"/>
      </a:folHlink>
    </a:clrScheme>
    <a:fontScheme name="A000120150608A01PWBG">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000120150608A01PWBG 1">
        <a:dk1>
          <a:srgbClr val="5F5F5F"/>
        </a:dk1>
        <a:lt1>
          <a:srgbClr val="FFFFFF"/>
        </a:lt1>
        <a:dk2>
          <a:srgbClr val="5F5F5F"/>
        </a:dk2>
        <a:lt2>
          <a:srgbClr val="FFFFFF"/>
        </a:lt2>
        <a:accent1>
          <a:srgbClr val="76AA30"/>
        </a:accent1>
        <a:accent2>
          <a:srgbClr val="5EB5D0"/>
        </a:accent2>
        <a:accent3>
          <a:srgbClr val="FFFFFF"/>
        </a:accent3>
        <a:accent4>
          <a:srgbClr val="505050"/>
        </a:accent4>
        <a:accent5>
          <a:srgbClr val="BDD2AD"/>
        </a:accent5>
        <a:accent6>
          <a:srgbClr val="54A4BC"/>
        </a:accent6>
        <a:hlink>
          <a:srgbClr val="0070C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全屏显示(4:3)</PresentationFormat>
  <Paragraphs>44</Paragraphs>
  <Slides>10</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DFKai-SB</vt:lpstr>
      <vt:lpstr>PMingLiU</vt:lpstr>
      <vt:lpstr>楷体</vt:lpstr>
      <vt:lpstr>宋体</vt:lpstr>
      <vt:lpstr>微软雅黑</vt:lpstr>
      <vt:lpstr>幼圆</vt:lpstr>
      <vt:lpstr>Arial</vt:lpstr>
      <vt:lpstr>Calibri</vt:lpstr>
      <vt:lpstr>Times New Roman</vt:lpstr>
      <vt:lpstr>Wingdings</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2022-01-21T06:44:24Z</dcterms:created>
  <dcterms:modified xsi:type="dcterms:W3CDTF">2023-01-16T22:09:53Z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23E96355C5B04F7F81FA89731FB6A644</vt:lpwstr>
  </property>
  <property fmtid="{A09F084E-AD41-489F-8076-AA5BE3082BCA}" pid="100">
    <vt:ui4>5</vt:ui4>
  </property>
  <property fmtid="{64440492-4C8B-11D1-8B70-080036B11A03}" pid="11">
    <vt:lpwstr>www.2ppt.com-爱PPT提供资源下载</vt:lpwstr>
  </property>
</Properties>
</file>