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11" r:id="rId2"/>
    <p:sldId id="264" r:id="rId3"/>
    <p:sldId id="312" r:id="rId4"/>
    <p:sldId id="313" r:id="rId5"/>
    <p:sldId id="314" r:id="rId6"/>
    <p:sldId id="315" r:id="rId7"/>
    <p:sldId id="306" r:id="rId8"/>
    <p:sldId id="316" r:id="rId9"/>
    <p:sldId id="317" r:id="rId10"/>
    <p:sldId id="318" r:id="rId11"/>
    <p:sldId id="319" r:id="rId12"/>
    <p:sldId id="260" r:id="rId13"/>
    <p:sldId id="320" r:id="rId14"/>
    <p:sldId id="321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第六章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6</a:t>
            </a:r>
            <a:r>
              <a:rPr lang="en-US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</a:t>
            </a:r>
            <a:r>
              <a:rPr lang="zh-CN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从统计图分析数据的集中趋势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92123"/>
            <a:ext cx="9144000" cy="1381125"/>
          </a:xfrm>
        </p:spPr>
        <p:txBody>
          <a:bodyPr/>
          <a:lstStyle/>
          <a:p>
            <a:r>
              <a:rPr lang="zh-CN" altLang="zh-CN" sz="3600" dirty="0"/>
              <a:t>从统计图分析数据的集中趋势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341736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05522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/>
              <a:t>第六章 数据的分析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7474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班主任张老师为了了解学生课堂发言情况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对前一天本班男、女生的发言次数进行了统计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并绘制成如图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的频数分布折线图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28.EPS" descr="id:214749763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826041" y="1373029"/>
            <a:ext cx="3947450" cy="187741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098555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请根据图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回答下列问题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这个班共有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发言次数是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次的男生有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女生有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男、女生发言次数的中位数分别是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次和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通过张老师的鼓励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第二天的发言次数比前一天明显增加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全班发言次数变化的人数的扇形统计图如图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求第二天发言次数增加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次的学生人数和全班增加的发言总次数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45477" y="3418587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1645477" y="3666271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191565" y="3418587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5191565" y="3666271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596491" y="3423292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6596491" y="3670976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744566" y="3748723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2" name="直接连接符 11"/>
          <p:cNvCxnSpPr/>
          <p:nvPr/>
        </p:nvCxnSpPr>
        <p:spPr>
          <a:xfrm>
            <a:off x="3744566" y="3996407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4664542" y="3748723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4" name="直接连接符 13"/>
          <p:cNvCxnSpPr/>
          <p:nvPr/>
        </p:nvCxnSpPr>
        <p:spPr>
          <a:xfrm>
            <a:off x="4664542" y="3996407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2186147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发言次数增加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次的学生人数为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全班增加的发言总次数为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31223" y="116569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某小区共有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个家庭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为了了解辖区居民的住房情况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居民委员会随机调查了本辖区内一定数量的家庭的住房面积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并将调查的数据绘制成频率分布直方图和扇形图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29.EPS" descr="id:214749764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900822" y="1993734"/>
            <a:ext cx="5016500" cy="2079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71550" y="1203896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请你根据以上不完整的直方图和扇形图提供的信息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解答下列问题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这次共调查了多少个家庭的住房面积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扇形图中的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的值分别是多少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补全频率分布直方图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被调查的家庭中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在未来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年内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计划购买第二套住房的家庭统计如下表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399309" y="2860216"/>
          <a:ext cx="6096000" cy="1712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3839210" imgH="1080770" progId="Word.Document.12">
                  <p:embed/>
                </p:oleObj>
              </mc:Choice>
              <mc:Fallback>
                <p:oleObj name="Document" r:id="rId3" imgW="3839210" imgH="108077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309" y="2860216"/>
                        <a:ext cx="6096000" cy="17125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815687" y="4217702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根据这次调查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估计本小区在未来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年内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共有多少个家庭计划购买第二套住房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96737" y="1291559"/>
          <a:ext cx="6096000" cy="4164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3" imgW="3839210" imgH="2625725" progId="Word.Document.12">
                  <p:embed/>
                </p:oleObj>
              </mc:Choice>
              <mc:Fallback>
                <p:oleObj name="Document" r:id="rId3" imgW="3839210" imgH="262572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6737" y="1291559"/>
                        <a:ext cx="6096000" cy="4164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83178" y="109647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从统计图分析数据的集中趋势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某老师为了解学生周末学习时间的情况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在所教班级中随机抽查了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绘成如图所示的条形统计图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则估计全班学生周末的平均学习时间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775.EPS" descr="id:214749757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11778" y="2224426"/>
            <a:ext cx="2346254" cy="141498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711778" y="380839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16247" y="177961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K776.EPS" descr="id:214749757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934643" y="2487583"/>
            <a:ext cx="1341467" cy="1341467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1649335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某地连续统计了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天日最高气温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并绘制成如图所示的扇形统计图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天日最高气温的众数是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A.32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B.33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C.34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D.35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43625" y="200671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571500" y="83682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改编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下面的统计图大致反映了我国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年人均阅读量的情况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根据统计图提供的信息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下列推断不合理的是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K777.EPS" descr="id:214749758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850171" y="1491088"/>
            <a:ext cx="2723378" cy="2210168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665018" y="365241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年相比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年我国电子书人均阅读量有所降低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B.2012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我国纸质书的人均阅读量的中位数是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我国纸质书的人均阅读量逐年增长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D.2013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年我国纸质书的人均阅读量比电子书的人均阅读量的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倍还多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40162" y="116395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16860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近日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市教委发布《关于加强中小学管理规范办学行为的通知》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对中小学的招生、作业、考试提出明确要求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为此我校教务处对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名九年级学生完成作业所需的时间进行了问卷调查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并绘制出如下不完整的扇形统计图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名初三学生完成作业所需的时间的众数为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则其平均数为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K778.EPS" descr="id:214749759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652676" y="2571750"/>
            <a:ext cx="1716932" cy="148564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423274" y="1954989"/>
            <a:ext cx="68791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2423275" y="2202673"/>
            <a:ext cx="687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61060" y="130077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如图所示是重庆市鲁能巴蜀中学合唱团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名成员的年龄结构折线统计图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该团最小的为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最大的为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岁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根据统计图提供的数据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该团成员年龄的中位数为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岁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K779.EPS" descr="id:214749759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303698" y="2571750"/>
            <a:ext cx="2855448" cy="182150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864247" y="1637179"/>
            <a:ext cx="67118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6864248" y="1884863"/>
            <a:ext cx="6711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0197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如图是我市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月份某一周的最高气温统计图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则这组数据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最高气温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的众数与中位数分别是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24.EPS" descr="id:214749761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10441" y="1900855"/>
            <a:ext cx="3400295" cy="174302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10441" y="371301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,29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,30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,29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8018" y="146195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61786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若干名同学制作迎新年卡通图片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他们制作的卡通图片张数的条形统计图如图所示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设他们制作的卡通图片张数的平均数为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中位数为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众数为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b&gt;a&gt;c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8ZKSK225.EPS" descr="id:214749762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654721" y="2571751"/>
            <a:ext cx="2018716" cy="137288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947882" y="1448743"/>
            <a:ext cx="87191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6947883" y="1696427"/>
            <a:ext cx="8719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52005" y="10825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是某城市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日的日最高气温随时间变化的折线统计图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小刚根据图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将数据统计整理后制成了图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10595" y="1797695"/>
            <a:ext cx="3112206" cy="1235002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571500" y="2559910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根据图中信息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解答下列问题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补充完整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天的日最高气温的中位数是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天的日最高气温的平均数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649433" y="3855773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)(  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 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天的日最高气温的平均数是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 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10595" y="3180451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4010595" y="3428135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722</Words>
  <Application>Microsoft Office PowerPoint</Application>
  <PresentationFormat>全屏显示(16:9)</PresentationFormat>
  <Paragraphs>44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从统计图分析数据的集中趋势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2023-01-16T22:10:09Z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2D21F6F8BA81417D942CE78D6900059E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