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60" r:id="rId2"/>
    <p:sldId id="296" r:id="rId3"/>
    <p:sldId id="297" r:id="rId4"/>
    <p:sldId id="264" r:id="rId5"/>
    <p:sldId id="302" r:id="rId6"/>
    <p:sldId id="303" r:id="rId7"/>
    <p:sldId id="299" r:id="rId8"/>
    <p:sldId id="306" r:id="rId9"/>
    <p:sldId id="307" r:id="rId10"/>
    <p:sldId id="308" r:id="rId11"/>
    <p:sldId id="309" r:id="rId12"/>
    <p:sldId id="310" r:id="rId13"/>
    <p:sldId id="298" r:id="rId14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b="1" kern="1200">
        <a:solidFill>
          <a:schemeClr val="tx1"/>
        </a:solidFill>
        <a:latin typeface="宋体" panose="02010600030101010101" pitchFamily="2" charset="-122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b="1" kern="1200">
        <a:solidFill>
          <a:schemeClr val="tx1"/>
        </a:solidFill>
        <a:latin typeface="宋体" panose="02010600030101010101" pitchFamily="2" charset="-122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b="1" kern="1200">
        <a:solidFill>
          <a:schemeClr val="tx1"/>
        </a:solidFill>
        <a:latin typeface="宋体" panose="02010600030101010101" pitchFamily="2" charset="-122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b="1" kern="1200">
        <a:solidFill>
          <a:schemeClr val="tx1"/>
        </a:solidFill>
        <a:latin typeface="宋体" panose="02010600030101010101" pitchFamily="2" charset="-122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b="1" kern="1200">
        <a:solidFill>
          <a:schemeClr val="tx1"/>
        </a:solidFill>
        <a:latin typeface="宋体" panose="02010600030101010101" pitchFamily="2" charset="-122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宋体" panose="02010600030101010101" pitchFamily="2" charset="-122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宋体" panose="02010600030101010101" pitchFamily="2" charset="-122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宋体" panose="02010600030101010101" pitchFamily="2" charset="-122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宋体" panose="02010600030101010101" pitchFamily="2" charset="-122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8">
          <p15:clr>
            <a:srgbClr val="A4A3A4"/>
          </p15:clr>
        </p15:guide>
        <p15:guide id="2" pos="284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>
      <p:cViewPr varScale="1">
        <p:scale>
          <a:sx n="109" d="100"/>
          <a:sy n="109" d="100"/>
        </p:scale>
        <p:origin x="-888" y="-90"/>
      </p:cViewPr>
      <p:guideLst>
        <p:guide orient="horz" pos="2188"/>
        <p:guide pos="284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05000" y="1054100"/>
            <a:ext cx="6477000" cy="1152525"/>
          </a:xfrm>
        </p:spPr>
        <p:txBody>
          <a:bodyPr/>
          <a:lstStyle>
            <a:lvl1pPr algn="r"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76400" y="3070225"/>
            <a:ext cx="6477000" cy="863600"/>
          </a:xfrm>
        </p:spPr>
        <p:txBody>
          <a:bodyPr/>
          <a:lstStyle>
            <a:lvl1pPr marL="0" indent="0" algn="r">
              <a:buFont typeface="Wingdings" panose="05000000000000000000" pitchFamily="2" charset="2"/>
              <a:buNone/>
              <a:defRPr sz="1800" i="1">
                <a:solidFill>
                  <a:srgbClr val="5F5F5F"/>
                </a:solidFill>
              </a:defRPr>
            </a:lvl1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086600" y="6248400"/>
            <a:ext cx="1524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810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209800" y="6248400"/>
            <a:ext cx="12192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404569B-4AA4-47DA-B8A6-F972336CF20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148995-FE9A-4E10-871E-96A4003BDE0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356350" y="836613"/>
            <a:ext cx="1673225" cy="5183187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331913" y="836613"/>
            <a:ext cx="4872037" cy="5183187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93A0A3-E57B-4D88-B6A3-7A5B2AAAB75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31913" y="836613"/>
            <a:ext cx="6372225" cy="914400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1333500" y="1989138"/>
            <a:ext cx="3271838" cy="4030662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757738" y="1989138"/>
            <a:ext cx="3271837" cy="4030662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36AC98-8A20-4956-9B3A-FC7E2BD9E1B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标题，文本与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31913" y="836613"/>
            <a:ext cx="6372225" cy="914400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1333500" y="1989138"/>
            <a:ext cx="3271838" cy="4030662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757738" y="1989138"/>
            <a:ext cx="3271837" cy="1938337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757738" y="4079875"/>
            <a:ext cx="3271837" cy="1939925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DDEEE-B574-404F-9773-C2E0270ABF2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FCC238-61FC-4FBF-A37E-B0C14E25F5B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CA432B-0A0C-46CF-8075-967A8E8D87A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333500" y="1989138"/>
            <a:ext cx="3271838" cy="4030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757738" y="1989138"/>
            <a:ext cx="3271837" cy="4030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ECF8CC-AC23-480B-9EE4-516D439149E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405D4E-0F4C-4247-9795-AD64C5E6CA4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096167-DAD2-495B-B724-2DC309075E4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CF6BA0-C15E-4AD5-BDD2-564416FBF14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01FFB-8B41-4235-8DFF-1AC71A04FF1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A66C6-5E68-47CB-B2A0-B41B58CCF68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331913" y="836613"/>
            <a:ext cx="63722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9"/>
          </p:nvPr>
        </p:nvSpPr>
        <p:spPr bwMode="auto">
          <a:xfrm>
            <a:off x="1333500" y="1989138"/>
            <a:ext cx="6696075" cy="403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29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buFontTx/>
              <a:buNone/>
              <a:defRPr sz="1000" b="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buFontTx/>
              <a:buNone/>
              <a:defRPr sz="1000" b="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24000" y="6248400"/>
            <a:ext cx="12954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buFont typeface="Arial" panose="020B0604020202020204" pitchFamily="34" charset="0"/>
              <a:buNone/>
              <a:defRPr sz="1400" b="0" smtClean="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8863E687-7AB0-4998-BC9E-B0B3C20D5EB6}" type="slidenum">
              <a:rPr lang="zh-CN" altLang="en-US"/>
              <a:t>‹#›</a:t>
            </a:fld>
            <a:endParaRPr lang="zh-CN" alt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1114425" y="1609725"/>
            <a:ext cx="6934200" cy="19050"/>
          </a:xfrm>
          <a:prstGeom prst="rect">
            <a:avLst/>
          </a:prstGeom>
          <a:solidFill>
            <a:srgbClr val="808080"/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pPr>
              <a:buFontTx/>
              <a:buNone/>
              <a:defRPr/>
            </a:pP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宋体" panose="02010600030101010101" pitchFamily="2" charset="-122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宋体" panose="02010600030101010101" pitchFamily="2" charset="-122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宋体" panose="02010600030101010101" pitchFamily="2" charset="-122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宋体" panose="02010600030101010101" pitchFamily="2" charset="-122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宋体" panose="02010600030101010101" pitchFamily="2" charset="-122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宋体" panose="02010600030101010101" pitchFamily="2" charset="-122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宋体" panose="02010600030101010101" pitchFamily="2" charset="-122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宋体" panose="02010600030101010101" pitchFamily="2" charset="-122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5F5F5F"/>
        </a:buClr>
        <a:buFont typeface="Wingdings" panose="05000000000000000000" pitchFamily="2" charset="2"/>
        <a:buChar char="§"/>
        <a:defRPr sz="24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5F5F5F"/>
        </a:buClr>
        <a:buFont typeface="Wingdings" panose="05000000000000000000" pitchFamily="2" charset="2"/>
        <a:buChar char="§"/>
        <a:defRPr sz="2100">
          <a:solidFill>
            <a:schemeClr val="tx2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5F5F5F"/>
        </a:buClr>
        <a:buFont typeface="Wingdings" panose="05000000000000000000" pitchFamily="2" charset="2"/>
        <a:buChar char="§"/>
        <a:defRPr sz="2000">
          <a:solidFill>
            <a:schemeClr val="tx2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5F5F5F"/>
        </a:buClr>
        <a:buFont typeface="Wingdings" panose="05000000000000000000" pitchFamily="2" charset="2"/>
        <a:buChar char="§"/>
        <a:defRPr sz="1900">
          <a:solidFill>
            <a:schemeClr val="tx2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5F5F5F"/>
        </a:buClr>
        <a:buFont typeface="Wingdings" panose="05000000000000000000" pitchFamily="2" charset="2"/>
        <a:buChar char="§"/>
        <a:defRPr sz="1900">
          <a:solidFill>
            <a:schemeClr val="tx2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5F5F5F"/>
        </a:buClr>
        <a:buFont typeface="Wingdings" panose="05000000000000000000" pitchFamily="2" charset="2"/>
        <a:buChar char="§"/>
        <a:defRPr>
          <a:solidFill>
            <a:schemeClr val="tx2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5F5F5F"/>
        </a:buClr>
        <a:buFont typeface="Wingdings" panose="05000000000000000000" pitchFamily="2" charset="2"/>
        <a:buChar char="§"/>
        <a:defRPr>
          <a:solidFill>
            <a:schemeClr val="tx2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5F5F5F"/>
        </a:buClr>
        <a:buFont typeface="Wingdings" panose="05000000000000000000" pitchFamily="2" charset="2"/>
        <a:buChar char="§"/>
        <a:defRPr>
          <a:solidFill>
            <a:schemeClr val="tx2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5F5F5F"/>
        </a:buClr>
        <a:buFont typeface="Wingdings" panose="05000000000000000000" pitchFamily="2" charset="2"/>
        <a:buChar char="§"/>
        <a:defRPr>
          <a:solidFill>
            <a:schemeClr val="tx2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59632" y="1124744"/>
            <a:ext cx="6846590" cy="2857500"/>
          </a:xfrm>
        </p:spPr>
        <p:txBody>
          <a:bodyPr/>
          <a:lstStyle/>
          <a:p>
            <a:pPr eaLnBrk="1" hangingPunct="1"/>
            <a:r>
              <a:rPr lang="en-US" altLang="zh-CN" sz="4400" b="1" dirty="0" smtClean="0">
                <a:latin typeface="Bookman Old Style" panose="02050604050505020204" pitchFamily="18" charset="0"/>
              </a:rPr>
              <a:t>Unit 3</a:t>
            </a:r>
            <a:br>
              <a:rPr lang="en-US" altLang="zh-CN" sz="4400" b="1" dirty="0" smtClean="0">
                <a:latin typeface="Bookman Old Style" panose="02050604050505020204" pitchFamily="18" charset="0"/>
              </a:rPr>
            </a:br>
            <a:r>
              <a:rPr lang="zh-CN" altLang="en-US" sz="4400" b="1" dirty="0" smtClean="0">
                <a:latin typeface="Bookman Old Style" panose="02050604050505020204" pitchFamily="18" charset="0"/>
              </a:rPr>
              <a:t>What </a:t>
            </a:r>
            <a:r>
              <a:rPr lang="zh-CN" altLang="en-US" sz="44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subject</a:t>
            </a:r>
            <a:r>
              <a:rPr lang="zh-CN" altLang="en-US" sz="4400" b="1" dirty="0" smtClean="0">
                <a:latin typeface="Bookman Old Style" panose="02050604050505020204" pitchFamily="18" charset="0"/>
              </a:rPr>
              <a:t> do you like best?</a:t>
            </a:r>
            <a:br>
              <a:rPr lang="zh-CN" altLang="en-US" sz="4400" b="1" dirty="0" smtClean="0">
                <a:latin typeface="Bookman Old Style" panose="02050604050505020204" pitchFamily="18" charset="0"/>
              </a:rPr>
            </a:br>
            <a:endParaRPr lang="zh-CN" altLang="en-US" sz="2400" b="1" dirty="0" smtClean="0"/>
          </a:p>
        </p:txBody>
      </p:sp>
      <p:sp>
        <p:nvSpPr>
          <p:cNvPr id="5" name="矩形 4"/>
          <p:cNvSpPr/>
          <p:nvPr/>
        </p:nvSpPr>
        <p:spPr>
          <a:xfrm>
            <a:off x="5551861" y="5157182"/>
            <a:ext cx="277992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标题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小练习</a:t>
            </a:r>
          </a:p>
        </p:txBody>
      </p:sp>
      <p:sp>
        <p:nvSpPr>
          <p:cNvPr id="12291" name="内容占位符 2"/>
          <p:cNvSpPr>
            <a:spLocks noGrp="1" noChangeArrowheads="1"/>
          </p:cNvSpPr>
          <p:nvPr>
            <p:ph idx="1"/>
          </p:nvPr>
        </p:nvSpPr>
        <p:spPr>
          <a:xfrm>
            <a:off x="785813" y="2000250"/>
            <a:ext cx="7953375" cy="3582988"/>
          </a:xfrm>
        </p:spPr>
        <p:txBody>
          <a:bodyPr/>
          <a:lstStyle/>
          <a:p>
            <a:r>
              <a:rPr lang="zh-CN" altLang="en-US" dirty="0" smtClean="0">
                <a:latin typeface="Times New Roman" panose="02020603050405020304" pitchFamily="18" charset="0"/>
              </a:rPr>
              <a:t>选择填空。</a:t>
            </a:r>
          </a:p>
          <a:p>
            <a:r>
              <a:rPr lang="zh-CN" altLang="en-US" dirty="0" smtClean="0">
                <a:latin typeface="Times New Roman" panose="02020603050405020304" pitchFamily="18" charset="0"/>
              </a:rPr>
              <a:t>(　　)1.—Do you like English?</a:t>
            </a:r>
          </a:p>
          <a:p>
            <a:r>
              <a:rPr lang="zh-CN" altLang="en-US" dirty="0" smtClean="0">
                <a:latin typeface="Times New Roman" panose="02020603050405020304" pitchFamily="18" charset="0"/>
              </a:rPr>
              <a:t>—________</a:t>
            </a:r>
          </a:p>
          <a:p>
            <a:r>
              <a:rPr lang="zh-CN" altLang="en-US" dirty="0" smtClean="0">
                <a:latin typeface="Times New Roman" panose="02020603050405020304" pitchFamily="18" charset="0"/>
              </a:rPr>
              <a:t>A．Yes, I don't.　  B．No, I do.     C．No, I don't.</a:t>
            </a:r>
          </a:p>
          <a:p>
            <a:r>
              <a:rPr lang="zh-CN" altLang="en-US" dirty="0" smtClean="0">
                <a:latin typeface="Times New Roman" panose="02020603050405020304" pitchFamily="18" charset="0"/>
              </a:rPr>
              <a:t>(　　)2.What ________ they?</a:t>
            </a:r>
          </a:p>
          <a:p>
            <a:r>
              <a:rPr lang="zh-CN" altLang="en-US" dirty="0" smtClean="0">
                <a:latin typeface="Times New Roman" panose="02020603050405020304" pitchFamily="18" charset="0"/>
              </a:rPr>
              <a:t>A．do　　             B．are　　        C．is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标题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小练习</a:t>
            </a:r>
          </a:p>
        </p:txBody>
      </p:sp>
      <p:sp>
        <p:nvSpPr>
          <p:cNvPr id="13315" name="内容占位符 2"/>
          <p:cNvSpPr>
            <a:spLocks noGrp="1" noChangeArrowheads="1"/>
          </p:cNvSpPr>
          <p:nvPr>
            <p:ph idx="1"/>
          </p:nvPr>
        </p:nvSpPr>
        <p:spPr>
          <a:xfrm>
            <a:off x="1333500" y="1989138"/>
            <a:ext cx="6881813" cy="2654300"/>
          </a:xfrm>
        </p:spPr>
        <p:txBody>
          <a:bodyPr/>
          <a:lstStyle/>
          <a:p>
            <a:r>
              <a:rPr lang="zh-CN" altLang="en-US" dirty="0" smtClean="0">
                <a:latin typeface="Times New Roman" panose="02020603050405020304" pitchFamily="18" charset="0"/>
              </a:rPr>
              <a:t>(　　)3.I like it ________．</a:t>
            </a:r>
          </a:p>
          <a:p>
            <a:r>
              <a:rPr lang="zh-CN" altLang="en-US" dirty="0" smtClean="0">
                <a:latin typeface="Times New Roman" panose="02020603050405020304" pitchFamily="18" charset="0"/>
              </a:rPr>
              <a:t>A．very many  　B．much      C．very much</a:t>
            </a:r>
          </a:p>
          <a:p>
            <a:pPr>
              <a:buFont typeface="Wingdings" panose="05000000000000000000" pitchFamily="2" charset="2"/>
              <a:buNone/>
            </a:pPr>
            <a:endParaRPr lang="zh-CN" altLang="en-US" dirty="0" smtClean="0">
              <a:latin typeface="Times New Roman" panose="02020603050405020304" pitchFamily="18" charset="0"/>
            </a:endParaRPr>
          </a:p>
          <a:p>
            <a:r>
              <a:rPr lang="zh-CN" altLang="en-US" dirty="0" smtClean="0">
                <a:latin typeface="Times New Roman" panose="02020603050405020304" pitchFamily="18" charset="0"/>
              </a:rPr>
              <a:t>(　　)4.How many ________ do you have today?</a:t>
            </a:r>
          </a:p>
          <a:p>
            <a:r>
              <a:rPr lang="zh-CN" altLang="en-US" dirty="0" smtClean="0">
                <a:latin typeface="Times New Roman" panose="02020603050405020304" pitchFamily="18" charset="0"/>
              </a:rPr>
              <a:t>A．class             B．lessons          C．student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标题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答案</a:t>
            </a:r>
          </a:p>
        </p:txBody>
      </p:sp>
      <p:sp>
        <p:nvSpPr>
          <p:cNvPr id="3" name="内容占位符 2"/>
          <p:cNvSpPr>
            <a:spLocks noGrp="1" noChangeArrowheads="1"/>
          </p:cNvSpPr>
          <p:nvPr>
            <p:ph idx="1"/>
          </p:nvPr>
        </p:nvSpPr>
        <p:spPr>
          <a:xfrm>
            <a:off x="1333500" y="1989138"/>
            <a:ext cx="3881438" cy="511175"/>
          </a:xfrm>
        </p:spPr>
        <p:txBody>
          <a:bodyPr/>
          <a:lstStyle/>
          <a:p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1.C　2.B　3.C　4.B</a:t>
            </a:r>
          </a:p>
          <a:p>
            <a:endParaRPr lang="zh-CN" alt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idx="1"/>
          </p:nvPr>
        </p:nvSpPr>
        <p:spPr>
          <a:xfrm>
            <a:off x="1333500" y="1989138"/>
            <a:ext cx="6096000" cy="1939925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CN" sz="9600" b="1" smtClean="0"/>
              <a:t>Goodbye!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913" y="0"/>
            <a:ext cx="6372225" cy="914400"/>
          </a:xfrm>
        </p:spPr>
        <p:txBody>
          <a:bodyPr/>
          <a:lstStyle/>
          <a:p>
            <a:pPr eaLnBrk="1" hangingPunct="1"/>
            <a:r>
              <a:rPr lang="en-US" altLang="zh-CN" sz="6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music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zh-CN" altLang="en-US" smtClean="0"/>
          </a:p>
        </p:txBody>
      </p:sp>
      <p:pic>
        <p:nvPicPr>
          <p:cNvPr id="4100" name="Picture 7" descr="musi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1000125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913" y="115888"/>
            <a:ext cx="6372225" cy="914400"/>
          </a:xfrm>
        </p:spPr>
        <p:txBody>
          <a:bodyPr/>
          <a:lstStyle/>
          <a:p>
            <a:pPr eaLnBrk="1" hangingPunct="1"/>
            <a:r>
              <a:rPr lang="en-US" altLang="zh-CN" sz="6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art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zh-CN" altLang="en-US" smtClean="0"/>
          </a:p>
        </p:txBody>
      </p:sp>
      <p:pic>
        <p:nvPicPr>
          <p:cNvPr id="5124" name="Picture 6" descr="ar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" y="1000125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620688"/>
            <a:ext cx="6877050" cy="914400"/>
          </a:xfrm>
        </p:spPr>
        <p:txBody>
          <a:bodyPr/>
          <a:lstStyle/>
          <a:p>
            <a:pPr algn="l" eaLnBrk="1" hangingPunct="1"/>
            <a:r>
              <a:rPr lang="en-US" altLang="zh-CN" sz="3200" b="1" dirty="0" smtClean="0">
                <a:latin typeface="Times New Roman" panose="02020603050405020304" pitchFamily="18" charset="0"/>
                <a:sym typeface="Arial" panose="020B0604020202020204" pitchFamily="34" charset="0"/>
              </a:rPr>
              <a:t>How many lessons do you have in the afternoon</a:t>
            </a:r>
            <a:r>
              <a:rPr lang="zh-CN" altLang="en-US" sz="3200" b="1" dirty="0" smtClean="0">
                <a:latin typeface="Times New Roman" panose="02020603050405020304" pitchFamily="18" charset="0"/>
                <a:sym typeface="Arial" panose="020B0604020202020204" pitchFamily="34" charset="0"/>
              </a:rPr>
              <a:t>?</a:t>
            </a:r>
            <a:endParaRPr lang="en-US" altLang="zh-CN" sz="3200" b="1" dirty="0" smtClean="0">
              <a:latin typeface="Times New Roman" panose="02020603050405020304" pitchFamily="18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333500" y="1990725"/>
            <a:ext cx="5686425" cy="1008063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CN" sz="3200" b="1" dirty="0" smtClean="0">
                <a:solidFill>
                  <a:srgbClr val="FF00FF"/>
                </a:solidFill>
                <a:latin typeface="Times New Roman" panose="02020603050405020304" pitchFamily="18" charset="0"/>
              </a:rPr>
              <a:t>I have four.</a:t>
            </a:r>
            <a:endParaRPr lang="en-US" altLang="zh-CN" sz="3200" b="1" dirty="0" smtClean="0">
              <a:latin typeface="Times New Roman" panose="02020603050405020304" pitchFamily="18" charset="0"/>
            </a:endParaRPr>
          </a:p>
        </p:txBody>
      </p:sp>
      <p:pic>
        <p:nvPicPr>
          <p:cNvPr id="6148" name="Picture 4" descr="18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3707904" y="2564904"/>
            <a:ext cx="3671888" cy="360045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标题 1"/>
          <p:cNvSpPr>
            <a:spLocks noGrp="1" noChangeArrowheads="1"/>
          </p:cNvSpPr>
          <p:nvPr>
            <p:ph type="title"/>
          </p:nvPr>
        </p:nvSpPr>
        <p:spPr>
          <a:xfrm>
            <a:off x="1071563" y="714375"/>
            <a:ext cx="6372225" cy="914400"/>
          </a:xfrm>
        </p:spPr>
        <p:txBody>
          <a:bodyPr/>
          <a:lstStyle/>
          <a:p>
            <a:r>
              <a:rPr lang="en-US" altLang="zh-CN" sz="3600" dirty="0" smtClean="0">
                <a:latin typeface="Times New Roman" panose="02020603050405020304" pitchFamily="18" charset="0"/>
              </a:rPr>
              <a:t>Do you like music?</a:t>
            </a:r>
          </a:p>
        </p:txBody>
      </p:sp>
      <p:sp>
        <p:nvSpPr>
          <p:cNvPr id="7171" name="文本占位符 2"/>
          <p:cNvSpPr>
            <a:spLocks noGrp="1" noChangeArrowheads="1"/>
          </p:cNvSpPr>
          <p:nvPr>
            <p:ph type="body" sz="half" idx="1"/>
          </p:nvPr>
        </p:nvSpPr>
        <p:spPr>
          <a:xfrm>
            <a:off x="714375" y="2643188"/>
            <a:ext cx="4310063" cy="796925"/>
          </a:xfrm>
        </p:spPr>
        <p:txBody>
          <a:bodyPr/>
          <a:lstStyle/>
          <a:p>
            <a:r>
              <a:rPr lang="en-US" altLang="zh-CN" dirty="0" smtClean="0">
                <a:latin typeface="Times New Roman" panose="02020603050405020304" pitchFamily="18" charset="0"/>
              </a:rPr>
              <a:t>Yes, I do. I like it very much.</a:t>
            </a:r>
          </a:p>
        </p:txBody>
      </p:sp>
      <p:pic>
        <p:nvPicPr>
          <p:cNvPr id="7172" name="内容占位符 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292725" y="2133600"/>
            <a:ext cx="2457450" cy="3278188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标题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 smtClean="0">
                <a:latin typeface="Times New Roman" panose="02020603050405020304" pitchFamily="18" charset="0"/>
              </a:rPr>
              <a:t>Do you like Chinese?</a:t>
            </a:r>
          </a:p>
        </p:txBody>
      </p:sp>
      <p:sp>
        <p:nvSpPr>
          <p:cNvPr id="8195" name="文本占位符 2"/>
          <p:cNvSpPr>
            <a:spLocks noGrp="1" noChangeArrowheads="1"/>
          </p:cNvSpPr>
          <p:nvPr>
            <p:ph type="body" sz="half" idx="1"/>
          </p:nvPr>
        </p:nvSpPr>
        <p:spPr>
          <a:xfrm>
            <a:off x="1333500" y="1989138"/>
            <a:ext cx="4095750" cy="439737"/>
          </a:xfrm>
        </p:spPr>
        <p:txBody>
          <a:bodyPr/>
          <a:lstStyle/>
          <a:p>
            <a:r>
              <a:rPr lang="en-US" altLang="zh-CN" dirty="0" smtClean="0">
                <a:latin typeface="Times New Roman" panose="02020603050405020304" pitchFamily="18" charset="0"/>
              </a:rPr>
              <a:t>No, I am not.</a:t>
            </a:r>
          </a:p>
        </p:txBody>
      </p:sp>
      <p:pic>
        <p:nvPicPr>
          <p:cNvPr id="8196" name="内容占位符 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292725" y="1916113"/>
            <a:ext cx="2728913" cy="3640137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en-US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zh-CN" altLang="en-US" smtClean="0"/>
          </a:p>
        </p:txBody>
      </p:sp>
      <p:pic>
        <p:nvPicPr>
          <p:cNvPr id="9220" name="Picture 4" descr="Just talk 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 1"/>
          <p:cNvSpPr>
            <a:spLocks noGrp="1" noChangeArrowheads="1"/>
          </p:cNvSpPr>
          <p:nvPr>
            <p:ph type="title"/>
          </p:nvPr>
        </p:nvSpPr>
        <p:spPr>
          <a:xfrm>
            <a:off x="1331913" y="836613"/>
            <a:ext cx="3311525" cy="520700"/>
          </a:xfrm>
        </p:spPr>
        <p:txBody>
          <a:bodyPr/>
          <a:lstStyle/>
          <a:p>
            <a:r>
              <a:rPr lang="zh-CN" altLang="en-US" sz="3600" b="1" dirty="0" smtClean="0"/>
              <a:t>重点句型</a:t>
            </a:r>
          </a:p>
        </p:txBody>
      </p:sp>
      <p:sp>
        <p:nvSpPr>
          <p:cNvPr id="10243" name="内容占位符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CN" sz="4000" b="1" dirty="0" smtClean="0">
                <a:latin typeface="Times New Roman" panose="02020603050405020304" pitchFamily="18" charset="0"/>
                <a:sym typeface="Arial" panose="020B0604020202020204" pitchFamily="34" charset="0"/>
              </a:rPr>
              <a:t>How many lessons do you have in the afternoon</a:t>
            </a:r>
            <a:r>
              <a:rPr lang="zh-CN" altLang="en-US" sz="4000" b="1" dirty="0" smtClean="0">
                <a:latin typeface="Times New Roman" panose="02020603050405020304" pitchFamily="18" charset="0"/>
                <a:sym typeface="Arial" panose="020B0604020202020204" pitchFamily="34" charset="0"/>
              </a:rPr>
              <a:t>?</a:t>
            </a:r>
          </a:p>
          <a:p>
            <a:pPr eaLnBrk="1" hangingPunct="1"/>
            <a:r>
              <a:rPr lang="en-US" altLang="zh-CN" sz="4000" b="1" dirty="0" smtClean="0">
                <a:solidFill>
                  <a:srgbClr val="FF00FF"/>
                </a:solidFill>
                <a:latin typeface="Times New Roman" panose="02020603050405020304" pitchFamily="18" charset="0"/>
                <a:sym typeface="Arial" panose="020B0604020202020204" pitchFamily="34" charset="0"/>
              </a:rPr>
              <a:t>I have four.</a:t>
            </a:r>
            <a:endParaRPr lang="en-US" altLang="zh-CN" sz="4000" b="1" dirty="0" smtClean="0">
              <a:latin typeface="Times New Roman" panose="02020603050405020304" pitchFamily="18" charset="0"/>
            </a:endParaRPr>
          </a:p>
          <a:p>
            <a:pPr eaLnBrk="1" hangingPunct="1"/>
            <a:r>
              <a:rPr lang="zh-CN" altLang="en-US" sz="4000" dirty="0" smtClean="0">
                <a:latin typeface="Times New Roman" panose="02020603050405020304" pitchFamily="18" charset="0"/>
              </a:rPr>
              <a:t>你下午有多少门课？</a:t>
            </a:r>
          </a:p>
          <a:p>
            <a:pPr eaLnBrk="1" hangingPunct="1"/>
            <a:r>
              <a:rPr lang="zh-CN" altLang="en-US" sz="4000" dirty="0" smtClean="0">
                <a:latin typeface="Times New Roman" panose="02020603050405020304" pitchFamily="18" charset="0"/>
              </a:rPr>
              <a:t>我有四门课。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标题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新单词</a:t>
            </a:r>
          </a:p>
        </p:txBody>
      </p:sp>
      <p:sp>
        <p:nvSpPr>
          <p:cNvPr id="11267" name="内容占位符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5400" dirty="0" smtClean="0">
                <a:latin typeface="Times New Roman" panose="02020603050405020304" pitchFamily="18" charset="0"/>
              </a:rPr>
              <a:t>art    </a:t>
            </a:r>
            <a:r>
              <a:rPr lang="zh-CN" altLang="en-US" sz="5400" dirty="0" smtClean="0">
                <a:latin typeface="Times New Roman" panose="02020603050405020304" pitchFamily="18" charset="0"/>
              </a:rPr>
              <a:t>艺术</a:t>
            </a:r>
          </a:p>
          <a:p>
            <a:r>
              <a:rPr lang="en-US" altLang="zh-CN" sz="5400" dirty="0" smtClean="0">
                <a:latin typeface="Times New Roman" panose="02020603050405020304" pitchFamily="18" charset="0"/>
              </a:rPr>
              <a:t>music  </a:t>
            </a:r>
            <a:r>
              <a:rPr lang="zh-CN" altLang="en-US" sz="5400" dirty="0" smtClean="0">
                <a:latin typeface="Times New Roman" panose="02020603050405020304" pitchFamily="18" charset="0"/>
              </a:rPr>
              <a:t>音乐</a:t>
            </a:r>
          </a:p>
        </p:txBody>
      </p:sp>
      <p:pic>
        <p:nvPicPr>
          <p:cNvPr id="11268" name="图片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5963" y="3284538"/>
            <a:ext cx="228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WWW.2PPT.COM&#10;">
  <a:themeElements>
    <a:clrScheme name="科学博览会项目 7">
      <a:dk1>
        <a:srgbClr val="336666"/>
      </a:dk1>
      <a:lt1>
        <a:srgbClr val="FFFFFF"/>
      </a:lt1>
      <a:dk2>
        <a:srgbClr val="000000"/>
      </a:dk2>
      <a:lt2>
        <a:srgbClr val="666699"/>
      </a:lt2>
      <a:accent1>
        <a:srgbClr val="99CCCC"/>
      </a:accent1>
      <a:accent2>
        <a:srgbClr val="CCCCCC"/>
      </a:accent2>
      <a:accent3>
        <a:srgbClr val="FFFFFF"/>
      </a:accent3>
      <a:accent4>
        <a:srgbClr val="2A5656"/>
      </a:accent4>
      <a:accent5>
        <a:srgbClr val="CAE2E2"/>
      </a:accent5>
      <a:accent6>
        <a:srgbClr val="B9B9B9"/>
      </a:accent6>
      <a:hlink>
        <a:srgbClr val="006666"/>
      </a:hlink>
      <a:folHlink>
        <a:srgbClr val="B2B2B2"/>
      </a:folHlink>
    </a:clrScheme>
    <a:fontScheme name="科学博览会项目">
      <a:majorFont>
        <a:latin typeface="宋体"/>
        <a:ea typeface="宋体"/>
        <a:cs typeface=""/>
      </a:majorFont>
      <a:minorFont>
        <a:latin typeface="宋体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科学博览会项目 1">
        <a:dk1>
          <a:srgbClr val="25252F"/>
        </a:dk1>
        <a:lt1>
          <a:srgbClr val="9999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3399"/>
        </a:accent2>
        <a:accent3>
          <a:srgbClr val="AAAAAA"/>
        </a:accent3>
        <a:accent4>
          <a:srgbClr val="8282DA"/>
        </a:accent4>
        <a:accent5>
          <a:srgbClr val="ADB8FF"/>
        </a:accent5>
        <a:accent6>
          <a:srgbClr val="002D8A"/>
        </a:accent6>
        <a:hlink>
          <a:srgbClr val="0099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科学博览会项目 2">
        <a:dk1>
          <a:srgbClr val="314183"/>
        </a:dk1>
        <a:lt1>
          <a:srgbClr val="FFFFFF"/>
        </a:lt1>
        <a:dk2>
          <a:srgbClr val="0B1E45"/>
        </a:dk2>
        <a:lt2>
          <a:srgbClr val="FFFFFF"/>
        </a:lt2>
        <a:accent1>
          <a:srgbClr val="6666FF"/>
        </a:accent1>
        <a:accent2>
          <a:srgbClr val="0066FF"/>
        </a:accent2>
        <a:accent3>
          <a:srgbClr val="AAABB0"/>
        </a:accent3>
        <a:accent4>
          <a:srgbClr val="DADADA"/>
        </a:accent4>
        <a:accent5>
          <a:srgbClr val="B8B8FF"/>
        </a:accent5>
        <a:accent6>
          <a:srgbClr val="005CE7"/>
        </a:accent6>
        <a:hlink>
          <a:srgbClr val="00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科学博览会项目 3">
        <a:dk1>
          <a:srgbClr val="194349"/>
        </a:dk1>
        <a:lt1>
          <a:srgbClr val="FFFFCC"/>
        </a:lt1>
        <a:dk2>
          <a:srgbClr val="006666"/>
        </a:dk2>
        <a:lt2>
          <a:srgbClr val="FFFFFF"/>
        </a:lt2>
        <a:accent1>
          <a:srgbClr val="99CC00"/>
        </a:accent1>
        <a:accent2>
          <a:srgbClr val="00B6B2"/>
        </a:accent2>
        <a:accent3>
          <a:srgbClr val="AAB8B8"/>
        </a:accent3>
        <a:accent4>
          <a:srgbClr val="DADAAE"/>
        </a:accent4>
        <a:accent5>
          <a:srgbClr val="CAE2AA"/>
        </a:accent5>
        <a:accent6>
          <a:srgbClr val="00A5A1"/>
        </a:accent6>
        <a:hlink>
          <a:srgbClr val="669900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科学博览会项目 4">
        <a:dk1>
          <a:srgbClr val="194349"/>
        </a:dk1>
        <a:lt1>
          <a:srgbClr val="FFFFCC"/>
        </a:lt1>
        <a:dk2>
          <a:srgbClr val="0000FF"/>
        </a:dk2>
        <a:lt2>
          <a:srgbClr val="FFFFFF"/>
        </a:lt2>
        <a:accent1>
          <a:srgbClr val="0099FF"/>
        </a:accent1>
        <a:accent2>
          <a:srgbClr val="33CC33"/>
        </a:accent2>
        <a:accent3>
          <a:srgbClr val="AAAAFF"/>
        </a:accent3>
        <a:accent4>
          <a:srgbClr val="DADAAE"/>
        </a:accent4>
        <a:accent5>
          <a:srgbClr val="AACAFF"/>
        </a:accent5>
        <a:accent6>
          <a:srgbClr val="2DB9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科学博览会项目 5">
        <a:dk1>
          <a:srgbClr val="194349"/>
        </a:dk1>
        <a:lt1>
          <a:srgbClr val="FFFFCC"/>
        </a:lt1>
        <a:dk2>
          <a:srgbClr val="72A497"/>
        </a:dk2>
        <a:lt2>
          <a:srgbClr val="000000"/>
        </a:lt2>
        <a:accent1>
          <a:srgbClr val="805D32"/>
        </a:accent1>
        <a:accent2>
          <a:srgbClr val="7D2F3C"/>
        </a:accent2>
        <a:accent3>
          <a:srgbClr val="BCCFC9"/>
        </a:accent3>
        <a:accent4>
          <a:srgbClr val="DADAAE"/>
        </a:accent4>
        <a:accent5>
          <a:srgbClr val="C0B6AD"/>
        </a:accent5>
        <a:accent6>
          <a:srgbClr val="712A35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科学博览会项目 6">
        <a:dk1>
          <a:srgbClr val="1C1C1C"/>
        </a:dk1>
        <a:lt1>
          <a:srgbClr val="FFFFFF"/>
        </a:lt1>
        <a:dk2>
          <a:srgbClr val="710F0F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BB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666699"/>
        </a:hlink>
        <a:folHlink>
          <a:srgbClr val="99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科学博览会项目 7">
        <a:dk1>
          <a:srgbClr val="336666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CCCCCC"/>
        </a:accent2>
        <a:accent3>
          <a:srgbClr val="FFFFFF"/>
        </a:accent3>
        <a:accent4>
          <a:srgbClr val="2A5656"/>
        </a:accent4>
        <a:accent5>
          <a:srgbClr val="CAE2E2"/>
        </a:accent5>
        <a:accent6>
          <a:srgbClr val="B9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科学博览会项目 8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3366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科学博览会项目 9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CC33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B98A00"/>
        </a:accent6>
        <a:hlink>
          <a:srgbClr val="CC66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科学博览会项目 10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666699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8A8AE7"/>
        </a:accent6>
        <a:hlink>
          <a:srgbClr val="3366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96</Words>
  <Application>Microsoft Office PowerPoint</Application>
  <PresentationFormat>全屏显示(4:3)</PresentationFormat>
  <Paragraphs>34</Paragraphs>
  <Slides>13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1" baseType="lpstr">
      <vt:lpstr>宋体</vt:lpstr>
      <vt:lpstr>微软雅黑</vt:lpstr>
      <vt:lpstr>Arial</vt:lpstr>
      <vt:lpstr>Bookman Old Style</vt:lpstr>
      <vt:lpstr>Calibri</vt:lpstr>
      <vt:lpstr>Times New Roman</vt:lpstr>
      <vt:lpstr>Wingdings</vt:lpstr>
      <vt:lpstr>WWW.2PPT.COM
</vt:lpstr>
      <vt:lpstr>Unit 3 What subject do you like best? </vt:lpstr>
      <vt:lpstr>music</vt:lpstr>
      <vt:lpstr>art</vt:lpstr>
      <vt:lpstr>How many lessons do you have in the afternoon?</vt:lpstr>
      <vt:lpstr>Do you like music?</vt:lpstr>
      <vt:lpstr>Do you like Chinese?</vt:lpstr>
      <vt:lpstr>PowerPoint 演示文稿</vt:lpstr>
      <vt:lpstr>重点句型</vt:lpstr>
      <vt:lpstr>新单词</vt:lpstr>
      <vt:lpstr>小练习</vt:lpstr>
      <vt:lpstr>小练习</vt:lpstr>
      <vt:lpstr>答案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2009-12-19T01:30:00Z</dcterms:created>
  <dcterms:modified xsi:type="dcterms:W3CDTF">2023-01-16T22:10:26Z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C93B16C7624A49678AACAEF3D178EBCA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