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88" r:id="rId2"/>
    <p:sldId id="289" r:id="rId3"/>
    <p:sldId id="295" r:id="rId4"/>
    <p:sldId id="301" r:id="rId5"/>
    <p:sldId id="324" r:id="rId6"/>
    <p:sldId id="308" r:id="rId7"/>
    <p:sldId id="310" r:id="rId8"/>
    <p:sldId id="318" r:id="rId9"/>
    <p:sldId id="296" r:id="rId10"/>
    <p:sldId id="309" r:id="rId11"/>
    <p:sldId id="311" r:id="rId12"/>
    <p:sldId id="321" r:id="rId13"/>
    <p:sldId id="299" r:id="rId14"/>
    <p:sldId id="315" r:id="rId15"/>
    <p:sldId id="297" r:id="rId16"/>
    <p:sldId id="316" r:id="rId17"/>
    <p:sldId id="319" r:id="rId18"/>
    <p:sldId id="300" r:id="rId19"/>
    <p:sldId id="307" r:id="rId20"/>
    <p:sldId id="298" r:id="rId21"/>
    <p:sldId id="313" r:id="rId22"/>
    <p:sldId id="314" r:id="rId23"/>
    <p:sldId id="317" r:id="rId24"/>
    <p:sldId id="326" r:id="rId25"/>
    <p:sldId id="327" r:id="rId26"/>
    <p:sldId id="328" r:id="rId27"/>
  </p:sldIdLst>
  <p:sldSz cx="11522075" cy="6480175"/>
  <p:notesSz cx="6858000" cy="9144000"/>
  <p:custDataLst>
    <p:tags r:id="rId30"/>
  </p:custDataLst>
  <p:defaultText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8470"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4505"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982" y="-1704"/>
      </p:cViewPr>
      <p:guideLst>
        <p:guide orient="horz" pos="2041"/>
        <p:guide pos="3629"/>
      </p:guideLst>
    </p:cSldViewPr>
  </p:slideViewPr>
  <p:notesTextViewPr>
    <p:cViewPr>
      <p:scale>
        <a:sx n="1" d="1"/>
        <a:sy n="1" d="1"/>
      </p:scale>
      <p:origin x="0" y="0"/>
    </p:cViewPr>
  </p:notesTextViewPr>
  <p:sorterViewPr>
    <p:cViewPr>
      <p:scale>
        <a:sx n="147" d="100"/>
        <a:sy n="14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1"/>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accent1">
                  <a:lumMod val="60000"/>
                  <a:lumOff val="40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7564-4455-A05A-FE3DE917122B}"/>
              </c:ext>
            </c:extLst>
          </c:dPt>
          <c:dPt>
            <c:idx val="1"/>
            <c:bubble3D val="0"/>
            <c:spPr>
              <a:solidFill>
                <a:schemeClr val="accent1"/>
              </a:solidFill>
              <a:ln w="19050">
                <a:solidFill>
                  <a:schemeClr val="accent1"/>
                </a:soli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7564-4455-A05A-FE3DE917122B}"/>
              </c:ext>
            </c:extLst>
          </c:dPt>
          <c:dPt>
            <c:idx val="2"/>
            <c:bubble3D val="0"/>
            <c:extLst>
              <c:ext xmlns:c16="http://schemas.microsoft.com/office/drawing/2014/chart" uri="{C3380CC4-5D6E-409C-BE32-E72D297353CC}">
                <c16:uniqueId val="{00000005-7564-4455-A05A-FE3DE917122B}"/>
              </c:ext>
            </c:extLst>
          </c:dPt>
          <c:dPt>
            <c:idx val="3"/>
            <c:bubble3D val="0"/>
            <c:extLst>
              <c:ext xmlns:c16="http://schemas.microsoft.com/office/drawing/2014/chart" uri="{C3380CC4-5D6E-409C-BE32-E72D297353CC}">
                <c16:uniqueId val="{00000007-7564-4455-A05A-FE3DE917122B}"/>
              </c:ext>
            </c:extLst>
          </c:dPt>
          <c:dLbls>
            <c:dLbl>
              <c:idx val="0"/>
              <c:delete val="1"/>
              <c:extLst>
                <c:ext xmlns:c15="http://schemas.microsoft.com/office/drawing/2012/chart" uri="{CE6537A1-D6FC-4f65-9D91-7224C49458BB}"/>
                <c:ext xmlns:c16="http://schemas.microsoft.com/office/drawing/2014/chart" uri="{C3380CC4-5D6E-409C-BE32-E72D297353CC}">
                  <c16:uniqueId val="{00000001-7564-4455-A05A-FE3DE917122B}"/>
                </c:ext>
              </c:extLst>
            </c:dLbl>
            <c:dLbl>
              <c:idx val="1"/>
              <c:layout>
                <c:manualLayout>
                  <c:x val="0.16141801658052701"/>
                  <c:y val="0.24293219601233099"/>
                </c:manualLayout>
              </c:layout>
              <c:tx>
                <c:rich>
                  <a:bodyPr/>
                  <a:lstStyle/>
                  <a:p>
                    <a:r>
                      <a:rPr lang="en-US"/>
                      <a:t>25%</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64-4455-A05A-FE3DE917122B}"/>
                </c:ext>
              </c:extLst>
            </c:dLbl>
            <c:dLbl>
              <c:idx val="2"/>
              <c:delete val="1"/>
              <c:extLst>
                <c:ext xmlns:c15="http://schemas.microsoft.com/office/drawing/2012/chart" uri="{CE6537A1-D6FC-4f65-9D91-7224C49458BB}"/>
                <c:ext xmlns:c16="http://schemas.microsoft.com/office/drawing/2014/chart" uri="{C3380CC4-5D6E-409C-BE32-E72D297353CC}">
                  <c16:uniqueId val="{00000005-7564-4455-A05A-FE3DE917122B}"/>
                </c:ext>
              </c:extLst>
            </c:dLbl>
            <c:dLbl>
              <c:idx val="3"/>
              <c:delete val="1"/>
              <c:extLst>
                <c:ext xmlns:c15="http://schemas.microsoft.com/office/drawing/2012/chart" uri="{CE6537A1-D6FC-4f65-9D91-7224C49458BB}"/>
                <c:ext xmlns:c16="http://schemas.microsoft.com/office/drawing/2014/chart" uri="{C3380CC4-5D6E-409C-BE32-E72D297353CC}">
                  <c16:uniqueId val="{00000007-7564-4455-A05A-FE3DE917122B}"/>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7564-4455-A05A-FE3DE91712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2"/>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accent2">
                  <a:lumMod val="60000"/>
                  <a:lumOff val="40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05D4-43FF-897F-E1AA12F0F5FD}"/>
              </c:ext>
            </c:extLst>
          </c:dPt>
          <c:dPt>
            <c:idx val="1"/>
            <c:bubble3D val="0"/>
            <c:spPr>
              <a:solidFill>
                <a:schemeClr val="accent2"/>
              </a:solidFill>
              <a:ln w="19050">
                <a:solidFill>
                  <a:schemeClr val="accent1"/>
                </a:soli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05D4-43FF-897F-E1AA12F0F5FD}"/>
              </c:ext>
            </c:extLst>
          </c:dPt>
          <c:dPt>
            <c:idx val="2"/>
            <c:bubble3D val="0"/>
            <c:extLst>
              <c:ext xmlns:c16="http://schemas.microsoft.com/office/drawing/2014/chart" uri="{C3380CC4-5D6E-409C-BE32-E72D297353CC}">
                <c16:uniqueId val="{00000005-05D4-43FF-897F-E1AA12F0F5FD}"/>
              </c:ext>
            </c:extLst>
          </c:dPt>
          <c:dPt>
            <c:idx val="3"/>
            <c:bubble3D val="0"/>
            <c:extLst>
              <c:ext xmlns:c16="http://schemas.microsoft.com/office/drawing/2014/chart" uri="{C3380CC4-5D6E-409C-BE32-E72D297353CC}">
                <c16:uniqueId val="{00000007-05D4-43FF-897F-E1AA12F0F5FD}"/>
              </c:ext>
            </c:extLst>
          </c:dPt>
          <c:dLbls>
            <c:dLbl>
              <c:idx val="0"/>
              <c:delete val="1"/>
              <c:extLst>
                <c:ext xmlns:c15="http://schemas.microsoft.com/office/drawing/2012/chart" uri="{CE6537A1-D6FC-4f65-9D91-7224C49458BB}"/>
                <c:ext xmlns:c16="http://schemas.microsoft.com/office/drawing/2014/chart" uri="{C3380CC4-5D6E-409C-BE32-E72D297353CC}">
                  <c16:uniqueId val="{00000001-05D4-43FF-897F-E1AA12F0F5FD}"/>
                </c:ext>
              </c:extLst>
            </c:dLbl>
            <c:dLbl>
              <c:idx val="1"/>
              <c:layout>
                <c:manualLayout>
                  <c:x val="0.231902598078324"/>
                  <c:y val="-1.0798966810025901E-2"/>
                </c:manualLayout>
              </c:layout>
              <c:tx>
                <c:rich>
                  <a:bodyPr/>
                  <a:lstStyle/>
                  <a:p>
                    <a:r>
                      <a:rPr lang="en-US"/>
                      <a:t>50%</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D4-43FF-897F-E1AA12F0F5FD}"/>
                </c:ext>
              </c:extLst>
            </c:dLbl>
            <c:dLbl>
              <c:idx val="2"/>
              <c:delete val="1"/>
              <c:extLst>
                <c:ext xmlns:c15="http://schemas.microsoft.com/office/drawing/2012/chart" uri="{CE6537A1-D6FC-4f65-9D91-7224C49458BB}"/>
                <c:ext xmlns:c16="http://schemas.microsoft.com/office/drawing/2014/chart" uri="{C3380CC4-5D6E-409C-BE32-E72D297353CC}">
                  <c16:uniqueId val="{00000005-05D4-43FF-897F-E1AA12F0F5FD}"/>
                </c:ext>
              </c:extLst>
            </c:dLbl>
            <c:dLbl>
              <c:idx val="3"/>
              <c:delete val="1"/>
              <c:extLst>
                <c:ext xmlns:c15="http://schemas.microsoft.com/office/drawing/2012/chart" uri="{CE6537A1-D6FC-4f65-9D91-7224C49458BB}"/>
                <c:ext xmlns:c16="http://schemas.microsoft.com/office/drawing/2014/chart" uri="{C3380CC4-5D6E-409C-BE32-E72D297353CC}">
                  <c16:uniqueId val="{00000007-05D4-43FF-897F-E1AA12F0F5FD}"/>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05D4-43FF-897F-E1AA12F0F5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accent3">
                  <a:lumMod val="60000"/>
                  <a:lumOff val="40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12EE-4269-925E-DA16DA7BF32B}"/>
              </c:ext>
            </c:extLst>
          </c:dPt>
          <c:dPt>
            <c:idx val="1"/>
            <c:bubble3D val="0"/>
            <c:spPr>
              <a:solidFill>
                <a:schemeClr val="accent3"/>
              </a:solidFill>
              <a:ln w="19050">
                <a:solidFill>
                  <a:schemeClr val="accent1"/>
                </a:soli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12EE-4269-925E-DA16DA7BF32B}"/>
              </c:ext>
            </c:extLst>
          </c:dPt>
          <c:dPt>
            <c:idx val="2"/>
            <c:bubble3D val="0"/>
            <c:extLst>
              <c:ext xmlns:c16="http://schemas.microsoft.com/office/drawing/2014/chart" uri="{C3380CC4-5D6E-409C-BE32-E72D297353CC}">
                <c16:uniqueId val="{00000005-12EE-4269-925E-DA16DA7BF32B}"/>
              </c:ext>
            </c:extLst>
          </c:dPt>
          <c:dPt>
            <c:idx val="3"/>
            <c:bubble3D val="0"/>
            <c:extLst>
              <c:ext xmlns:c16="http://schemas.microsoft.com/office/drawing/2014/chart" uri="{C3380CC4-5D6E-409C-BE32-E72D297353CC}">
                <c16:uniqueId val="{00000007-12EE-4269-925E-DA16DA7BF32B}"/>
              </c:ext>
            </c:extLst>
          </c:dPt>
          <c:dLbls>
            <c:dLbl>
              <c:idx val="0"/>
              <c:delete val="1"/>
              <c:extLst>
                <c:ext xmlns:c15="http://schemas.microsoft.com/office/drawing/2012/chart" uri="{CE6537A1-D6FC-4f65-9D91-7224C49458BB}"/>
                <c:ext xmlns:c16="http://schemas.microsoft.com/office/drawing/2014/chart" uri="{C3380CC4-5D6E-409C-BE32-E72D297353CC}">
                  <c16:uniqueId val="{00000001-12EE-4269-925E-DA16DA7BF32B}"/>
                </c:ext>
              </c:extLst>
            </c:dLbl>
            <c:dLbl>
              <c:idx val="1"/>
              <c:layout>
                <c:manualLayout>
                  <c:x val="0.16494224565541701"/>
                  <c:y val="-0.36236254435569798"/>
                </c:manualLayout>
              </c:layout>
              <c:tx>
                <c:rich>
                  <a:bodyPr/>
                  <a:lstStyle/>
                  <a:p>
                    <a:r>
                      <a:rPr lang="en-US"/>
                      <a:t>75%</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EE-4269-925E-DA16DA7BF32B}"/>
                </c:ext>
              </c:extLst>
            </c:dLbl>
            <c:dLbl>
              <c:idx val="2"/>
              <c:delete val="1"/>
              <c:extLst>
                <c:ext xmlns:c15="http://schemas.microsoft.com/office/drawing/2012/chart" uri="{CE6537A1-D6FC-4f65-9D91-7224C49458BB}"/>
                <c:ext xmlns:c16="http://schemas.microsoft.com/office/drawing/2014/chart" uri="{C3380CC4-5D6E-409C-BE32-E72D297353CC}">
                  <c16:uniqueId val="{00000005-12EE-4269-925E-DA16DA7BF32B}"/>
                </c:ext>
              </c:extLst>
            </c:dLbl>
            <c:dLbl>
              <c:idx val="3"/>
              <c:delete val="1"/>
              <c:extLst>
                <c:ext xmlns:c15="http://schemas.microsoft.com/office/drawing/2012/chart" uri="{CE6537A1-D6FC-4f65-9D91-7224C49458BB}"/>
                <c:ext xmlns:c16="http://schemas.microsoft.com/office/drawing/2014/chart" uri="{C3380CC4-5D6E-409C-BE32-E72D297353CC}">
                  <c16:uniqueId val="{00000007-12EE-4269-925E-DA16DA7BF32B}"/>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12EE-4269-925E-DA16DA7BF3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27"/>
            <c:spPr>
              <a:solidFill>
                <a:schemeClr val="accent4">
                  <a:lumMod val="60000"/>
                  <a:lumOff val="40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84EA-49B5-AC55-A111122533A8}"/>
              </c:ext>
            </c:extLst>
          </c:dPt>
          <c:dPt>
            <c:idx val="1"/>
            <c:bubble3D val="0"/>
            <c:spPr>
              <a:solidFill>
                <a:schemeClr val="accent4"/>
              </a:solidFill>
              <a:ln w="19050">
                <a:solidFill>
                  <a:schemeClr val="accent1"/>
                </a:soli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84EA-49B5-AC55-A111122533A8}"/>
              </c:ext>
            </c:extLst>
          </c:dPt>
          <c:dPt>
            <c:idx val="2"/>
            <c:bubble3D val="0"/>
            <c:extLst>
              <c:ext xmlns:c16="http://schemas.microsoft.com/office/drawing/2014/chart" uri="{C3380CC4-5D6E-409C-BE32-E72D297353CC}">
                <c16:uniqueId val="{00000005-84EA-49B5-AC55-A111122533A8}"/>
              </c:ext>
            </c:extLst>
          </c:dPt>
          <c:dPt>
            <c:idx val="3"/>
            <c:bubble3D val="0"/>
            <c:extLst>
              <c:ext xmlns:c16="http://schemas.microsoft.com/office/drawing/2014/chart" uri="{C3380CC4-5D6E-409C-BE32-E72D297353CC}">
                <c16:uniqueId val="{00000007-84EA-49B5-AC55-A111122533A8}"/>
              </c:ext>
            </c:extLst>
          </c:dPt>
          <c:dLbls>
            <c:dLbl>
              <c:idx val="0"/>
              <c:delete val="1"/>
              <c:extLst>
                <c:ext xmlns:c15="http://schemas.microsoft.com/office/drawing/2012/chart" uri="{CE6537A1-D6FC-4f65-9D91-7224C49458BB}"/>
                <c:ext xmlns:c16="http://schemas.microsoft.com/office/drawing/2014/chart" uri="{C3380CC4-5D6E-409C-BE32-E72D297353CC}">
                  <c16:uniqueId val="{00000001-84EA-49B5-AC55-A111122533A8}"/>
                </c:ext>
              </c:extLst>
            </c:dLbl>
            <c:dLbl>
              <c:idx val="1"/>
              <c:layout>
                <c:manualLayout>
                  <c:x val="0.19489819279198001"/>
                  <c:y val="-0.22691242246149301"/>
                </c:manualLayout>
              </c:layout>
              <c:tx>
                <c:rich>
                  <a:bodyPr/>
                  <a:lstStyle/>
                  <a:p>
                    <a:r>
                      <a:rPr lang="en-US"/>
                      <a:t>90%</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3853758368309699"/>
                      <c:h val="0.336142303648228"/>
                    </c:manualLayout>
                  </c15:layout>
                </c:ext>
                <c:ext xmlns:c16="http://schemas.microsoft.com/office/drawing/2014/chart" uri="{C3380CC4-5D6E-409C-BE32-E72D297353CC}">
                  <c16:uniqueId val="{00000003-84EA-49B5-AC55-A111122533A8}"/>
                </c:ext>
              </c:extLst>
            </c:dLbl>
            <c:dLbl>
              <c:idx val="2"/>
              <c:delete val="1"/>
              <c:extLst>
                <c:ext xmlns:c15="http://schemas.microsoft.com/office/drawing/2012/chart" uri="{CE6537A1-D6FC-4f65-9D91-7224C49458BB}"/>
                <c:ext xmlns:c16="http://schemas.microsoft.com/office/drawing/2014/chart" uri="{C3380CC4-5D6E-409C-BE32-E72D297353CC}">
                  <c16:uniqueId val="{00000005-84EA-49B5-AC55-A111122533A8}"/>
                </c:ext>
              </c:extLst>
            </c:dLbl>
            <c:dLbl>
              <c:idx val="3"/>
              <c:delete val="1"/>
              <c:extLst>
                <c:ext xmlns:c15="http://schemas.microsoft.com/office/drawing/2012/chart" uri="{CE6537A1-D6FC-4f65-9D91-7224C49458BB}"/>
                <c:ext xmlns:c16="http://schemas.microsoft.com/office/drawing/2014/chart" uri="{C3380CC4-5D6E-409C-BE32-E72D297353CC}">
                  <c16:uniqueId val="{00000007-84EA-49B5-AC55-A111122533A8}"/>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84EA-49B5-AC55-A111122533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151890" rtl="0" eaLnBrk="1" latinLnBrk="0" hangingPunct="1">
      <a:defRPr sz="1500" kern="1200">
        <a:solidFill>
          <a:schemeClr val="tx1"/>
        </a:solidFill>
        <a:latin typeface="+mn-lt"/>
        <a:ea typeface="+mn-ea"/>
        <a:cs typeface="+mn-cs"/>
      </a:defRPr>
    </a:lvl1pPr>
    <a:lvl2pPr marL="575945" algn="l" defTabSz="1151890" rtl="0" eaLnBrk="1" latinLnBrk="0" hangingPunct="1">
      <a:defRPr sz="1500" kern="1200">
        <a:solidFill>
          <a:schemeClr val="tx1"/>
        </a:solidFill>
        <a:latin typeface="+mn-lt"/>
        <a:ea typeface="+mn-ea"/>
        <a:cs typeface="+mn-cs"/>
      </a:defRPr>
    </a:lvl2pPr>
    <a:lvl3pPr marL="1151890" algn="l" defTabSz="1151890" rtl="0" eaLnBrk="1" latinLnBrk="0" hangingPunct="1">
      <a:defRPr sz="1500" kern="1200">
        <a:solidFill>
          <a:schemeClr val="tx1"/>
        </a:solidFill>
        <a:latin typeface="+mn-lt"/>
        <a:ea typeface="+mn-ea"/>
        <a:cs typeface="+mn-cs"/>
      </a:defRPr>
    </a:lvl3pPr>
    <a:lvl4pPr marL="1728470" algn="l" defTabSz="1151890" rtl="0" eaLnBrk="1" latinLnBrk="0" hangingPunct="1">
      <a:defRPr sz="1500" kern="1200">
        <a:solidFill>
          <a:schemeClr val="tx1"/>
        </a:solidFill>
        <a:latin typeface="+mn-lt"/>
        <a:ea typeface="+mn-ea"/>
        <a:cs typeface="+mn-cs"/>
      </a:defRPr>
    </a:lvl4pPr>
    <a:lvl5pPr marL="2304415" algn="l" defTabSz="1151890" rtl="0" eaLnBrk="1" latinLnBrk="0" hangingPunct="1">
      <a:defRPr sz="1500" kern="1200">
        <a:solidFill>
          <a:schemeClr val="tx1"/>
        </a:solidFill>
        <a:latin typeface="+mn-lt"/>
        <a:ea typeface="+mn-ea"/>
        <a:cs typeface="+mn-cs"/>
      </a:defRPr>
    </a:lvl5pPr>
    <a:lvl6pPr marL="2880360" algn="l" defTabSz="1151890" rtl="0" eaLnBrk="1" latinLnBrk="0" hangingPunct="1">
      <a:defRPr sz="1500" kern="1200">
        <a:solidFill>
          <a:schemeClr val="tx1"/>
        </a:solidFill>
        <a:latin typeface="+mn-lt"/>
        <a:ea typeface="+mn-ea"/>
        <a:cs typeface="+mn-cs"/>
      </a:defRPr>
    </a:lvl6pPr>
    <a:lvl7pPr marL="3456305" algn="l" defTabSz="1151890" rtl="0" eaLnBrk="1" latinLnBrk="0" hangingPunct="1">
      <a:defRPr sz="1500" kern="1200">
        <a:solidFill>
          <a:schemeClr val="tx1"/>
        </a:solidFill>
        <a:latin typeface="+mn-lt"/>
        <a:ea typeface="+mn-ea"/>
        <a:cs typeface="+mn-cs"/>
      </a:defRPr>
    </a:lvl7pPr>
    <a:lvl8pPr marL="4032250" algn="l" defTabSz="1151890" rtl="0" eaLnBrk="1" latinLnBrk="0" hangingPunct="1">
      <a:defRPr sz="1500" kern="1200">
        <a:solidFill>
          <a:schemeClr val="tx1"/>
        </a:solidFill>
        <a:latin typeface="+mn-lt"/>
        <a:ea typeface="+mn-ea"/>
        <a:cs typeface="+mn-cs"/>
      </a:defRPr>
    </a:lvl8pPr>
    <a:lvl9pPr marL="4608830" algn="l" defTabSz="115189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40260" y="1060529"/>
            <a:ext cx="8641556" cy="2256061"/>
          </a:xfrm>
        </p:spPr>
        <p:txBody>
          <a:bodyPr anchor="b"/>
          <a:lstStyle>
            <a:lvl1pPr algn="ctr">
              <a:defRPr sz="57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440260" y="3403592"/>
            <a:ext cx="8641556" cy="1564542"/>
          </a:xfrm>
        </p:spPr>
        <p:txBody>
          <a:bodyPr/>
          <a:lstStyle>
            <a:lvl1pPr marL="0" indent="0" algn="ctr">
              <a:buNone/>
              <a:defRPr sz="2300"/>
            </a:lvl1pPr>
            <a:lvl2pPr marL="431800" indent="0" algn="ctr">
              <a:buNone/>
              <a:defRPr sz="1900"/>
            </a:lvl2pPr>
            <a:lvl3pPr marL="864235" indent="0" algn="ctr">
              <a:buNone/>
              <a:defRPr sz="1700"/>
            </a:lvl3pPr>
            <a:lvl4pPr marL="1296035" indent="0" algn="ctr">
              <a:buNone/>
              <a:defRPr sz="1500"/>
            </a:lvl4pPr>
            <a:lvl5pPr marL="1728470" indent="0" algn="ctr">
              <a:buNone/>
              <a:defRPr sz="1500"/>
            </a:lvl5pPr>
            <a:lvl6pPr marL="2160270" indent="0" algn="ctr">
              <a:buNone/>
              <a:defRPr sz="1500"/>
            </a:lvl6pPr>
            <a:lvl7pPr marL="2592070" indent="0" algn="ctr">
              <a:buNone/>
              <a:defRPr sz="1500"/>
            </a:lvl7pPr>
            <a:lvl8pPr marL="3024505" indent="0" algn="ctr">
              <a:buNone/>
              <a:defRPr sz="1500"/>
            </a:lvl8pPr>
            <a:lvl9pPr marL="3456305" indent="0" algn="ctr">
              <a:buNone/>
              <a:defRPr sz="15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793643" y="432012"/>
            <a:ext cx="3716169" cy="1512041"/>
          </a:xfrm>
        </p:spPr>
        <p:txBody>
          <a:bodyPr anchor="b"/>
          <a:lstStyle>
            <a:lvl1pPr>
              <a:defRPr sz="30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898383" y="933026"/>
            <a:ext cx="5833050" cy="4605125"/>
          </a:xfrm>
        </p:spPr>
        <p:txBody>
          <a:bodyPr anchor="t"/>
          <a:lstStyle>
            <a:lvl1pPr marL="0" indent="0">
              <a:buNone/>
              <a:defRPr sz="3000"/>
            </a:lvl1pPr>
            <a:lvl2pPr marL="431800" indent="0">
              <a:buNone/>
              <a:defRPr sz="2600"/>
            </a:lvl2pPr>
            <a:lvl3pPr marL="864235" indent="0">
              <a:buNone/>
              <a:defRPr sz="2300"/>
            </a:lvl3pPr>
            <a:lvl4pPr marL="1296035" indent="0">
              <a:buNone/>
              <a:defRPr sz="1900"/>
            </a:lvl4pPr>
            <a:lvl5pPr marL="1728470" indent="0">
              <a:buNone/>
              <a:defRPr sz="1900"/>
            </a:lvl5pPr>
            <a:lvl6pPr marL="2160270" indent="0">
              <a:buNone/>
              <a:defRPr sz="1900"/>
            </a:lvl6pPr>
            <a:lvl7pPr marL="2592070" indent="0">
              <a:buNone/>
              <a:defRPr sz="1900"/>
            </a:lvl7pPr>
            <a:lvl8pPr marL="3024505" indent="0">
              <a:buNone/>
              <a:defRPr sz="1900"/>
            </a:lvl8pPr>
            <a:lvl9pPr marL="3456305" indent="0">
              <a:buNone/>
              <a:defRPr sz="19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793643" y="1944053"/>
            <a:ext cx="3716169" cy="3601598"/>
          </a:xfrm>
        </p:spPr>
        <p:txBody>
          <a:bodyPr/>
          <a:lstStyle>
            <a:lvl1pPr marL="0" indent="0">
              <a:buNone/>
              <a:defRPr sz="1500"/>
            </a:lvl1pPr>
            <a:lvl2pPr marL="431800" indent="0">
              <a:buNone/>
              <a:defRPr sz="1300"/>
            </a:lvl2pPr>
            <a:lvl3pPr marL="864235" indent="0">
              <a:buNone/>
              <a:defRPr sz="1100"/>
            </a:lvl3pPr>
            <a:lvl4pPr marL="1296035" indent="0">
              <a:buNone/>
              <a:defRPr sz="900"/>
            </a:lvl4pPr>
            <a:lvl5pPr marL="1728470" indent="0">
              <a:buNone/>
              <a:defRPr sz="900"/>
            </a:lvl5pPr>
            <a:lvl6pPr marL="2160270" indent="0">
              <a:buNone/>
              <a:defRPr sz="900"/>
            </a:lvl6pPr>
            <a:lvl7pPr marL="2592070" indent="0">
              <a:buNone/>
              <a:defRPr sz="900"/>
            </a:lvl7pPr>
            <a:lvl8pPr marL="3024505" indent="0">
              <a:buNone/>
              <a:defRPr sz="900"/>
            </a:lvl8pPr>
            <a:lvl9pPr marL="3456305"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5486" y="345010"/>
            <a:ext cx="2484447" cy="549164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792143" y="345010"/>
            <a:ext cx="7309316" cy="549164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414" y="0"/>
            <a:ext cx="11518661" cy="6480175"/>
          </a:xfrm>
          <a:prstGeom prst="rect">
            <a:avLst/>
          </a:prstGeom>
        </p:spPr>
      </p:pic>
      <p:sp>
        <p:nvSpPr>
          <p:cNvPr id="3" name="矩形 2"/>
          <p:cNvSpPr/>
          <p:nvPr userDrawn="1"/>
        </p:nvSpPr>
        <p:spPr>
          <a:xfrm>
            <a:off x="0" y="672018"/>
            <a:ext cx="11522075" cy="5632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14" tIns="57607" rIns="115214" bIns="57607" rtlCol="0" anchor="ctr"/>
          <a:lstStyle/>
          <a:p>
            <a:pPr algn="ctr"/>
            <a:endParaRPr lang="zh-CN" altLang="en-US"/>
          </a:p>
        </p:txBody>
      </p:sp>
      <p:sp>
        <p:nvSpPr>
          <p:cNvPr id="4" name="文本框 3"/>
          <p:cNvSpPr txBox="1"/>
          <p:nvPr userDrawn="1"/>
        </p:nvSpPr>
        <p:spPr>
          <a:xfrm>
            <a:off x="224041" y="167929"/>
            <a:ext cx="3464524" cy="504089"/>
          </a:xfrm>
          <a:prstGeom prst="rect">
            <a:avLst/>
          </a:prstGeom>
          <a:noFill/>
        </p:spPr>
        <p:txBody>
          <a:bodyPr wrap="none" lIns="115214" tIns="57607" rIns="115214" bIns="57607" rtlCol="0">
            <a:spAutoFit/>
          </a:bodyPr>
          <a:lstStyle/>
          <a:p>
            <a:r>
              <a:rPr lang="zh-CN" altLang="en-US" sz="2500" b="1" dirty="0" smtClean="0">
                <a:solidFill>
                  <a:schemeClr val="bg1"/>
                </a:solidFill>
                <a:latin typeface="微软雅黑" panose="020B0503020204020204" pitchFamily="34" charset="-122"/>
                <a:ea typeface="微软雅黑" panose="020B0503020204020204" pitchFamily="34" charset="-122"/>
              </a:rPr>
              <a:t>单击此处添加文字标题</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mb/>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0260" y="1060529"/>
            <a:ext cx="8641556" cy="2256061"/>
          </a:xfrm>
        </p:spPr>
        <p:txBody>
          <a:bodyPr anchor="b"/>
          <a:lstStyle>
            <a:lvl1pPr algn="ctr">
              <a:defRPr sz="57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440260" y="3403592"/>
            <a:ext cx="8641556" cy="1564542"/>
          </a:xfrm>
        </p:spPr>
        <p:txBody>
          <a:bodyPr/>
          <a:lstStyle>
            <a:lvl1pPr marL="0" indent="0" algn="ctr">
              <a:buNone/>
              <a:defRPr sz="2300"/>
            </a:lvl1pPr>
            <a:lvl2pPr marL="431800" indent="0" algn="ctr">
              <a:buNone/>
              <a:defRPr sz="1900"/>
            </a:lvl2pPr>
            <a:lvl3pPr marL="864235" indent="0" algn="ctr">
              <a:buNone/>
              <a:defRPr sz="1700"/>
            </a:lvl3pPr>
            <a:lvl4pPr marL="1296035" indent="0" algn="ctr">
              <a:buNone/>
              <a:defRPr sz="1500"/>
            </a:lvl4pPr>
            <a:lvl5pPr marL="1728470" indent="0" algn="ctr">
              <a:buNone/>
              <a:defRPr sz="1500"/>
            </a:lvl5pPr>
            <a:lvl6pPr marL="2160270" indent="0" algn="ctr">
              <a:buNone/>
              <a:defRPr sz="1500"/>
            </a:lvl6pPr>
            <a:lvl7pPr marL="2592070" indent="0" algn="ctr">
              <a:buNone/>
              <a:defRPr sz="1500"/>
            </a:lvl7pPr>
            <a:lvl8pPr marL="3024505" indent="0" algn="ctr">
              <a:buNone/>
              <a:defRPr sz="1500"/>
            </a:lvl8pPr>
            <a:lvl9pPr marL="3456305" indent="0" algn="ctr">
              <a:buNone/>
              <a:defRPr sz="15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86142" y="1615545"/>
            <a:ext cx="9937790" cy="2695573"/>
          </a:xfrm>
        </p:spPr>
        <p:txBody>
          <a:bodyPr anchor="b"/>
          <a:lstStyle>
            <a:lvl1pPr>
              <a:defRPr sz="57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786142" y="4336619"/>
            <a:ext cx="9937790" cy="1417537"/>
          </a:xfrm>
        </p:spPr>
        <p:txBody>
          <a:bodyPr/>
          <a:lstStyle>
            <a:lvl1pPr marL="0" indent="0">
              <a:buNone/>
              <a:defRPr sz="2300">
                <a:solidFill>
                  <a:schemeClr val="tx1">
                    <a:tint val="75000"/>
                  </a:schemeClr>
                </a:solidFill>
              </a:defRPr>
            </a:lvl1pPr>
            <a:lvl2pPr marL="431800" indent="0">
              <a:buNone/>
              <a:defRPr sz="1900">
                <a:solidFill>
                  <a:schemeClr val="tx1">
                    <a:tint val="75000"/>
                  </a:schemeClr>
                </a:solidFill>
              </a:defRPr>
            </a:lvl2pPr>
            <a:lvl3pPr marL="864235" indent="0">
              <a:buNone/>
              <a:defRPr sz="1700">
                <a:solidFill>
                  <a:schemeClr val="tx1">
                    <a:tint val="75000"/>
                  </a:schemeClr>
                </a:solidFill>
              </a:defRPr>
            </a:lvl3pPr>
            <a:lvl4pPr marL="1296035" indent="0">
              <a:buNone/>
              <a:defRPr sz="1500">
                <a:solidFill>
                  <a:schemeClr val="tx1">
                    <a:tint val="75000"/>
                  </a:schemeClr>
                </a:solidFill>
              </a:defRPr>
            </a:lvl4pPr>
            <a:lvl5pPr marL="1728470" indent="0">
              <a:buNone/>
              <a:defRPr sz="1500">
                <a:solidFill>
                  <a:schemeClr val="tx1">
                    <a:tint val="75000"/>
                  </a:schemeClr>
                </a:solidFill>
              </a:defRPr>
            </a:lvl5pPr>
            <a:lvl6pPr marL="2160270" indent="0">
              <a:buNone/>
              <a:defRPr sz="1500">
                <a:solidFill>
                  <a:schemeClr val="tx1">
                    <a:tint val="75000"/>
                  </a:schemeClr>
                </a:solidFill>
              </a:defRPr>
            </a:lvl6pPr>
            <a:lvl7pPr marL="2592070" indent="0">
              <a:buNone/>
              <a:defRPr sz="1500">
                <a:solidFill>
                  <a:schemeClr val="tx1">
                    <a:tint val="75000"/>
                  </a:schemeClr>
                </a:solidFill>
              </a:defRPr>
            </a:lvl7pPr>
            <a:lvl8pPr marL="3024505" indent="0">
              <a:buNone/>
              <a:defRPr sz="1500">
                <a:solidFill>
                  <a:schemeClr val="tx1">
                    <a:tint val="75000"/>
                  </a:schemeClr>
                </a:solidFill>
              </a:defRPr>
            </a:lvl8pPr>
            <a:lvl9pPr marL="3456305" indent="0">
              <a:buNone/>
              <a:defRPr sz="15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792143" y="1725047"/>
            <a:ext cx="4896882" cy="411161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5833050" y="1725047"/>
            <a:ext cx="4896882" cy="411161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7937660" y="36498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 name="Title 1"/>
          <p:cNvSpPr>
            <a:spLocks noGrp="1"/>
          </p:cNvSpPr>
          <p:nvPr>
            <p:ph type="title"/>
          </p:nvPr>
        </p:nvSpPr>
        <p:spPr>
          <a:xfrm>
            <a:off x="793643" y="345010"/>
            <a:ext cx="9937790" cy="1252534"/>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793645" y="1588543"/>
            <a:ext cx="4874377" cy="778521"/>
          </a:xfrm>
        </p:spPr>
        <p:txBody>
          <a:bodyPr anchor="b"/>
          <a:lstStyle>
            <a:lvl1pPr marL="0" indent="0">
              <a:buNone/>
              <a:defRPr sz="2300" b="1"/>
            </a:lvl1pPr>
            <a:lvl2pPr marL="431800" indent="0">
              <a:buNone/>
              <a:defRPr sz="1900" b="1"/>
            </a:lvl2pPr>
            <a:lvl3pPr marL="864235" indent="0">
              <a:buNone/>
              <a:defRPr sz="1700" b="1"/>
            </a:lvl3pPr>
            <a:lvl4pPr marL="1296035" indent="0">
              <a:buNone/>
              <a:defRPr sz="1500" b="1"/>
            </a:lvl4pPr>
            <a:lvl5pPr marL="1728470" indent="0">
              <a:buNone/>
              <a:defRPr sz="1500" b="1"/>
            </a:lvl5pPr>
            <a:lvl6pPr marL="2160270" indent="0">
              <a:buNone/>
              <a:defRPr sz="1500" b="1"/>
            </a:lvl6pPr>
            <a:lvl7pPr marL="2592070" indent="0">
              <a:buNone/>
              <a:defRPr sz="1500" b="1"/>
            </a:lvl7pPr>
            <a:lvl8pPr marL="3024505" indent="0">
              <a:buNone/>
              <a:defRPr sz="1500" b="1"/>
            </a:lvl8pPr>
            <a:lvl9pPr marL="3456305" indent="0">
              <a:buNone/>
              <a:defRPr sz="1500" b="1"/>
            </a:lvl9pPr>
          </a:lstStyle>
          <a:p>
            <a:pPr lvl="0"/>
            <a:r>
              <a:rPr lang="zh-CN" altLang="en-US" smtClean="0"/>
              <a:t>编辑母版文本样式</a:t>
            </a:r>
          </a:p>
        </p:txBody>
      </p:sp>
      <p:sp>
        <p:nvSpPr>
          <p:cNvPr id="4" name="Content Placeholder 3"/>
          <p:cNvSpPr>
            <a:spLocks noGrp="1"/>
          </p:cNvSpPr>
          <p:nvPr>
            <p:ph sz="half" idx="2" hasCustomPrompt="1"/>
          </p:nvPr>
        </p:nvSpPr>
        <p:spPr>
          <a:xfrm>
            <a:off x="793645" y="2367064"/>
            <a:ext cx="4874377" cy="348159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5833051" y="1588543"/>
            <a:ext cx="4898383" cy="778521"/>
          </a:xfrm>
        </p:spPr>
        <p:txBody>
          <a:bodyPr anchor="b"/>
          <a:lstStyle>
            <a:lvl1pPr marL="0" indent="0">
              <a:buNone/>
              <a:defRPr sz="2300" b="1"/>
            </a:lvl1pPr>
            <a:lvl2pPr marL="431800" indent="0">
              <a:buNone/>
              <a:defRPr sz="1900" b="1"/>
            </a:lvl2pPr>
            <a:lvl3pPr marL="864235" indent="0">
              <a:buNone/>
              <a:defRPr sz="1700" b="1"/>
            </a:lvl3pPr>
            <a:lvl4pPr marL="1296035" indent="0">
              <a:buNone/>
              <a:defRPr sz="1500" b="1"/>
            </a:lvl4pPr>
            <a:lvl5pPr marL="1728470" indent="0">
              <a:buNone/>
              <a:defRPr sz="1500" b="1"/>
            </a:lvl5pPr>
            <a:lvl6pPr marL="2160270" indent="0">
              <a:buNone/>
              <a:defRPr sz="1500" b="1"/>
            </a:lvl6pPr>
            <a:lvl7pPr marL="2592070" indent="0">
              <a:buNone/>
              <a:defRPr sz="1500" b="1"/>
            </a:lvl7pPr>
            <a:lvl8pPr marL="3024505" indent="0">
              <a:buNone/>
              <a:defRPr sz="1500" b="1"/>
            </a:lvl8pPr>
            <a:lvl9pPr marL="3456305" indent="0">
              <a:buNone/>
              <a:defRPr sz="15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5833051" y="2367064"/>
            <a:ext cx="4898383" cy="3481594"/>
          </a:xfrm>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93643" y="432012"/>
            <a:ext cx="3716169" cy="1512041"/>
          </a:xfrm>
        </p:spPr>
        <p:txBody>
          <a:bodyPr anchor="b"/>
          <a:lstStyle>
            <a:lvl1pPr>
              <a:defRPr sz="30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4898383" y="933026"/>
            <a:ext cx="5833050" cy="4605125"/>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793643" y="1944053"/>
            <a:ext cx="3716169" cy="3601598"/>
          </a:xfrm>
        </p:spPr>
        <p:txBody>
          <a:bodyPr/>
          <a:lstStyle>
            <a:lvl1pPr marL="0" indent="0">
              <a:buNone/>
              <a:defRPr sz="1500"/>
            </a:lvl1pPr>
            <a:lvl2pPr marL="431800" indent="0">
              <a:buNone/>
              <a:defRPr sz="1300"/>
            </a:lvl2pPr>
            <a:lvl3pPr marL="864235" indent="0">
              <a:buNone/>
              <a:defRPr sz="1100"/>
            </a:lvl3pPr>
            <a:lvl4pPr marL="1296035" indent="0">
              <a:buNone/>
              <a:defRPr sz="900"/>
            </a:lvl4pPr>
            <a:lvl5pPr marL="1728470" indent="0">
              <a:buNone/>
              <a:defRPr sz="900"/>
            </a:lvl5pPr>
            <a:lvl6pPr marL="2160270" indent="0">
              <a:buNone/>
              <a:defRPr sz="900"/>
            </a:lvl6pPr>
            <a:lvl7pPr marL="2592070" indent="0">
              <a:buNone/>
              <a:defRPr sz="900"/>
            </a:lvl7pPr>
            <a:lvl8pPr marL="3024505" indent="0">
              <a:buNone/>
              <a:defRPr sz="900"/>
            </a:lvl8pPr>
            <a:lvl9pPr marL="3456305"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43" y="345010"/>
            <a:ext cx="9937790" cy="1252534"/>
          </a:xfrm>
          <a:prstGeom prst="rect">
            <a:avLst/>
          </a:prstGeom>
        </p:spPr>
        <p:txBody>
          <a:bodyPr vert="horz" lIns="115214" tIns="57607" rIns="115214" bIns="57607"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792143" y="1725047"/>
            <a:ext cx="9937790" cy="4111612"/>
          </a:xfrm>
          <a:prstGeom prst="rect">
            <a:avLst/>
          </a:prstGeom>
        </p:spPr>
        <p:txBody>
          <a:bodyPr vert="horz" lIns="115214" tIns="57607" rIns="115214" bIns="57607"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92143" y="6006163"/>
            <a:ext cx="2592467" cy="345010"/>
          </a:xfrm>
          <a:prstGeom prst="rect">
            <a:avLst/>
          </a:prstGeom>
        </p:spPr>
        <p:txBody>
          <a:bodyPr vert="horz" lIns="115214" tIns="57607" rIns="115214" bIns="57607" rtlCol="0" anchor="ctr"/>
          <a:lstStyle>
            <a:lvl1pPr algn="l">
              <a:defRPr sz="11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816688" y="6006163"/>
            <a:ext cx="3888700" cy="345010"/>
          </a:xfrm>
          <a:prstGeom prst="rect">
            <a:avLst/>
          </a:prstGeom>
        </p:spPr>
        <p:txBody>
          <a:bodyPr vert="horz" lIns="115214" tIns="57607" rIns="115214" bIns="57607" rtlCol="0" anchor="ctr"/>
          <a:lstStyle>
            <a:lvl1pPr algn="ctr">
              <a:defRPr sz="11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137465" y="6006163"/>
            <a:ext cx="2592467" cy="345010"/>
          </a:xfrm>
          <a:prstGeom prst="rect">
            <a:avLst/>
          </a:prstGeom>
        </p:spPr>
        <p:txBody>
          <a:bodyPr vert="horz" lIns="115214" tIns="57607" rIns="115214" bIns="57607" rtlCol="0" anchor="ctr"/>
          <a:lstStyle>
            <a:lvl1pPr algn="r">
              <a:defRPr sz="11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Click="0" advTm="0">
    <p:comb/>
  </p:transition>
  <p:txStyles>
    <p:titleStyle>
      <a:lvl1pPr algn="l" defTabSz="864235"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00" kern="1200">
          <a:solidFill>
            <a:schemeClr val="tx1"/>
          </a:solidFill>
          <a:latin typeface="+mn-lt"/>
          <a:ea typeface="+mn-ea"/>
          <a:cs typeface="+mn-cs"/>
        </a:defRPr>
      </a:lvl1pPr>
      <a:lvl2pPr marL="648335" indent="-215900" algn="l" defTabSz="864235" rtl="0" eaLnBrk="1" latinLnBrk="0" hangingPunct="1">
        <a:lnSpc>
          <a:spcPct val="90000"/>
        </a:lnSpc>
        <a:spcBef>
          <a:spcPts val="470"/>
        </a:spcBef>
        <a:buFont typeface="Arial" panose="020B0604020202020204" pitchFamily="34" charset="0"/>
        <a:buChar char="•"/>
        <a:defRPr sz="2300" kern="1200">
          <a:solidFill>
            <a:schemeClr val="tx1"/>
          </a:solidFill>
          <a:latin typeface="+mn-lt"/>
          <a:ea typeface="+mn-ea"/>
          <a:cs typeface="+mn-cs"/>
        </a:defRPr>
      </a:lvl2pPr>
      <a:lvl3pPr marL="1080135" indent="-215900" algn="l" defTabSz="864235" rtl="0" eaLnBrk="1" latinLnBrk="0" hangingPunct="1">
        <a:lnSpc>
          <a:spcPct val="90000"/>
        </a:lnSpc>
        <a:spcBef>
          <a:spcPts val="470"/>
        </a:spcBef>
        <a:buFont typeface="Arial" panose="020B0604020202020204" pitchFamily="34" charset="0"/>
        <a:buChar char="•"/>
        <a:defRPr sz="1900" kern="1200">
          <a:solidFill>
            <a:schemeClr val="tx1"/>
          </a:solidFill>
          <a:latin typeface="+mn-lt"/>
          <a:ea typeface="+mn-ea"/>
          <a:cs typeface="+mn-cs"/>
        </a:defRPr>
      </a:lvl3pPr>
      <a:lvl4pPr marL="151193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4pPr>
      <a:lvl5pPr marL="1944370"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6pPr>
      <a:lvl7pPr marL="28086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7pPr>
      <a:lvl8pPr marL="32404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8470"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4505"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0.xml"/><Relationship Id="rId7" Type="http://schemas.openxmlformats.org/officeDocument/2006/relationships/image" Target="../media/image2.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png"/><Relationship Id="rId2" Type="http://schemas.openxmlformats.org/officeDocument/2006/relationships/tags" Target="../tags/tag3.xml"/><Relationship Id="rId16" Type="http://schemas.openxmlformats.org/officeDocument/2006/relationships/slide" Target="slide5.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jpeg"/><Relationship Id="rId5" Type="http://schemas.openxmlformats.org/officeDocument/2006/relationships/tags" Target="../tags/tag6.xml"/><Relationship Id="rId15" Type="http://schemas.openxmlformats.org/officeDocument/2006/relationships/slide" Target="slide3.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8.xml"/><Relationship Id="rId14"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4.xml"/><Relationship Id="rId7" Type="http://schemas.openxmlformats.org/officeDocument/2006/relationships/image" Target="../media/image2.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20.xml"/><Relationship Id="rId5" Type="http://schemas.openxmlformats.org/officeDocument/2006/relationships/slideLayout" Target="../slideLayouts/slideLayout8.xml"/><Relationship Id="rId4"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3.xml"/><Relationship Id="rId5" Type="http://schemas.openxmlformats.org/officeDocument/2006/relationships/slideLayout" Target="../slideLayouts/slideLayout8.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xml"/><Relationship Id="rId7" Type="http://schemas.openxmlformats.org/officeDocument/2006/relationships/image" Target="../media/image2.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414" y="0"/>
            <a:ext cx="11518661" cy="6480175"/>
          </a:xfrm>
          <a:prstGeom prst="rect">
            <a:avLst/>
          </a:prstGeom>
        </p:spPr>
      </p:pic>
      <p:pic>
        <p:nvPicPr>
          <p:cNvPr id="2" name="图片 1"/>
          <p:cNvPicPr>
            <a:picLocks noChangeAspect="1"/>
          </p:cNvPicPr>
          <p:nvPr/>
        </p:nvPicPr>
        <p:blipFill>
          <a:blip r:embed="rId4" cstate="print"/>
          <a:stretch>
            <a:fillRect/>
          </a:stretch>
        </p:blipFill>
        <p:spPr>
          <a:xfrm>
            <a:off x="3415" y="560015"/>
            <a:ext cx="8303520" cy="5920161"/>
          </a:xfrm>
          <a:prstGeom prst="rect">
            <a:avLst/>
          </a:prstGeom>
        </p:spPr>
      </p:pic>
      <p:sp>
        <p:nvSpPr>
          <p:cNvPr id="4" name="文本框 3"/>
          <p:cNvSpPr txBox="1"/>
          <p:nvPr/>
        </p:nvSpPr>
        <p:spPr>
          <a:xfrm>
            <a:off x="5150680" y="3810361"/>
            <a:ext cx="5968223" cy="885781"/>
          </a:xfrm>
          <a:prstGeom prst="rect">
            <a:avLst/>
          </a:prstGeom>
          <a:noFill/>
        </p:spPr>
        <p:txBody>
          <a:bodyPr wrap="none" lIns="115214" tIns="57607" rIns="115214" bIns="57607" rtlCol="0">
            <a:spAutoFit/>
          </a:bodyPr>
          <a:lstStyle/>
          <a:p>
            <a:r>
              <a:rPr lang="zh-CN" altLang="en-US" sz="5000" b="1" dirty="0">
                <a:solidFill>
                  <a:schemeClr val="bg1"/>
                </a:solidFill>
                <a:effectLst>
                  <a:outerShdw blurRad="38100" dist="38100" dir="2700000" algn="tl">
                    <a:srgbClr val="000000">
                      <a:alpha val="43137"/>
                    </a:srgbClr>
                  </a:outerShdw>
                </a:effectLst>
                <a:cs typeface="+mn-ea"/>
                <a:sym typeface="+mn-lt"/>
              </a:rPr>
              <a:t>音乐</a:t>
            </a:r>
            <a:r>
              <a:rPr lang="zh-CN" altLang="en-US" sz="5000" b="1" dirty="0" smtClean="0">
                <a:solidFill>
                  <a:schemeClr val="bg1"/>
                </a:solidFill>
                <a:effectLst>
                  <a:outerShdw blurRad="38100" dist="38100" dir="2700000" algn="tl">
                    <a:srgbClr val="000000">
                      <a:alpha val="43137"/>
                    </a:srgbClr>
                  </a:outerShdw>
                </a:effectLst>
                <a:cs typeface="+mn-ea"/>
                <a:sym typeface="+mn-lt"/>
              </a:rPr>
              <a:t>课</a:t>
            </a:r>
            <a:r>
              <a:rPr lang="en-US" altLang="zh-CN" sz="5000" b="1" dirty="0" smtClean="0">
                <a:solidFill>
                  <a:schemeClr val="bg1"/>
                </a:solidFill>
                <a:effectLst>
                  <a:outerShdw blurRad="38100" dist="38100" dir="2700000" algn="tl">
                    <a:srgbClr val="000000">
                      <a:alpha val="43137"/>
                    </a:srgbClr>
                  </a:outerShdw>
                </a:effectLst>
                <a:cs typeface="+mn-ea"/>
                <a:sym typeface="+mn-lt"/>
              </a:rPr>
              <a:t>PPT</a:t>
            </a:r>
            <a:r>
              <a:rPr lang="zh-CN" altLang="en-US" sz="5000" b="1" dirty="0" smtClean="0">
                <a:solidFill>
                  <a:schemeClr val="bg1"/>
                </a:solidFill>
                <a:effectLst>
                  <a:outerShdw blurRad="38100" dist="38100" dir="2700000" algn="tl">
                    <a:srgbClr val="000000">
                      <a:alpha val="43137"/>
                    </a:srgbClr>
                  </a:outerShdw>
                </a:effectLst>
                <a:cs typeface="+mn-ea"/>
                <a:sym typeface="+mn-lt"/>
              </a:rPr>
              <a:t>课件模</a:t>
            </a:r>
            <a:r>
              <a:rPr lang="zh-CN" altLang="en-US" sz="5000" b="1" dirty="0">
                <a:solidFill>
                  <a:schemeClr val="bg1"/>
                </a:solidFill>
                <a:effectLst>
                  <a:outerShdw blurRad="38100" dist="38100" dir="2700000" algn="tl">
                    <a:srgbClr val="000000">
                      <a:alpha val="43137"/>
                    </a:srgbClr>
                  </a:outerShdw>
                </a:effectLst>
                <a:cs typeface="+mn-ea"/>
                <a:sym typeface="+mn-lt"/>
              </a:rPr>
              <a:t>板</a:t>
            </a:r>
          </a:p>
        </p:txBody>
      </p:sp>
      <p:sp>
        <p:nvSpPr>
          <p:cNvPr id="9" name="TextBox 8"/>
          <p:cNvSpPr txBox="1"/>
          <p:nvPr/>
        </p:nvSpPr>
        <p:spPr>
          <a:xfrm>
            <a:off x="4937026" y="4639552"/>
            <a:ext cx="6042039" cy="461665"/>
          </a:xfrm>
          <a:prstGeom prst="rect">
            <a:avLst/>
          </a:prstGeom>
          <a:noFill/>
        </p:spPr>
        <p:txBody>
          <a:bodyPr wrap="none" rtlCol="0">
            <a:spAutoFit/>
          </a:bodyPr>
          <a:lstStyle/>
          <a:p>
            <a:pPr defTabSz="914400"/>
            <a:r>
              <a:rPr lang="zh-CN" altLang="en-US" sz="2400" dirty="0">
                <a:solidFill>
                  <a:schemeClr val="bg1"/>
                </a:solidFill>
                <a:effectLst>
                  <a:outerShdw blurRad="38100" dist="38100" dir="2700000" algn="tl">
                    <a:srgbClr val="000000">
                      <a:alpha val="43137"/>
                    </a:srgbClr>
                  </a:outerShdw>
                </a:effectLst>
                <a:latin typeface="+mn-ea"/>
              </a:rPr>
              <a:t>年终总</a:t>
            </a:r>
            <a:r>
              <a:rPr lang="zh-CN" altLang="en-US" sz="2400" dirty="0" smtClean="0">
                <a:solidFill>
                  <a:schemeClr val="bg1"/>
                </a:solidFill>
                <a:effectLst>
                  <a:outerShdw blurRad="38100" dist="38100" dir="2700000" algn="tl">
                    <a:srgbClr val="000000">
                      <a:alpha val="43137"/>
                    </a:srgbClr>
                  </a:outerShdw>
                </a:effectLst>
                <a:latin typeface="+mn-ea"/>
              </a:rPr>
              <a:t>结 </a:t>
            </a:r>
            <a:r>
              <a:rPr lang="en-US" altLang="zh-CN" sz="2400" dirty="0" smtClean="0">
                <a:solidFill>
                  <a:schemeClr val="bg1"/>
                </a:solidFill>
                <a:effectLst>
                  <a:outerShdw blurRad="38100" dist="38100" dir="2700000" algn="tl">
                    <a:srgbClr val="000000">
                      <a:alpha val="43137"/>
                    </a:srgbClr>
                  </a:outerShdw>
                </a:effectLst>
                <a:latin typeface="+mn-ea"/>
              </a:rPr>
              <a:t>\</a:t>
            </a:r>
            <a:r>
              <a:rPr lang="zh-CN" altLang="en-US" sz="2400" dirty="0" smtClean="0">
                <a:solidFill>
                  <a:schemeClr val="bg1"/>
                </a:solidFill>
                <a:effectLst>
                  <a:outerShdw blurRad="38100" dist="38100" dir="2700000" algn="tl">
                    <a:srgbClr val="000000">
                      <a:alpha val="43137"/>
                    </a:srgbClr>
                  </a:outerShdw>
                </a:effectLst>
                <a:latin typeface="+mn-ea"/>
              </a:rPr>
              <a:t> 新</a:t>
            </a:r>
            <a:r>
              <a:rPr lang="zh-CN" altLang="en-US" sz="2400" dirty="0">
                <a:solidFill>
                  <a:schemeClr val="bg1"/>
                </a:solidFill>
                <a:effectLst>
                  <a:outerShdw blurRad="38100" dist="38100" dir="2700000" algn="tl">
                    <a:srgbClr val="000000">
                      <a:alpha val="43137"/>
                    </a:srgbClr>
                  </a:outerShdw>
                </a:effectLst>
                <a:latin typeface="+mn-ea"/>
              </a:rPr>
              <a:t>年计</a:t>
            </a:r>
            <a:r>
              <a:rPr lang="zh-CN" altLang="en-US" sz="2400" dirty="0" smtClean="0">
                <a:solidFill>
                  <a:schemeClr val="bg1"/>
                </a:solidFill>
                <a:effectLst>
                  <a:outerShdw blurRad="38100" dist="38100" dir="2700000" algn="tl">
                    <a:srgbClr val="000000">
                      <a:alpha val="43137"/>
                    </a:srgbClr>
                  </a:outerShdw>
                </a:effectLst>
                <a:latin typeface="+mn-ea"/>
              </a:rPr>
              <a:t>划 </a:t>
            </a:r>
            <a:r>
              <a:rPr lang="en-US" altLang="zh-CN" sz="2400" dirty="0">
                <a:solidFill>
                  <a:schemeClr val="bg1"/>
                </a:solidFill>
                <a:effectLst>
                  <a:outerShdw blurRad="38100" dist="38100" dir="2700000" algn="tl">
                    <a:srgbClr val="000000">
                      <a:alpha val="43137"/>
                    </a:srgbClr>
                  </a:outerShdw>
                </a:effectLst>
                <a:latin typeface="+mn-ea"/>
              </a:rPr>
              <a:t>\</a:t>
            </a:r>
            <a:r>
              <a:rPr lang="zh-CN" altLang="en-US" sz="2400" dirty="0" smtClean="0">
                <a:solidFill>
                  <a:schemeClr val="bg1"/>
                </a:solidFill>
                <a:effectLst>
                  <a:outerShdw blurRad="38100" dist="38100" dir="2700000" algn="tl">
                    <a:srgbClr val="000000">
                      <a:alpha val="43137"/>
                    </a:srgbClr>
                  </a:outerShdw>
                </a:effectLst>
                <a:latin typeface="+mn-ea"/>
              </a:rPr>
              <a:t> </a:t>
            </a:r>
            <a:r>
              <a:rPr lang="zh-CN" altLang="en-US" sz="2400" dirty="0">
                <a:solidFill>
                  <a:schemeClr val="bg1"/>
                </a:solidFill>
                <a:effectLst>
                  <a:outerShdw blurRad="38100" dist="38100" dir="2700000" algn="tl">
                    <a:srgbClr val="000000">
                      <a:alpha val="43137"/>
                    </a:srgbClr>
                  </a:outerShdw>
                </a:effectLst>
                <a:latin typeface="+mn-ea"/>
              </a:rPr>
              <a:t>述职报</a:t>
            </a:r>
            <a:r>
              <a:rPr lang="zh-CN" altLang="en-US" sz="2400" dirty="0" smtClean="0">
                <a:solidFill>
                  <a:schemeClr val="bg1"/>
                </a:solidFill>
                <a:effectLst>
                  <a:outerShdw blurRad="38100" dist="38100" dir="2700000" algn="tl">
                    <a:srgbClr val="000000">
                      <a:alpha val="43137"/>
                    </a:srgbClr>
                  </a:outerShdw>
                </a:effectLst>
                <a:latin typeface="+mn-ea"/>
              </a:rPr>
              <a:t>告 </a:t>
            </a:r>
            <a:r>
              <a:rPr lang="en-US" altLang="zh-CN" sz="2400" dirty="0">
                <a:solidFill>
                  <a:schemeClr val="bg1"/>
                </a:solidFill>
                <a:effectLst>
                  <a:outerShdw blurRad="38100" dist="38100" dir="2700000" algn="tl">
                    <a:srgbClr val="000000">
                      <a:alpha val="43137"/>
                    </a:srgbClr>
                  </a:outerShdw>
                </a:effectLst>
                <a:latin typeface="+mn-ea"/>
              </a:rPr>
              <a:t>\</a:t>
            </a:r>
            <a:r>
              <a:rPr lang="zh-CN" altLang="en-US" sz="2400" dirty="0" smtClean="0">
                <a:solidFill>
                  <a:schemeClr val="bg1"/>
                </a:solidFill>
                <a:effectLst>
                  <a:outerShdw blurRad="38100" dist="38100" dir="2700000" algn="tl">
                    <a:srgbClr val="000000">
                      <a:alpha val="43137"/>
                    </a:srgbClr>
                  </a:outerShdw>
                </a:effectLst>
                <a:latin typeface="+mn-ea"/>
              </a:rPr>
              <a:t> </a:t>
            </a:r>
            <a:r>
              <a:rPr lang="zh-CN" altLang="en-US" sz="2400" dirty="0">
                <a:solidFill>
                  <a:schemeClr val="bg1"/>
                </a:solidFill>
                <a:effectLst>
                  <a:outerShdw blurRad="38100" dist="38100" dir="2700000" algn="tl">
                    <a:srgbClr val="000000">
                      <a:alpha val="43137"/>
                    </a:srgbClr>
                  </a:outerShdw>
                </a:effectLst>
                <a:latin typeface="+mn-ea"/>
              </a:rPr>
              <a:t>工作汇</a:t>
            </a:r>
            <a:r>
              <a:rPr lang="zh-CN" altLang="en-US" sz="2400" dirty="0" smtClean="0">
                <a:solidFill>
                  <a:schemeClr val="bg1"/>
                </a:solidFill>
                <a:effectLst>
                  <a:outerShdw blurRad="38100" dist="38100" dir="2700000" algn="tl">
                    <a:srgbClr val="000000">
                      <a:alpha val="43137"/>
                    </a:srgbClr>
                  </a:outerShdw>
                </a:effectLst>
                <a:latin typeface="+mn-ea"/>
              </a:rPr>
              <a:t>报</a:t>
            </a:r>
            <a:endParaRPr lang="zh-CN" altLang="en-US" sz="2400" dirty="0">
              <a:solidFill>
                <a:schemeClr val="bg1"/>
              </a:solidFill>
              <a:effectLst>
                <a:outerShdw blurRad="38100" dist="38100" dir="2700000" algn="tl">
                  <a:srgbClr val="000000">
                    <a:alpha val="43137"/>
                  </a:srgbClr>
                </a:outerShdw>
              </a:effectLst>
              <a:latin typeface="+mn-ea"/>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iterate type="lt">
                                    <p:tmPct val="14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a:off x="860706" y="1640110"/>
            <a:ext cx="1563393" cy="2176805"/>
            <a:chOff x="910749" y="1735735"/>
            <a:chExt cx="1654293" cy="2303723"/>
          </a:xfrm>
          <a:solidFill>
            <a:schemeClr val="accent1"/>
          </a:solidFill>
        </p:grpSpPr>
        <p:grpSp>
          <p:nvGrpSpPr>
            <p:cNvPr id="3" name="组合 1"/>
            <p:cNvGrpSpPr/>
            <p:nvPr/>
          </p:nvGrpSpPr>
          <p:grpSpPr>
            <a:xfrm>
              <a:off x="910749" y="1735735"/>
              <a:ext cx="1654293" cy="2303723"/>
              <a:chOff x="910749" y="1735735"/>
              <a:chExt cx="1654293" cy="2303723"/>
            </a:xfrm>
            <a:grpFill/>
          </p:grpSpPr>
          <p:sp>
            <p:nvSpPr>
              <p:cNvPr id="31" name="任意多边形 30"/>
              <p:cNvSpPr/>
              <p:nvPr/>
            </p:nvSpPr>
            <p:spPr>
              <a:xfrm rot="5400000">
                <a:off x="586034"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任意多边形 31"/>
              <p:cNvSpPr/>
              <p:nvPr/>
            </p:nvSpPr>
            <p:spPr>
              <a:xfrm rot="5400000">
                <a:off x="586034"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9" name="椭圆 28"/>
            <p:cNvSpPr/>
            <p:nvPr/>
          </p:nvSpPr>
          <p:spPr>
            <a:xfrm>
              <a:off x="1331433"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 name="组合 7"/>
          <p:cNvGrpSpPr/>
          <p:nvPr/>
        </p:nvGrpSpPr>
        <p:grpSpPr>
          <a:xfrm>
            <a:off x="2906609" y="1640110"/>
            <a:ext cx="1563393" cy="2176805"/>
            <a:chOff x="3075606" y="1735735"/>
            <a:chExt cx="1654293" cy="2303723"/>
          </a:xfrm>
          <a:solidFill>
            <a:schemeClr val="accent2"/>
          </a:solidFill>
        </p:grpSpPr>
        <p:grpSp>
          <p:nvGrpSpPr>
            <p:cNvPr id="5" name="组合 2"/>
            <p:cNvGrpSpPr/>
            <p:nvPr/>
          </p:nvGrpSpPr>
          <p:grpSpPr>
            <a:xfrm>
              <a:off x="3075606" y="1735735"/>
              <a:ext cx="1654293" cy="2303723"/>
              <a:chOff x="3075606" y="1735735"/>
              <a:chExt cx="1654293" cy="2303723"/>
            </a:xfrm>
            <a:grpFill/>
          </p:grpSpPr>
          <p:sp>
            <p:nvSpPr>
              <p:cNvPr id="26" name="任意多边形 25"/>
              <p:cNvSpPr/>
              <p:nvPr/>
            </p:nvSpPr>
            <p:spPr>
              <a:xfrm rot="5400000">
                <a:off x="2750891"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任意多边形 26"/>
              <p:cNvSpPr/>
              <p:nvPr/>
            </p:nvSpPr>
            <p:spPr>
              <a:xfrm rot="5400000">
                <a:off x="2750891"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4" name="椭圆 23"/>
            <p:cNvSpPr/>
            <p:nvPr/>
          </p:nvSpPr>
          <p:spPr>
            <a:xfrm>
              <a:off x="3496290"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 name="组合 9"/>
          <p:cNvGrpSpPr/>
          <p:nvPr/>
        </p:nvGrpSpPr>
        <p:grpSpPr>
          <a:xfrm>
            <a:off x="4952512" y="1640110"/>
            <a:ext cx="1563393" cy="2176805"/>
            <a:chOff x="5240464" y="1735735"/>
            <a:chExt cx="1654293" cy="2303723"/>
          </a:xfrm>
          <a:solidFill>
            <a:schemeClr val="accent3"/>
          </a:solidFill>
        </p:grpSpPr>
        <p:grpSp>
          <p:nvGrpSpPr>
            <p:cNvPr id="7" name="组合 3"/>
            <p:cNvGrpSpPr/>
            <p:nvPr/>
          </p:nvGrpSpPr>
          <p:grpSpPr>
            <a:xfrm>
              <a:off x="5240464" y="1735735"/>
              <a:ext cx="1654293" cy="2303723"/>
              <a:chOff x="5240464" y="1735735"/>
              <a:chExt cx="1654293" cy="2303723"/>
            </a:xfrm>
            <a:grpFill/>
          </p:grpSpPr>
          <p:sp>
            <p:nvSpPr>
              <p:cNvPr id="21" name="任意多边形 20"/>
              <p:cNvSpPr/>
              <p:nvPr/>
            </p:nvSpPr>
            <p:spPr>
              <a:xfrm rot="5400000">
                <a:off x="4915749"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任意多边形 21"/>
              <p:cNvSpPr/>
              <p:nvPr/>
            </p:nvSpPr>
            <p:spPr>
              <a:xfrm rot="5400000">
                <a:off x="4915749"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9" name="椭圆 18"/>
            <p:cNvSpPr/>
            <p:nvPr/>
          </p:nvSpPr>
          <p:spPr>
            <a:xfrm>
              <a:off x="5661148"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8" name="组合 12"/>
          <p:cNvGrpSpPr/>
          <p:nvPr/>
        </p:nvGrpSpPr>
        <p:grpSpPr>
          <a:xfrm>
            <a:off x="6998416" y="1640110"/>
            <a:ext cx="1563393" cy="2176805"/>
            <a:chOff x="7405322" y="1735735"/>
            <a:chExt cx="1654293" cy="2303723"/>
          </a:xfrm>
          <a:solidFill>
            <a:schemeClr val="accent4"/>
          </a:solidFill>
        </p:grpSpPr>
        <p:grpSp>
          <p:nvGrpSpPr>
            <p:cNvPr id="10" name="组合 4"/>
            <p:cNvGrpSpPr/>
            <p:nvPr/>
          </p:nvGrpSpPr>
          <p:grpSpPr>
            <a:xfrm>
              <a:off x="7405322" y="1735735"/>
              <a:ext cx="1654293" cy="2303723"/>
              <a:chOff x="7405322" y="1735735"/>
              <a:chExt cx="1654293" cy="2303723"/>
            </a:xfrm>
            <a:grpFill/>
          </p:grpSpPr>
          <p:sp>
            <p:nvSpPr>
              <p:cNvPr id="16" name="任意多边形 15"/>
              <p:cNvSpPr/>
              <p:nvPr/>
            </p:nvSpPr>
            <p:spPr>
              <a:xfrm rot="5400000">
                <a:off x="7080607"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任意多边形 16"/>
              <p:cNvSpPr/>
              <p:nvPr/>
            </p:nvSpPr>
            <p:spPr>
              <a:xfrm rot="5400000">
                <a:off x="7080607"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4" name="椭圆 13"/>
            <p:cNvSpPr/>
            <p:nvPr/>
          </p:nvSpPr>
          <p:spPr>
            <a:xfrm>
              <a:off x="7826005" y="1968337"/>
              <a:ext cx="812927" cy="812633"/>
            </a:xfrm>
            <a:prstGeom prst="ellipse">
              <a:avLst/>
            </a:prstGeom>
            <a:grp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 name="组合 14"/>
          <p:cNvGrpSpPr/>
          <p:nvPr/>
        </p:nvGrpSpPr>
        <p:grpSpPr>
          <a:xfrm>
            <a:off x="9044319" y="1640110"/>
            <a:ext cx="1563393" cy="2176805"/>
            <a:chOff x="9570180" y="1735735"/>
            <a:chExt cx="1654293" cy="2303723"/>
          </a:xfrm>
          <a:solidFill>
            <a:schemeClr val="accent6"/>
          </a:solidFill>
        </p:grpSpPr>
        <p:grpSp>
          <p:nvGrpSpPr>
            <p:cNvPr id="15" name="组合 5"/>
            <p:cNvGrpSpPr/>
            <p:nvPr/>
          </p:nvGrpSpPr>
          <p:grpSpPr>
            <a:xfrm>
              <a:off x="9570180" y="1735735"/>
              <a:ext cx="1654293" cy="2303723"/>
              <a:chOff x="9570180" y="1735735"/>
              <a:chExt cx="1654293" cy="2303723"/>
            </a:xfrm>
            <a:grpFill/>
          </p:grpSpPr>
          <p:sp>
            <p:nvSpPr>
              <p:cNvPr id="11" name="任意多边形 10"/>
              <p:cNvSpPr/>
              <p:nvPr/>
            </p:nvSpPr>
            <p:spPr>
              <a:xfrm rot="5400000">
                <a:off x="9245465"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p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任意多边形 11"/>
              <p:cNvSpPr/>
              <p:nvPr/>
            </p:nvSpPr>
            <p:spPr>
              <a:xfrm rot="5400000">
                <a:off x="9245465" y="2060450"/>
                <a:ext cx="2303723" cy="1654293"/>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solidFill>
                <a:srgbClr val="C00000"/>
              </a:solidFill>
              <a:ln w="25400">
                <a:solidFill>
                  <a:srgbClr val="FF0000"/>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 name="椭圆 8"/>
            <p:cNvSpPr/>
            <p:nvPr/>
          </p:nvSpPr>
          <p:spPr>
            <a:xfrm>
              <a:off x="9990864" y="1968336"/>
              <a:ext cx="812927" cy="812633"/>
            </a:xfrm>
            <a:prstGeom prst="ellipse">
              <a:avLst/>
            </a:prstGeom>
            <a:solidFill>
              <a:srgbClr val="C00000"/>
            </a:solidFill>
            <a:ln>
              <a:solidFill>
                <a:srgbClr val="FF0000"/>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67" name="文本框 101"/>
          <p:cNvSpPr txBox="1"/>
          <p:nvPr/>
        </p:nvSpPr>
        <p:spPr>
          <a:xfrm>
            <a:off x="1181594" y="2010847"/>
            <a:ext cx="922556" cy="494394"/>
          </a:xfrm>
          <a:prstGeom prst="rect">
            <a:avLst/>
          </a:prstGeom>
          <a:noFill/>
        </p:spPr>
        <p:txBody>
          <a:bodyPr wrap="square" lIns="86411" tIns="43205" rIns="86411" bIns="43205" rtlCol="0">
            <a:spAutoFit/>
          </a:bodyPr>
          <a:lstStyle/>
          <a:p>
            <a:pPr algn="ctr"/>
            <a:r>
              <a:rPr lang="en-US" altLang="zh-CN" sz="2600" dirty="0">
                <a:cs typeface="+mn-ea"/>
                <a:sym typeface="+mn-lt"/>
              </a:rPr>
              <a:t>01</a:t>
            </a:r>
            <a:endParaRPr lang="zh-CN" altLang="en-US" sz="2600" dirty="0">
              <a:cs typeface="+mn-ea"/>
              <a:sym typeface="+mn-lt"/>
            </a:endParaRPr>
          </a:p>
        </p:txBody>
      </p:sp>
      <p:sp>
        <p:nvSpPr>
          <p:cNvPr id="68" name="文本框 102"/>
          <p:cNvSpPr txBox="1"/>
          <p:nvPr/>
        </p:nvSpPr>
        <p:spPr>
          <a:xfrm>
            <a:off x="3193837" y="2010847"/>
            <a:ext cx="922556" cy="494394"/>
          </a:xfrm>
          <a:prstGeom prst="rect">
            <a:avLst/>
          </a:prstGeom>
          <a:noFill/>
        </p:spPr>
        <p:txBody>
          <a:bodyPr wrap="square" lIns="86411" tIns="43205" rIns="86411" bIns="43205" rtlCol="0">
            <a:spAutoFit/>
          </a:bodyPr>
          <a:lstStyle/>
          <a:p>
            <a:pPr algn="ctr"/>
            <a:r>
              <a:rPr lang="en-US" altLang="zh-CN" sz="2600" dirty="0">
                <a:cs typeface="+mn-ea"/>
                <a:sym typeface="+mn-lt"/>
              </a:rPr>
              <a:t>02</a:t>
            </a:r>
            <a:endParaRPr lang="zh-CN" altLang="en-US" sz="2600" dirty="0">
              <a:cs typeface="+mn-ea"/>
              <a:sym typeface="+mn-lt"/>
            </a:endParaRPr>
          </a:p>
        </p:txBody>
      </p:sp>
      <p:sp>
        <p:nvSpPr>
          <p:cNvPr id="69" name="文本框 103"/>
          <p:cNvSpPr txBox="1"/>
          <p:nvPr/>
        </p:nvSpPr>
        <p:spPr>
          <a:xfrm>
            <a:off x="5274663" y="2010847"/>
            <a:ext cx="922556" cy="494394"/>
          </a:xfrm>
          <a:prstGeom prst="rect">
            <a:avLst/>
          </a:prstGeom>
          <a:noFill/>
        </p:spPr>
        <p:txBody>
          <a:bodyPr wrap="square" lIns="86411" tIns="43205" rIns="86411" bIns="43205" rtlCol="0">
            <a:spAutoFit/>
          </a:bodyPr>
          <a:lstStyle/>
          <a:p>
            <a:pPr algn="ctr"/>
            <a:r>
              <a:rPr lang="en-US" altLang="zh-CN" sz="2600" dirty="0">
                <a:cs typeface="+mn-ea"/>
                <a:sym typeface="+mn-lt"/>
              </a:rPr>
              <a:t>03</a:t>
            </a:r>
            <a:endParaRPr lang="zh-CN" altLang="en-US" sz="2600" dirty="0">
              <a:cs typeface="+mn-ea"/>
              <a:sym typeface="+mn-lt"/>
            </a:endParaRPr>
          </a:p>
        </p:txBody>
      </p:sp>
      <p:sp>
        <p:nvSpPr>
          <p:cNvPr id="70" name="文本框 104"/>
          <p:cNvSpPr txBox="1"/>
          <p:nvPr/>
        </p:nvSpPr>
        <p:spPr>
          <a:xfrm>
            <a:off x="7325361" y="2010847"/>
            <a:ext cx="922556" cy="494394"/>
          </a:xfrm>
          <a:prstGeom prst="rect">
            <a:avLst/>
          </a:prstGeom>
          <a:noFill/>
        </p:spPr>
        <p:txBody>
          <a:bodyPr wrap="square" lIns="86411" tIns="43205" rIns="86411" bIns="43205" rtlCol="0">
            <a:spAutoFit/>
          </a:bodyPr>
          <a:lstStyle/>
          <a:p>
            <a:pPr algn="ctr"/>
            <a:r>
              <a:rPr lang="en-US" altLang="zh-CN" sz="2600" dirty="0">
                <a:cs typeface="+mn-ea"/>
                <a:sym typeface="+mn-lt"/>
              </a:rPr>
              <a:t>04</a:t>
            </a:r>
            <a:endParaRPr lang="zh-CN" altLang="en-US" sz="2600" dirty="0">
              <a:cs typeface="+mn-ea"/>
              <a:sym typeface="+mn-lt"/>
            </a:endParaRPr>
          </a:p>
        </p:txBody>
      </p:sp>
      <p:sp>
        <p:nvSpPr>
          <p:cNvPr id="71" name="文本框 105"/>
          <p:cNvSpPr txBox="1"/>
          <p:nvPr/>
        </p:nvSpPr>
        <p:spPr>
          <a:xfrm>
            <a:off x="9359358" y="2010847"/>
            <a:ext cx="922556" cy="494394"/>
          </a:xfrm>
          <a:prstGeom prst="rect">
            <a:avLst/>
          </a:prstGeom>
          <a:noFill/>
        </p:spPr>
        <p:txBody>
          <a:bodyPr wrap="square" lIns="86411" tIns="43205" rIns="86411" bIns="43205" rtlCol="0">
            <a:spAutoFit/>
          </a:bodyPr>
          <a:lstStyle/>
          <a:p>
            <a:pPr algn="ctr"/>
            <a:r>
              <a:rPr lang="en-US" altLang="zh-CN" sz="2600" dirty="0">
                <a:cs typeface="+mn-ea"/>
                <a:sym typeface="+mn-lt"/>
              </a:rPr>
              <a:t>05</a:t>
            </a:r>
            <a:endParaRPr lang="zh-CN" altLang="en-US" sz="2600" dirty="0">
              <a:cs typeface="+mn-ea"/>
              <a:sym typeface="+mn-lt"/>
            </a:endParaRPr>
          </a:p>
        </p:txBody>
      </p:sp>
      <p:sp>
        <p:nvSpPr>
          <p:cNvPr id="72" name="文本框 32"/>
          <p:cNvSpPr txBox="1"/>
          <p:nvPr/>
        </p:nvSpPr>
        <p:spPr>
          <a:xfrm>
            <a:off x="1046975" y="2776277"/>
            <a:ext cx="1219363" cy="364253"/>
          </a:xfrm>
          <a:prstGeom prst="rect">
            <a:avLst/>
          </a:prstGeom>
          <a:noFill/>
        </p:spPr>
        <p:txBody>
          <a:bodyPr wrap="square" lIns="86411" tIns="43205" rIns="86411" bIns="43205" rtlCol="0">
            <a:spAutoFit/>
          </a:bodyPr>
          <a:lstStyle/>
          <a:p>
            <a:pPr algn="ctr"/>
            <a:r>
              <a:rPr lang="zh-CN" altLang="en-US" sz="1800" dirty="0">
                <a:cs typeface="+mn-ea"/>
                <a:sym typeface="+mn-lt"/>
              </a:rPr>
              <a:t>添加标题</a:t>
            </a:r>
          </a:p>
        </p:txBody>
      </p:sp>
      <p:sp>
        <p:nvSpPr>
          <p:cNvPr id="73" name="文本框 32"/>
          <p:cNvSpPr txBox="1"/>
          <p:nvPr/>
        </p:nvSpPr>
        <p:spPr>
          <a:xfrm>
            <a:off x="3094687" y="2776277"/>
            <a:ext cx="1219363" cy="364253"/>
          </a:xfrm>
          <a:prstGeom prst="rect">
            <a:avLst/>
          </a:prstGeom>
          <a:noFill/>
        </p:spPr>
        <p:txBody>
          <a:bodyPr wrap="square" lIns="86411" tIns="43205" rIns="86411" bIns="43205" rtlCol="0">
            <a:spAutoFit/>
          </a:bodyPr>
          <a:lstStyle/>
          <a:p>
            <a:pPr algn="ctr"/>
            <a:r>
              <a:rPr lang="zh-CN" altLang="en-US" sz="1800" dirty="0">
                <a:cs typeface="+mn-ea"/>
                <a:sym typeface="+mn-lt"/>
              </a:rPr>
              <a:t>添加标题</a:t>
            </a:r>
          </a:p>
        </p:txBody>
      </p:sp>
      <p:sp>
        <p:nvSpPr>
          <p:cNvPr id="74" name="文本框 32"/>
          <p:cNvSpPr txBox="1"/>
          <p:nvPr/>
        </p:nvSpPr>
        <p:spPr>
          <a:xfrm>
            <a:off x="5142399" y="2776277"/>
            <a:ext cx="1219363" cy="364253"/>
          </a:xfrm>
          <a:prstGeom prst="rect">
            <a:avLst/>
          </a:prstGeom>
          <a:noFill/>
        </p:spPr>
        <p:txBody>
          <a:bodyPr wrap="square" lIns="86411" tIns="43205" rIns="86411" bIns="43205" rtlCol="0">
            <a:spAutoFit/>
          </a:bodyPr>
          <a:lstStyle/>
          <a:p>
            <a:pPr algn="ctr"/>
            <a:r>
              <a:rPr lang="zh-CN" altLang="en-US" sz="1800" dirty="0">
                <a:cs typeface="+mn-ea"/>
                <a:sym typeface="+mn-lt"/>
              </a:rPr>
              <a:t>添加标题</a:t>
            </a:r>
          </a:p>
        </p:txBody>
      </p:sp>
      <p:sp>
        <p:nvSpPr>
          <p:cNvPr id="75" name="文本框 32"/>
          <p:cNvSpPr txBox="1"/>
          <p:nvPr/>
        </p:nvSpPr>
        <p:spPr>
          <a:xfrm>
            <a:off x="7190113" y="2776277"/>
            <a:ext cx="1219363" cy="364253"/>
          </a:xfrm>
          <a:prstGeom prst="rect">
            <a:avLst/>
          </a:prstGeom>
          <a:noFill/>
        </p:spPr>
        <p:txBody>
          <a:bodyPr wrap="square" lIns="86411" tIns="43205" rIns="86411" bIns="43205" rtlCol="0">
            <a:spAutoFit/>
          </a:bodyPr>
          <a:lstStyle/>
          <a:p>
            <a:pPr algn="ctr"/>
            <a:r>
              <a:rPr lang="zh-CN" altLang="en-US" sz="1800" dirty="0">
                <a:cs typeface="+mn-ea"/>
                <a:sym typeface="+mn-lt"/>
              </a:rPr>
              <a:t>添加标题</a:t>
            </a:r>
          </a:p>
        </p:txBody>
      </p:sp>
      <p:sp>
        <p:nvSpPr>
          <p:cNvPr id="76" name="文本框 32"/>
          <p:cNvSpPr txBox="1"/>
          <p:nvPr/>
        </p:nvSpPr>
        <p:spPr>
          <a:xfrm>
            <a:off x="9237827" y="2766004"/>
            <a:ext cx="1219363" cy="364253"/>
          </a:xfrm>
          <a:prstGeom prst="rect">
            <a:avLst/>
          </a:prstGeom>
          <a:noFill/>
        </p:spPr>
        <p:txBody>
          <a:bodyPr wrap="square" lIns="86411" tIns="43205" rIns="86411" bIns="43205" rtlCol="0">
            <a:spAutoFit/>
          </a:bodyPr>
          <a:lstStyle/>
          <a:p>
            <a:pPr algn="ctr"/>
            <a:r>
              <a:rPr lang="zh-CN" altLang="en-US" sz="1800" dirty="0">
                <a:cs typeface="+mn-ea"/>
                <a:sym typeface="+mn-lt"/>
              </a:rPr>
              <a:t>添加标题</a:t>
            </a:r>
          </a:p>
        </p:txBody>
      </p:sp>
      <p:sp>
        <p:nvSpPr>
          <p:cNvPr id="77" name="文本框 23"/>
          <p:cNvSpPr txBox="1"/>
          <p:nvPr/>
        </p:nvSpPr>
        <p:spPr>
          <a:xfrm>
            <a:off x="986904" y="4165021"/>
            <a:ext cx="1371126" cy="1221445"/>
          </a:xfrm>
          <a:prstGeom prst="rect">
            <a:avLst/>
          </a:prstGeom>
          <a:noFill/>
        </p:spPr>
        <p:txBody>
          <a:bodyPr wrap="square" lIns="86411" tIns="43205" rIns="86411" bIns="43205" rtlCol="0">
            <a:spAutoFit/>
          </a:bodyPr>
          <a:lstStyle/>
          <a:p>
            <a:pPr algn="just">
              <a:lnSpc>
                <a:spcPct val="130000"/>
              </a:lnSpc>
            </a:pPr>
            <a:r>
              <a:rPr lang="zh-CN" altLang="en-US" sz="1100" dirty="0">
                <a:cs typeface="+mn-ea"/>
                <a:sym typeface="+mn-lt"/>
              </a:rPr>
              <a:t>点击添加文字说明详情介绍点击添加文字说明详情介绍点击添加文字文字说明详情介绍</a:t>
            </a:r>
          </a:p>
        </p:txBody>
      </p:sp>
      <p:sp>
        <p:nvSpPr>
          <p:cNvPr id="79" name="文本框 23"/>
          <p:cNvSpPr txBox="1"/>
          <p:nvPr/>
        </p:nvSpPr>
        <p:spPr>
          <a:xfrm>
            <a:off x="3018915" y="4165021"/>
            <a:ext cx="1371126" cy="1221445"/>
          </a:xfrm>
          <a:prstGeom prst="rect">
            <a:avLst/>
          </a:prstGeom>
          <a:noFill/>
        </p:spPr>
        <p:txBody>
          <a:bodyPr wrap="square" lIns="86411" tIns="43205" rIns="86411" bIns="43205" rtlCol="0">
            <a:spAutoFit/>
          </a:bodyPr>
          <a:lstStyle/>
          <a:p>
            <a:pPr algn="just">
              <a:lnSpc>
                <a:spcPct val="130000"/>
              </a:lnSpc>
            </a:pPr>
            <a:r>
              <a:rPr lang="zh-CN" altLang="en-US" sz="1100" dirty="0">
                <a:cs typeface="+mn-ea"/>
                <a:sym typeface="+mn-lt"/>
              </a:rPr>
              <a:t>点击添加文字说明详情介绍点击添加文字说明详情介绍点击添加文字文字说明详情介绍</a:t>
            </a:r>
          </a:p>
        </p:txBody>
      </p:sp>
      <p:sp>
        <p:nvSpPr>
          <p:cNvPr id="80" name="文本框 23"/>
          <p:cNvSpPr txBox="1"/>
          <p:nvPr/>
        </p:nvSpPr>
        <p:spPr>
          <a:xfrm>
            <a:off x="5102450" y="4165021"/>
            <a:ext cx="1371126" cy="1221445"/>
          </a:xfrm>
          <a:prstGeom prst="rect">
            <a:avLst/>
          </a:prstGeom>
          <a:noFill/>
        </p:spPr>
        <p:txBody>
          <a:bodyPr wrap="square" lIns="86411" tIns="43205" rIns="86411" bIns="43205" rtlCol="0">
            <a:spAutoFit/>
          </a:bodyPr>
          <a:lstStyle/>
          <a:p>
            <a:pPr algn="just">
              <a:lnSpc>
                <a:spcPct val="130000"/>
              </a:lnSpc>
            </a:pPr>
            <a:r>
              <a:rPr lang="zh-CN" altLang="en-US" sz="1100" dirty="0">
                <a:cs typeface="+mn-ea"/>
                <a:sym typeface="+mn-lt"/>
              </a:rPr>
              <a:t>点击添加文字说明详情介绍点击添加文字说明详情介绍点击添加文字文字说明详情介绍</a:t>
            </a:r>
          </a:p>
        </p:txBody>
      </p:sp>
      <p:sp>
        <p:nvSpPr>
          <p:cNvPr id="81" name="文本框 23"/>
          <p:cNvSpPr txBox="1"/>
          <p:nvPr/>
        </p:nvSpPr>
        <p:spPr>
          <a:xfrm>
            <a:off x="7101076" y="4165021"/>
            <a:ext cx="1371126" cy="1221445"/>
          </a:xfrm>
          <a:prstGeom prst="rect">
            <a:avLst/>
          </a:prstGeom>
          <a:noFill/>
        </p:spPr>
        <p:txBody>
          <a:bodyPr wrap="square" lIns="86411" tIns="43205" rIns="86411" bIns="43205" rtlCol="0">
            <a:spAutoFit/>
          </a:bodyPr>
          <a:lstStyle/>
          <a:p>
            <a:pPr algn="just">
              <a:lnSpc>
                <a:spcPct val="130000"/>
              </a:lnSpc>
            </a:pPr>
            <a:r>
              <a:rPr lang="zh-CN" altLang="en-US" sz="1100" dirty="0">
                <a:cs typeface="+mn-ea"/>
                <a:sym typeface="+mn-lt"/>
              </a:rPr>
              <a:t>点击添加文字说明详情介绍点击添加文字说明详情介绍点击添加文字文字说明详情介绍</a:t>
            </a:r>
          </a:p>
        </p:txBody>
      </p:sp>
      <p:sp>
        <p:nvSpPr>
          <p:cNvPr id="82" name="文本框 23"/>
          <p:cNvSpPr txBox="1"/>
          <p:nvPr/>
        </p:nvSpPr>
        <p:spPr>
          <a:xfrm>
            <a:off x="9140453" y="4165021"/>
            <a:ext cx="1371126" cy="1221445"/>
          </a:xfrm>
          <a:prstGeom prst="rect">
            <a:avLst/>
          </a:prstGeom>
          <a:noFill/>
        </p:spPr>
        <p:txBody>
          <a:bodyPr wrap="square" lIns="86411" tIns="43205" rIns="86411" bIns="43205" rtlCol="0">
            <a:spAutoFit/>
          </a:bodyPr>
          <a:lstStyle/>
          <a:p>
            <a:pPr algn="just">
              <a:lnSpc>
                <a:spcPct val="130000"/>
              </a:lnSpc>
            </a:pPr>
            <a:r>
              <a:rPr lang="zh-CN" altLang="en-US" sz="1100" dirty="0">
                <a:cs typeface="+mn-ea"/>
                <a:sym typeface="+mn-lt"/>
              </a:rPr>
              <a:t>点击添加文字说明详情介绍点击添加文字说明详情介绍点击添加文字文字说明详情介绍</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randombar(horizontal)">
                                      <p:cBhvr>
                                        <p:cTn id="33" dur="500"/>
                                        <p:tgtEl>
                                          <p:spTgt spid="6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randombar(horizontal)">
                                      <p:cBhvr>
                                        <p:cTn id="36" dur="500"/>
                                        <p:tgtEl>
                                          <p:spTgt spid="6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randombar(horizontal)">
                                      <p:cBhvr>
                                        <p:cTn id="39" dur="500"/>
                                        <p:tgtEl>
                                          <p:spTgt spid="6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randombar(horizontal)">
                                      <p:cBhvr>
                                        <p:cTn id="42" dur="500"/>
                                        <p:tgtEl>
                                          <p:spTgt spid="7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randombar(horizontal)">
                                      <p:cBhvr>
                                        <p:cTn id="45" dur="500"/>
                                        <p:tgtEl>
                                          <p:spTgt spid="71"/>
                                        </p:tgtEl>
                                      </p:cBhvr>
                                    </p:animEffect>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anim calcmode="lin" valueType="num">
                                      <p:cBhvr>
                                        <p:cTn id="50" dur="500" fill="hold"/>
                                        <p:tgtEl>
                                          <p:spTgt spid="72"/>
                                        </p:tgtEl>
                                        <p:attrNameLst>
                                          <p:attrName>ppt_x</p:attrName>
                                        </p:attrNameLst>
                                      </p:cBhvr>
                                      <p:tavLst>
                                        <p:tav tm="0">
                                          <p:val>
                                            <p:strVal val="#ppt_x"/>
                                          </p:val>
                                        </p:tav>
                                        <p:tav tm="100000">
                                          <p:val>
                                            <p:strVal val="#ppt_x"/>
                                          </p:val>
                                        </p:tav>
                                      </p:tavLst>
                                    </p:anim>
                                    <p:anim calcmode="lin" valueType="num">
                                      <p:cBhvr>
                                        <p:cTn id="51" dur="500" fill="hold"/>
                                        <p:tgtEl>
                                          <p:spTgt spid="72"/>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anim calcmode="lin" valueType="num">
                                      <p:cBhvr>
                                        <p:cTn id="56" dur="500" fill="hold"/>
                                        <p:tgtEl>
                                          <p:spTgt spid="73"/>
                                        </p:tgtEl>
                                        <p:attrNameLst>
                                          <p:attrName>ppt_x</p:attrName>
                                        </p:attrNameLst>
                                      </p:cBhvr>
                                      <p:tavLst>
                                        <p:tav tm="0">
                                          <p:val>
                                            <p:strVal val="#ppt_x"/>
                                          </p:val>
                                        </p:tav>
                                        <p:tav tm="100000">
                                          <p:val>
                                            <p:strVal val="#ppt_x"/>
                                          </p:val>
                                        </p:tav>
                                      </p:tavLst>
                                    </p:anim>
                                    <p:anim calcmode="lin" valueType="num">
                                      <p:cBhvr>
                                        <p:cTn id="57" dur="500" fill="hold"/>
                                        <p:tgtEl>
                                          <p:spTgt spid="73"/>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anim calcmode="lin" valueType="num">
                                      <p:cBhvr>
                                        <p:cTn id="62" dur="500" fill="hold"/>
                                        <p:tgtEl>
                                          <p:spTgt spid="74"/>
                                        </p:tgtEl>
                                        <p:attrNameLst>
                                          <p:attrName>ppt_x</p:attrName>
                                        </p:attrNameLst>
                                      </p:cBhvr>
                                      <p:tavLst>
                                        <p:tav tm="0">
                                          <p:val>
                                            <p:strVal val="#ppt_x"/>
                                          </p:val>
                                        </p:tav>
                                        <p:tav tm="100000">
                                          <p:val>
                                            <p:strVal val="#ppt_x"/>
                                          </p:val>
                                        </p:tav>
                                      </p:tavLst>
                                    </p:anim>
                                    <p:anim calcmode="lin" valueType="num">
                                      <p:cBhvr>
                                        <p:cTn id="63" dur="500" fill="hold"/>
                                        <p:tgtEl>
                                          <p:spTgt spid="74"/>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anim calcmode="lin" valueType="num">
                                      <p:cBhvr>
                                        <p:cTn id="68" dur="500" fill="hold"/>
                                        <p:tgtEl>
                                          <p:spTgt spid="75"/>
                                        </p:tgtEl>
                                        <p:attrNameLst>
                                          <p:attrName>ppt_x</p:attrName>
                                        </p:attrNameLst>
                                      </p:cBhvr>
                                      <p:tavLst>
                                        <p:tav tm="0">
                                          <p:val>
                                            <p:strVal val="#ppt_x"/>
                                          </p:val>
                                        </p:tav>
                                        <p:tav tm="100000">
                                          <p:val>
                                            <p:strVal val="#ppt_x"/>
                                          </p:val>
                                        </p:tav>
                                      </p:tavLst>
                                    </p:anim>
                                    <p:anim calcmode="lin" valueType="num">
                                      <p:cBhvr>
                                        <p:cTn id="69" dur="50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42" presetClass="entr" presetSubtype="0"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anim calcmode="lin" valueType="num">
                                      <p:cBhvr>
                                        <p:cTn id="74" dur="500" fill="hold"/>
                                        <p:tgtEl>
                                          <p:spTgt spid="76"/>
                                        </p:tgtEl>
                                        <p:attrNameLst>
                                          <p:attrName>ppt_x</p:attrName>
                                        </p:attrNameLst>
                                      </p:cBhvr>
                                      <p:tavLst>
                                        <p:tav tm="0">
                                          <p:val>
                                            <p:strVal val="#ppt_x"/>
                                          </p:val>
                                        </p:tav>
                                        <p:tav tm="100000">
                                          <p:val>
                                            <p:strVal val="#ppt_x"/>
                                          </p:val>
                                        </p:tav>
                                      </p:tavLst>
                                    </p:anim>
                                    <p:anim calcmode="lin" valueType="num">
                                      <p:cBhvr>
                                        <p:cTn id="75" dur="500" fill="hold"/>
                                        <p:tgtEl>
                                          <p:spTgt spid="76"/>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22" presetClass="entr" presetSubtype="1"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up)">
                                      <p:cBhvr>
                                        <p:cTn id="79" dur="500"/>
                                        <p:tgtEl>
                                          <p:spTgt spid="77"/>
                                        </p:tgtEl>
                                      </p:cBhvr>
                                    </p:animEffect>
                                  </p:childTnLst>
                                </p:cTn>
                              </p:par>
                            </p:childTnLst>
                          </p:cTn>
                        </p:par>
                        <p:par>
                          <p:cTn id="80" fill="hold">
                            <p:stCondLst>
                              <p:cond delay="4500"/>
                            </p:stCondLst>
                            <p:childTnLst>
                              <p:par>
                                <p:cTn id="81" presetID="22" presetClass="entr" presetSubtype="1"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500"/>
                                        <p:tgtEl>
                                          <p:spTgt spid="79"/>
                                        </p:tgtEl>
                                      </p:cBhvr>
                                    </p:animEffect>
                                  </p:childTnLst>
                                </p:cTn>
                              </p:par>
                            </p:childTnLst>
                          </p:cTn>
                        </p:par>
                        <p:par>
                          <p:cTn id="84" fill="hold">
                            <p:stCondLst>
                              <p:cond delay="5000"/>
                            </p:stCondLst>
                            <p:childTnLst>
                              <p:par>
                                <p:cTn id="85" presetID="22" presetClass="entr" presetSubtype="1"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wipe(up)">
                                      <p:cBhvr>
                                        <p:cTn id="87" dur="500"/>
                                        <p:tgtEl>
                                          <p:spTgt spid="80"/>
                                        </p:tgtEl>
                                      </p:cBhvr>
                                    </p:animEffect>
                                  </p:childTnLst>
                                </p:cTn>
                              </p:par>
                            </p:childTnLst>
                          </p:cTn>
                        </p:par>
                        <p:par>
                          <p:cTn id="88" fill="hold">
                            <p:stCondLst>
                              <p:cond delay="5500"/>
                            </p:stCondLst>
                            <p:childTnLst>
                              <p:par>
                                <p:cTn id="89" presetID="22" presetClass="entr" presetSubtype="1" fill="hold" grpId="0" nodeType="after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par>
                          <p:cTn id="92" fill="hold">
                            <p:stCondLst>
                              <p:cond delay="6000"/>
                            </p:stCondLst>
                            <p:childTnLst>
                              <p:par>
                                <p:cTn id="93" presetID="22" presetClass="entr" presetSubtype="1"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wipe(up)">
                                      <p:cBhvr>
                                        <p:cTn id="9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7" grpId="0"/>
      <p:bldP spid="79" grpId="0"/>
      <p:bldP spid="80"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3"/>
          <p:cNvGrpSpPr/>
          <p:nvPr/>
        </p:nvGrpSpPr>
        <p:grpSpPr>
          <a:xfrm>
            <a:off x="6223474" y="2174905"/>
            <a:ext cx="5300102" cy="2399422"/>
            <a:chOff x="6585324" y="2301712"/>
            <a:chExt cx="5608264" cy="2539320"/>
          </a:xfrm>
        </p:grpSpPr>
        <p:sp>
          <p:nvSpPr>
            <p:cNvPr id="6" name="任意多边形 5"/>
            <p:cNvSpPr/>
            <p:nvPr/>
          </p:nvSpPr>
          <p:spPr>
            <a:xfrm flipH="1">
              <a:off x="6585324" y="2301712"/>
              <a:ext cx="5608264" cy="2539320"/>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 name="任意多边形 2"/>
            <p:cNvSpPr/>
            <p:nvPr/>
          </p:nvSpPr>
          <p:spPr>
            <a:xfrm flipH="1">
              <a:off x="6968312" y="2691585"/>
              <a:ext cx="5225273" cy="1894020"/>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accent2"/>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 name="任意多边形 1"/>
            <p:cNvSpPr/>
            <p:nvPr/>
          </p:nvSpPr>
          <p:spPr>
            <a:xfrm flipH="1">
              <a:off x="7396704" y="3098420"/>
              <a:ext cx="4796882" cy="1487184"/>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 name="组合 40"/>
          <p:cNvGrpSpPr/>
          <p:nvPr/>
        </p:nvGrpSpPr>
        <p:grpSpPr>
          <a:xfrm>
            <a:off x="3702131" y="1743536"/>
            <a:ext cx="3167487" cy="974431"/>
            <a:chOff x="3916871" y="1845618"/>
            <a:chExt cx="3351217" cy="1031484"/>
          </a:xfrm>
        </p:grpSpPr>
        <p:sp>
          <p:nvSpPr>
            <p:cNvPr id="11" name="任意多边形 10"/>
            <p:cNvSpPr/>
            <p:nvPr/>
          </p:nvSpPr>
          <p:spPr>
            <a:xfrm>
              <a:off x="3933246" y="1890670"/>
              <a:ext cx="3194573" cy="889256"/>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椭圆 22"/>
            <p:cNvSpPr/>
            <p:nvPr/>
          </p:nvSpPr>
          <p:spPr>
            <a:xfrm>
              <a:off x="3916871" y="1845618"/>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 name="椭圆 23"/>
            <p:cNvSpPr/>
            <p:nvPr/>
          </p:nvSpPr>
          <p:spPr>
            <a:xfrm>
              <a:off x="7071600" y="2680614"/>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7" name="组合 47"/>
          <p:cNvGrpSpPr/>
          <p:nvPr/>
        </p:nvGrpSpPr>
        <p:grpSpPr>
          <a:xfrm>
            <a:off x="3702130" y="2967987"/>
            <a:ext cx="3420112" cy="185620"/>
            <a:chOff x="3916871" y="3141762"/>
            <a:chExt cx="3618495" cy="196488"/>
          </a:xfrm>
        </p:grpSpPr>
        <p:sp>
          <p:nvSpPr>
            <p:cNvPr id="13" name="任意多边形 12"/>
            <p:cNvSpPr/>
            <p:nvPr/>
          </p:nvSpPr>
          <p:spPr>
            <a:xfrm>
              <a:off x="3925360" y="3243031"/>
              <a:ext cx="3467614"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椭圆 24"/>
            <p:cNvSpPr/>
            <p:nvPr/>
          </p:nvSpPr>
          <p:spPr>
            <a:xfrm>
              <a:off x="7338878" y="3141762"/>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椭圆 26"/>
            <p:cNvSpPr/>
            <p:nvPr/>
          </p:nvSpPr>
          <p:spPr>
            <a:xfrm>
              <a:off x="3916871" y="3195675"/>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8" name="组合 48"/>
          <p:cNvGrpSpPr/>
          <p:nvPr/>
        </p:nvGrpSpPr>
        <p:grpSpPr>
          <a:xfrm>
            <a:off x="3702130" y="3475557"/>
            <a:ext cx="3629372" cy="920958"/>
            <a:chOff x="3916871" y="3679050"/>
            <a:chExt cx="3839893" cy="974880"/>
          </a:xfrm>
        </p:grpSpPr>
        <p:sp>
          <p:nvSpPr>
            <p:cNvPr id="12" name="任意多边形 11"/>
            <p:cNvSpPr/>
            <p:nvPr/>
          </p:nvSpPr>
          <p:spPr>
            <a:xfrm>
              <a:off x="3961922" y="3777589"/>
              <a:ext cx="3655582" cy="841377"/>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 name="椭圆 25"/>
            <p:cNvSpPr/>
            <p:nvPr/>
          </p:nvSpPr>
          <p:spPr>
            <a:xfrm>
              <a:off x="7560276" y="3679050"/>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椭圆 27"/>
            <p:cNvSpPr/>
            <p:nvPr/>
          </p:nvSpPr>
          <p:spPr>
            <a:xfrm>
              <a:off x="3916871" y="4563827"/>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 name="组合 8"/>
          <p:cNvGrpSpPr/>
          <p:nvPr/>
        </p:nvGrpSpPr>
        <p:grpSpPr>
          <a:xfrm>
            <a:off x="1745488" y="1607484"/>
            <a:ext cx="2245986" cy="1010769"/>
            <a:chOff x="1846975" y="1701208"/>
            <a:chExt cx="2376573" cy="1069701"/>
          </a:xfrm>
        </p:grpSpPr>
        <p:sp>
          <p:nvSpPr>
            <p:cNvPr id="15" name="文本框 111"/>
            <p:cNvSpPr txBox="1"/>
            <p:nvPr/>
          </p:nvSpPr>
          <p:spPr>
            <a:xfrm>
              <a:off x="1846975" y="1701208"/>
              <a:ext cx="1409334" cy="342007"/>
            </a:xfrm>
            <a:prstGeom prst="rect">
              <a:avLst/>
            </a:prstGeom>
            <a:noFill/>
          </p:spPr>
          <p:txBody>
            <a:bodyPr wrap="square" rtlCol="0">
              <a:spAutoFit/>
            </a:bodyPr>
            <a:lstStyle/>
            <a:p>
              <a:r>
                <a:rPr lang="zh-CN" altLang="en-US" sz="1500" dirty="0">
                  <a:cs typeface="+mn-ea"/>
                  <a:sym typeface="+mn-lt"/>
                </a:rPr>
                <a:t>添加标题</a:t>
              </a:r>
            </a:p>
          </p:txBody>
        </p:sp>
        <p:sp>
          <p:nvSpPr>
            <p:cNvPr id="42" name="文本框 23"/>
            <p:cNvSpPr txBox="1"/>
            <p:nvPr/>
          </p:nvSpPr>
          <p:spPr>
            <a:xfrm>
              <a:off x="1846975" y="1974520"/>
              <a:ext cx="2376573" cy="796389"/>
            </a:xfrm>
            <a:prstGeom prst="rect">
              <a:avLst/>
            </a:prstGeom>
            <a:noFill/>
          </p:spPr>
          <p:txBody>
            <a:bodyPr wrap="square" rtlCol="0">
              <a:spAutoFit/>
            </a:bodyPr>
            <a:lstStyle/>
            <a:p>
              <a:pPr algn="just">
                <a:lnSpc>
                  <a:spcPct val="130000"/>
                </a:lnSpc>
              </a:pPr>
              <a:r>
                <a:rPr lang="zh-CN" altLang="en-US" sz="1100" dirty="0">
                  <a:cs typeface="+mn-ea"/>
                  <a:sym typeface="+mn-lt"/>
                </a:rPr>
                <a:t>点击添加文字说明详情介绍点击添加文字说明详情介绍点击添加文字</a:t>
              </a:r>
            </a:p>
          </p:txBody>
        </p:sp>
      </p:grpSp>
      <p:grpSp>
        <p:nvGrpSpPr>
          <p:cNvPr id="10" name="组合 7"/>
          <p:cNvGrpSpPr/>
          <p:nvPr/>
        </p:nvGrpSpPr>
        <p:grpSpPr>
          <a:xfrm>
            <a:off x="1745488" y="2899963"/>
            <a:ext cx="2245986" cy="1024613"/>
            <a:chOff x="1846975" y="3069043"/>
            <a:chExt cx="2376573" cy="1084353"/>
          </a:xfrm>
        </p:grpSpPr>
        <p:sp>
          <p:nvSpPr>
            <p:cNvPr id="18" name="文本框 114"/>
            <p:cNvSpPr txBox="1"/>
            <p:nvPr/>
          </p:nvSpPr>
          <p:spPr>
            <a:xfrm>
              <a:off x="1846975" y="3069043"/>
              <a:ext cx="1409334" cy="342007"/>
            </a:xfrm>
            <a:prstGeom prst="rect">
              <a:avLst/>
            </a:prstGeom>
            <a:noFill/>
          </p:spPr>
          <p:txBody>
            <a:bodyPr wrap="square" rtlCol="0">
              <a:spAutoFit/>
            </a:bodyPr>
            <a:lstStyle/>
            <a:p>
              <a:r>
                <a:rPr lang="zh-CN" altLang="en-US" sz="1500" dirty="0">
                  <a:cs typeface="+mn-ea"/>
                  <a:sym typeface="+mn-lt"/>
                </a:rPr>
                <a:t>添加标题</a:t>
              </a:r>
            </a:p>
          </p:txBody>
        </p:sp>
        <p:sp>
          <p:nvSpPr>
            <p:cNvPr id="46" name="文本框 23"/>
            <p:cNvSpPr txBox="1"/>
            <p:nvPr/>
          </p:nvSpPr>
          <p:spPr>
            <a:xfrm>
              <a:off x="1846975" y="3357007"/>
              <a:ext cx="2376573" cy="796389"/>
            </a:xfrm>
            <a:prstGeom prst="rect">
              <a:avLst/>
            </a:prstGeom>
            <a:noFill/>
          </p:spPr>
          <p:txBody>
            <a:bodyPr wrap="square" rtlCol="0">
              <a:spAutoFit/>
            </a:bodyPr>
            <a:lstStyle/>
            <a:p>
              <a:pPr algn="just">
                <a:lnSpc>
                  <a:spcPct val="130000"/>
                </a:lnSpc>
              </a:pPr>
              <a:r>
                <a:rPr lang="zh-CN" altLang="en-US" sz="1100" dirty="0">
                  <a:cs typeface="+mn-ea"/>
                  <a:sym typeface="+mn-lt"/>
                </a:rPr>
                <a:t>点击添加文字说明详情介绍点击添加文字说明详情介绍点击添加文字</a:t>
              </a:r>
            </a:p>
          </p:txBody>
        </p:sp>
      </p:grpSp>
      <p:grpSp>
        <p:nvGrpSpPr>
          <p:cNvPr id="14" name="组合 9"/>
          <p:cNvGrpSpPr/>
          <p:nvPr/>
        </p:nvGrpSpPr>
        <p:grpSpPr>
          <a:xfrm>
            <a:off x="1745488" y="4199022"/>
            <a:ext cx="2245986" cy="1018029"/>
            <a:chOff x="1846975" y="4443848"/>
            <a:chExt cx="2376573" cy="1077385"/>
          </a:xfrm>
        </p:grpSpPr>
        <p:sp>
          <p:nvSpPr>
            <p:cNvPr id="21" name="文本框 117"/>
            <p:cNvSpPr txBox="1"/>
            <p:nvPr/>
          </p:nvSpPr>
          <p:spPr>
            <a:xfrm>
              <a:off x="1846975" y="4443848"/>
              <a:ext cx="1409334" cy="342007"/>
            </a:xfrm>
            <a:prstGeom prst="rect">
              <a:avLst/>
            </a:prstGeom>
            <a:noFill/>
          </p:spPr>
          <p:txBody>
            <a:bodyPr wrap="square" rtlCol="0">
              <a:spAutoFit/>
            </a:bodyPr>
            <a:lstStyle/>
            <a:p>
              <a:r>
                <a:rPr lang="zh-CN" altLang="en-US" sz="1500" dirty="0">
                  <a:cs typeface="+mn-ea"/>
                  <a:sym typeface="+mn-lt"/>
                </a:rPr>
                <a:t>添加标题</a:t>
              </a:r>
            </a:p>
          </p:txBody>
        </p:sp>
        <p:sp>
          <p:nvSpPr>
            <p:cNvPr id="47" name="文本框 23"/>
            <p:cNvSpPr txBox="1"/>
            <p:nvPr/>
          </p:nvSpPr>
          <p:spPr>
            <a:xfrm>
              <a:off x="1846975" y="4724844"/>
              <a:ext cx="2376573" cy="796389"/>
            </a:xfrm>
            <a:prstGeom prst="rect">
              <a:avLst/>
            </a:prstGeom>
            <a:noFill/>
          </p:spPr>
          <p:txBody>
            <a:bodyPr wrap="square" rtlCol="0">
              <a:spAutoFit/>
            </a:bodyPr>
            <a:lstStyle/>
            <a:p>
              <a:pPr algn="just">
                <a:lnSpc>
                  <a:spcPct val="130000"/>
                </a:lnSpc>
              </a:pPr>
              <a:r>
                <a:rPr lang="zh-CN" altLang="en-US" sz="1100" dirty="0">
                  <a:cs typeface="+mn-ea"/>
                  <a:sym typeface="+mn-lt"/>
                </a:rPr>
                <a:t>点击添加文字说明详情介绍点击添加文字说明详情介绍点击添加文字</a:t>
              </a:r>
            </a:p>
          </p:txBody>
        </p:sp>
      </p:grpSp>
      <p:grpSp>
        <p:nvGrpSpPr>
          <p:cNvPr id="16" name="组合 3"/>
          <p:cNvGrpSpPr/>
          <p:nvPr/>
        </p:nvGrpSpPr>
        <p:grpSpPr>
          <a:xfrm>
            <a:off x="928767" y="1607485"/>
            <a:ext cx="610575" cy="610262"/>
            <a:chOff x="982766" y="1701208"/>
            <a:chExt cx="646076" cy="645843"/>
          </a:xfrm>
        </p:grpSpPr>
        <p:sp>
          <p:nvSpPr>
            <p:cNvPr id="29" name="椭圆 28"/>
            <p:cNvSpPr/>
            <p:nvPr/>
          </p:nvSpPr>
          <p:spPr>
            <a:xfrm>
              <a:off x="982766" y="1701208"/>
              <a:ext cx="646076" cy="645843"/>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文本框 101"/>
            <p:cNvSpPr txBox="1"/>
            <p:nvPr/>
          </p:nvSpPr>
          <p:spPr>
            <a:xfrm>
              <a:off x="994230" y="1791512"/>
              <a:ext cx="596511" cy="472296"/>
            </a:xfrm>
            <a:prstGeom prst="rect">
              <a:avLst/>
            </a:prstGeom>
            <a:noFill/>
          </p:spPr>
          <p:txBody>
            <a:bodyPr wrap="square" rtlCol="0">
              <a:spAutoFit/>
            </a:bodyPr>
            <a:lstStyle/>
            <a:p>
              <a:pPr algn="ctr"/>
              <a:r>
                <a:rPr lang="en-US" altLang="zh-CN" sz="2300" dirty="0">
                  <a:solidFill>
                    <a:schemeClr val="accent1"/>
                  </a:solidFill>
                  <a:cs typeface="+mn-ea"/>
                  <a:sym typeface="+mn-lt"/>
                </a:rPr>
                <a:t>01</a:t>
              </a:r>
              <a:endParaRPr lang="zh-CN" altLang="en-US" sz="2300" dirty="0">
                <a:solidFill>
                  <a:schemeClr val="accent1"/>
                </a:solidFill>
                <a:cs typeface="+mn-ea"/>
                <a:sym typeface="+mn-lt"/>
              </a:endParaRPr>
            </a:p>
          </p:txBody>
        </p:sp>
      </p:grpSp>
      <p:grpSp>
        <p:nvGrpSpPr>
          <p:cNvPr id="17" name="组合 4"/>
          <p:cNvGrpSpPr/>
          <p:nvPr/>
        </p:nvGrpSpPr>
        <p:grpSpPr>
          <a:xfrm>
            <a:off x="928767" y="2900944"/>
            <a:ext cx="610575" cy="610262"/>
            <a:chOff x="982766" y="3070083"/>
            <a:chExt cx="646076" cy="645842"/>
          </a:xfrm>
        </p:grpSpPr>
        <p:sp>
          <p:nvSpPr>
            <p:cNvPr id="30" name="椭圆 29"/>
            <p:cNvSpPr/>
            <p:nvPr/>
          </p:nvSpPr>
          <p:spPr>
            <a:xfrm>
              <a:off x="982766" y="3070083"/>
              <a:ext cx="646076" cy="645842"/>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文本框 102"/>
            <p:cNvSpPr txBox="1"/>
            <p:nvPr/>
          </p:nvSpPr>
          <p:spPr>
            <a:xfrm>
              <a:off x="994230" y="3178191"/>
              <a:ext cx="596511" cy="472295"/>
            </a:xfrm>
            <a:prstGeom prst="rect">
              <a:avLst/>
            </a:prstGeom>
            <a:noFill/>
          </p:spPr>
          <p:txBody>
            <a:bodyPr wrap="square" rtlCol="0">
              <a:spAutoFit/>
            </a:bodyPr>
            <a:lstStyle/>
            <a:p>
              <a:pPr algn="ctr"/>
              <a:r>
                <a:rPr lang="en-US" altLang="zh-CN" sz="2300" dirty="0">
                  <a:solidFill>
                    <a:schemeClr val="accent2"/>
                  </a:solidFill>
                  <a:cs typeface="+mn-ea"/>
                  <a:sym typeface="+mn-lt"/>
                </a:rPr>
                <a:t>02</a:t>
              </a:r>
              <a:endParaRPr lang="zh-CN" altLang="en-US" sz="2300" dirty="0">
                <a:solidFill>
                  <a:schemeClr val="accent2"/>
                </a:solidFill>
                <a:cs typeface="+mn-ea"/>
                <a:sym typeface="+mn-lt"/>
              </a:endParaRPr>
            </a:p>
          </p:txBody>
        </p:sp>
      </p:grpSp>
      <p:grpSp>
        <p:nvGrpSpPr>
          <p:cNvPr id="19" name="组合 6"/>
          <p:cNvGrpSpPr/>
          <p:nvPr/>
        </p:nvGrpSpPr>
        <p:grpSpPr>
          <a:xfrm>
            <a:off x="928767" y="4194405"/>
            <a:ext cx="610575" cy="610262"/>
            <a:chOff x="982766" y="4438958"/>
            <a:chExt cx="646076" cy="645843"/>
          </a:xfrm>
        </p:grpSpPr>
        <p:sp>
          <p:nvSpPr>
            <p:cNvPr id="31" name="椭圆 30"/>
            <p:cNvSpPr/>
            <p:nvPr/>
          </p:nvSpPr>
          <p:spPr>
            <a:xfrm>
              <a:off x="982766" y="4438958"/>
              <a:ext cx="646076" cy="645843"/>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5" name="文本框 103"/>
            <p:cNvSpPr txBox="1"/>
            <p:nvPr/>
          </p:nvSpPr>
          <p:spPr>
            <a:xfrm>
              <a:off x="983962" y="4535227"/>
              <a:ext cx="596511" cy="472296"/>
            </a:xfrm>
            <a:prstGeom prst="rect">
              <a:avLst/>
            </a:prstGeom>
            <a:noFill/>
          </p:spPr>
          <p:txBody>
            <a:bodyPr wrap="square" rtlCol="0">
              <a:spAutoFit/>
            </a:bodyPr>
            <a:lstStyle/>
            <a:p>
              <a:pPr algn="ctr"/>
              <a:r>
                <a:rPr lang="en-US" altLang="zh-CN" sz="2300" dirty="0">
                  <a:solidFill>
                    <a:schemeClr val="accent4"/>
                  </a:solidFill>
                  <a:cs typeface="+mn-ea"/>
                  <a:sym typeface="+mn-lt"/>
                </a:rPr>
                <a:t>03</a:t>
              </a:r>
              <a:endParaRPr lang="zh-CN" altLang="en-US" sz="2300" dirty="0">
                <a:solidFill>
                  <a:schemeClr val="accent4"/>
                </a:solidFill>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4187987" y="2321725"/>
            <a:ext cx="2795162" cy="2793723"/>
            <a:chOff x="2162" y="480"/>
            <a:chExt cx="3358" cy="3358"/>
          </a:xfrm>
          <a:solidFill>
            <a:schemeClr val="bg1"/>
          </a:solidFill>
        </p:grpSpPr>
        <p:sp>
          <p:nvSpPr>
            <p:cNvPr id="78" name="Freeform 5"/>
            <p:cNvSpPr>
              <a:spLocks noEditPoints="1"/>
            </p:cNvSpPr>
            <p:nvPr/>
          </p:nvSpPr>
          <p:spPr bwMode="auto">
            <a:xfrm>
              <a:off x="2252" y="570"/>
              <a:ext cx="3178" cy="3178"/>
            </a:xfrm>
            <a:custGeom>
              <a:avLst/>
              <a:gdLst>
                <a:gd name="T0" fmla="*/ 671 w 1342"/>
                <a:gd name="T1" fmla="*/ 1277 h 1342"/>
                <a:gd name="T2" fmla="*/ 65 w 1342"/>
                <a:gd name="T3" fmla="*/ 671 h 1342"/>
                <a:gd name="T4" fmla="*/ 671 w 1342"/>
                <a:gd name="T5" fmla="*/ 65 h 1342"/>
                <a:gd name="T6" fmla="*/ 1277 w 1342"/>
                <a:gd name="T7" fmla="*/ 671 h 1342"/>
                <a:gd name="T8" fmla="*/ 671 w 1342"/>
                <a:gd name="T9" fmla="*/ 1277 h 1342"/>
                <a:gd name="T10" fmla="*/ 671 w 1342"/>
                <a:gd name="T11" fmla="*/ 0 h 1342"/>
                <a:gd name="T12" fmla="*/ 0 w 1342"/>
                <a:gd name="T13" fmla="*/ 671 h 1342"/>
                <a:gd name="T14" fmla="*/ 671 w 1342"/>
                <a:gd name="T15" fmla="*/ 1342 h 1342"/>
                <a:gd name="T16" fmla="*/ 1342 w 1342"/>
                <a:gd name="T17" fmla="*/ 671 h 1342"/>
                <a:gd name="T18" fmla="*/ 671 w 1342"/>
                <a:gd name="T19"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2" h="1342">
                  <a:moveTo>
                    <a:pt x="671" y="1277"/>
                  </a:moveTo>
                  <a:cubicBezTo>
                    <a:pt x="337" y="1277"/>
                    <a:pt x="65" y="1005"/>
                    <a:pt x="65" y="671"/>
                  </a:cubicBezTo>
                  <a:cubicBezTo>
                    <a:pt x="65" y="337"/>
                    <a:pt x="337" y="65"/>
                    <a:pt x="671" y="65"/>
                  </a:cubicBezTo>
                  <a:cubicBezTo>
                    <a:pt x="1005" y="65"/>
                    <a:pt x="1277" y="337"/>
                    <a:pt x="1277" y="671"/>
                  </a:cubicBezTo>
                  <a:cubicBezTo>
                    <a:pt x="1277" y="1005"/>
                    <a:pt x="1005" y="1277"/>
                    <a:pt x="671" y="1277"/>
                  </a:cubicBezTo>
                  <a:moveTo>
                    <a:pt x="671" y="0"/>
                  </a:moveTo>
                  <a:cubicBezTo>
                    <a:pt x="301" y="0"/>
                    <a:pt x="0" y="301"/>
                    <a:pt x="0" y="671"/>
                  </a:cubicBezTo>
                  <a:cubicBezTo>
                    <a:pt x="0" y="1041"/>
                    <a:pt x="301" y="1342"/>
                    <a:pt x="671" y="1342"/>
                  </a:cubicBezTo>
                  <a:cubicBezTo>
                    <a:pt x="1041" y="1342"/>
                    <a:pt x="1342" y="1041"/>
                    <a:pt x="1342" y="671"/>
                  </a:cubicBezTo>
                  <a:cubicBezTo>
                    <a:pt x="1342" y="301"/>
                    <a:pt x="1041" y="0"/>
                    <a:pt x="6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9" name="Freeform 6"/>
            <p:cNvSpPr>
              <a:spLocks noEditPoints="1"/>
            </p:cNvSpPr>
            <p:nvPr/>
          </p:nvSpPr>
          <p:spPr bwMode="auto">
            <a:xfrm>
              <a:off x="2162" y="480"/>
              <a:ext cx="3358" cy="3358"/>
            </a:xfrm>
            <a:custGeom>
              <a:avLst/>
              <a:gdLst>
                <a:gd name="T0" fmla="*/ 709 w 1418"/>
                <a:gd name="T1" fmla="*/ 1406 h 1418"/>
                <a:gd name="T2" fmla="*/ 13 w 1418"/>
                <a:gd name="T3" fmla="*/ 709 h 1418"/>
                <a:gd name="T4" fmla="*/ 709 w 1418"/>
                <a:gd name="T5" fmla="*/ 12 h 1418"/>
                <a:gd name="T6" fmla="*/ 1406 w 1418"/>
                <a:gd name="T7" fmla="*/ 709 h 1418"/>
                <a:gd name="T8" fmla="*/ 709 w 1418"/>
                <a:gd name="T9" fmla="*/ 1406 h 1418"/>
                <a:gd name="T10" fmla="*/ 709 w 1418"/>
                <a:gd name="T11" fmla="*/ 0 h 1418"/>
                <a:gd name="T12" fmla="*/ 0 w 1418"/>
                <a:gd name="T13" fmla="*/ 709 h 1418"/>
                <a:gd name="T14" fmla="*/ 709 w 1418"/>
                <a:gd name="T15" fmla="*/ 1418 h 1418"/>
                <a:gd name="T16" fmla="*/ 1418 w 1418"/>
                <a:gd name="T17" fmla="*/ 709 h 1418"/>
                <a:gd name="T18" fmla="*/ 709 w 1418"/>
                <a:gd name="T19" fmla="*/ 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8" h="1418">
                  <a:moveTo>
                    <a:pt x="709" y="1406"/>
                  </a:moveTo>
                  <a:cubicBezTo>
                    <a:pt x="325" y="1406"/>
                    <a:pt x="13" y="1093"/>
                    <a:pt x="13" y="709"/>
                  </a:cubicBezTo>
                  <a:cubicBezTo>
                    <a:pt x="13" y="325"/>
                    <a:pt x="325" y="12"/>
                    <a:pt x="709" y="12"/>
                  </a:cubicBezTo>
                  <a:cubicBezTo>
                    <a:pt x="1093" y="12"/>
                    <a:pt x="1406" y="325"/>
                    <a:pt x="1406" y="709"/>
                  </a:cubicBezTo>
                  <a:cubicBezTo>
                    <a:pt x="1406" y="1093"/>
                    <a:pt x="1093" y="1406"/>
                    <a:pt x="709" y="1406"/>
                  </a:cubicBezTo>
                  <a:moveTo>
                    <a:pt x="709" y="0"/>
                  </a:moveTo>
                  <a:cubicBezTo>
                    <a:pt x="318" y="0"/>
                    <a:pt x="0" y="318"/>
                    <a:pt x="0" y="709"/>
                  </a:cubicBezTo>
                  <a:cubicBezTo>
                    <a:pt x="0" y="1100"/>
                    <a:pt x="318" y="1418"/>
                    <a:pt x="709" y="1418"/>
                  </a:cubicBezTo>
                  <a:cubicBezTo>
                    <a:pt x="1100" y="1418"/>
                    <a:pt x="1418" y="1100"/>
                    <a:pt x="1418" y="709"/>
                  </a:cubicBezTo>
                  <a:cubicBezTo>
                    <a:pt x="1418" y="318"/>
                    <a:pt x="1100" y="0"/>
                    <a:pt x="70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3" name="组合 95"/>
          <p:cNvGrpSpPr/>
          <p:nvPr/>
        </p:nvGrpSpPr>
        <p:grpSpPr>
          <a:xfrm rot="8100000">
            <a:off x="4007830" y="2379263"/>
            <a:ext cx="754672" cy="154131"/>
            <a:chOff x="8725719" y="1669670"/>
            <a:chExt cx="1424726" cy="291130"/>
          </a:xfrm>
          <a:solidFill>
            <a:schemeClr val="accent1"/>
          </a:solidFill>
        </p:grpSpPr>
        <p:sp>
          <p:nvSpPr>
            <p:cNvPr id="97" name="椭圆 96"/>
            <p:cNvSpPr/>
            <p:nvPr/>
          </p:nvSpPr>
          <p:spPr>
            <a:xfrm>
              <a:off x="8725719"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8" name="椭圆 97"/>
            <p:cNvSpPr/>
            <p:nvPr/>
          </p:nvSpPr>
          <p:spPr>
            <a:xfrm>
              <a:off x="9292517"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9" name="椭圆 98"/>
            <p:cNvSpPr/>
            <p:nvPr/>
          </p:nvSpPr>
          <p:spPr>
            <a:xfrm>
              <a:off x="9859315"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 name="组合 99"/>
          <p:cNvGrpSpPr/>
          <p:nvPr/>
        </p:nvGrpSpPr>
        <p:grpSpPr>
          <a:xfrm rot="8100000">
            <a:off x="6475458" y="4862171"/>
            <a:ext cx="754672" cy="154131"/>
            <a:chOff x="8725719" y="1669670"/>
            <a:chExt cx="1424726" cy="291130"/>
          </a:xfrm>
          <a:solidFill>
            <a:schemeClr val="accent3"/>
          </a:solidFill>
        </p:grpSpPr>
        <p:sp>
          <p:nvSpPr>
            <p:cNvPr id="101" name="椭圆 100"/>
            <p:cNvSpPr/>
            <p:nvPr/>
          </p:nvSpPr>
          <p:spPr>
            <a:xfrm>
              <a:off x="8725719"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2" name="椭圆 101"/>
            <p:cNvSpPr/>
            <p:nvPr/>
          </p:nvSpPr>
          <p:spPr>
            <a:xfrm>
              <a:off x="9292517"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3" name="椭圆 102"/>
            <p:cNvSpPr/>
            <p:nvPr/>
          </p:nvSpPr>
          <p:spPr>
            <a:xfrm>
              <a:off x="9859315"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 name="组合 103"/>
          <p:cNvGrpSpPr/>
          <p:nvPr/>
        </p:nvGrpSpPr>
        <p:grpSpPr>
          <a:xfrm rot="13500000">
            <a:off x="6462373" y="2366051"/>
            <a:ext cx="754283" cy="154210"/>
            <a:chOff x="8725719" y="1669670"/>
            <a:chExt cx="1424726" cy="291130"/>
          </a:xfrm>
          <a:solidFill>
            <a:schemeClr val="accent4"/>
          </a:solidFill>
        </p:grpSpPr>
        <p:sp>
          <p:nvSpPr>
            <p:cNvPr id="105" name="椭圆 104"/>
            <p:cNvSpPr/>
            <p:nvPr/>
          </p:nvSpPr>
          <p:spPr>
            <a:xfrm>
              <a:off x="8725719"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6" name="椭圆 105"/>
            <p:cNvSpPr/>
            <p:nvPr/>
          </p:nvSpPr>
          <p:spPr>
            <a:xfrm>
              <a:off x="9292517"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7" name="椭圆 106"/>
            <p:cNvSpPr/>
            <p:nvPr/>
          </p:nvSpPr>
          <p:spPr>
            <a:xfrm>
              <a:off x="9859315"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 name="组合 107"/>
          <p:cNvGrpSpPr/>
          <p:nvPr/>
        </p:nvGrpSpPr>
        <p:grpSpPr>
          <a:xfrm rot="13500000">
            <a:off x="3978181" y="4832408"/>
            <a:ext cx="754283" cy="154210"/>
            <a:chOff x="8725719" y="1669670"/>
            <a:chExt cx="1424726" cy="291130"/>
          </a:xfrm>
          <a:solidFill>
            <a:schemeClr val="accent2"/>
          </a:solidFill>
        </p:grpSpPr>
        <p:sp>
          <p:nvSpPr>
            <p:cNvPr id="109" name="椭圆 108"/>
            <p:cNvSpPr/>
            <p:nvPr/>
          </p:nvSpPr>
          <p:spPr>
            <a:xfrm>
              <a:off x="8725719"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0" name="椭圆 109"/>
            <p:cNvSpPr/>
            <p:nvPr/>
          </p:nvSpPr>
          <p:spPr>
            <a:xfrm>
              <a:off x="9292517"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1" name="椭圆 110"/>
            <p:cNvSpPr/>
            <p:nvPr/>
          </p:nvSpPr>
          <p:spPr>
            <a:xfrm>
              <a:off x="9859315" y="1669670"/>
              <a:ext cx="291130" cy="291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7" name="组合 3"/>
          <p:cNvGrpSpPr/>
          <p:nvPr/>
        </p:nvGrpSpPr>
        <p:grpSpPr>
          <a:xfrm>
            <a:off x="4972776" y="996858"/>
            <a:ext cx="1774769" cy="2210149"/>
            <a:chOff x="5261222" y="534402"/>
            <a:chExt cx="1877714" cy="2339553"/>
          </a:xfrm>
        </p:grpSpPr>
        <p:grpSp>
          <p:nvGrpSpPr>
            <p:cNvPr id="8" name="组合 79"/>
            <p:cNvGrpSpPr/>
            <p:nvPr/>
          </p:nvGrpSpPr>
          <p:grpSpPr>
            <a:xfrm>
              <a:off x="5261222" y="534402"/>
              <a:ext cx="1877714" cy="2339553"/>
              <a:chOff x="7380501" y="2927403"/>
              <a:chExt cx="2311884" cy="2880513"/>
            </a:xfrm>
          </p:grpSpPr>
          <p:sp>
            <p:nvSpPr>
              <p:cNvPr id="81"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2" name="椭圆 81"/>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3" name="椭圆 82"/>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 name="Group 4"/>
            <p:cNvGrpSpPr>
              <a:grpSpLocks noChangeAspect="1"/>
            </p:cNvGrpSpPr>
            <p:nvPr/>
          </p:nvGrpSpPr>
          <p:grpSpPr bwMode="auto">
            <a:xfrm>
              <a:off x="5713341" y="980391"/>
              <a:ext cx="365268" cy="536356"/>
              <a:chOff x="3540" y="531"/>
              <a:chExt cx="348" cy="511"/>
            </a:xfrm>
            <a:solidFill>
              <a:srgbClr val="FFB850"/>
            </a:solidFill>
          </p:grpSpPr>
          <p:sp>
            <p:nvSpPr>
              <p:cNvPr id="140"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1"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2"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3"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10" name="组合 2"/>
          <p:cNvGrpSpPr/>
          <p:nvPr/>
        </p:nvGrpSpPr>
        <p:grpSpPr>
          <a:xfrm>
            <a:off x="6983149" y="2963139"/>
            <a:ext cx="1774769" cy="2210149"/>
            <a:chOff x="7388206" y="2615808"/>
            <a:chExt cx="1877714" cy="2339553"/>
          </a:xfrm>
        </p:grpSpPr>
        <p:grpSp>
          <p:nvGrpSpPr>
            <p:cNvPr id="11" name="组合 87"/>
            <p:cNvGrpSpPr/>
            <p:nvPr/>
          </p:nvGrpSpPr>
          <p:grpSpPr>
            <a:xfrm>
              <a:off x="7388206" y="2615808"/>
              <a:ext cx="1877714" cy="2339553"/>
              <a:chOff x="7380501" y="2927403"/>
              <a:chExt cx="2311884" cy="2880513"/>
            </a:xfrm>
          </p:grpSpPr>
          <p:sp>
            <p:nvSpPr>
              <p:cNvPr id="89"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0" name="椭圆 89"/>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1" name="椭圆 90"/>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 name="Group 11"/>
            <p:cNvGrpSpPr>
              <a:grpSpLocks noChangeAspect="1"/>
            </p:cNvGrpSpPr>
            <p:nvPr/>
          </p:nvGrpSpPr>
          <p:grpSpPr bwMode="auto">
            <a:xfrm>
              <a:off x="7813988" y="3135607"/>
              <a:ext cx="521662" cy="453436"/>
              <a:chOff x="4838" y="1902"/>
              <a:chExt cx="497" cy="432"/>
            </a:xfrm>
            <a:solidFill>
              <a:srgbClr val="663A77"/>
            </a:solidFill>
          </p:grpSpPr>
          <p:sp>
            <p:nvSpPr>
              <p:cNvPr id="14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13" name="组合 1"/>
          <p:cNvGrpSpPr/>
          <p:nvPr/>
        </p:nvGrpSpPr>
        <p:grpSpPr>
          <a:xfrm>
            <a:off x="2938480" y="2963139"/>
            <a:ext cx="1774769" cy="2210149"/>
            <a:chOff x="3108926" y="2615808"/>
            <a:chExt cx="1877714" cy="2339553"/>
          </a:xfrm>
        </p:grpSpPr>
        <p:grpSp>
          <p:nvGrpSpPr>
            <p:cNvPr id="14" name="组合 83"/>
            <p:cNvGrpSpPr/>
            <p:nvPr/>
          </p:nvGrpSpPr>
          <p:grpSpPr>
            <a:xfrm>
              <a:off x="3108926" y="2615808"/>
              <a:ext cx="1877714" cy="2339553"/>
              <a:chOff x="7380501" y="2927403"/>
              <a:chExt cx="2311884" cy="2880513"/>
            </a:xfrm>
          </p:grpSpPr>
          <p:sp>
            <p:nvSpPr>
              <p:cNvPr id="85"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6" name="椭圆 85"/>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7" name="椭圆 86"/>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48" name="Freeform 18"/>
            <p:cNvSpPr>
              <a:spLocks noEditPoints="1"/>
            </p:cNvSpPr>
            <p:nvPr/>
          </p:nvSpPr>
          <p:spPr bwMode="auto">
            <a:xfrm>
              <a:off x="3515374" y="3161104"/>
              <a:ext cx="483792" cy="361068"/>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15" name="组合 4"/>
          <p:cNvGrpSpPr/>
          <p:nvPr/>
        </p:nvGrpSpPr>
        <p:grpSpPr>
          <a:xfrm>
            <a:off x="4972775" y="5037827"/>
            <a:ext cx="1774769" cy="2210149"/>
            <a:chOff x="5261221" y="4811968"/>
            <a:chExt cx="1877714" cy="2339553"/>
          </a:xfrm>
        </p:grpSpPr>
        <p:grpSp>
          <p:nvGrpSpPr>
            <p:cNvPr id="16" name="组合 91"/>
            <p:cNvGrpSpPr/>
            <p:nvPr/>
          </p:nvGrpSpPr>
          <p:grpSpPr>
            <a:xfrm>
              <a:off x="5261221" y="4811968"/>
              <a:ext cx="1877714" cy="2339553"/>
              <a:chOff x="7380501" y="2927403"/>
              <a:chExt cx="2311884" cy="2880513"/>
            </a:xfrm>
          </p:grpSpPr>
          <p:sp>
            <p:nvSpPr>
              <p:cNvPr id="93"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4" name="椭圆 9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5" name="椭圆 9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7" name="Group 21"/>
            <p:cNvGrpSpPr>
              <a:grpSpLocks noChangeAspect="1"/>
            </p:cNvGrpSpPr>
            <p:nvPr/>
          </p:nvGrpSpPr>
          <p:grpSpPr bwMode="auto">
            <a:xfrm>
              <a:off x="5775527" y="5292279"/>
              <a:ext cx="287500" cy="521308"/>
              <a:chOff x="5127" y="3041"/>
              <a:chExt cx="166" cy="301"/>
            </a:xfrm>
            <a:solidFill>
              <a:srgbClr val="E87071"/>
            </a:solidFill>
          </p:grpSpPr>
          <p:sp>
            <p:nvSpPr>
              <p:cNvPr id="150" name="Freeform 22"/>
              <p:cNvSpPr>
                <a:spLocks noEditPoints="1"/>
              </p:cNvSpPr>
              <p:nvPr/>
            </p:nvSpPr>
            <p:spPr bwMode="auto">
              <a:xfrm>
                <a:off x="5127" y="3041"/>
                <a:ext cx="166" cy="213"/>
              </a:xfrm>
              <a:custGeom>
                <a:avLst/>
                <a:gdLst>
                  <a:gd name="T0" fmla="*/ 49 w 68"/>
                  <a:gd name="T1" fmla="*/ 88 h 89"/>
                  <a:gd name="T2" fmla="*/ 52 w 68"/>
                  <a:gd name="T3" fmla="*/ 89 h 89"/>
                  <a:gd name="T4" fmla="*/ 52 w 68"/>
                  <a:gd name="T5" fmla="*/ 83 h 89"/>
                  <a:gd name="T6" fmla="*/ 68 w 68"/>
                  <a:gd name="T7" fmla="*/ 33 h 89"/>
                  <a:gd name="T8" fmla="*/ 34 w 68"/>
                  <a:gd name="T9" fmla="*/ 0 h 89"/>
                  <a:gd name="T10" fmla="*/ 0 w 68"/>
                  <a:gd name="T11" fmla="*/ 33 h 89"/>
                  <a:gd name="T12" fmla="*/ 16 w 68"/>
                  <a:gd name="T13" fmla="*/ 83 h 89"/>
                  <a:gd name="T14" fmla="*/ 16 w 68"/>
                  <a:gd name="T15" fmla="*/ 89 h 89"/>
                  <a:gd name="T16" fmla="*/ 18 w 68"/>
                  <a:gd name="T17" fmla="*/ 88 h 89"/>
                  <a:gd name="T18" fmla="*/ 49 w 68"/>
                  <a:gd name="T19" fmla="*/ 88 h 89"/>
                  <a:gd name="T20" fmla="*/ 11 w 68"/>
                  <a:gd name="T21" fmla="*/ 37 h 89"/>
                  <a:gd name="T22" fmla="*/ 9 w 68"/>
                  <a:gd name="T23" fmla="*/ 39 h 89"/>
                  <a:gd name="T24" fmla="*/ 7 w 68"/>
                  <a:gd name="T25" fmla="*/ 37 h 89"/>
                  <a:gd name="T26" fmla="*/ 7 w 68"/>
                  <a:gd name="T27" fmla="*/ 26 h 89"/>
                  <a:gd name="T28" fmla="*/ 9 w 68"/>
                  <a:gd name="T29" fmla="*/ 24 h 89"/>
                  <a:gd name="T30" fmla="*/ 11 w 68"/>
                  <a:gd name="T31" fmla="*/ 26 h 89"/>
                  <a:gd name="T32" fmla="*/ 11 w 68"/>
                  <a:gd name="T33"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9">
                    <a:moveTo>
                      <a:pt x="49" y="88"/>
                    </a:moveTo>
                    <a:cubicBezTo>
                      <a:pt x="50" y="88"/>
                      <a:pt x="51" y="88"/>
                      <a:pt x="52" y="89"/>
                    </a:cubicBezTo>
                    <a:cubicBezTo>
                      <a:pt x="52" y="83"/>
                      <a:pt x="52" y="83"/>
                      <a:pt x="52" y="83"/>
                    </a:cubicBezTo>
                    <a:cubicBezTo>
                      <a:pt x="52" y="73"/>
                      <a:pt x="68" y="41"/>
                      <a:pt x="68" y="33"/>
                    </a:cubicBezTo>
                    <a:cubicBezTo>
                      <a:pt x="68" y="15"/>
                      <a:pt x="52" y="0"/>
                      <a:pt x="34" y="0"/>
                    </a:cubicBezTo>
                    <a:cubicBezTo>
                      <a:pt x="15" y="0"/>
                      <a:pt x="0" y="15"/>
                      <a:pt x="0" y="33"/>
                    </a:cubicBezTo>
                    <a:cubicBezTo>
                      <a:pt x="0" y="41"/>
                      <a:pt x="15" y="74"/>
                      <a:pt x="16" y="83"/>
                    </a:cubicBezTo>
                    <a:cubicBezTo>
                      <a:pt x="16" y="89"/>
                      <a:pt x="16" y="89"/>
                      <a:pt x="16" y="89"/>
                    </a:cubicBezTo>
                    <a:cubicBezTo>
                      <a:pt x="16" y="88"/>
                      <a:pt x="17" y="88"/>
                      <a:pt x="18" y="88"/>
                    </a:cubicBezTo>
                    <a:lnTo>
                      <a:pt x="49" y="88"/>
                    </a:lnTo>
                    <a:close/>
                    <a:moveTo>
                      <a:pt x="11" y="37"/>
                    </a:moveTo>
                    <a:cubicBezTo>
                      <a:pt x="11" y="38"/>
                      <a:pt x="10" y="39"/>
                      <a:pt x="9" y="39"/>
                    </a:cubicBezTo>
                    <a:cubicBezTo>
                      <a:pt x="8" y="39"/>
                      <a:pt x="7" y="38"/>
                      <a:pt x="7" y="37"/>
                    </a:cubicBezTo>
                    <a:cubicBezTo>
                      <a:pt x="7" y="26"/>
                      <a:pt x="7" y="26"/>
                      <a:pt x="7" y="26"/>
                    </a:cubicBezTo>
                    <a:cubicBezTo>
                      <a:pt x="7" y="25"/>
                      <a:pt x="8" y="24"/>
                      <a:pt x="9" y="24"/>
                    </a:cubicBezTo>
                    <a:cubicBezTo>
                      <a:pt x="10" y="24"/>
                      <a:pt x="11" y="25"/>
                      <a:pt x="11" y="26"/>
                    </a:cubicBezTo>
                    <a:lnTo>
                      <a:pt x="11" y="3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1" name="Freeform 23"/>
              <p:cNvSpPr/>
              <p:nvPr/>
            </p:nvSpPr>
            <p:spPr bwMode="auto">
              <a:xfrm>
                <a:off x="5176" y="3325"/>
                <a:ext cx="65" cy="17"/>
              </a:xfrm>
              <a:custGeom>
                <a:avLst/>
                <a:gdLst>
                  <a:gd name="T0" fmla="*/ 0 w 27"/>
                  <a:gd name="T1" fmla="*/ 5 h 7"/>
                  <a:gd name="T2" fmla="*/ 3 w 27"/>
                  <a:gd name="T3" fmla="*/ 7 h 7"/>
                  <a:gd name="T4" fmla="*/ 25 w 27"/>
                  <a:gd name="T5" fmla="*/ 7 h 7"/>
                  <a:gd name="T6" fmla="*/ 27 w 27"/>
                  <a:gd name="T7" fmla="*/ 5 h 7"/>
                  <a:gd name="T8" fmla="*/ 27 w 27"/>
                  <a:gd name="T9" fmla="*/ 0 h 7"/>
                  <a:gd name="T10" fmla="*/ 0 w 27"/>
                  <a:gd name="T11" fmla="*/ 0 h 7"/>
                  <a:gd name="T12" fmla="*/ 0 w 27"/>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27" h="7">
                    <a:moveTo>
                      <a:pt x="0" y="5"/>
                    </a:moveTo>
                    <a:cubicBezTo>
                      <a:pt x="0" y="6"/>
                      <a:pt x="1" y="7"/>
                      <a:pt x="3" y="7"/>
                    </a:cubicBezTo>
                    <a:cubicBezTo>
                      <a:pt x="25" y="7"/>
                      <a:pt x="25" y="7"/>
                      <a:pt x="25" y="7"/>
                    </a:cubicBezTo>
                    <a:cubicBezTo>
                      <a:pt x="26" y="7"/>
                      <a:pt x="27" y="6"/>
                      <a:pt x="27" y="5"/>
                    </a:cubicBezTo>
                    <a:cubicBezTo>
                      <a:pt x="27" y="0"/>
                      <a:pt x="27" y="0"/>
                      <a:pt x="27" y="0"/>
                    </a:cubicBezTo>
                    <a:cubicBezTo>
                      <a:pt x="0" y="0"/>
                      <a:pt x="0" y="0"/>
                      <a:pt x="0" y="0"/>
                    </a:cubicBezTo>
                    <a:lnTo>
                      <a:pt x="0" y="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2" name="Freeform 24"/>
              <p:cNvSpPr/>
              <p:nvPr/>
            </p:nvSpPr>
            <p:spPr bwMode="auto">
              <a:xfrm>
                <a:off x="5161" y="3256"/>
                <a:ext cx="95" cy="67"/>
              </a:xfrm>
              <a:custGeom>
                <a:avLst/>
                <a:gdLst>
                  <a:gd name="T0" fmla="*/ 38 w 39"/>
                  <a:gd name="T1" fmla="*/ 0 h 28"/>
                  <a:gd name="T2" fmla="*/ 35 w 39"/>
                  <a:gd name="T3" fmla="*/ 0 h 28"/>
                  <a:gd name="T4" fmla="*/ 4 w 39"/>
                  <a:gd name="T5" fmla="*/ 0 h 28"/>
                  <a:gd name="T6" fmla="*/ 2 w 39"/>
                  <a:gd name="T7" fmla="*/ 0 h 28"/>
                  <a:gd name="T8" fmla="*/ 0 w 39"/>
                  <a:gd name="T9" fmla="*/ 4 h 28"/>
                  <a:gd name="T10" fmla="*/ 0 w 39"/>
                  <a:gd name="T11" fmla="*/ 23 h 28"/>
                  <a:gd name="T12" fmla="*/ 4 w 39"/>
                  <a:gd name="T13" fmla="*/ 28 h 28"/>
                  <a:gd name="T14" fmla="*/ 6 w 39"/>
                  <a:gd name="T15" fmla="*/ 28 h 28"/>
                  <a:gd name="T16" fmla="*/ 33 w 39"/>
                  <a:gd name="T17" fmla="*/ 28 h 28"/>
                  <a:gd name="T18" fmla="*/ 35 w 39"/>
                  <a:gd name="T19" fmla="*/ 28 h 28"/>
                  <a:gd name="T20" fmla="*/ 39 w 39"/>
                  <a:gd name="T21" fmla="*/ 23 h 28"/>
                  <a:gd name="T22" fmla="*/ 39 w 39"/>
                  <a:gd name="T23" fmla="*/ 4 h 28"/>
                  <a:gd name="T24" fmla="*/ 38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8" y="0"/>
                    </a:moveTo>
                    <a:cubicBezTo>
                      <a:pt x="37" y="0"/>
                      <a:pt x="36" y="0"/>
                      <a:pt x="35" y="0"/>
                    </a:cubicBezTo>
                    <a:cubicBezTo>
                      <a:pt x="4" y="0"/>
                      <a:pt x="4" y="0"/>
                      <a:pt x="4" y="0"/>
                    </a:cubicBezTo>
                    <a:cubicBezTo>
                      <a:pt x="3" y="0"/>
                      <a:pt x="2" y="0"/>
                      <a:pt x="2" y="0"/>
                    </a:cubicBezTo>
                    <a:cubicBezTo>
                      <a:pt x="1" y="1"/>
                      <a:pt x="0" y="3"/>
                      <a:pt x="0" y="4"/>
                    </a:cubicBezTo>
                    <a:cubicBezTo>
                      <a:pt x="0" y="23"/>
                      <a:pt x="0" y="23"/>
                      <a:pt x="0" y="23"/>
                    </a:cubicBezTo>
                    <a:cubicBezTo>
                      <a:pt x="0" y="26"/>
                      <a:pt x="2" y="28"/>
                      <a:pt x="4" y="28"/>
                    </a:cubicBezTo>
                    <a:cubicBezTo>
                      <a:pt x="6" y="28"/>
                      <a:pt x="6" y="28"/>
                      <a:pt x="6" y="28"/>
                    </a:cubicBezTo>
                    <a:cubicBezTo>
                      <a:pt x="33" y="28"/>
                      <a:pt x="33" y="28"/>
                      <a:pt x="33" y="28"/>
                    </a:cubicBezTo>
                    <a:cubicBezTo>
                      <a:pt x="35" y="28"/>
                      <a:pt x="35" y="28"/>
                      <a:pt x="35" y="28"/>
                    </a:cubicBezTo>
                    <a:cubicBezTo>
                      <a:pt x="38" y="28"/>
                      <a:pt x="39" y="26"/>
                      <a:pt x="39" y="23"/>
                    </a:cubicBezTo>
                    <a:cubicBezTo>
                      <a:pt x="39" y="4"/>
                      <a:pt x="39" y="4"/>
                      <a:pt x="39" y="4"/>
                    </a:cubicBezTo>
                    <a:cubicBezTo>
                      <a:pt x="39" y="3"/>
                      <a:pt x="39" y="1"/>
                      <a:pt x="38"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18" name="组合 9"/>
          <p:cNvGrpSpPr/>
          <p:nvPr/>
        </p:nvGrpSpPr>
        <p:grpSpPr>
          <a:xfrm>
            <a:off x="6328125" y="1663854"/>
            <a:ext cx="3188379" cy="374646"/>
            <a:chOff x="6695188" y="1240450"/>
            <a:chExt cx="3373321" cy="396581"/>
          </a:xfrm>
        </p:grpSpPr>
        <p:sp>
          <p:nvSpPr>
            <p:cNvPr id="124" name="任意多边形 123"/>
            <p:cNvSpPr/>
            <p:nvPr/>
          </p:nvSpPr>
          <p:spPr>
            <a:xfrm flipH="1">
              <a:off x="6805380" y="1279566"/>
              <a:ext cx="326312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3" name="椭圆 152"/>
            <p:cNvSpPr/>
            <p:nvPr/>
          </p:nvSpPr>
          <p:spPr>
            <a:xfrm>
              <a:off x="6695188" y="124045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9" name="组合 12"/>
          <p:cNvGrpSpPr/>
          <p:nvPr/>
        </p:nvGrpSpPr>
        <p:grpSpPr>
          <a:xfrm>
            <a:off x="8288118" y="3700364"/>
            <a:ext cx="1264400" cy="367349"/>
            <a:chOff x="8768868" y="3396198"/>
            <a:chExt cx="1337742" cy="388856"/>
          </a:xfrm>
        </p:grpSpPr>
        <p:sp>
          <p:nvSpPr>
            <p:cNvPr id="116" name="任意多边形 115"/>
            <p:cNvSpPr/>
            <p:nvPr/>
          </p:nvSpPr>
          <p:spPr>
            <a:xfrm flipH="1">
              <a:off x="8857283" y="3427589"/>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4" name="椭圆 153"/>
            <p:cNvSpPr/>
            <p:nvPr/>
          </p:nvSpPr>
          <p:spPr>
            <a:xfrm>
              <a:off x="8768868" y="3396198"/>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0" name="组合 10"/>
          <p:cNvGrpSpPr/>
          <p:nvPr/>
        </p:nvGrpSpPr>
        <p:grpSpPr>
          <a:xfrm>
            <a:off x="1702471" y="5431648"/>
            <a:ext cx="3211671" cy="374656"/>
            <a:chOff x="1801220" y="5228848"/>
            <a:chExt cx="3397965" cy="396592"/>
          </a:xfrm>
        </p:grpSpPr>
        <p:sp>
          <p:nvSpPr>
            <p:cNvPr id="120" name="任意多边形 119"/>
            <p:cNvSpPr/>
            <p:nvPr/>
          </p:nvSpPr>
          <p:spPr>
            <a:xfrm flipV="1">
              <a:off x="1801220" y="5228848"/>
              <a:ext cx="328389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5" name="椭圆 154"/>
            <p:cNvSpPr/>
            <p:nvPr/>
          </p:nvSpPr>
          <p:spPr>
            <a:xfrm flipH="1" flipV="1">
              <a:off x="5125714" y="5551969"/>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1" name="组合 11"/>
          <p:cNvGrpSpPr/>
          <p:nvPr/>
        </p:nvGrpSpPr>
        <p:grpSpPr>
          <a:xfrm>
            <a:off x="1635773" y="3397086"/>
            <a:ext cx="1268610" cy="372999"/>
            <a:chOff x="1730656" y="3075164"/>
            <a:chExt cx="1342196" cy="394837"/>
          </a:xfrm>
        </p:grpSpPr>
        <p:sp>
          <p:nvSpPr>
            <p:cNvPr id="112" name="任意多边形 111"/>
            <p:cNvSpPr/>
            <p:nvPr/>
          </p:nvSpPr>
          <p:spPr>
            <a:xfrm flipV="1">
              <a:off x="1730656" y="3075164"/>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6" name="椭圆 155"/>
            <p:cNvSpPr/>
            <p:nvPr/>
          </p:nvSpPr>
          <p:spPr>
            <a:xfrm>
              <a:off x="2999381" y="339653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2" name="组合 5"/>
          <p:cNvGrpSpPr/>
          <p:nvPr/>
        </p:nvGrpSpPr>
        <p:grpSpPr>
          <a:xfrm>
            <a:off x="917107" y="2235550"/>
            <a:ext cx="2534984" cy="1111552"/>
            <a:chOff x="970302" y="1845618"/>
            <a:chExt cx="2682025" cy="1176634"/>
          </a:xfrm>
        </p:grpSpPr>
        <p:sp>
          <p:nvSpPr>
            <p:cNvPr id="114" name="文本框 118"/>
            <p:cNvSpPr txBox="1"/>
            <p:nvPr/>
          </p:nvSpPr>
          <p:spPr>
            <a:xfrm>
              <a:off x="970302" y="1845618"/>
              <a:ext cx="2682025" cy="407247"/>
            </a:xfrm>
            <a:prstGeom prst="rect">
              <a:avLst/>
            </a:prstGeom>
            <a:noFill/>
          </p:spPr>
          <p:txBody>
            <a:bodyPr wrap="square" rtlCol="0">
              <a:spAutoFit/>
            </a:bodyPr>
            <a:lstStyle/>
            <a:p>
              <a:r>
                <a:rPr lang="zh-CN" altLang="en-US" sz="1900" dirty="0">
                  <a:solidFill>
                    <a:schemeClr val="accent2"/>
                  </a:solidFill>
                  <a:cs typeface="+mn-ea"/>
                  <a:sym typeface="+mn-lt"/>
                </a:rPr>
                <a:t>添加标题</a:t>
              </a:r>
            </a:p>
          </p:txBody>
        </p:sp>
        <p:sp>
          <p:nvSpPr>
            <p:cNvPr id="157" name="矩形 47"/>
            <p:cNvSpPr>
              <a:spLocks noChangeArrowheads="1"/>
            </p:cNvSpPr>
            <p:nvPr/>
          </p:nvSpPr>
          <p:spPr bwMode="auto">
            <a:xfrm>
              <a:off x="1054646" y="2250120"/>
              <a:ext cx="2160556" cy="77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100" dirty="0">
                  <a:cs typeface="+mn-ea"/>
                  <a:sym typeface="+mn-lt"/>
                </a:rPr>
                <a:t>您的内容打在这里或者通过复制您的文本后，在此框中选择粘贴，并选择只保留文字。</a:t>
              </a:r>
              <a:endParaRPr lang="en-US" altLang="zh-CN" sz="1100" dirty="0">
                <a:cs typeface="+mn-ea"/>
                <a:sym typeface="+mn-lt"/>
              </a:endParaRPr>
            </a:p>
          </p:txBody>
        </p:sp>
      </p:grpSp>
      <p:grpSp>
        <p:nvGrpSpPr>
          <p:cNvPr id="23" name="组合 6"/>
          <p:cNvGrpSpPr/>
          <p:nvPr/>
        </p:nvGrpSpPr>
        <p:grpSpPr>
          <a:xfrm>
            <a:off x="917107" y="4208282"/>
            <a:ext cx="2534984" cy="1069547"/>
            <a:chOff x="970302" y="3933850"/>
            <a:chExt cx="2682025" cy="1132168"/>
          </a:xfrm>
        </p:grpSpPr>
        <p:sp>
          <p:nvSpPr>
            <p:cNvPr id="122" name="文本框 126"/>
            <p:cNvSpPr txBox="1"/>
            <p:nvPr/>
          </p:nvSpPr>
          <p:spPr>
            <a:xfrm>
              <a:off x="970302" y="3933850"/>
              <a:ext cx="2682025" cy="407246"/>
            </a:xfrm>
            <a:prstGeom prst="rect">
              <a:avLst/>
            </a:prstGeom>
            <a:noFill/>
          </p:spPr>
          <p:txBody>
            <a:bodyPr wrap="square" rtlCol="0">
              <a:spAutoFit/>
            </a:bodyPr>
            <a:lstStyle/>
            <a:p>
              <a:r>
                <a:rPr lang="zh-CN" altLang="en-US" sz="1900" dirty="0">
                  <a:solidFill>
                    <a:schemeClr val="accent3"/>
                  </a:solidFill>
                  <a:cs typeface="+mn-ea"/>
                  <a:sym typeface="+mn-lt"/>
                </a:rPr>
                <a:t>添加标题</a:t>
              </a:r>
            </a:p>
          </p:txBody>
        </p:sp>
        <p:sp>
          <p:nvSpPr>
            <p:cNvPr id="158" name="矩形 47"/>
            <p:cNvSpPr>
              <a:spLocks noChangeArrowheads="1"/>
            </p:cNvSpPr>
            <p:nvPr/>
          </p:nvSpPr>
          <p:spPr bwMode="auto">
            <a:xfrm>
              <a:off x="1054646" y="4293887"/>
              <a:ext cx="2160556" cy="77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100" dirty="0">
                  <a:cs typeface="+mn-ea"/>
                  <a:sym typeface="+mn-lt"/>
                </a:rPr>
                <a:t>您的内容打在这里或者通过复制您的文本后，在此框中选择粘贴，并选择只保留文字。</a:t>
              </a:r>
              <a:endParaRPr lang="en-US" altLang="zh-CN" sz="1100" dirty="0">
                <a:cs typeface="+mn-ea"/>
                <a:sym typeface="+mn-lt"/>
              </a:endParaRPr>
            </a:p>
          </p:txBody>
        </p:sp>
      </p:grpSp>
      <p:grpSp>
        <p:nvGrpSpPr>
          <p:cNvPr id="24" name="组合 8"/>
          <p:cNvGrpSpPr/>
          <p:nvPr/>
        </p:nvGrpSpPr>
        <p:grpSpPr>
          <a:xfrm>
            <a:off x="8595038" y="2078547"/>
            <a:ext cx="2534984" cy="1090500"/>
            <a:chOff x="9093593" y="1679425"/>
            <a:chExt cx="2682025" cy="1154349"/>
          </a:xfrm>
        </p:grpSpPr>
        <p:sp>
          <p:nvSpPr>
            <p:cNvPr id="126" name="文本框 130"/>
            <p:cNvSpPr txBox="1"/>
            <p:nvPr/>
          </p:nvSpPr>
          <p:spPr>
            <a:xfrm>
              <a:off x="9093593" y="1679425"/>
              <a:ext cx="2682025" cy="407246"/>
            </a:xfrm>
            <a:prstGeom prst="rect">
              <a:avLst/>
            </a:prstGeom>
            <a:noFill/>
          </p:spPr>
          <p:txBody>
            <a:bodyPr wrap="square" rtlCol="0">
              <a:spAutoFit/>
            </a:bodyPr>
            <a:lstStyle/>
            <a:p>
              <a:r>
                <a:rPr lang="zh-CN" altLang="en-US" sz="1900" dirty="0">
                  <a:solidFill>
                    <a:schemeClr val="accent1"/>
                  </a:solidFill>
                  <a:cs typeface="+mn-ea"/>
                  <a:sym typeface="+mn-lt"/>
                </a:rPr>
                <a:t>添加标题</a:t>
              </a:r>
            </a:p>
          </p:txBody>
        </p:sp>
        <p:sp>
          <p:nvSpPr>
            <p:cNvPr id="159" name="矩形 47"/>
            <p:cNvSpPr>
              <a:spLocks noChangeArrowheads="1"/>
            </p:cNvSpPr>
            <p:nvPr/>
          </p:nvSpPr>
          <p:spPr bwMode="auto">
            <a:xfrm>
              <a:off x="9119542" y="2061642"/>
              <a:ext cx="2160556" cy="77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100" dirty="0">
                  <a:cs typeface="+mn-ea"/>
                  <a:sym typeface="+mn-lt"/>
                </a:rPr>
                <a:t>您的内容打在这里或者通过复制您的文本后，在此框中选择粘贴，并选择只保留文字。</a:t>
              </a:r>
              <a:endParaRPr lang="en-US" altLang="zh-CN" sz="1100" dirty="0">
                <a:cs typeface="+mn-ea"/>
                <a:sym typeface="+mn-lt"/>
              </a:endParaRPr>
            </a:p>
          </p:txBody>
        </p:sp>
      </p:grpSp>
      <p:grpSp>
        <p:nvGrpSpPr>
          <p:cNvPr id="25" name="组合 7"/>
          <p:cNvGrpSpPr/>
          <p:nvPr/>
        </p:nvGrpSpPr>
        <p:grpSpPr>
          <a:xfrm>
            <a:off x="8595038" y="4083011"/>
            <a:ext cx="2534984" cy="1058769"/>
            <a:chOff x="9093593" y="3801247"/>
            <a:chExt cx="2682025" cy="1120758"/>
          </a:xfrm>
        </p:grpSpPr>
        <p:sp>
          <p:nvSpPr>
            <p:cNvPr id="118" name="文本框 122"/>
            <p:cNvSpPr txBox="1"/>
            <p:nvPr/>
          </p:nvSpPr>
          <p:spPr>
            <a:xfrm>
              <a:off x="9093593" y="3801247"/>
              <a:ext cx="2682025" cy="407246"/>
            </a:xfrm>
            <a:prstGeom prst="rect">
              <a:avLst/>
            </a:prstGeom>
            <a:noFill/>
          </p:spPr>
          <p:txBody>
            <a:bodyPr wrap="square" rtlCol="0">
              <a:spAutoFit/>
            </a:bodyPr>
            <a:lstStyle/>
            <a:p>
              <a:r>
                <a:rPr lang="zh-CN" altLang="en-US" sz="1900" dirty="0">
                  <a:solidFill>
                    <a:schemeClr val="accent4"/>
                  </a:solidFill>
                  <a:cs typeface="+mn-ea"/>
                  <a:sym typeface="+mn-lt"/>
                </a:rPr>
                <a:t>添加标题</a:t>
              </a:r>
            </a:p>
          </p:txBody>
        </p:sp>
        <p:sp>
          <p:nvSpPr>
            <p:cNvPr id="160" name="矩形 47"/>
            <p:cNvSpPr>
              <a:spLocks noChangeArrowheads="1"/>
            </p:cNvSpPr>
            <p:nvPr/>
          </p:nvSpPr>
          <p:spPr bwMode="auto">
            <a:xfrm>
              <a:off x="9119542" y="4149874"/>
              <a:ext cx="2160556" cy="77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100" dirty="0">
                  <a:cs typeface="+mn-ea"/>
                  <a:sym typeface="+mn-lt"/>
                </a:rPr>
                <a:t>您的内容打在这里或者通过复制您的文本后，在此框中选择粘贴，并选择只保留文字。</a:t>
              </a:r>
              <a:endParaRPr lang="en-US" altLang="zh-CN" sz="1100" dirty="0">
                <a:cs typeface="+mn-ea"/>
                <a:sym typeface="+mn-lt"/>
              </a:endParaRPr>
            </a:p>
          </p:txBody>
        </p:sp>
      </p:grpSp>
      <p:sp>
        <p:nvSpPr>
          <p:cNvPr id="161" name="文本框 118"/>
          <p:cNvSpPr txBox="1"/>
          <p:nvPr/>
        </p:nvSpPr>
        <p:spPr>
          <a:xfrm>
            <a:off x="4791605" y="3422625"/>
            <a:ext cx="1718096" cy="552558"/>
          </a:xfrm>
          <a:prstGeom prst="rect">
            <a:avLst/>
          </a:prstGeom>
          <a:noFill/>
        </p:spPr>
        <p:txBody>
          <a:bodyPr wrap="square" lIns="86411" tIns="43205" rIns="86411" bIns="43205" rtlCol="0">
            <a:spAutoFit/>
          </a:bodyPr>
          <a:lstStyle/>
          <a:p>
            <a:pPr algn="ctr"/>
            <a:r>
              <a:rPr lang="zh-CN" altLang="en-US" sz="3000" dirty="0">
                <a:cs typeface="+mn-ea"/>
                <a:sym typeface="+mn-lt"/>
              </a:rPr>
              <a:t>添加标题</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p:cTn id="11" dur="500" fill="hold"/>
                                        <p:tgtEl>
                                          <p:spTgt spid="161"/>
                                        </p:tgtEl>
                                        <p:attrNameLst>
                                          <p:attrName>ppt_w</p:attrName>
                                        </p:attrNameLst>
                                      </p:cBhvr>
                                      <p:tavLst>
                                        <p:tav tm="0">
                                          <p:val>
                                            <p:fltVal val="0"/>
                                          </p:val>
                                        </p:tav>
                                        <p:tav tm="100000">
                                          <p:val>
                                            <p:strVal val="#ppt_w"/>
                                          </p:val>
                                        </p:tav>
                                      </p:tavLst>
                                    </p:anim>
                                    <p:anim calcmode="lin" valueType="num">
                                      <p:cBhvr>
                                        <p:cTn id="12" dur="500" fill="hold"/>
                                        <p:tgtEl>
                                          <p:spTgt spid="161"/>
                                        </p:tgtEl>
                                        <p:attrNameLst>
                                          <p:attrName>ppt_h</p:attrName>
                                        </p:attrNameLst>
                                      </p:cBhvr>
                                      <p:tavLst>
                                        <p:tav tm="0">
                                          <p:val>
                                            <p:fltVal val="0"/>
                                          </p:val>
                                        </p:tav>
                                        <p:tav tm="100000">
                                          <p:val>
                                            <p:strVal val="#ppt_h"/>
                                          </p:val>
                                        </p:tav>
                                      </p:tavLst>
                                    </p:anim>
                                    <p:animEffect transition="in" filter="fade">
                                      <p:cBhvr>
                                        <p:cTn id="13" dur="500"/>
                                        <p:tgtEl>
                                          <p:spTgt spid="161"/>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 fill="hold"/>
                                        <p:tgtEl>
                                          <p:spTgt spid="13"/>
                                        </p:tgtEl>
                                        <p:attrNameLst>
                                          <p:attrName>ppt_w</p:attrName>
                                        </p:attrNameLst>
                                      </p:cBhvr>
                                      <p:tavLst>
                                        <p:tav tm="0">
                                          <p:val>
                                            <p:fltVal val="0"/>
                                          </p:val>
                                        </p:tav>
                                        <p:tav tm="100000">
                                          <p:val>
                                            <p:strVal val="#ppt_w"/>
                                          </p:val>
                                        </p:tav>
                                      </p:tavLst>
                                    </p:anim>
                                    <p:anim calcmode="lin" valueType="num">
                                      <p:cBhvr>
                                        <p:cTn id="31" dur="100" fill="hold"/>
                                        <p:tgtEl>
                                          <p:spTgt spid="13"/>
                                        </p:tgtEl>
                                        <p:attrNameLst>
                                          <p:attrName>ppt_h</p:attrName>
                                        </p:attrNameLst>
                                      </p:cBhvr>
                                      <p:tavLst>
                                        <p:tav tm="0">
                                          <p:val>
                                            <p:fltVal val="0"/>
                                          </p:val>
                                        </p:tav>
                                        <p:tav tm="100000">
                                          <p:val>
                                            <p:strVal val="#ppt_h"/>
                                          </p:val>
                                        </p:tav>
                                      </p:tavLst>
                                    </p:anim>
                                    <p:animEffect transition="in" filter="fade">
                                      <p:cBhvr>
                                        <p:cTn id="32" dur="100"/>
                                        <p:tgtEl>
                                          <p:spTgt spid="13"/>
                                        </p:tgtEl>
                                      </p:cBhvr>
                                    </p:animEffect>
                                  </p:childTnLst>
                                </p:cTn>
                              </p:par>
                              <p:par>
                                <p:cTn id="33" presetID="6" presetClass="emph" presetSubtype="0" fill="hold" nodeType="withEffect">
                                  <p:stCondLst>
                                    <p:cond delay="100"/>
                                  </p:stCondLst>
                                  <p:childTnLst>
                                    <p:animScale>
                                      <p:cBhvr>
                                        <p:cTn id="34" dur="100" fill="hold"/>
                                        <p:tgtEl>
                                          <p:spTgt spid="13"/>
                                        </p:tgtEl>
                                      </p:cBhvr>
                                      <p:by x="110000" y="110000"/>
                                    </p:animScale>
                                  </p:childTnLst>
                                </p:cTn>
                              </p:par>
                              <p:par>
                                <p:cTn id="35" presetID="6" presetClass="emph" presetSubtype="0" fill="hold" nodeType="withEffect">
                                  <p:stCondLst>
                                    <p:cond delay="200"/>
                                  </p:stCondLst>
                                  <p:childTnLst>
                                    <p:animScale>
                                      <p:cBhvr>
                                        <p:cTn id="36" dur="200" fill="hold"/>
                                        <p:tgtEl>
                                          <p:spTgt spid="13"/>
                                        </p:tgtEl>
                                      </p:cBhvr>
                                      <p:by x="90000" y="90000"/>
                                    </p:animScale>
                                  </p:childTnLst>
                                </p:cTn>
                              </p:par>
                              <p:par>
                                <p:cTn id="37" presetID="6" presetClass="emph" presetSubtype="0" fill="hold" nodeType="withEffect">
                                  <p:stCondLst>
                                    <p:cond delay="400"/>
                                  </p:stCondLst>
                                  <p:childTnLst>
                                    <p:animScale>
                                      <p:cBhvr>
                                        <p:cTn id="38" dur="100" fill="hold"/>
                                        <p:tgtEl>
                                          <p:spTgt spid="13"/>
                                        </p:tgtEl>
                                      </p:cBhvr>
                                      <p:by x="105000" y="105000"/>
                                    </p:animScale>
                                  </p:childTnLst>
                                </p:cTn>
                              </p:par>
                              <p:par>
                                <p:cTn id="39" presetID="6" presetClass="emph" presetSubtype="0" fill="hold" nodeType="withEffect">
                                  <p:stCondLst>
                                    <p:cond delay="500"/>
                                  </p:stCondLst>
                                  <p:childTnLst>
                                    <p:animScale>
                                      <p:cBhvr>
                                        <p:cTn id="40" dur="200" fill="hold"/>
                                        <p:tgtEl>
                                          <p:spTgt spid="13"/>
                                        </p:tgtEl>
                                      </p:cBhvr>
                                      <p:by x="95000" y="95000"/>
                                    </p:animScale>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 fill="hold"/>
                                        <p:tgtEl>
                                          <p:spTgt spid="10"/>
                                        </p:tgtEl>
                                        <p:attrNameLst>
                                          <p:attrName>ppt_w</p:attrName>
                                        </p:attrNameLst>
                                      </p:cBhvr>
                                      <p:tavLst>
                                        <p:tav tm="0">
                                          <p:val>
                                            <p:fltVal val="0"/>
                                          </p:val>
                                        </p:tav>
                                        <p:tav tm="100000">
                                          <p:val>
                                            <p:strVal val="#ppt_w"/>
                                          </p:val>
                                        </p:tav>
                                      </p:tavLst>
                                    </p:anim>
                                    <p:anim calcmode="lin" valueType="num">
                                      <p:cBhvr>
                                        <p:cTn id="45" dur="100" fill="hold"/>
                                        <p:tgtEl>
                                          <p:spTgt spid="10"/>
                                        </p:tgtEl>
                                        <p:attrNameLst>
                                          <p:attrName>ppt_h</p:attrName>
                                        </p:attrNameLst>
                                      </p:cBhvr>
                                      <p:tavLst>
                                        <p:tav tm="0">
                                          <p:val>
                                            <p:fltVal val="0"/>
                                          </p:val>
                                        </p:tav>
                                        <p:tav tm="100000">
                                          <p:val>
                                            <p:strVal val="#ppt_h"/>
                                          </p:val>
                                        </p:tav>
                                      </p:tavLst>
                                    </p:anim>
                                    <p:animEffect transition="in" filter="fade">
                                      <p:cBhvr>
                                        <p:cTn id="46" dur="100"/>
                                        <p:tgtEl>
                                          <p:spTgt spid="10"/>
                                        </p:tgtEl>
                                      </p:cBhvr>
                                    </p:animEffect>
                                  </p:childTnLst>
                                </p:cTn>
                              </p:par>
                              <p:par>
                                <p:cTn id="47" presetID="6" presetClass="emph" presetSubtype="0" fill="hold" nodeType="withEffect">
                                  <p:stCondLst>
                                    <p:cond delay="100"/>
                                  </p:stCondLst>
                                  <p:childTnLst>
                                    <p:animScale>
                                      <p:cBhvr>
                                        <p:cTn id="48" dur="100" fill="hold"/>
                                        <p:tgtEl>
                                          <p:spTgt spid="10"/>
                                        </p:tgtEl>
                                      </p:cBhvr>
                                      <p:by x="110000" y="110000"/>
                                    </p:animScale>
                                  </p:childTnLst>
                                </p:cTn>
                              </p:par>
                              <p:par>
                                <p:cTn id="49" presetID="6" presetClass="emph" presetSubtype="0" fill="hold" nodeType="withEffect">
                                  <p:stCondLst>
                                    <p:cond delay="200"/>
                                  </p:stCondLst>
                                  <p:childTnLst>
                                    <p:animScale>
                                      <p:cBhvr>
                                        <p:cTn id="50" dur="200" fill="hold"/>
                                        <p:tgtEl>
                                          <p:spTgt spid="10"/>
                                        </p:tgtEl>
                                      </p:cBhvr>
                                      <p:by x="90000" y="90000"/>
                                    </p:animScale>
                                  </p:childTnLst>
                                </p:cTn>
                              </p:par>
                              <p:par>
                                <p:cTn id="51" presetID="6" presetClass="emph" presetSubtype="0" fill="hold" nodeType="withEffect">
                                  <p:stCondLst>
                                    <p:cond delay="400"/>
                                  </p:stCondLst>
                                  <p:childTnLst>
                                    <p:animScale>
                                      <p:cBhvr>
                                        <p:cTn id="52" dur="100" fill="hold"/>
                                        <p:tgtEl>
                                          <p:spTgt spid="10"/>
                                        </p:tgtEl>
                                      </p:cBhvr>
                                      <p:by x="105000" y="105000"/>
                                    </p:animScale>
                                  </p:childTnLst>
                                </p:cTn>
                              </p:par>
                              <p:par>
                                <p:cTn id="53" presetID="6" presetClass="emph" presetSubtype="0" fill="hold" nodeType="withEffect">
                                  <p:stCondLst>
                                    <p:cond delay="500"/>
                                  </p:stCondLst>
                                  <p:childTnLst>
                                    <p:animScale>
                                      <p:cBhvr>
                                        <p:cTn id="54" dur="200" fill="hold"/>
                                        <p:tgtEl>
                                          <p:spTgt spid="10"/>
                                        </p:tgtEl>
                                      </p:cBhvr>
                                      <p:by x="95000" y="95000"/>
                                    </p:animScale>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 fill="hold"/>
                                        <p:tgtEl>
                                          <p:spTgt spid="7"/>
                                        </p:tgtEl>
                                        <p:attrNameLst>
                                          <p:attrName>ppt_w</p:attrName>
                                        </p:attrNameLst>
                                      </p:cBhvr>
                                      <p:tavLst>
                                        <p:tav tm="0">
                                          <p:val>
                                            <p:fltVal val="0"/>
                                          </p:val>
                                        </p:tav>
                                        <p:tav tm="100000">
                                          <p:val>
                                            <p:strVal val="#ppt_w"/>
                                          </p:val>
                                        </p:tav>
                                      </p:tavLst>
                                    </p:anim>
                                    <p:anim calcmode="lin" valueType="num">
                                      <p:cBhvr>
                                        <p:cTn id="59" dur="100" fill="hold"/>
                                        <p:tgtEl>
                                          <p:spTgt spid="7"/>
                                        </p:tgtEl>
                                        <p:attrNameLst>
                                          <p:attrName>ppt_h</p:attrName>
                                        </p:attrNameLst>
                                      </p:cBhvr>
                                      <p:tavLst>
                                        <p:tav tm="0">
                                          <p:val>
                                            <p:fltVal val="0"/>
                                          </p:val>
                                        </p:tav>
                                        <p:tav tm="100000">
                                          <p:val>
                                            <p:strVal val="#ppt_h"/>
                                          </p:val>
                                        </p:tav>
                                      </p:tavLst>
                                    </p:anim>
                                    <p:animEffect transition="in" filter="fade">
                                      <p:cBhvr>
                                        <p:cTn id="60" dur="100"/>
                                        <p:tgtEl>
                                          <p:spTgt spid="7"/>
                                        </p:tgtEl>
                                      </p:cBhvr>
                                    </p:animEffect>
                                  </p:childTnLst>
                                </p:cTn>
                              </p:par>
                              <p:par>
                                <p:cTn id="61" presetID="6" presetClass="emph" presetSubtype="0" fill="hold" nodeType="withEffect">
                                  <p:stCondLst>
                                    <p:cond delay="100"/>
                                  </p:stCondLst>
                                  <p:childTnLst>
                                    <p:animScale>
                                      <p:cBhvr>
                                        <p:cTn id="62" dur="100" fill="hold"/>
                                        <p:tgtEl>
                                          <p:spTgt spid="7"/>
                                        </p:tgtEl>
                                      </p:cBhvr>
                                      <p:by x="110000" y="110000"/>
                                    </p:animScale>
                                  </p:childTnLst>
                                </p:cTn>
                              </p:par>
                              <p:par>
                                <p:cTn id="63" presetID="6" presetClass="emph" presetSubtype="0" fill="hold" nodeType="withEffect">
                                  <p:stCondLst>
                                    <p:cond delay="200"/>
                                  </p:stCondLst>
                                  <p:childTnLst>
                                    <p:animScale>
                                      <p:cBhvr>
                                        <p:cTn id="64" dur="200" fill="hold"/>
                                        <p:tgtEl>
                                          <p:spTgt spid="7"/>
                                        </p:tgtEl>
                                      </p:cBhvr>
                                      <p:by x="90000" y="90000"/>
                                    </p:animScale>
                                  </p:childTnLst>
                                </p:cTn>
                              </p:par>
                              <p:par>
                                <p:cTn id="65" presetID="6" presetClass="emph" presetSubtype="0" fill="hold" nodeType="withEffect">
                                  <p:stCondLst>
                                    <p:cond delay="400"/>
                                  </p:stCondLst>
                                  <p:childTnLst>
                                    <p:animScale>
                                      <p:cBhvr>
                                        <p:cTn id="66" dur="100" fill="hold"/>
                                        <p:tgtEl>
                                          <p:spTgt spid="7"/>
                                        </p:tgtEl>
                                      </p:cBhvr>
                                      <p:by x="105000" y="105000"/>
                                    </p:animScale>
                                  </p:childTnLst>
                                </p:cTn>
                              </p:par>
                              <p:par>
                                <p:cTn id="67" presetID="6" presetClass="emph" presetSubtype="0" fill="hold" nodeType="withEffect">
                                  <p:stCondLst>
                                    <p:cond delay="500"/>
                                  </p:stCondLst>
                                  <p:childTnLst>
                                    <p:animScale>
                                      <p:cBhvr>
                                        <p:cTn id="68" dur="200" fill="hold"/>
                                        <p:tgtEl>
                                          <p:spTgt spid="7"/>
                                        </p:tgtEl>
                                      </p:cBhvr>
                                      <p:by x="95000" y="95000"/>
                                    </p:animScale>
                                  </p:childTnLst>
                                </p:cTn>
                              </p:par>
                            </p:childTnLst>
                          </p:cTn>
                        </p:par>
                        <p:par>
                          <p:cTn id="69" fill="hold">
                            <p:stCondLst>
                              <p:cond delay="4500"/>
                            </p:stCondLst>
                            <p:childTnLst>
                              <p:par>
                                <p:cTn id="70" presetID="53" presetClass="entr" presetSubtype="16"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100" fill="hold"/>
                                        <p:tgtEl>
                                          <p:spTgt spid="15"/>
                                        </p:tgtEl>
                                        <p:attrNameLst>
                                          <p:attrName>ppt_w</p:attrName>
                                        </p:attrNameLst>
                                      </p:cBhvr>
                                      <p:tavLst>
                                        <p:tav tm="0">
                                          <p:val>
                                            <p:fltVal val="0"/>
                                          </p:val>
                                        </p:tav>
                                        <p:tav tm="100000">
                                          <p:val>
                                            <p:strVal val="#ppt_w"/>
                                          </p:val>
                                        </p:tav>
                                      </p:tavLst>
                                    </p:anim>
                                    <p:anim calcmode="lin" valueType="num">
                                      <p:cBhvr>
                                        <p:cTn id="73" dur="100" fill="hold"/>
                                        <p:tgtEl>
                                          <p:spTgt spid="15"/>
                                        </p:tgtEl>
                                        <p:attrNameLst>
                                          <p:attrName>ppt_h</p:attrName>
                                        </p:attrNameLst>
                                      </p:cBhvr>
                                      <p:tavLst>
                                        <p:tav tm="0">
                                          <p:val>
                                            <p:fltVal val="0"/>
                                          </p:val>
                                        </p:tav>
                                        <p:tav tm="100000">
                                          <p:val>
                                            <p:strVal val="#ppt_h"/>
                                          </p:val>
                                        </p:tav>
                                      </p:tavLst>
                                    </p:anim>
                                    <p:animEffect transition="in" filter="fade">
                                      <p:cBhvr>
                                        <p:cTn id="74" dur="100"/>
                                        <p:tgtEl>
                                          <p:spTgt spid="15"/>
                                        </p:tgtEl>
                                      </p:cBhvr>
                                    </p:animEffect>
                                  </p:childTnLst>
                                </p:cTn>
                              </p:par>
                              <p:par>
                                <p:cTn id="75" presetID="6" presetClass="emph" presetSubtype="0" fill="hold" nodeType="withEffect">
                                  <p:stCondLst>
                                    <p:cond delay="100"/>
                                  </p:stCondLst>
                                  <p:childTnLst>
                                    <p:animScale>
                                      <p:cBhvr>
                                        <p:cTn id="76" dur="100" fill="hold"/>
                                        <p:tgtEl>
                                          <p:spTgt spid="15"/>
                                        </p:tgtEl>
                                      </p:cBhvr>
                                      <p:by x="110000" y="110000"/>
                                    </p:animScale>
                                  </p:childTnLst>
                                </p:cTn>
                              </p:par>
                              <p:par>
                                <p:cTn id="77" presetID="6" presetClass="emph" presetSubtype="0" fill="hold" nodeType="withEffect">
                                  <p:stCondLst>
                                    <p:cond delay="200"/>
                                  </p:stCondLst>
                                  <p:childTnLst>
                                    <p:animScale>
                                      <p:cBhvr>
                                        <p:cTn id="78" dur="200" fill="hold"/>
                                        <p:tgtEl>
                                          <p:spTgt spid="15"/>
                                        </p:tgtEl>
                                      </p:cBhvr>
                                      <p:by x="90000" y="90000"/>
                                    </p:animScale>
                                  </p:childTnLst>
                                </p:cTn>
                              </p:par>
                              <p:par>
                                <p:cTn id="79" presetID="6" presetClass="emph" presetSubtype="0" fill="hold" nodeType="withEffect">
                                  <p:stCondLst>
                                    <p:cond delay="400"/>
                                  </p:stCondLst>
                                  <p:childTnLst>
                                    <p:animScale>
                                      <p:cBhvr>
                                        <p:cTn id="80" dur="100" fill="hold"/>
                                        <p:tgtEl>
                                          <p:spTgt spid="15"/>
                                        </p:tgtEl>
                                      </p:cBhvr>
                                      <p:by x="105000" y="105000"/>
                                    </p:animScale>
                                  </p:childTnLst>
                                </p:cTn>
                              </p:par>
                              <p:par>
                                <p:cTn id="81" presetID="6" presetClass="emph" presetSubtype="0" fill="hold" nodeType="withEffect">
                                  <p:stCondLst>
                                    <p:cond delay="500"/>
                                  </p:stCondLst>
                                  <p:childTnLst>
                                    <p:animScale>
                                      <p:cBhvr>
                                        <p:cTn id="82" dur="200" fill="hold"/>
                                        <p:tgtEl>
                                          <p:spTgt spid="15"/>
                                        </p:tgtEl>
                                      </p:cBhvr>
                                      <p:by x="95000" y="95000"/>
                                    </p:animScale>
                                  </p:childTnLst>
                                </p:cTn>
                              </p:par>
                            </p:childTnLst>
                          </p:cTn>
                        </p:par>
                        <p:par>
                          <p:cTn id="83" fill="hold">
                            <p:stCondLst>
                              <p:cond delay="5000"/>
                            </p:stCondLst>
                            <p:childTnLst>
                              <p:par>
                                <p:cTn id="84" presetID="22" presetClass="entr" presetSubtype="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right)">
                                      <p:cBhvr>
                                        <p:cTn id="86" dur="500"/>
                                        <p:tgtEl>
                                          <p:spTgt spid="21"/>
                                        </p:tgtEl>
                                      </p:cBhvr>
                                    </p:animEffect>
                                  </p:childTnLst>
                                </p:cTn>
                              </p:par>
                            </p:childTnLst>
                          </p:cTn>
                        </p:par>
                        <p:par>
                          <p:cTn id="87" fill="hold">
                            <p:stCondLst>
                              <p:cond delay="5500"/>
                            </p:stCondLst>
                            <p:childTnLst>
                              <p:par>
                                <p:cTn id="88" presetID="22" presetClass="entr" presetSubtype="4" fill="hold"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childTnLst>
                          </p:cTn>
                        </p:par>
                        <p:par>
                          <p:cTn id="91" fill="hold">
                            <p:stCondLst>
                              <p:cond delay="6000"/>
                            </p:stCondLst>
                            <p:childTnLst>
                              <p:par>
                                <p:cTn id="92" presetID="22" presetClass="entr" presetSubtype="8" fill="hold"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left)">
                                      <p:cBhvr>
                                        <p:cTn id="94" dur="500"/>
                                        <p:tgtEl>
                                          <p:spTgt spid="19"/>
                                        </p:tgtEl>
                                      </p:cBhvr>
                                    </p:animEffect>
                                  </p:childTnLst>
                                </p:cTn>
                              </p:par>
                            </p:childTnLst>
                          </p:cTn>
                        </p:par>
                        <p:par>
                          <p:cTn id="95" fill="hold">
                            <p:stCondLst>
                              <p:cond delay="6500"/>
                            </p:stCondLst>
                            <p:childTnLst>
                              <p:par>
                                <p:cTn id="96" presetID="22" presetClass="entr" presetSubtype="1"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up)">
                                      <p:cBhvr>
                                        <p:cTn id="98" dur="500"/>
                                        <p:tgtEl>
                                          <p:spTgt spid="25"/>
                                        </p:tgtEl>
                                      </p:cBhvr>
                                    </p:animEffect>
                                  </p:childTnLst>
                                </p:cTn>
                              </p:par>
                            </p:childTnLst>
                          </p:cTn>
                        </p:par>
                        <p:par>
                          <p:cTn id="99" fill="hold">
                            <p:stCondLst>
                              <p:cond delay="7000"/>
                            </p:stCondLst>
                            <p:childTnLst>
                              <p:par>
                                <p:cTn id="100" presetID="22" presetClass="entr" presetSubtype="8"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left)">
                                      <p:cBhvr>
                                        <p:cTn id="102" dur="500"/>
                                        <p:tgtEl>
                                          <p:spTgt spid="18"/>
                                        </p:tgtEl>
                                      </p:cBhvr>
                                    </p:animEffect>
                                  </p:childTnLst>
                                </p:cTn>
                              </p:par>
                            </p:childTnLst>
                          </p:cTn>
                        </p:par>
                        <p:par>
                          <p:cTn id="103" fill="hold">
                            <p:stCondLst>
                              <p:cond delay="7500"/>
                            </p:stCondLst>
                            <p:childTnLst>
                              <p:par>
                                <p:cTn id="104" presetID="22" presetClass="entr" presetSubtype="1" fill="hold"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ipe(up)">
                                      <p:cBhvr>
                                        <p:cTn id="106" dur="500"/>
                                        <p:tgtEl>
                                          <p:spTgt spid="24"/>
                                        </p:tgtEl>
                                      </p:cBhvr>
                                    </p:animEffect>
                                  </p:childTnLst>
                                </p:cTn>
                              </p:par>
                            </p:childTnLst>
                          </p:cTn>
                        </p:par>
                        <p:par>
                          <p:cTn id="107" fill="hold">
                            <p:stCondLst>
                              <p:cond delay="8000"/>
                            </p:stCondLst>
                            <p:childTnLst>
                              <p:par>
                                <p:cTn id="108" presetID="22" presetClass="entr" presetSubtype="2"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right)">
                                      <p:cBhvr>
                                        <p:cTn id="110" dur="500"/>
                                        <p:tgtEl>
                                          <p:spTgt spid="20"/>
                                        </p:tgtEl>
                                      </p:cBhvr>
                                    </p:animEffect>
                                  </p:childTnLst>
                                </p:cTn>
                              </p:par>
                            </p:childTnLst>
                          </p:cTn>
                        </p:par>
                        <p:par>
                          <p:cTn id="111" fill="hold">
                            <p:stCondLst>
                              <p:cond delay="8500"/>
                            </p:stCondLst>
                            <p:childTnLst>
                              <p:par>
                                <p:cTn id="112" presetID="22" presetClass="entr" presetSubtype="4" fill="hold"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2"/>
          <p:cNvGrpSpPr/>
          <p:nvPr/>
        </p:nvGrpSpPr>
        <p:grpSpPr>
          <a:xfrm>
            <a:off x="1838370" y="1358738"/>
            <a:ext cx="2129660" cy="1254515"/>
            <a:chOff x="1193092" y="2758125"/>
            <a:chExt cx="2253191" cy="1327967"/>
          </a:xfrm>
        </p:grpSpPr>
        <p:sp>
          <p:nvSpPr>
            <p:cNvPr id="47" name="文本框 88"/>
            <p:cNvSpPr txBox="1"/>
            <p:nvPr/>
          </p:nvSpPr>
          <p:spPr>
            <a:xfrm>
              <a:off x="1558702" y="2853730"/>
              <a:ext cx="1142307" cy="342086"/>
            </a:xfrm>
            <a:prstGeom prst="rect">
              <a:avLst/>
            </a:prstGeom>
            <a:noFill/>
          </p:spPr>
          <p:txBody>
            <a:bodyPr wrap="square" rtlCol="0">
              <a:spAutoFit/>
            </a:bodyPr>
            <a:lstStyle/>
            <a:p>
              <a:r>
                <a:rPr lang="zh-CN" altLang="en-US" sz="1500" b="1" dirty="0">
                  <a:solidFill>
                    <a:schemeClr val="accent1"/>
                  </a:solidFill>
                  <a:cs typeface="+mn-ea"/>
                  <a:sym typeface="+mn-lt"/>
                </a:rPr>
                <a:t>添加标题</a:t>
              </a:r>
            </a:p>
          </p:txBody>
        </p:sp>
        <p:sp>
          <p:nvSpPr>
            <p:cNvPr id="49" name="文本框 90"/>
            <p:cNvSpPr txBox="1"/>
            <p:nvPr/>
          </p:nvSpPr>
          <p:spPr>
            <a:xfrm>
              <a:off x="1193092" y="2758125"/>
              <a:ext cx="566221" cy="472406"/>
            </a:xfrm>
            <a:prstGeom prst="rect">
              <a:avLst/>
            </a:prstGeom>
            <a:noFill/>
          </p:spPr>
          <p:txBody>
            <a:bodyPr wrap="square" rtlCol="0">
              <a:spAutoFit/>
            </a:bodyPr>
            <a:lstStyle/>
            <a:p>
              <a:r>
                <a:rPr lang="en-US" altLang="zh-CN" sz="2300" dirty="0">
                  <a:solidFill>
                    <a:schemeClr val="accent1"/>
                  </a:solidFill>
                  <a:cs typeface="+mn-ea"/>
                  <a:sym typeface="+mn-lt"/>
                </a:rPr>
                <a:t>01</a:t>
              </a:r>
              <a:endParaRPr lang="zh-CN" altLang="en-US" sz="2300" dirty="0">
                <a:solidFill>
                  <a:schemeClr val="accent1"/>
                </a:solidFill>
                <a:cs typeface="+mn-ea"/>
                <a:sym typeface="+mn-lt"/>
              </a:endParaRPr>
            </a:p>
          </p:txBody>
        </p:sp>
        <p:sp>
          <p:nvSpPr>
            <p:cNvPr id="68" name="文本框 113"/>
            <p:cNvSpPr txBox="1"/>
            <p:nvPr/>
          </p:nvSpPr>
          <p:spPr>
            <a:xfrm>
              <a:off x="1198662" y="3174862"/>
              <a:ext cx="2247621" cy="911230"/>
            </a:xfrm>
            <a:prstGeom prst="rect">
              <a:avLst/>
            </a:prstGeom>
            <a:noFill/>
          </p:spPr>
          <p:txBody>
            <a:bodyPr wrap="square" rtlCol="0">
              <a:spAutoFit/>
            </a:bodyPr>
            <a:lstStyle/>
            <a:p>
              <a:pPr>
                <a:lnSpc>
                  <a:spcPct val="120000"/>
                </a:lnSpc>
              </a:pPr>
              <a:r>
                <a:rPr lang="zh-CN" altLang="en-US" sz="1000" dirty="0">
                  <a:cs typeface="+mn-ea"/>
                  <a:sym typeface="+mn-lt"/>
                </a:rPr>
                <a:t>单击添加详细文字说明，或复制文本黏贴自此右键只保留文字单击添加详细文字说明，或复制文本黏贴自此右键只保留文字</a:t>
              </a:r>
            </a:p>
          </p:txBody>
        </p:sp>
      </p:grpSp>
      <p:grpSp>
        <p:nvGrpSpPr>
          <p:cNvPr id="5" name="组合 55"/>
          <p:cNvGrpSpPr/>
          <p:nvPr/>
        </p:nvGrpSpPr>
        <p:grpSpPr>
          <a:xfrm>
            <a:off x="3736118" y="4373367"/>
            <a:ext cx="2156839" cy="1256147"/>
            <a:chOff x="2589123" y="4376358"/>
            <a:chExt cx="2281947" cy="1329692"/>
          </a:xfrm>
        </p:grpSpPr>
        <p:sp>
          <p:nvSpPr>
            <p:cNvPr id="57" name="文本框 111"/>
            <p:cNvSpPr txBox="1"/>
            <p:nvPr/>
          </p:nvSpPr>
          <p:spPr>
            <a:xfrm>
              <a:off x="3008683" y="4459392"/>
              <a:ext cx="1142307" cy="342086"/>
            </a:xfrm>
            <a:prstGeom prst="rect">
              <a:avLst/>
            </a:prstGeom>
            <a:noFill/>
          </p:spPr>
          <p:txBody>
            <a:bodyPr wrap="square" rtlCol="0">
              <a:spAutoFit/>
            </a:bodyPr>
            <a:lstStyle/>
            <a:p>
              <a:r>
                <a:rPr lang="zh-CN" altLang="en-US" sz="1500" b="1" dirty="0">
                  <a:solidFill>
                    <a:schemeClr val="accent2"/>
                  </a:solidFill>
                  <a:cs typeface="+mn-ea"/>
                  <a:sym typeface="+mn-lt"/>
                </a:rPr>
                <a:t>添加标题</a:t>
              </a:r>
            </a:p>
          </p:txBody>
        </p:sp>
        <p:sp>
          <p:nvSpPr>
            <p:cNvPr id="59" name="文本框 113"/>
            <p:cNvSpPr txBox="1"/>
            <p:nvPr/>
          </p:nvSpPr>
          <p:spPr>
            <a:xfrm>
              <a:off x="2589123" y="4376358"/>
              <a:ext cx="582003" cy="472405"/>
            </a:xfrm>
            <a:prstGeom prst="rect">
              <a:avLst/>
            </a:prstGeom>
            <a:noFill/>
          </p:spPr>
          <p:txBody>
            <a:bodyPr wrap="square" rtlCol="0">
              <a:spAutoFit/>
            </a:bodyPr>
            <a:lstStyle/>
            <a:p>
              <a:r>
                <a:rPr lang="en-US" altLang="zh-CN" sz="2300" dirty="0">
                  <a:solidFill>
                    <a:schemeClr val="accent2"/>
                  </a:solidFill>
                  <a:cs typeface="+mn-ea"/>
                  <a:sym typeface="+mn-lt"/>
                </a:rPr>
                <a:t>02</a:t>
              </a:r>
              <a:endParaRPr lang="zh-CN" altLang="en-US" sz="2300" dirty="0">
                <a:solidFill>
                  <a:schemeClr val="accent2"/>
                </a:solidFill>
                <a:cs typeface="+mn-ea"/>
                <a:sym typeface="+mn-lt"/>
              </a:endParaRPr>
            </a:p>
          </p:txBody>
        </p:sp>
        <p:sp>
          <p:nvSpPr>
            <p:cNvPr id="69" name="文本框 113"/>
            <p:cNvSpPr txBox="1"/>
            <p:nvPr/>
          </p:nvSpPr>
          <p:spPr>
            <a:xfrm>
              <a:off x="2623449" y="4794821"/>
              <a:ext cx="2247621" cy="911229"/>
            </a:xfrm>
            <a:prstGeom prst="rect">
              <a:avLst/>
            </a:prstGeom>
            <a:noFill/>
          </p:spPr>
          <p:txBody>
            <a:bodyPr wrap="square" rtlCol="0">
              <a:spAutoFit/>
            </a:bodyPr>
            <a:lstStyle/>
            <a:p>
              <a:pPr>
                <a:lnSpc>
                  <a:spcPct val="120000"/>
                </a:lnSpc>
              </a:pPr>
              <a:r>
                <a:rPr lang="zh-CN" altLang="en-US" sz="1000" dirty="0">
                  <a:cs typeface="+mn-ea"/>
                  <a:sym typeface="+mn-lt"/>
                </a:rPr>
                <a:t>单击添加详细文字说明，或复制文本黏贴自此右键只保留文字单击添加详细文字说明，或复制文本黏贴自此右键只保留文字</a:t>
              </a:r>
            </a:p>
          </p:txBody>
        </p:sp>
      </p:grpSp>
      <p:grpSp>
        <p:nvGrpSpPr>
          <p:cNvPr id="6" name="组合 57"/>
          <p:cNvGrpSpPr/>
          <p:nvPr/>
        </p:nvGrpSpPr>
        <p:grpSpPr>
          <a:xfrm>
            <a:off x="5666998" y="1360565"/>
            <a:ext cx="2150456" cy="1252690"/>
            <a:chOff x="6931730" y="1797007"/>
            <a:chExt cx="2275193" cy="1326034"/>
          </a:xfrm>
        </p:grpSpPr>
        <p:sp>
          <p:nvSpPr>
            <p:cNvPr id="61" name="文本框 115"/>
            <p:cNvSpPr txBox="1"/>
            <p:nvPr/>
          </p:nvSpPr>
          <p:spPr>
            <a:xfrm>
              <a:off x="7401171" y="1867105"/>
              <a:ext cx="1142308" cy="342086"/>
            </a:xfrm>
            <a:prstGeom prst="rect">
              <a:avLst/>
            </a:prstGeom>
            <a:noFill/>
          </p:spPr>
          <p:txBody>
            <a:bodyPr wrap="square" rtlCol="0">
              <a:spAutoFit/>
            </a:bodyPr>
            <a:lstStyle/>
            <a:p>
              <a:r>
                <a:rPr lang="zh-CN" altLang="en-US" sz="1500" b="1" dirty="0">
                  <a:solidFill>
                    <a:schemeClr val="accent3"/>
                  </a:solidFill>
                  <a:cs typeface="+mn-ea"/>
                  <a:sym typeface="+mn-lt"/>
                </a:rPr>
                <a:t>添加标题</a:t>
              </a:r>
            </a:p>
          </p:txBody>
        </p:sp>
        <p:sp>
          <p:nvSpPr>
            <p:cNvPr id="63" name="文本框 117"/>
            <p:cNvSpPr txBox="1"/>
            <p:nvPr/>
          </p:nvSpPr>
          <p:spPr>
            <a:xfrm>
              <a:off x="6931730" y="1797007"/>
              <a:ext cx="587112" cy="472405"/>
            </a:xfrm>
            <a:prstGeom prst="rect">
              <a:avLst/>
            </a:prstGeom>
            <a:noFill/>
          </p:spPr>
          <p:txBody>
            <a:bodyPr wrap="square" rtlCol="0">
              <a:spAutoFit/>
            </a:bodyPr>
            <a:lstStyle/>
            <a:p>
              <a:r>
                <a:rPr lang="en-US" altLang="zh-CN" sz="2300" dirty="0">
                  <a:solidFill>
                    <a:schemeClr val="accent3"/>
                  </a:solidFill>
                  <a:cs typeface="+mn-ea"/>
                  <a:sym typeface="+mn-lt"/>
                </a:rPr>
                <a:t>03</a:t>
              </a:r>
              <a:endParaRPr lang="zh-CN" altLang="en-US" sz="2300" dirty="0">
                <a:solidFill>
                  <a:schemeClr val="accent3"/>
                </a:solidFill>
                <a:cs typeface="+mn-ea"/>
                <a:sym typeface="+mn-lt"/>
              </a:endParaRPr>
            </a:p>
          </p:txBody>
        </p:sp>
        <p:sp>
          <p:nvSpPr>
            <p:cNvPr id="70" name="文本框 113"/>
            <p:cNvSpPr txBox="1"/>
            <p:nvPr/>
          </p:nvSpPr>
          <p:spPr>
            <a:xfrm>
              <a:off x="6959302" y="2211812"/>
              <a:ext cx="2247621" cy="911229"/>
            </a:xfrm>
            <a:prstGeom prst="rect">
              <a:avLst/>
            </a:prstGeom>
            <a:noFill/>
          </p:spPr>
          <p:txBody>
            <a:bodyPr wrap="square" rtlCol="0">
              <a:spAutoFit/>
            </a:bodyPr>
            <a:lstStyle/>
            <a:p>
              <a:pPr>
                <a:lnSpc>
                  <a:spcPct val="120000"/>
                </a:lnSpc>
              </a:pPr>
              <a:r>
                <a:rPr lang="zh-CN" altLang="en-US" sz="1000" dirty="0">
                  <a:cs typeface="+mn-ea"/>
                  <a:sym typeface="+mn-lt"/>
                </a:rPr>
                <a:t>单击添加详细文字说明，或复制文本黏贴自此右键只保留文字单击添加详细文字说明，或复制文本黏贴自此右键只保留文字</a:t>
              </a:r>
            </a:p>
          </p:txBody>
        </p:sp>
      </p:grpSp>
      <p:grpSp>
        <p:nvGrpSpPr>
          <p:cNvPr id="7" name="组合 59"/>
          <p:cNvGrpSpPr/>
          <p:nvPr/>
        </p:nvGrpSpPr>
        <p:grpSpPr>
          <a:xfrm>
            <a:off x="7711500" y="4373364"/>
            <a:ext cx="2167517" cy="1272984"/>
            <a:chOff x="8482482" y="3314637"/>
            <a:chExt cx="2293244" cy="1347516"/>
          </a:xfrm>
        </p:grpSpPr>
        <p:sp>
          <p:nvSpPr>
            <p:cNvPr id="65" name="文本框 119"/>
            <p:cNvSpPr txBox="1"/>
            <p:nvPr/>
          </p:nvSpPr>
          <p:spPr>
            <a:xfrm>
              <a:off x="8913339" y="3379273"/>
              <a:ext cx="1142307" cy="342086"/>
            </a:xfrm>
            <a:prstGeom prst="rect">
              <a:avLst/>
            </a:prstGeom>
            <a:noFill/>
          </p:spPr>
          <p:txBody>
            <a:bodyPr wrap="square" rtlCol="0">
              <a:spAutoFit/>
            </a:bodyPr>
            <a:lstStyle/>
            <a:p>
              <a:r>
                <a:rPr lang="zh-CN" altLang="en-US" sz="1500" b="1" dirty="0">
                  <a:solidFill>
                    <a:schemeClr val="accent4"/>
                  </a:solidFill>
                  <a:cs typeface="+mn-ea"/>
                  <a:sym typeface="+mn-lt"/>
                </a:rPr>
                <a:t>添加标题</a:t>
              </a:r>
            </a:p>
          </p:txBody>
        </p:sp>
        <p:sp>
          <p:nvSpPr>
            <p:cNvPr id="67" name="文本框 121"/>
            <p:cNvSpPr txBox="1"/>
            <p:nvPr/>
          </p:nvSpPr>
          <p:spPr>
            <a:xfrm>
              <a:off x="8482482" y="3314637"/>
              <a:ext cx="654864" cy="472405"/>
            </a:xfrm>
            <a:prstGeom prst="rect">
              <a:avLst/>
            </a:prstGeom>
            <a:noFill/>
          </p:spPr>
          <p:txBody>
            <a:bodyPr wrap="square" rtlCol="0">
              <a:spAutoFit/>
            </a:bodyPr>
            <a:lstStyle/>
            <a:p>
              <a:r>
                <a:rPr lang="en-US" altLang="zh-CN" sz="2300" dirty="0">
                  <a:solidFill>
                    <a:schemeClr val="accent4"/>
                  </a:solidFill>
                  <a:cs typeface="+mn-ea"/>
                  <a:sym typeface="+mn-lt"/>
                </a:rPr>
                <a:t>04</a:t>
              </a:r>
              <a:endParaRPr lang="zh-CN" altLang="en-US" sz="2300" dirty="0">
                <a:solidFill>
                  <a:schemeClr val="accent4"/>
                </a:solidFill>
                <a:cs typeface="+mn-ea"/>
                <a:sym typeface="+mn-lt"/>
              </a:endParaRPr>
            </a:p>
          </p:txBody>
        </p:sp>
        <p:sp>
          <p:nvSpPr>
            <p:cNvPr id="71" name="文本框 113"/>
            <p:cNvSpPr txBox="1"/>
            <p:nvPr/>
          </p:nvSpPr>
          <p:spPr>
            <a:xfrm>
              <a:off x="8528105" y="3750924"/>
              <a:ext cx="2247621" cy="911229"/>
            </a:xfrm>
            <a:prstGeom prst="rect">
              <a:avLst/>
            </a:prstGeom>
            <a:noFill/>
          </p:spPr>
          <p:txBody>
            <a:bodyPr wrap="square" rtlCol="0">
              <a:spAutoFit/>
            </a:bodyPr>
            <a:lstStyle/>
            <a:p>
              <a:pPr>
                <a:lnSpc>
                  <a:spcPct val="120000"/>
                </a:lnSpc>
              </a:pPr>
              <a:r>
                <a:rPr lang="zh-CN" altLang="en-US" sz="1000" dirty="0">
                  <a:cs typeface="+mn-ea"/>
                  <a:sym typeface="+mn-lt"/>
                </a:rPr>
                <a:t>单击添加详细文字说明，或复制文本黏贴自此右键只保留文字单击添加详细文字说明，或复制文本黏贴自此右键只保留文字</a:t>
              </a:r>
            </a:p>
          </p:txBody>
        </p:sp>
      </p:grpSp>
      <p:grpSp>
        <p:nvGrpSpPr>
          <p:cNvPr id="8" name="组合 2"/>
          <p:cNvGrpSpPr/>
          <p:nvPr/>
        </p:nvGrpSpPr>
        <p:grpSpPr>
          <a:xfrm>
            <a:off x="2419853" y="992933"/>
            <a:ext cx="6736399" cy="4882796"/>
            <a:chOff x="2560549" y="1050825"/>
            <a:chExt cx="7128072" cy="5167487"/>
          </a:xfrm>
        </p:grpSpPr>
        <p:sp>
          <p:nvSpPr>
            <p:cNvPr id="2" name="任意多边形 1"/>
            <p:cNvSpPr/>
            <p:nvPr/>
          </p:nvSpPr>
          <p:spPr>
            <a:xfrm rot="19188192" flipH="1">
              <a:off x="3162793" y="1050825"/>
              <a:ext cx="5910043" cy="5167487"/>
            </a:xfrm>
            <a:custGeom>
              <a:avLst/>
              <a:gdLst>
                <a:gd name="connsiteX0" fmla="*/ 7803102 w 9728199"/>
                <a:gd name="connsiteY0" fmla="*/ 0 h 8508998"/>
                <a:gd name="connsiteX1" fmla="*/ 9526046 w 9728199"/>
                <a:gd name="connsiteY1" fmla="*/ 0 h 8508998"/>
                <a:gd name="connsiteX2" fmla="*/ 9728199 w 9728199"/>
                <a:gd name="connsiteY2" fmla="*/ 202153 h 8508998"/>
                <a:gd name="connsiteX3" fmla="*/ 9728199 w 9728199"/>
                <a:gd name="connsiteY3" fmla="*/ 1925097 h 8508998"/>
                <a:gd name="connsiteX4" fmla="*/ 9526046 w 9728199"/>
                <a:gd name="connsiteY4" fmla="*/ 2127250 h 8508998"/>
                <a:gd name="connsiteX5" fmla="*/ 8825335 w 9728199"/>
                <a:gd name="connsiteY5" fmla="*/ 2127250 h 8508998"/>
                <a:gd name="connsiteX6" fmla="*/ 8825310 w 9728199"/>
                <a:gd name="connsiteY6" fmla="*/ 2127249 h 8508998"/>
                <a:gd name="connsiteX7" fmla="*/ 8066282 w 9728199"/>
                <a:gd name="connsiteY7" fmla="*/ 2127249 h 8508998"/>
                <a:gd name="connsiteX8" fmla="*/ 7188793 w 9728199"/>
                <a:gd name="connsiteY8" fmla="*/ 3004738 h 8508998"/>
                <a:gd name="connsiteX9" fmla="*/ 7188793 w 9728199"/>
                <a:gd name="connsiteY9" fmla="*/ 3763766 h 8508998"/>
                <a:gd name="connsiteX10" fmla="*/ 7193323 w 9728199"/>
                <a:gd name="connsiteY10" fmla="*/ 3853484 h 8508998"/>
                <a:gd name="connsiteX11" fmla="*/ 7194549 w 9728199"/>
                <a:gd name="connsiteY11" fmla="*/ 3861515 h 8508998"/>
                <a:gd name="connsiteX12" fmla="*/ 7194549 w 9728199"/>
                <a:gd name="connsiteY12" fmla="*/ 4052346 h 8508998"/>
                <a:gd name="connsiteX13" fmla="*/ 6992396 w 9728199"/>
                <a:gd name="connsiteY13" fmla="*/ 4254499 h 8508998"/>
                <a:gd name="connsiteX14" fmla="*/ 6288052 w 9728199"/>
                <a:gd name="connsiteY14" fmla="*/ 4254499 h 8508998"/>
                <a:gd name="connsiteX15" fmla="*/ 5698372 w 9728199"/>
                <a:gd name="connsiteY15" fmla="*/ 4254499 h 8508998"/>
                <a:gd name="connsiteX16" fmla="*/ 5529024 w 9728199"/>
                <a:gd name="connsiteY16" fmla="*/ 4254499 h 8508998"/>
                <a:gd name="connsiteX17" fmla="*/ 4651535 w 9728199"/>
                <a:gd name="connsiteY17" fmla="*/ 5131987 h 8508998"/>
                <a:gd name="connsiteX18" fmla="*/ 4651535 w 9728199"/>
                <a:gd name="connsiteY18" fmla="*/ 5891015 h 8508998"/>
                <a:gd name="connsiteX19" fmla="*/ 4656066 w 9728199"/>
                <a:gd name="connsiteY19" fmla="*/ 5980733 h 8508998"/>
                <a:gd name="connsiteX20" fmla="*/ 4660899 w 9728199"/>
                <a:gd name="connsiteY20" fmla="*/ 6012404 h 8508998"/>
                <a:gd name="connsiteX21" fmla="*/ 4660899 w 9728199"/>
                <a:gd name="connsiteY21" fmla="*/ 6179595 h 8508998"/>
                <a:gd name="connsiteX22" fmla="*/ 4458746 w 9728199"/>
                <a:gd name="connsiteY22" fmla="*/ 6381748 h 8508998"/>
                <a:gd name="connsiteX23" fmla="*/ 3763766 w 9728199"/>
                <a:gd name="connsiteY23" fmla="*/ 6381748 h 8508998"/>
                <a:gd name="connsiteX24" fmla="*/ 3067965 w 9728199"/>
                <a:gd name="connsiteY24" fmla="*/ 6381748 h 8508998"/>
                <a:gd name="connsiteX25" fmla="*/ 3004738 w 9728199"/>
                <a:gd name="connsiteY25" fmla="*/ 6381748 h 8508998"/>
                <a:gd name="connsiteX26" fmla="*/ 2127250 w 9728199"/>
                <a:gd name="connsiteY26" fmla="*/ 7259237 h 8508998"/>
                <a:gd name="connsiteX27" fmla="*/ 2127250 w 9728199"/>
                <a:gd name="connsiteY27" fmla="*/ 7322464 h 8508998"/>
                <a:gd name="connsiteX28" fmla="*/ 2127250 w 9728199"/>
                <a:gd name="connsiteY28" fmla="*/ 8018265 h 8508998"/>
                <a:gd name="connsiteX29" fmla="*/ 2127250 w 9728199"/>
                <a:gd name="connsiteY29" fmla="*/ 8306845 h 8508998"/>
                <a:gd name="connsiteX30" fmla="*/ 1925097 w 9728199"/>
                <a:gd name="connsiteY30" fmla="*/ 8508998 h 8508998"/>
                <a:gd name="connsiteX31" fmla="*/ 202153 w 9728199"/>
                <a:gd name="connsiteY31" fmla="*/ 8508998 h 8508998"/>
                <a:gd name="connsiteX32" fmla="*/ 0 w 9728199"/>
                <a:gd name="connsiteY32" fmla="*/ 8306845 h 8508998"/>
                <a:gd name="connsiteX33" fmla="*/ 0 w 9728199"/>
                <a:gd name="connsiteY33" fmla="*/ 6583901 h 8508998"/>
                <a:gd name="connsiteX34" fmla="*/ 202153 w 9728199"/>
                <a:gd name="connsiteY34" fmla="*/ 6381748 h 8508998"/>
                <a:gd name="connsiteX35" fmla="*/ 897132 w 9728199"/>
                <a:gd name="connsiteY35" fmla="*/ 6381748 h 8508998"/>
                <a:gd name="connsiteX36" fmla="*/ 1360196 w 9728199"/>
                <a:gd name="connsiteY36" fmla="*/ 6381748 h 8508998"/>
                <a:gd name="connsiteX37" fmla="*/ 1656160 w 9728199"/>
                <a:gd name="connsiteY37" fmla="*/ 6381748 h 8508998"/>
                <a:gd name="connsiteX38" fmla="*/ 2533649 w 9728199"/>
                <a:gd name="connsiteY38" fmla="*/ 5504259 h 8508998"/>
                <a:gd name="connsiteX39" fmla="*/ 2533649 w 9728199"/>
                <a:gd name="connsiteY39" fmla="*/ 5208293 h 8508998"/>
                <a:gd name="connsiteX40" fmla="*/ 2533649 w 9728199"/>
                <a:gd name="connsiteY40" fmla="*/ 4745231 h 8508998"/>
                <a:gd name="connsiteX41" fmla="*/ 2533649 w 9728199"/>
                <a:gd name="connsiteY41" fmla="*/ 4456651 h 8508998"/>
                <a:gd name="connsiteX42" fmla="*/ 2735802 w 9728199"/>
                <a:gd name="connsiteY42" fmla="*/ 4254499 h 8508998"/>
                <a:gd name="connsiteX43" fmla="*/ 3276315 w 9728199"/>
                <a:gd name="connsiteY43" fmla="*/ 4254499 h 8508998"/>
                <a:gd name="connsiteX44" fmla="*/ 3336812 w 9728199"/>
                <a:gd name="connsiteY44" fmla="*/ 4263732 h 8508998"/>
                <a:gd name="connsiteX45" fmla="*/ 3426530 w 9728199"/>
                <a:gd name="connsiteY45" fmla="*/ 4268262 h 8508998"/>
                <a:gd name="connsiteX46" fmla="*/ 4185558 w 9728199"/>
                <a:gd name="connsiteY46" fmla="*/ 4268262 h 8508998"/>
                <a:gd name="connsiteX47" fmla="*/ 5063047 w 9728199"/>
                <a:gd name="connsiteY47" fmla="*/ 3390773 h 8508998"/>
                <a:gd name="connsiteX48" fmla="*/ 5063047 w 9728199"/>
                <a:gd name="connsiteY48" fmla="*/ 3182054 h 8508998"/>
                <a:gd name="connsiteX49" fmla="*/ 5067299 w 9728199"/>
                <a:gd name="connsiteY49" fmla="*/ 3177802 h 8508998"/>
                <a:gd name="connsiteX50" fmla="*/ 5067299 w 9728199"/>
                <a:gd name="connsiteY50" fmla="*/ 2329402 h 8508998"/>
                <a:gd name="connsiteX51" fmla="*/ 5269452 w 9728199"/>
                <a:gd name="connsiteY51" fmla="*/ 2127250 h 8508998"/>
                <a:gd name="connsiteX52" fmla="*/ 6365590 w 9728199"/>
                <a:gd name="connsiteY52" fmla="*/ 2127250 h 8508998"/>
                <a:gd name="connsiteX53" fmla="*/ 6365592 w 9728199"/>
                <a:gd name="connsiteY53" fmla="*/ 2127249 h 8508998"/>
                <a:gd name="connsiteX54" fmla="*/ 6723587 w 9728199"/>
                <a:gd name="connsiteY54" fmla="*/ 2127249 h 8508998"/>
                <a:gd name="connsiteX55" fmla="*/ 7601076 w 9728199"/>
                <a:gd name="connsiteY55" fmla="*/ 1249760 h 8508998"/>
                <a:gd name="connsiteX56" fmla="*/ 7601076 w 9728199"/>
                <a:gd name="connsiteY56" fmla="*/ 490731 h 8508998"/>
                <a:gd name="connsiteX57" fmla="*/ 7600949 w 9728199"/>
                <a:gd name="connsiteY57" fmla="*/ 488217 h 8508998"/>
                <a:gd name="connsiteX58" fmla="*/ 7600949 w 9728199"/>
                <a:gd name="connsiteY58" fmla="*/ 202153 h 8508998"/>
                <a:gd name="connsiteX59" fmla="*/ 7803102 w 9728199"/>
                <a:gd name="connsiteY59" fmla="*/ 0 h 85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28199" h="8508998">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solidFill>
              <a:schemeClr val="bg1">
                <a:lumMod val="95000"/>
              </a:schemeClr>
            </a:solidFill>
            <a:ln w="22225">
              <a:gradFill flip="none" rotWithShape="1">
                <a:gsLst>
                  <a:gs pos="100000">
                    <a:schemeClr val="bg1"/>
                  </a:gs>
                  <a:gs pos="0">
                    <a:schemeClr val="bg1">
                      <a:lumMod val="85000"/>
                    </a:schemeClr>
                  </a:gs>
                </a:gsLst>
                <a:lin ang="0" scaled="0"/>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圆角矩形 3"/>
            <p:cNvSpPr/>
            <p:nvPr/>
          </p:nvSpPr>
          <p:spPr>
            <a:xfrm rot="19178164">
              <a:off x="2560549" y="3090326"/>
              <a:ext cx="1108272" cy="1107872"/>
            </a:xfrm>
            <a:prstGeom prst="roundRect">
              <a:avLst>
                <a:gd name="adj" fmla="val 9103"/>
              </a:avLst>
            </a:prstGeom>
            <a:solidFill>
              <a:schemeClr val="accent1"/>
            </a:solidFill>
            <a:ln w="222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6" name="圆角矩形 75"/>
            <p:cNvSpPr/>
            <p:nvPr/>
          </p:nvSpPr>
          <p:spPr>
            <a:xfrm rot="19178164">
              <a:off x="4560798" y="3080801"/>
              <a:ext cx="1108272" cy="1107872"/>
            </a:xfrm>
            <a:prstGeom prst="roundRect">
              <a:avLst>
                <a:gd name="adj" fmla="val 9103"/>
              </a:avLst>
            </a:prstGeom>
            <a:solidFill>
              <a:schemeClr val="accent2"/>
            </a:solidFill>
            <a:ln w="2222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7" name="圆角矩形 76"/>
            <p:cNvSpPr/>
            <p:nvPr/>
          </p:nvSpPr>
          <p:spPr>
            <a:xfrm rot="19178164">
              <a:off x="6580099" y="3067464"/>
              <a:ext cx="1108272" cy="1107872"/>
            </a:xfrm>
            <a:prstGeom prst="roundRect">
              <a:avLst>
                <a:gd name="adj" fmla="val 9103"/>
              </a:avLst>
            </a:prstGeom>
            <a:solidFill>
              <a:schemeClr val="accent3"/>
            </a:solidFill>
            <a:ln w="22225">
              <a:solidFill>
                <a:schemeClr val="accent3">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8" name="圆角矩形 77"/>
            <p:cNvSpPr/>
            <p:nvPr/>
          </p:nvSpPr>
          <p:spPr>
            <a:xfrm rot="19178164">
              <a:off x="8580349" y="3067463"/>
              <a:ext cx="1108272" cy="1107872"/>
            </a:xfrm>
            <a:prstGeom prst="roundRect">
              <a:avLst>
                <a:gd name="adj" fmla="val 9103"/>
              </a:avLst>
            </a:prstGeom>
            <a:solidFill>
              <a:schemeClr val="accent4"/>
            </a:solidFill>
            <a:ln w="22225">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9" name="组合 78"/>
            <p:cNvGrpSpPr/>
            <p:nvPr/>
          </p:nvGrpSpPr>
          <p:grpSpPr>
            <a:xfrm>
              <a:off x="2836934" y="3337829"/>
              <a:ext cx="555501" cy="599725"/>
              <a:chOff x="79836" y="1653714"/>
              <a:chExt cx="555501" cy="599725"/>
            </a:xfrm>
            <a:solidFill>
              <a:schemeClr val="bg1"/>
            </a:solidFill>
          </p:grpSpPr>
          <p:sp>
            <p:nvSpPr>
              <p:cNvPr id="80"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1"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2"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3"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4"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6" name="Rectangle 52"/>
              <p:cNvSpPr>
                <a:spLocks noChangeArrowheads="1"/>
              </p:cNvSpPr>
              <p:nvPr/>
            </p:nvSpPr>
            <p:spPr bwMode="auto">
              <a:xfrm>
                <a:off x="367527" y="2046516"/>
                <a:ext cx="111100" cy="36241"/>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7"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8"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89" name="Rectangle 55"/>
              <p:cNvSpPr>
                <a:spLocks noChangeArrowheads="1"/>
              </p:cNvSpPr>
              <p:nvPr/>
            </p:nvSpPr>
            <p:spPr bwMode="auto">
              <a:xfrm>
                <a:off x="361680" y="2044179"/>
                <a:ext cx="121626" cy="8183"/>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0" name="Rectangle 56"/>
              <p:cNvSpPr>
                <a:spLocks noChangeArrowheads="1"/>
              </p:cNvSpPr>
              <p:nvPr/>
            </p:nvSpPr>
            <p:spPr bwMode="auto">
              <a:xfrm>
                <a:off x="361680" y="2060544"/>
                <a:ext cx="121626" cy="10522"/>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1"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2"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3"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5"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6"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7"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8"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99"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0" name="组合 99"/>
            <p:cNvGrpSpPr/>
            <p:nvPr/>
          </p:nvGrpSpPr>
          <p:grpSpPr>
            <a:xfrm>
              <a:off x="4867004" y="3416155"/>
              <a:ext cx="495859" cy="502693"/>
              <a:chOff x="112581" y="2716334"/>
              <a:chExt cx="495859" cy="502693"/>
            </a:xfrm>
            <a:solidFill>
              <a:schemeClr val="bg1"/>
            </a:solidFill>
          </p:grpSpPr>
          <p:sp>
            <p:nvSpPr>
              <p:cNvPr id="101"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Rectangle 84"/>
              <p:cNvSpPr>
                <a:spLocks noChangeArrowheads="1"/>
              </p:cNvSpPr>
              <p:nvPr/>
            </p:nvSpPr>
            <p:spPr bwMode="auto">
              <a:xfrm>
                <a:off x="112581" y="2716334"/>
                <a:ext cx="495859" cy="54945"/>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Rectangle 86"/>
              <p:cNvSpPr>
                <a:spLocks noChangeArrowheads="1"/>
              </p:cNvSpPr>
              <p:nvPr/>
            </p:nvSpPr>
            <p:spPr bwMode="auto">
              <a:xfrm>
                <a:off x="464594" y="2973526"/>
                <a:ext cx="1169"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6"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8" name="Oval 90"/>
              <p:cNvSpPr>
                <a:spLocks noChangeArrowheads="1"/>
              </p:cNvSpPr>
              <p:nvPr/>
            </p:nvSpPr>
            <p:spPr bwMode="auto">
              <a:xfrm>
                <a:off x="160530" y="3047176"/>
                <a:ext cx="57304" cy="72481"/>
              </a:xfrm>
              <a:prstGeom prst="ellipse">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9"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0" name="Oval 92"/>
              <p:cNvSpPr>
                <a:spLocks noChangeArrowheads="1"/>
              </p:cNvSpPr>
              <p:nvPr/>
            </p:nvSpPr>
            <p:spPr bwMode="auto">
              <a:xfrm>
                <a:off x="309053" y="3047176"/>
                <a:ext cx="58474" cy="72481"/>
              </a:xfrm>
              <a:prstGeom prst="ellipse">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1"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2" name="Oval 94"/>
              <p:cNvSpPr>
                <a:spLocks noChangeArrowheads="1"/>
              </p:cNvSpPr>
              <p:nvPr/>
            </p:nvSpPr>
            <p:spPr bwMode="auto">
              <a:xfrm>
                <a:off x="461085" y="3047176"/>
                <a:ext cx="58474" cy="72481"/>
              </a:xfrm>
              <a:prstGeom prst="ellipse">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3"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4" name="Rectangle 96"/>
              <p:cNvSpPr>
                <a:spLocks noChangeArrowheads="1"/>
              </p:cNvSpPr>
              <p:nvPr/>
            </p:nvSpPr>
            <p:spPr bwMode="auto">
              <a:xfrm>
                <a:off x="221343" y="2868311"/>
                <a:ext cx="32745" cy="54945"/>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5" name="Rectangle 97"/>
              <p:cNvSpPr>
                <a:spLocks noChangeArrowheads="1"/>
              </p:cNvSpPr>
              <p:nvPr/>
            </p:nvSpPr>
            <p:spPr bwMode="auto">
              <a:xfrm>
                <a:off x="179241" y="2848438"/>
                <a:ext cx="30406" cy="74820"/>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6" name="Rectangle 98"/>
              <p:cNvSpPr>
                <a:spLocks noChangeArrowheads="1"/>
              </p:cNvSpPr>
              <p:nvPr/>
            </p:nvSpPr>
            <p:spPr bwMode="auto">
              <a:xfrm>
                <a:off x="265782" y="2812197"/>
                <a:ext cx="30406" cy="111060"/>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16"/>
            <p:cNvGrpSpPr/>
            <p:nvPr/>
          </p:nvGrpSpPr>
          <p:grpSpPr>
            <a:xfrm>
              <a:off x="8899660" y="3284637"/>
              <a:ext cx="508721" cy="533088"/>
              <a:chOff x="140649" y="3641210"/>
              <a:chExt cx="508721" cy="533088"/>
            </a:xfrm>
            <a:solidFill>
              <a:schemeClr val="bg1"/>
            </a:solidFill>
          </p:grpSpPr>
          <p:sp>
            <p:nvSpPr>
              <p:cNvPr id="118"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19"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0"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1"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2" name="Rectangle 276"/>
              <p:cNvSpPr>
                <a:spLocks noChangeArrowheads="1"/>
              </p:cNvSpPr>
              <p:nvPr/>
            </p:nvSpPr>
            <p:spPr bwMode="auto">
              <a:xfrm>
                <a:off x="367527" y="3692648"/>
                <a:ext cx="1169"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3"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5"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6"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7" name="Rectangle 281"/>
              <p:cNvSpPr>
                <a:spLocks noChangeArrowheads="1"/>
              </p:cNvSpPr>
              <p:nvPr/>
            </p:nvSpPr>
            <p:spPr bwMode="auto">
              <a:xfrm>
                <a:off x="345307" y="3679789"/>
                <a:ext cx="2339"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8"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9"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0"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1"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2"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3"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4" name="Rectangle 288"/>
              <p:cNvSpPr>
                <a:spLocks noChangeArrowheads="1"/>
              </p:cNvSpPr>
              <p:nvPr/>
            </p:nvSpPr>
            <p:spPr bwMode="auto">
              <a:xfrm>
                <a:off x="278647" y="3641210"/>
                <a:ext cx="3508" cy="1169"/>
              </a:xfrm>
              <a:prstGeom prst="rect">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2" name="组合 135"/>
            <p:cNvGrpSpPr/>
            <p:nvPr/>
          </p:nvGrpSpPr>
          <p:grpSpPr>
            <a:xfrm>
              <a:off x="6883967" y="3285206"/>
              <a:ext cx="500535" cy="616092"/>
              <a:chOff x="110242" y="4666624"/>
              <a:chExt cx="500535" cy="616092"/>
            </a:xfrm>
            <a:solidFill>
              <a:schemeClr val="bg1"/>
            </a:solidFill>
          </p:grpSpPr>
          <p:sp>
            <p:nvSpPr>
              <p:cNvPr id="137"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8"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39"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0"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1"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0152320">
            <a:off x="5119200" y="5466295"/>
            <a:ext cx="1253189" cy="148274"/>
          </a:xfrm>
          <a:prstGeom prst="rect">
            <a:avLst/>
          </a:prstGeom>
          <a:solidFill>
            <a:schemeClr val="accent6"/>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3" name="矩形 2"/>
          <p:cNvSpPr/>
          <p:nvPr/>
        </p:nvSpPr>
        <p:spPr>
          <a:xfrm rot="1447680" flipV="1">
            <a:off x="5119200" y="4552915"/>
            <a:ext cx="1253189" cy="148274"/>
          </a:xfrm>
          <a:prstGeom prst="rect">
            <a:avLst/>
          </a:prstGeom>
          <a:solidFill>
            <a:schemeClr val="accent4"/>
          </a:solidFill>
          <a:ln>
            <a:noFill/>
          </a:ln>
          <a:effectLst>
            <a:innerShdw blurRad="508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4" name="矩形 3"/>
          <p:cNvSpPr/>
          <p:nvPr/>
        </p:nvSpPr>
        <p:spPr>
          <a:xfrm rot="20152320">
            <a:off x="5119200" y="3639228"/>
            <a:ext cx="1253189" cy="148274"/>
          </a:xfrm>
          <a:prstGeom prst="rect">
            <a:avLst/>
          </a:prstGeom>
          <a:solidFill>
            <a:schemeClr val="accent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5" name="矩形 4"/>
          <p:cNvSpPr/>
          <p:nvPr/>
        </p:nvSpPr>
        <p:spPr>
          <a:xfrm rot="1447680" flipV="1">
            <a:off x="5173503" y="2744550"/>
            <a:ext cx="1253189" cy="148274"/>
          </a:xfrm>
          <a:prstGeom prst="rect">
            <a:avLst/>
          </a:prstGeom>
          <a:solidFill>
            <a:schemeClr val="accent2"/>
          </a:solidFill>
          <a:ln>
            <a:noFill/>
          </a:ln>
          <a:effectLst>
            <a:innerShdw blurRad="508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6" name="矩形 5"/>
          <p:cNvSpPr/>
          <p:nvPr/>
        </p:nvSpPr>
        <p:spPr>
          <a:xfrm rot="20152320">
            <a:off x="5173503" y="1785886"/>
            <a:ext cx="1253189" cy="148274"/>
          </a:xfrm>
          <a:prstGeom prst="rect">
            <a:avLst/>
          </a:prstGeom>
          <a:solidFill>
            <a:schemeClr val="accent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7" name="组合 6"/>
          <p:cNvGrpSpPr/>
          <p:nvPr/>
        </p:nvGrpSpPr>
        <p:grpSpPr>
          <a:xfrm>
            <a:off x="6116587" y="1116782"/>
            <a:ext cx="632298" cy="631972"/>
            <a:chOff x="6474776" y="1019119"/>
            <a:chExt cx="668974" cy="668974"/>
          </a:xfrm>
        </p:grpSpPr>
        <p:sp>
          <p:nvSpPr>
            <p:cNvPr id="9" name="圆角矩形 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圆角矩形 1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8" name="组合 36"/>
          <p:cNvGrpSpPr/>
          <p:nvPr/>
        </p:nvGrpSpPr>
        <p:grpSpPr>
          <a:xfrm>
            <a:off x="2328724" y="2814767"/>
            <a:ext cx="3459998" cy="508896"/>
            <a:chOff x="2463800" y="2482850"/>
            <a:chExt cx="3660695" cy="538691"/>
          </a:xfrm>
        </p:grpSpPr>
        <p:sp>
          <p:nvSpPr>
            <p:cNvPr id="38" name="任意多边形 37"/>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9" name="椭圆 38"/>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 name="组合 47"/>
          <p:cNvGrpSpPr/>
          <p:nvPr/>
        </p:nvGrpSpPr>
        <p:grpSpPr>
          <a:xfrm>
            <a:off x="2328724" y="4643663"/>
            <a:ext cx="3459998" cy="508896"/>
            <a:chOff x="2463800" y="2482850"/>
            <a:chExt cx="3660695" cy="538691"/>
          </a:xfrm>
        </p:grpSpPr>
        <p:sp>
          <p:nvSpPr>
            <p:cNvPr id="49" name="任意多边形 48"/>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0" name="椭圆 49"/>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 name="组合 59"/>
          <p:cNvGrpSpPr/>
          <p:nvPr/>
        </p:nvGrpSpPr>
        <p:grpSpPr>
          <a:xfrm flipH="1">
            <a:off x="5717053" y="1914463"/>
            <a:ext cx="3459998" cy="508896"/>
            <a:chOff x="2463800" y="2482850"/>
            <a:chExt cx="3660695" cy="538691"/>
          </a:xfrm>
        </p:grpSpPr>
        <p:sp>
          <p:nvSpPr>
            <p:cNvPr id="61" name="任意多边形 60"/>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2" name="椭圆 61"/>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 name="组合 68"/>
          <p:cNvGrpSpPr/>
          <p:nvPr/>
        </p:nvGrpSpPr>
        <p:grpSpPr>
          <a:xfrm flipH="1">
            <a:off x="5717053" y="3720703"/>
            <a:ext cx="3459998" cy="508896"/>
            <a:chOff x="2463800" y="2482850"/>
            <a:chExt cx="3660695" cy="538691"/>
          </a:xfrm>
        </p:grpSpPr>
        <p:sp>
          <p:nvSpPr>
            <p:cNvPr id="70" name="任意多边形 69"/>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1" name="椭圆 70"/>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5" name="组合 71"/>
          <p:cNvGrpSpPr/>
          <p:nvPr/>
        </p:nvGrpSpPr>
        <p:grpSpPr>
          <a:xfrm flipH="1">
            <a:off x="5717053" y="5538768"/>
            <a:ext cx="3459998" cy="508896"/>
            <a:chOff x="2463800" y="2482850"/>
            <a:chExt cx="3660695" cy="538691"/>
          </a:xfrm>
        </p:grpSpPr>
        <p:sp>
          <p:nvSpPr>
            <p:cNvPr id="73" name="任意多边形 72"/>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4" name="椭圆 73"/>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7" name="组合 39"/>
          <p:cNvGrpSpPr/>
          <p:nvPr/>
        </p:nvGrpSpPr>
        <p:grpSpPr>
          <a:xfrm>
            <a:off x="4782277" y="2026068"/>
            <a:ext cx="632298" cy="631972"/>
            <a:chOff x="5059672" y="1712793"/>
            <a:chExt cx="668974" cy="668974"/>
          </a:xfrm>
        </p:grpSpPr>
        <p:grpSp>
          <p:nvGrpSpPr>
            <p:cNvPr id="18" name="组合 21"/>
            <p:cNvGrpSpPr/>
            <p:nvPr/>
          </p:nvGrpSpPr>
          <p:grpSpPr>
            <a:xfrm>
              <a:off x="5059672" y="1712793"/>
              <a:ext cx="668974" cy="668974"/>
              <a:chOff x="6474776" y="1019119"/>
              <a:chExt cx="668974" cy="668974"/>
            </a:xfrm>
          </p:grpSpPr>
          <p:sp>
            <p:nvSpPr>
              <p:cNvPr id="24" name="圆角矩形 2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 name="圆角矩形 2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7" name="文本框 2"/>
            <p:cNvSpPr txBox="1"/>
            <p:nvPr/>
          </p:nvSpPr>
          <p:spPr>
            <a:xfrm>
              <a:off x="5076932" y="1815189"/>
              <a:ext cx="615736" cy="472405"/>
            </a:xfrm>
            <a:prstGeom prst="rect">
              <a:avLst/>
            </a:prstGeom>
            <a:noFill/>
          </p:spPr>
          <p:txBody>
            <a:bodyPr wrap="square" rtlCol="0">
              <a:spAutoFit/>
            </a:bodyPr>
            <a:lstStyle/>
            <a:p>
              <a:pPr algn="ctr"/>
              <a:r>
                <a:rPr lang="en-US" altLang="zh-CN" sz="2300" dirty="0">
                  <a:solidFill>
                    <a:schemeClr val="accent1"/>
                  </a:solidFill>
                  <a:cs typeface="+mn-ea"/>
                  <a:sym typeface="+mn-lt"/>
                </a:rPr>
                <a:t>01</a:t>
              </a:r>
              <a:endParaRPr lang="zh-CN" altLang="en-US" sz="2300" dirty="0">
                <a:solidFill>
                  <a:schemeClr val="accent1"/>
                </a:solidFill>
                <a:cs typeface="+mn-ea"/>
                <a:sym typeface="+mn-lt"/>
              </a:endParaRPr>
            </a:p>
          </p:txBody>
        </p:sp>
      </p:grpSp>
      <p:grpSp>
        <p:nvGrpSpPr>
          <p:cNvPr id="20" name="组合 58"/>
          <p:cNvGrpSpPr/>
          <p:nvPr/>
        </p:nvGrpSpPr>
        <p:grpSpPr>
          <a:xfrm>
            <a:off x="6116587" y="4770034"/>
            <a:ext cx="632298" cy="631972"/>
            <a:chOff x="6471379" y="4617418"/>
            <a:chExt cx="668974" cy="668974"/>
          </a:xfrm>
        </p:grpSpPr>
        <p:grpSp>
          <p:nvGrpSpPr>
            <p:cNvPr id="22" name="组合 16"/>
            <p:cNvGrpSpPr/>
            <p:nvPr/>
          </p:nvGrpSpPr>
          <p:grpSpPr>
            <a:xfrm>
              <a:off x="6471379" y="4617418"/>
              <a:ext cx="668974" cy="668974"/>
              <a:chOff x="6474776" y="1019119"/>
              <a:chExt cx="668974" cy="668974"/>
            </a:xfrm>
          </p:grpSpPr>
          <p:sp>
            <p:nvSpPr>
              <p:cNvPr id="19" name="圆角矩形 1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 name="圆角矩形 2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8" name="文本框 87"/>
            <p:cNvSpPr txBox="1"/>
            <p:nvPr/>
          </p:nvSpPr>
          <p:spPr>
            <a:xfrm>
              <a:off x="6486632" y="4710790"/>
              <a:ext cx="615736" cy="472405"/>
            </a:xfrm>
            <a:prstGeom prst="rect">
              <a:avLst/>
            </a:prstGeom>
            <a:noFill/>
          </p:spPr>
          <p:txBody>
            <a:bodyPr wrap="square" rtlCol="0">
              <a:spAutoFit/>
            </a:bodyPr>
            <a:lstStyle/>
            <a:p>
              <a:pPr algn="ctr"/>
              <a:r>
                <a:rPr lang="en-US" altLang="zh-CN" sz="2300" dirty="0">
                  <a:solidFill>
                    <a:schemeClr val="accent4"/>
                  </a:solidFill>
                  <a:cs typeface="+mn-ea"/>
                  <a:sym typeface="+mn-lt"/>
                </a:rPr>
                <a:t>04</a:t>
              </a:r>
              <a:endParaRPr lang="zh-CN" altLang="en-US" sz="2300" dirty="0">
                <a:solidFill>
                  <a:schemeClr val="accent4"/>
                </a:solidFill>
                <a:cs typeface="+mn-ea"/>
                <a:sym typeface="+mn-lt"/>
              </a:endParaRPr>
            </a:p>
          </p:txBody>
        </p:sp>
      </p:grpSp>
      <p:grpSp>
        <p:nvGrpSpPr>
          <p:cNvPr id="23" name="组合 56"/>
          <p:cNvGrpSpPr/>
          <p:nvPr/>
        </p:nvGrpSpPr>
        <p:grpSpPr>
          <a:xfrm>
            <a:off x="4782277" y="3854191"/>
            <a:ext cx="632298" cy="631972"/>
            <a:chOff x="5059672" y="3647953"/>
            <a:chExt cx="668974" cy="668974"/>
          </a:xfrm>
        </p:grpSpPr>
        <p:grpSp>
          <p:nvGrpSpPr>
            <p:cNvPr id="25" name="组合 26"/>
            <p:cNvGrpSpPr/>
            <p:nvPr/>
          </p:nvGrpSpPr>
          <p:grpSpPr>
            <a:xfrm>
              <a:off x="5059672" y="3647953"/>
              <a:ext cx="668974" cy="668974"/>
              <a:chOff x="6474776" y="1019119"/>
              <a:chExt cx="668974" cy="668974"/>
            </a:xfrm>
          </p:grpSpPr>
          <p:sp>
            <p:nvSpPr>
              <p:cNvPr id="29" name="圆角矩形 2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1" name="圆角矩形 3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9" name="文本框 88"/>
            <p:cNvSpPr txBox="1"/>
            <p:nvPr/>
          </p:nvSpPr>
          <p:spPr>
            <a:xfrm>
              <a:off x="5076932" y="3751938"/>
              <a:ext cx="615736" cy="472405"/>
            </a:xfrm>
            <a:prstGeom prst="rect">
              <a:avLst/>
            </a:prstGeom>
            <a:noFill/>
          </p:spPr>
          <p:txBody>
            <a:bodyPr wrap="square" rtlCol="0">
              <a:spAutoFit/>
            </a:bodyPr>
            <a:lstStyle/>
            <a:p>
              <a:pPr algn="ctr"/>
              <a:r>
                <a:rPr lang="en-US" altLang="zh-CN" sz="2300" dirty="0">
                  <a:solidFill>
                    <a:schemeClr val="accent3"/>
                  </a:solidFill>
                  <a:cs typeface="+mn-ea"/>
                  <a:sym typeface="+mn-lt"/>
                </a:rPr>
                <a:t>03</a:t>
              </a:r>
              <a:endParaRPr lang="zh-CN" altLang="en-US" sz="2300" dirty="0">
                <a:solidFill>
                  <a:schemeClr val="accent3"/>
                </a:solidFill>
                <a:cs typeface="+mn-ea"/>
                <a:sym typeface="+mn-lt"/>
              </a:endParaRPr>
            </a:p>
          </p:txBody>
        </p:sp>
      </p:grpSp>
      <p:grpSp>
        <p:nvGrpSpPr>
          <p:cNvPr id="27" name="组合 41"/>
          <p:cNvGrpSpPr/>
          <p:nvPr/>
        </p:nvGrpSpPr>
        <p:grpSpPr>
          <a:xfrm>
            <a:off x="6116587" y="2932919"/>
            <a:ext cx="632298" cy="631972"/>
            <a:chOff x="6471379" y="2672741"/>
            <a:chExt cx="668974" cy="668974"/>
          </a:xfrm>
        </p:grpSpPr>
        <p:grpSp>
          <p:nvGrpSpPr>
            <p:cNvPr id="28" name="组合 11"/>
            <p:cNvGrpSpPr/>
            <p:nvPr/>
          </p:nvGrpSpPr>
          <p:grpSpPr>
            <a:xfrm>
              <a:off x="6471379" y="2672741"/>
              <a:ext cx="668974" cy="668974"/>
              <a:chOff x="6474776" y="1019119"/>
              <a:chExt cx="668974" cy="668974"/>
            </a:xfrm>
          </p:grpSpPr>
          <p:sp>
            <p:nvSpPr>
              <p:cNvPr id="14" name="圆角矩形 1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圆角矩形 1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0" name="文本框 89"/>
            <p:cNvSpPr txBox="1"/>
            <p:nvPr/>
          </p:nvSpPr>
          <p:spPr>
            <a:xfrm>
              <a:off x="6486632" y="2780389"/>
              <a:ext cx="615736" cy="472405"/>
            </a:xfrm>
            <a:prstGeom prst="rect">
              <a:avLst/>
            </a:prstGeom>
            <a:noFill/>
          </p:spPr>
          <p:txBody>
            <a:bodyPr wrap="square" rtlCol="0">
              <a:spAutoFit/>
            </a:bodyPr>
            <a:lstStyle/>
            <a:p>
              <a:pPr algn="ctr"/>
              <a:r>
                <a:rPr lang="en-US" altLang="zh-CN" sz="2300" dirty="0">
                  <a:solidFill>
                    <a:schemeClr val="accent2"/>
                  </a:solidFill>
                  <a:cs typeface="+mn-ea"/>
                  <a:sym typeface="+mn-lt"/>
                </a:rPr>
                <a:t>02</a:t>
              </a:r>
              <a:endParaRPr lang="zh-CN" altLang="en-US" sz="2300" dirty="0">
                <a:solidFill>
                  <a:schemeClr val="accent2"/>
                </a:solidFill>
                <a:cs typeface="+mn-ea"/>
                <a:sym typeface="+mn-lt"/>
              </a:endParaRPr>
            </a:p>
          </p:txBody>
        </p:sp>
      </p:grpSp>
      <p:grpSp>
        <p:nvGrpSpPr>
          <p:cNvPr id="30" name="组合 62"/>
          <p:cNvGrpSpPr/>
          <p:nvPr/>
        </p:nvGrpSpPr>
        <p:grpSpPr>
          <a:xfrm>
            <a:off x="4782277" y="5674828"/>
            <a:ext cx="632298" cy="631972"/>
            <a:chOff x="5059672" y="5575189"/>
            <a:chExt cx="668974" cy="668974"/>
          </a:xfrm>
        </p:grpSpPr>
        <p:grpSp>
          <p:nvGrpSpPr>
            <p:cNvPr id="32" name="组合 31"/>
            <p:cNvGrpSpPr/>
            <p:nvPr/>
          </p:nvGrpSpPr>
          <p:grpSpPr>
            <a:xfrm>
              <a:off x="5059672" y="5575189"/>
              <a:ext cx="668974" cy="668974"/>
              <a:chOff x="6474776" y="1019119"/>
              <a:chExt cx="668974" cy="668974"/>
            </a:xfrm>
          </p:grpSpPr>
          <p:sp>
            <p:nvSpPr>
              <p:cNvPr id="34" name="圆角矩形 3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圆角矩形 3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1" name="文本框 90"/>
            <p:cNvSpPr txBox="1"/>
            <p:nvPr/>
          </p:nvSpPr>
          <p:spPr>
            <a:xfrm>
              <a:off x="5076932" y="5688689"/>
              <a:ext cx="615736" cy="472405"/>
            </a:xfrm>
            <a:prstGeom prst="rect">
              <a:avLst/>
            </a:prstGeom>
            <a:noFill/>
          </p:spPr>
          <p:txBody>
            <a:bodyPr wrap="square" rtlCol="0">
              <a:spAutoFit/>
            </a:bodyPr>
            <a:lstStyle/>
            <a:p>
              <a:pPr algn="ctr"/>
              <a:r>
                <a:rPr lang="en-US" altLang="zh-CN" sz="2300" dirty="0">
                  <a:solidFill>
                    <a:schemeClr val="accent6"/>
                  </a:solidFill>
                  <a:cs typeface="+mn-ea"/>
                  <a:sym typeface="+mn-lt"/>
                </a:rPr>
                <a:t>05</a:t>
              </a:r>
              <a:endParaRPr lang="zh-CN" altLang="en-US" sz="2300" dirty="0">
                <a:solidFill>
                  <a:schemeClr val="accent6"/>
                </a:solidFill>
                <a:cs typeface="+mn-ea"/>
                <a:sym typeface="+mn-lt"/>
              </a:endParaRPr>
            </a:p>
          </p:txBody>
        </p:sp>
      </p:grpSp>
      <p:sp>
        <p:nvSpPr>
          <p:cNvPr id="92" name="Freeform 48"/>
          <p:cNvSpPr>
            <a:spLocks noEditPoints="1"/>
          </p:cNvSpPr>
          <p:nvPr/>
        </p:nvSpPr>
        <p:spPr bwMode="auto">
          <a:xfrm>
            <a:off x="6279365" y="1228976"/>
            <a:ext cx="353181" cy="383923"/>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tx2"/>
          </a:solidFill>
          <a:ln>
            <a:noFill/>
          </a:ln>
        </p:spPr>
        <p:txBody>
          <a:bodyPr vert="horz" wrap="square" lIns="86411" tIns="43205" rIns="86411" bIns="43205" numCol="1" anchor="t" anchorCtr="0" compatLnSpc="1"/>
          <a:lstStyle/>
          <a:p>
            <a:endParaRPr lang="zh-CN" altLang="en-US">
              <a:solidFill>
                <a:prstClr val="black"/>
              </a:solidFill>
              <a:cs typeface="+mn-ea"/>
              <a:sym typeface="+mn-lt"/>
            </a:endParaRPr>
          </a:p>
        </p:txBody>
      </p:sp>
      <p:grpSp>
        <p:nvGrpSpPr>
          <p:cNvPr id="33" name="组合 74"/>
          <p:cNvGrpSpPr/>
          <p:nvPr/>
        </p:nvGrpSpPr>
        <p:grpSpPr>
          <a:xfrm>
            <a:off x="2362658" y="2947412"/>
            <a:ext cx="1807025" cy="1336616"/>
            <a:chOff x="2920555" y="2688080"/>
            <a:chExt cx="1911841" cy="1414874"/>
          </a:xfrm>
        </p:grpSpPr>
        <p:sp>
          <p:nvSpPr>
            <p:cNvPr id="41" name="文本框 105"/>
            <p:cNvSpPr txBox="1"/>
            <p:nvPr/>
          </p:nvSpPr>
          <p:spPr>
            <a:xfrm>
              <a:off x="2920555" y="2688080"/>
              <a:ext cx="1559703" cy="342086"/>
            </a:xfrm>
            <a:prstGeom prst="rect">
              <a:avLst/>
            </a:prstGeom>
            <a:noFill/>
          </p:spPr>
          <p:txBody>
            <a:bodyPr wrap="square" rtlCol="0">
              <a:spAutoFit/>
            </a:bodyPr>
            <a:lstStyle/>
            <a:p>
              <a:r>
                <a:rPr lang="zh-CN" altLang="en-US" sz="1500" dirty="0">
                  <a:solidFill>
                    <a:schemeClr val="accent2"/>
                  </a:solidFill>
                  <a:cs typeface="+mn-ea"/>
                  <a:sym typeface="+mn-lt"/>
                </a:rPr>
                <a:t>在此添加标题</a:t>
              </a:r>
            </a:p>
          </p:txBody>
        </p:sp>
        <p:sp>
          <p:nvSpPr>
            <p:cNvPr id="94" name="文本框 129"/>
            <p:cNvSpPr txBox="1"/>
            <p:nvPr/>
          </p:nvSpPr>
          <p:spPr>
            <a:xfrm>
              <a:off x="2926854" y="2994702"/>
              <a:ext cx="1905542" cy="1108252"/>
            </a:xfrm>
            <a:prstGeom prst="rect">
              <a:avLst/>
            </a:prstGeom>
            <a:noFill/>
          </p:spPr>
          <p:txBody>
            <a:bodyPr wrap="square" rtlCol="0">
              <a:spAutoFit/>
            </a:bodyPr>
            <a:lstStyle/>
            <a:p>
              <a:pPr>
                <a:lnSpc>
                  <a:spcPct val="150000"/>
                </a:lnSpc>
              </a:pPr>
              <a:r>
                <a:rPr lang="zh-CN" altLang="en-US" sz="1000" dirty="0">
                  <a:cs typeface="+mn-ea"/>
                  <a:sym typeface="+mn-lt"/>
                </a:rPr>
                <a:t>点击添加文字说明详情介绍点击添加文字说明详情介绍点击添加文字说明详情介绍点击添加文字说明详情介绍</a:t>
              </a:r>
            </a:p>
          </p:txBody>
        </p:sp>
      </p:grpSp>
      <p:grpSp>
        <p:nvGrpSpPr>
          <p:cNvPr id="35" name="组合 76"/>
          <p:cNvGrpSpPr/>
          <p:nvPr/>
        </p:nvGrpSpPr>
        <p:grpSpPr>
          <a:xfrm>
            <a:off x="2362658" y="4782115"/>
            <a:ext cx="1807025" cy="1334334"/>
            <a:chOff x="2920555" y="4630205"/>
            <a:chExt cx="1911841" cy="1412460"/>
          </a:xfrm>
        </p:grpSpPr>
        <p:sp>
          <p:nvSpPr>
            <p:cNvPr id="58" name="文本框 291"/>
            <p:cNvSpPr txBox="1"/>
            <p:nvPr/>
          </p:nvSpPr>
          <p:spPr>
            <a:xfrm>
              <a:off x="2920555" y="4630205"/>
              <a:ext cx="1510941" cy="342086"/>
            </a:xfrm>
            <a:prstGeom prst="rect">
              <a:avLst/>
            </a:prstGeom>
            <a:noFill/>
          </p:spPr>
          <p:txBody>
            <a:bodyPr wrap="square" rtlCol="0">
              <a:spAutoFit/>
            </a:bodyPr>
            <a:lstStyle/>
            <a:p>
              <a:r>
                <a:rPr lang="zh-CN" altLang="en-US" sz="1500" dirty="0">
                  <a:solidFill>
                    <a:schemeClr val="accent4"/>
                  </a:solidFill>
                  <a:cs typeface="+mn-ea"/>
                  <a:sym typeface="+mn-lt"/>
                </a:rPr>
                <a:t>在此添加标题</a:t>
              </a:r>
            </a:p>
          </p:txBody>
        </p:sp>
        <p:sp>
          <p:nvSpPr>
            <p:cNvPr id="95" name="文本框 129"/>
            <p:cNvSpPr txBox="1"/>
            <p:nvPr/>
          </p:nvSpPr>
          <p:spPr>
            <a:xfrm>
              <a:off x="2926854" y="4934412"/>
              <a:ext cx="1905542" cy="1108253"/>
            </a:xfrm>
            <a:prstGeom prst="rect">
              <a:avLst/>
            </a:prstGeom>
            <a:noFill/>
          </p:spPr>
          <p:txBody>
            <a:bodyPr wrap="square" rtlCol="0">
              <a:spAutoFit/>
            </a:bodyPr>
            <a:lstStyle/>
            <a:p>
              <a:pPr>
                <a:lnSpc>
                  <a:spcPct val="150000"/>
                </a:lnSpc>
              </a:pPr>
              <a:r>
                <a:rPr lang="zh-CN" altLang="en-US" sz="1000" dirty="0">
                  <a:cs typeface="+mn-ea"/>
                  <a:sym typeface="+mn-lt"/>
                </a:rPr>
                <a:t>点击添加文字说明详情介绍点击添加文字说明详情介绍点击添加文字说明详情介绍点击添加文字说明详情介绍</a:t>
              </a:r>
            </a:p>
          </p:txBody>
        </p:sp>
      </p:grpSp>
      <p:grpSp>
        <p:nvGrpSpPr>
          <p:cNvPr id="37" name="组合 64"/>
          <p:cNvGrpSpPr/>
          <p:nvPr/>
        </p:nvGrpSpPr>
        <p:grpSpPr>
          <a:xfrm>
            <a:off x="7311765" y="2015495"/>
            <a:ext cx="1871329" cy="1336359"/>
            <a:chOff x="7286008" y="1701602"/>
            <a:chExt cx="1979875" cy="1414602"/>
          </a:xfrm>
        </p:grpSpPr>
        <p:sp>
          <p:nvSpPr>
            <p:cNvPr id="64" name="文本框 300"/>
            <p:cNvSpPr txBox="1"/>
            <p:nvPr/>
          </p:nvSpPr>
          <p:spPr>
            <a:xfrm>
              <a:off x="7775900" y="1701602"/>
              <a:ext cx="1489983" cy="342086"/>
            </a:xfrm>
            <a:prstGeom prst="rect">
              <a:avLst/>
            </a:prstGeom>
            <a:noFill/>
          </p:spPr>
          <p:txBody>
            <a:bodyPr wrap="square" rtlCol="0">
              <a:spAutoFit/>
            </a:bodyPr>
            <a:lstStyle/>
            <a:p>
              <a:r>
                <a:rPr lang="zh-CN" altLang="en-US" sz="1500" dirty="0">
                  <a:solidFill>
                    <a:schemeClr val="accent1"/>
                  </a:solidFill>
                  <a:cs typeface="+mn-ea"/>
                  <a:sym typeface="+mn-lt"/>
                </a:rPr>
                <a:t>在此添加标题</a:t>
              </a:r>
            </a:p>
          </p:txBody>
        </p:sp>
        <p:sp>
          <p:nvSpPr>
            <p:cNvPr id="96" name="文本框 129"/>
            <p:cNvSpPr txBox="1"/>
            <p:nvPr/>
          </p:nvSpPr>
          <p:spPr>
            <a:xfrm>
              <a:off x="7286008" y="2007952"/>
              <a:ext cx="1905542" cy="1108252"/>
            </a:xfrm>
            <a:prstGeom prst="rect">
              <a:avLst/>
            </a:prstGeom>
            <a:noFill/>
          </p:spPr>
          <p:txBody>
            <a:bodyPr wrap="square" rtlCol="0">
              <a:spAutoFit/>
            </a:bodyPr>
            <a:lstStyle/>
            <a:p>
              <a:pPr algn="r">
                <a:lnSpc>
                  <a:spcPct val="150000"/>
                </a:lnSpc>
              </a:pPr>
              <a:r>
                <a:rPr lang="zh-CN" altLang="en-US" sz="1000" dirty="0">
                  <a:cs typeface="+mn-ea"/>
                  <a:sym typeface="+mn-lt"/>
                </a:rPr>
                <a:t>点击添加文字说明详情介绍点击添加文字说明详情介绍点击添加文字说明详情介绍点击添加文字说明详情介绍</a:t>
              </a:r>
            </a:p>
          </p:txBody>
        </p:sp>
      </p:grpSp>
      <p:grpSp>
        <p:nvGrpSpPr>
          <p:cNvPr id="40" name="组合 77"/>
          <p:cNvGrpSpPr/>
          <p:nvPr/>
        </p:nvGrpSpPr>
        <p:grpSpPr>
          <a:xfrm>
            <a:off x="7311765" y="3804531"/>
            <a:ext cx="1998071" cy="1318854"/>
            <a:chOff x="7286008" y="3595382"/>
            <a:chExt cx="2113968" cy="1396071"/>
          </a:xfrm>
        </p:grpSpPr>
        <p:sp>
          <p:nvSpPr>
            <p:cNvPr id="76" name="文本框 312"/>
            <p:cNvSpPr txBox="1"/>
            <p:nvPr/>
          </p:nvSpPr>
          <p:spPr>
            <a:xfrm>
              <a:off x="7775899" y="3595382"/>
              <a:ext cx="1624077" cy="342086"/>
            </a:xfrm>
            <a:prstGeom prst="rect">
              <a:avLst/>
            </a:prstGeom>
            <a:noFill/>
          </p:spPr>
          <p:txBody>
            <a:bodyPr wrap="square" rtlCol="0">
              <a:spAutoFit/>
            </a:bodyPr>
            <a:lstStyle/>
            <a:p>
              <a:r>
                <a:rPr lang="zh-CN" altLang="en-US" sz="1500" dirty="0">
                  <a:solidFill>
                    <a:schemeClr val="accent3"/>
                  </a:solidFill>
                  <a:cs typeface="+mn-ea"/>
                  <a:sym typeface="+mn-lt"/>
                </a:rPr>
                <a:t>在此添加标题</a:t>
              </a:r>
            </a:p>
          </p:txBody>
        </p:sp>
        <p:sp>
          <p:nvSpPr>
            <p:cNvPr id="97" name="文本框 129"/>
            <p:cNvSpPr txBox="1"/>
            <p:nvPr/>
          </p:nvSpPr>
          <p:spPr>
            <a:xfrm>
              <a:off x="7286008" y="3883201"/>
              <a:ext cx="1905542" cy="1108252"/>
            </a:xfrm>
            <a:prstGeom prst="rect">
              <a:avLst/>
            </a:prstGeom>
            <a:noFill/>
          </p:spPr>
          <p:txBody>
            <a:bodyPr wrap="square" rtlCol="0">
              <a:spAutoFit/>
            </a:bodyPr>
            <a:lstStyle/>
            <a:p>
              <a:pPr algn="r">
                <a:lnSpc>
                  <a:spcPct val="150000"/>
                </a:lnSpc>
              </a:pPr>
              <a:r>
                <a:rPr lang="zh-CN" altLang="en-US" sz="1000" dirty="0">
                  <a:cs typeface="+mn-ea"/>
                  <a:sym typeface="+mn-lt"/>
                </a:rPr>
                <a:t>点击添加文字说明详情介绍点击添加文字说明详情介绍点击添加文字说明详情介绍点击添加文字说明详情介绍</a:t>
              </a:r>
            </a:p>
          </p:txBody>
        </p:sp>
      </p:grpSp>
      <p:grpSp>
        <p:nvGrpSpPr>
          <p:cNvPr id="42" name="组合 79"/>
          <p:cNvGrpSpPr/>
          <p:nvPr/>
        </p:nvGrpSpPr>
        <p:grpSpPr>
          <a:xfrm>
            <a:off x="7295098" y="5620702"/>
            <a:ext cx="1957127" cy="846663"/>
            <a:chOff x="7268375" y="5517892"/>
            <a:chExt cx="2070650" cy="896236"/>
          </a:xfrm>
        </p:grpSpPr>
        <p:sp>
          <p:nvSpPr>
            <p:cNvPr id="79" name="文本框 315"/>
            <p:cNvSpPr txBox="1"/>
            <p:nvPr/>
          </p:nvSpPr>
          <p:spPr>
            <a:xfrm>
              <a:off x="7775898" y="5517892"/>
              <a:ext cx="1563127" cy="342087"/>
            </a:xfrm>
            <a:prstGeom prst="rect">
              <a:avLst/>
            </a:prstGeom>
            <a:noFill/>
          </p:spPr>
          <p:txBody>
            <a:bodyPr wrap="square" rtlCol="0">
              <a:spAutoFit/>
            </a:bodyPr>
            <a:lstStyle/>
            <a:p>
              <a:r>
                <a:rPr lang="zh-CN" altLang="en-US" sz="1500" dirty="0">
                  <a:solidFill>
                    <a:schemeClr val="accent6"/>
                  </a:solidFill>
                  <a:cs typeface="+mn-ea"/>
                  <a:sym typeface="+mn-lt"/>
                </a:rPr>
                <a:t>在此添加标题</a:t>
              </a:r>
            </a:p>
          </p:txBody>
        </p:sp>
        <p:sp>
          <p:nvSpPr>
            <p:cNvPr id="98" name="文本框 129"/>
            <p:cNvSpPr txBox="1"/>
            <p:nvPr/>
          </p:nvSpPr>
          <p:spPr>
            <a:xfrm>
              <a:off x="7268375" y="5827420"/>
              <a:ext cx="1905542" cy="586708"/>
            </a:xfrm>
            <a:prstGeom prst="rect">
              <a:avLst/>
            </a:prstGeom>
            <a:noFill/>
          </p:spPr>
          <p:txBody>
            <a:bodyPr wrap="square" rtlCol="0">
              <a:spAutoFit/>
            </a:bodyPr>
            <a:lstStyle/>
            <a:p>
              <a:pPr algn="r">
                <a:lnSpc>
                  <a:spcPct val="150000"/>
                </a:lnSpc>
              </a:pPr>
              <a:r>
                <a:rPr lang="zh-CN" altLang="en-US" sz="1000" dirty="0">
                  <a:cs typeface="+mn-ea"/>
                  <a:sym typeface="+mn-lt"/>
                </a:rPr>
                <a:t>点击添加文字说明详情介绍点击添加文字说明详情介绍</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500"/>
                                        <p:tgtEl>
                                          <p:spTgt spid="3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par>
                                <p:cTn id="36" presetID="22" presetClass="entr" presetSubtype="1"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500"/>
                                        <p:tgtEl>
                                          <p:spTgt spid="33"/>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right)">
                                      <p:cBhvr>
                                        <p:cTn id="42" dur="500"/>
                                        <p:tgtEl>
                                          <p:spTgt spid="4"/>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up)">
                                      <p:cBhvr>
                                        <p:cTn id="54" dur="500"/>
                                        <p:tgtEl>
                                          <p:spTgt spid="40"/>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22" presetClass="entr" presetSubtype="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right)">
                                      <p:cBhvr>
                                        <p:cTn id="66" dur="500"/>
                                        <p:tgtEl>
                                          <p:spTgt spid="10"/>
                                        </p:tgtEl>
                                      </p:cBhvr>
                                    </p:animEffect>
                                  </p:childTnLst>
                                </p:cTn>
                              </p:par>
                              <p:par>
                                <p:cTn id="67" presetID="22" presetClass="entr" presetSubtype="1"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up)">
                                      <p:cBhvr>
                                        <p:cTn id="69" dur="500"/>
                                        <p:tgtEl>
                                          <p:spTgt spid="3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right)">
                                      <p:cBhvr>
                                        <p:cTn id="73" dur="500"/>
                                        <p:tgtEl>
                                          <p:spTgt spid="2"/>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par>
                                <p:cTn id="82" presetID="22" presetClass="entr" presetSubtype="1"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up)">
                                      <p:cBhvr>
                                        <p:cTn id="8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a:stretch>
            <a:fillRect/>
          </a:stretch>
        </p:blipFill>
        <p:spPr>
          <a:xfrm>
            <a:off x="3414" y="0"/>
            <a:ext cx="11518661" cy="6480175"/>
          </a:xfrm>
          <a:prstGeom prst="rect">
            <a:avLst/>
          </a:prstGeom>
        </p:spPr>
      </p:pic>
      <p:pic>
        <p:nvPicPr>
          <p:cNvPr id="2" name="图片 1"/>
          <p:cNvPicPr>
            <a:picLocks noChangeAspect="1"/>
          </p:cNvPicPr>
          <p:nvPr/>
        </p:nvPicPr>
        <p:blipFill>
          <a:blip r:embed="rId8" cstate="screen"/>
          <a:stretch>
            <a:fillRect/>
          </a:stretch>
        </p:blipFill>
        <p:spPr>
          <a:xfrm>
            <a:off x="3415" y="560015"/>
            <a:ext cx="6036884" cy="4304117"/>
          </a:xfrm>
          <a:prstGeom prst="rect">
            <a:avLst/>
          </a:prstGeom>
        </p:spPr>
      </p:pic>
      <p:sp>
        <p:nvSpPr>
          <p:cNvPr id="15" name="MH_Title"/>
          <p:cNvSpPr/>
          <p:nvPr>
            <p:custDataLst>
              <p:tags r:id="rId1"/>
            </p:custDataLst>
          </p:nvPr>
        </p:nvSpPr>
        <p:spPr>
          <a:xfrm>
            <a:off x="5118156" y="3589248"/>
            <a:ext cx="5148873" cy="1119272"/>
          </a:xfrm>
          <a:prstGeom prst="rect">
            <a:avLst/>
          </a:prstGeom>
          <a:solidFill>
            <a:srgbClr val="C00000"/>
          </a:solidFill>
          <a:ln w="38100" cap="flat" cmpd="sng" algn="ctr">
            <a:noFill/>
            <a:prstDash val="solid"/>
            <a:miter lim="800000"/>
          </a:ln>
          <a:effectLst/>
        </p:spPr>
        <p:txBody>
          <a:bodyPr wrap="square" lIns="136080" tIns="57607" rIns="136080" bIns="57607" anchor="ctr">
            <a:normAutofit/>
          </a:bodyPr>
          <a:lstStyle/>
          <a:p>
            <a:pPr lvl="0">
              <a:lnSpc>
                <a:spcPct val="130000"/>
              </a:lnSpc>
              <a:defRPr/>
            </a:pPr>
            <a:r>
              <a:rPr lang="zh-CN" altLang="en-US" sz="2600" kern="0" dirty="0">
                <a:solidFill>
                  <a:prstClr val="white"/>
                </a:solidFill>
                <a:cs typeface="+mn-ea"/>
                <a:sym typeface="+mn-lt"/>
              </a:rPr>
              <a:t>您的内容请写在这里您的内</a:t>
            </a:r>
            <a:r>
              <a:rPr lang="zh-CN" altLang="en-US" sz="2600" kern="0" dirty="0" smtClean="0">
                <a:solidFill>
                  <a:prstClr val="white"/>
                </a:solidFill>
                <a:cs typeface="+mn-ea"/>
                <a:sym typeface="+mn-lt"/>
              </a:rPr>
              <a:t>容</a:t>
            </a:r>
            <a:endParaRPr lang="zh-CN" altLang="en-US" sz="2600" kern="0" dirty="0">
              <a:solidFill>
                <a:prstClr val="white"/>
              </a:solidFill>
              <a:cs typeface="+mn-ea"/>
              <a:sym typeface="+mn-lt"/>
            </a:endParaRPr>
          </a:p>
        </p:txBody>
      </p:sp>
      <p:cxnSp>
        <p:nvCxnSpPr>
          <p:cNvPr id="16" name="MH_Others_1"/>
          <p:cNvCxnSpPr/>
          <p:nvPr>
            <p:custDataLst>
              <p:tags r:id="rId2"/>
            </p:custDataLst>
          </p:nvPr>
        </p:nvCxnSpPr>
        <p:spPr>
          <a:xfrm>
            <a:off x="5122061" y="2768075"/>
            <a:ext cx="0" cy="3072083"/>
          </a:xfrm>
          <a:prstGeom prst="line">
            <a:avLst/>
          </a:prstGeom>
          <a:ln w="22225">
            <a:gradFill>
              <a:gsLst>
                <a:gs pos="0">
                  <a:schemeClr val="accent1">
                    <a:lumMod val="5000"/>
                    <a:lumOff val="95000"/>
                    <a:alpha val="0"/>
                  </a:schemeClr>
                </a:gs>
                <a:gs pos="50000">
                  <a:srgbClr val="C03321"/>
                </a:gs>
                <a:gs pos="100000">
                  <a:srgbClr val="FFFFFF">
                    <a:alpha val="0"/>
                  </a:srgb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047287" y="3269267"/>
            <a:ext cx="1070869" cy="1927266"/>
            <a:chOff x="3034977" y="2629856"/>
            <a:chExt cx="849849" cy="1529726"/>
          </a:xfrm>
        </p:grpSpPr>
        <p:sp>
          <p:nvSpPr>
            <p:cNvPr id="17" name="MH_Others_2"/>
            <p:cNvSpPr txBox="1">
              <a:spLocks noChangeArrowheads="1"/>
            </p:cNvSpPr>
            <p:nvPr>
              <p:custDataLst>
                <p:tags r:id="rId3"/>
              </p:custDataLst>
            </p:nvPr>
          </p:nvSpPr>
          <p:spPr bwMode="auto">
            <a:xfrm>
              <a:off x="3250506" y="2629856"/>
              <a:ext cx="634320" cy="152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dirty="0">
                  <a:solidFill>
                    <a:schemeClr val="bg1"/>
                  </a:solidFill>
                  <a:latin typeface="+mn-lt"/>
                  <a:ea typeface="+mn-ea"/>
                  <a:cs typeface="+mn-ea"/>
                  <a:sym typeface="+mn-lt"/>
                </a:rPr>
                <a:t>第</a:t>
              </a:r>
              <a:endParaRPr lang="en-US" altLang="zh-CN" sz="2600" dirty="0">
                <a:solidFill>
                  <a:schemeClr val="bg1"/>
                </a:solidFill>
                <a:latin typeface="+mn-lt"/>
                <a:ea typeface="+mn-ea"/>
                <a:cs typeface="+mn-ea"/>
                <a:sym typeface="+mn-lt"/>
              </a:endParaRPr>
            </a:p>
            <a:p>
              <a:pPr eaLnBrk="1" hangingPunct="1"/>
              <a:endParaRPr lang="en-US" altLang="zh-CN" sz="2600" dirty="0">
                <a:solidFill>
                  <a:schemeClr val="bg1"/>
                </a:solidFill>
                <a:latin typeface="+mn-lt"/>
                <a:ea typeface="+mn-ea"/>
                <a:cs typeface="+mn-ea"/>
                <a:sym typeface="+mn-lt"/>
              </a:endParaRPr>
            </a:p>
            <a:p>
              <a:pPr eaLnBrk="1" hangingPunct="1"/>
              <a:endParaRPr lang="en-US" altLang="zh-CN" sz="2600" dirty="0">
                <a:solidFill>
                  <a:schemeClr val="bg1"/>
                </a:solidFill>
                <a:latin typeface="+mn-lt"/>
                <a:ea typeface="+mn-ea"/>
                <a:cs typeface="+mn-ea"/>
                <a:sym typeface="+mn-lt"/>
              </a:endParaRPr>
            </a:p>
            <a:p>
              <a:pPr eaLnBrk="1" hangingPunct="1"/>
              <a:r>
                <a:rPr lang="zh-CN" altLang="en-US" sz="2600" dirty="0">
                  <a:solidFill>
                    <a:schemeClr val="bg1"/>
                  </a:solidFill>
                  <a:latin typeface="+mn-lt"/>
                  <a:ea typeface="+mn-ea"/>
                  <a:cs typeface="+mn-ea"/>
                  <a:sym typeface="+mn-lt"/>
                </a:rPr>
                <a:t>章</a:t>
              </a:r>
            </a:p>
          </p:txBody>
        </p:sp>
        <p:sp>
          <p:nvSpPr>
            <p:cNvPr id="18" name="MH_Number"/>
            <p:cNvSpPr txBox="1">
              <a:spLocks noChangeArrowheads="1"/>
            </p:cNvSpPr>
            <p:nvPr>
              <p:custDataLst>
                <p:tags r:id="rId4"/>
              </p:custDataLst>
            </p:nvPr>
          </p:nvSpPr>
          <p:spPr bwMode="auto">
            <a:xfrm>
              <a:off x="3034977" y="3081939"/>
              <a:ext cx="849849" cy="42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000" dirty="0">
                  <a:solidFill>
                    <a:schemeClr val="bg1"/>
                  </a:solidFill>
                  <a:latin typeface="+mn-lt"/>
                  <a:ea typeface="+mn-ea"/>
                  <a:cs typeface="+mn-ea"/>
                  <a:sym typeface="+mn-lt"/>
                </a:rPr>
                <a:t>3</a:t>
              </a:r>
              <a:endParaRPr lang="zh-CN" altLang="en-US" sz="3000" dirty="0">
                <a:solidFill>
                  <a:schemeClr val="bg1"/>
                </a:solidFill>
                <a:latin typeface="+mn-lt"/>
                <a:ea typeface="+mn-ea"/>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26640" y="1395643"/>
            <a:ext cx="793827" cy="793419"/>
            <a:chOff x="6471379" y="685447"/>
            <a:chExt cx="668974" cy="668974"/>
          </a:xfrm>
        </p:grpSpPr>
        <p:grpSp>
          <p:nvGrpSpPr>
            <p:cNvPr id="3" name="组合 2"/>
            <p:cNvGrpSpPr/>
            <p:nvPr/>
          </p:nvGrpSpPr>
          <p:grpSpPr>
            <a:xfrm>
              <a:off x="6471379" y="685447"/>
              <a:ext cx="668974" cy="668974"/>
              <a:chOff x="6474776" y="1019119"/>
              <a:chExt cx="668974" cy="668974"/>
            </a:xfrm>
          </p:grpSpPr>
          <p:sp>
            <p:nvSpPr>
              <p:cNvPr id="6" name="圆角矩形 5"/>
              <p:cNvSpPr/>
              <p:nvPr/>
            </p:nvSpPr>
            <p:spPr>
              <a:xfrm>
                <a:off x="6474776" y="1019119"/>
                <a:ext cx="668974" cy="668974"/>
              </a:xfrm>
              <a:prstGeom prst="roundRect">
                <a:avLst>
                  <a:gd name="adj" fmla="val 8667"/>
                </a:avLst>
              </a:prstGeom>
              <a:solidFill>
                <a:schemeClr val="accent1"/>
              </a:solidFill>
              <a:ln w="19050">
                <a:solidFill>
                  <a:schemeClr val="accent1">
                    <a:lumMod val="60000"/>
                    <a:lumOff val="40000"/>
                  </a:scheme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圆角矩形 7"/>
              <p:cNvSpPr/>
              <p:nvPr/>
            </p:nvSpPr>
            <p:spPr>
              <a:xfrm>
                <a:off x="6541255" y="1085598"/>
                <a:ext cx="536016" cy="536016"/>
              </a:xfrm>
              <a:prstGeom prst="roundRect">
                <a:avLst>
                  <a:gd name="adj" fmla="val 8667"/>
                </a:avLst>
              </a:prstGeom>
              <a:solidFill>
                <a:schemeClr val="accent1"/>
              </a:solidFill>
              <a:ln w="19050">
                <a:solidFill>
                  <a:schemeClr val="accent1">
                    <a:lumMod val="60000"/>
                    <a:lumOff val="40000"/>
                  </a:schemeClr>
                </a:soli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 name="文本框 78"/>
            <p:cNvSpPr txBox="1"/>
            <p:nvPr/>
          </p:nvSpPr>
          <p:spPr>
            <a:xfrm>
              <a:off x="6478222" y="832518"/>
              <a:ext cx="647700" cy="376279"/>
            </a:xfrm>
            <a:prstGeom prst="rect">
              <a:avLst/>
            </a:prstGeom>
            <a:noFill/>
          </p:spPr>
          <p:txBody>
            <a:bodyPr wrap="square" rtlCol="0">
              <a:spAutoFit/>
            </a:bodyPr>
            <a:lstStyle/>
            <a:p>
              <a:pPr algn="ctr"/>
              <a:r>
                <a:rPr lang="en-US" altLang="zh-CN" sz="2300" dirty="0">
                  <a:cs typeface="+mn-ea"/>
                  <a:sym typeface="+mn-lt"/>
                </a:rPr>
                <a:t>01</a:t>
              </a:r>
              <a:endParaRPr lang="zh-CN" altLang="en-US" sz="2300" dirty="0">
                <a:cs typeface="+mn-ea"/>
                <a:sym typeface="+mn-lt"/>
              </a:endParaRPr>
            </a:p>
          </p:txBody>
        </p:sp>
      </p:grpSp>
      <p:grpSp>
        <p:nvGrpSpPr>
          <p:cNvPr id="5" name="组合 8"/>
          <p:cNvGrpSpPr/>
          <p:nvPr/>
        </p:nvGrpSpPr>
        <p:grpSpPr>
          <a:xfrm>
            <a:off x="6215651" y="1395643"/>
            <a:ext cx="793827" cy="793419"/>
            <a:chOff x="5059672" y="1647972"/>
            <a:chExt cx="668974" cy="668974"/>
          </a:xfrm>
        </p:grpSpPr>
        <p:grpSp>
          <p:nvGrpSpPr>
            <p:cNvPr id="7" name="组合 9"/>
            <p:cNvGrpSpPr/>
            <p:nvPr/>
          </p:nvGrpSpPr>
          <p:grpSpPr>
            <a:xfrm>
              <a:off x="5059672" y="1647972"/>
              <a:ext cx="668974" cy="668974"/>
              <a:chOff x="6474776" y="1019119"/>
              <a:chExt cx="668974" cy="668974"/>
            </a:xfrm>
          </p:grpSpPr>
          <p:sp>
            <p:nvSpPr>
              <p:cNvPr id="13" name="圆角矩形 12"/>
              <p:cNvSpPr/>
              <p:nvPr/>
            </p:nvSpPr>
            <p:spPr>
              <a:xfrm>
                <a:off x="6474776" y="1019119"/>
                <a:ext cx="668974" cy="668974"/>
              </a:xfrm>
              <a:prstGeom prst="roundRect">
                <a:avLst>
                  <a:gd name="adj" fmla="val 8667"/>
                </a:avLst>
              </a:prstGeom>
              <a:solidFill>
                <a:schemeClr val="accent4"/>
              </a:solidFill>
              <a:ln w="19050">
                <a:solidFill>
                  <a:schemeClr val="accent4">
                    <a:lumMod val="60000"/>
                    <a:lumOff val="40000"/>
                  </a:scheme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圆角矩形 14"/>
              <p:cNvSpPr/>
              <p:nvPr/>
            </p:nvSpPr>
            <p:spPr>
              <a:xfrm>
                <a:off x="6541255" y="1085598"/>
                <a:ext cx="536016" cy="536016"/>
              </a:xfrm>
              <a:prstGeom prst="roundRect">
                <a:avLst>
                  <a:gd name="adj" fmla="val 8667"/>
                </a:avLst>
              </a:prstGeom>
              <a:solidFill>
                <a:schemeClr val="accent4"/>
              </a:solidFill>
              <a:ln w="19050">
                <a:solidFill>
                  <a:schemeClr val="accent4">
                    <a:lumMod val="60000"/>
                    <a:lumOff val="40000"/>
                  </a:schemeClr>
                </a:soli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1" name="文本框 79"/>
            <p:cNvSpPr txBox="1"/>
            <p:nvPr/>
          </p:nvSpPr>
          <p:spPr>
            <a:xfrm>
              <a:off x="5064589" y="1800507"/>
              <a:ext cx="647700" cy="376279"/>
            </a:xfrm>
            <a:prstGeom prst="rect">
              <a:avLst/>
            </a:prstGeom>
            <a:noFill/>
          </p:spPr>
          <p:txBody>
            <a:bodyPr wrap="square" rtlCol="0">
              <a:spAutoFit/>
            </a:bodyPr>
            <a:lstStyle/>
            <a:p>
              <a:pPr algn="ctr"/>
              <a:r>
                <a:rPr lang="en-US" altLang="zh-CN" sz="2300" dirty="0">
                  <a:cs typeface="+mn-ea"/>
                  <a:sym typeface="+mn-lt"/>
                </a:rPr>
                <a:t>04</a:t>
              </a:r>
              <a:endParaRPr lang="zh-CN" altLang="en-US" sz="2300" dirty="0">
                <a:cs typeface="+mn-ea"/>
                <a:sym typeface="+mn-lt"/>
              </a:endParaRPr>
            </a:p>
          </p:txBody>
        </p:sp>
      </p:grpSp>
      <p:grpSp>
        <p:nvGrpSpPr>
          <p:cNvPr id="9" name="组合 15"/>
          <p:cNvGrpSpPr/>
          <p:nvPr/>
        </p:nvGrpSpPr>
        <p:grpSpPr>
          <a:xfrm>
            <a:off x="2026640" y="2636470"/>
            <a:ext cx="793827" cy="793419"/>
            <a:chOff x="5059672" y="3583132"/>
            <a:chExt cx="668974" cy="668974"/>
          </a:xfrm>
        </p:grpSpPr>
        <p:grpSp>
          <p:nvGrpSpPr>
            <p:cNvPr id="10" name="组合 16"/>
            <p:cNvGrpSpPr/>
            <p:nvPr/>
          </p:nvGrpSpPr>
          <p:grpSpPr>
            <a:xfrm>
              <a:off x="5059672" y="3583132"/>
              <a:ext cx="668974" cy="668974"/>
              <a:chOff x="6474776" y="1019119"/>
              <a:chExt cx="668974" cy="668974"/>
            </a:xfrm>
          </p:grpSpPr>
          <p:sp>
            <p:nvSpPr>
              <p:cNvPr id="20" name="圆角矩形 19"/>
              <p:cNvSpPr/>
              <p:nvPr/>
            </p:nvSpPr>
            <p:spPr>
              <a:xfrm>
                <a:off x="6474776" y="1019119"/>
                <a:ext cx="668974" cy="668974"/>
              </a:xfrm>
              <a:prstGeom prst="roundRect">
                <a:avLst>
                  <a:gd name="adj" fmla="val 8667"/>
                </a:avLst>
              </a:prstGeom>
              <a:solidFill>
                <a:schemeClr val="accent2"/>
              </a:solidFill>
              <a:ln w="19050">
                <a:solidFill>
                  <a:schemeClr val="accent2">
                    <a:lumMod val="60000"/>
                    <a:lumOff val="40000"/>
                  </a:scheme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圆角矩形 21"/>
              <p:cNvSpPr/>
              <p:nvPr/>
            </p:nvSpPr>
            <p:spPr>
              <a:xfrm>
                <a:off x="6541255" y="1085598"/>
                <a:ext cx="536016" cy="536016"/>
              </a:xfrm>
              <a:prstGeom prst="roundRect">
                <a:avLst>
                  <a:gd name="adj" fmla="val 8667"/>
                </a:avLst>
              </a:prstGeom>
              <a:solidFill>
                <a:schemeClr val="accent2"/>
              </a:solidFill>
              <a:ln w="19050">
                <a:solidFill>
                  <a:schemeClr val="accent2">
                    <a:lumMod val="60000"/>
                    <a:lumOff val="40000"/>
                  </a:schemeClr>
                </a:soli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8" name="文本框 80"/>
            <p:cNvSpPr txBox="1"/>
            <p:nvPr/>
          </p:nvSpPr>
          <p:spPr>
            <a:xfrm>
              <a:off x="5064589" y="3727129"/>
              <a:ext cx="647700" cy="376279"/>
            </a:xfrm>
            <a:prstGeom prst="rect">
              <a:avLst/>
            </a:prstGeom>
            <a:noFill/>
          </p:spPr>
          <p:txBody>
            <a:bodyPr wrap="square" rtlCol="0">
              <a:spAutoFit/>
            </a:bodyPr>
            <a:lstStyle/>
            <a:p>
              <a:pPr algn="ctr"/>
              <a:r>
                <a:rPr lang="en-US" altLang="zh-CN" sz="2300" dirty="0">
                  <a:cs typeface="+mn-ea"/>
                  <a:sym typeface="+mn-lt"/>
                </a:rPr>
                <a:t>02</a:t>
              </a:r>
              <a:endParaRPr lang="zh-CN" altLang="en-US" sz="2300" dirty="0">
                <a:cs typeface="+mn-ea"/>
                <a:sym typeface="+mn-lt"/>
              </a:endParaRPr>
            </a:p>
          </p:txBody>
        </p:sp>
      </p:grpSp>
      <p:grpSp>
        <p:nvGrpSpPr>
          <p:cNvPr id="12" name="组合 22"/>
          <p:cNvGrpSpPr/>
          <p:nvPr/>
        </p:nvGrpSpPr>
        <p:grpSpPr>
          <a:xfrm>
            <a:off x="6215651" y="2636470"/>
            <a:ext cx="793827" cy="793419"/>
            <a:chOff x="5059672" y="5510368"/>
            <a:chExt cx="668974" cy="668974"/>
          </a:xfrm>
        </p:grpSpPr>
        <p:grpSp>
          <p:nvGrpSpPr>
            <p:cNvPr id="14" name="组合 23"/>
            <p:cNvGrpSpPr/>
            <p:nvPr/>
          </p:nvGrpSpPr>
          <p:grpSpPr>
            <a:xfrm>
              <a:off x="5059672" y="5510368"/>
              <a:ext cx="668974" cy="668974"/>
              <a:chOff x="6474776" y="1019119"/>
              <a:chExt cx="668974" cy="668974"/>
            </a:xfrm>
          </p:grpSpPr>
          <p:sp>
            <p:nvSpPr>
              <p:cNvPr id="27" name="圆角矩形 26"/>
              <p:cNvSpPr/>
              <p:nvPr/>
            </p:nvSpPr>
            <p:spPr>
              <a:xfrm>
                <a:off x="6474776" y="1019119"/>
                <a:ext cx="668974" cy="668974"/>
              </a:xfrm>
              <a:prstGeom prst="roundRect">
                <a:avLst>
                  <a:gd name="adj" fmla="val 8667"/>
                </a:avLst>
              </a:prstGeom>
              <a:solidFill>
                <a:srgbClr val="C00000"/>
              </a:solidFill>
              <a:ln w="19050">
                <a:solidFill>
                  <a:srgbClr val="FF0000"/>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圆角矩形 28"/>
              <p:cNvSpPr/>
              <p:nvPr/>
            </p:nvSpPr>
            <p:spPr>
              <a:xfrm>
                <a:off x="6541255" y="1085598"/>
                <a:ext cx="536016" cy="536016"/>
              </a:xfrm>
              <a:prstGeom prst="roundRect">
                <a:avLst>
                  <a:gd name="adj" fmla="val 8667"/>
                </a:avLst>
              </a:prstGeom>
              <a:solidFill>
                <a:srgbClr val="C00000"/>
              </a:solidFill>
              <a:ln w="19050">
                <a:solidFill>
                  <a:srgbClr val="FF0000"/>
                </a:soli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5" name="文本框 81"/>
            <p:cNvSpPr txBox="1"/>
            <p:nvPr/>
          </p:nvSpPr>
          <p:spPr>
            <a:xfrm>
              <a:off x="5064589" y="5664206"/>
              <a:ext cx="647700" cy="376279"/>
            </a:xfrm>
            <a:prstGeom prst="rect">
              <a:avLst/>
            </a:prstGeom>
            <a:noFill/>
          </p:spPr>
          <p:txBody>
            <a:bodyPr wrap="square" rtlCol="0">
              <a:spAutoFit/>
            </a:bodyPr>
            <a:lstStyle/>
            <a:p>
              <a:pPr algn="ctr"/>
              <a:r>
                <a:rPr lang="en-US" altLang="zh-CN" sz="2300" dirty="0">
                  <a:cs typeface="+mn-ea"/>
                  <a:sym typeface="+mn-lt"/>
                </a:rPr>
                <a:t>05</a:t>
              </a:r>
              <a:endParaRPr lang="zh-CN" altLang="en-US" sz="2300" dirty="0">
                <a:cs typeface="+mn-ea"/>
                <a:sym typeface="+mn-lt"/>
              </a:endParaRPr>
            </a:p>
          </p:txBody>
        </p:sp>
      </p:grpSp>
      <p:grpSp>
        <p:nvGrpSpPr>
          <p:cNvPr id="16" name="组合 47"/>
          <p:cNvGrpSpPr/>
          <p:nvPr/>
        </p:nvGrpSpPr>
        <p:grpSpPr>
          <a:xfrm>
            <a:off x="2026640" y="3888987"/>
            <a:ext cx="793827" cy="793419"/>
            <a:chOff x="6471379" y="2607920"/>
            <a:chExt cx="668974" cy="668974"/>
          </a:xfrm>
        </p:grpSpPr>
        <p:grpSp>
          <p:nvGrpSpPr>
            <p:cNvPr id="17" name="组合 48"/>
            <p:cNvGrpSpPr/>
            <p:nvPr/>
          </p:nvGrpSpPr>
          <p:grpSpPr>
            <a:xfrm>
              <a:off x="6471379" y="2607920"/>
              <a:ext cx="668974" cy="668974"/>
              <a:chOff x="6474776" y="1019119"/>
              <a:chExt cx="668974" cy="668974"/>
            </a:xfrm>
          </p:grpSpPr>
          <p:sp>
            <p:nvSpPr>
              <p:cNvPr id="52" name="圆角矩形 51"/>
              <p:cNvSpPr/>
              <p:nvPr/>
            </p:nvSpPr>
            <p:spPr>
              <a:xfrm>
                <a:off x="6474776" y="1019119"/>
                <a:ext cx="668974" cy="668974"/>
              </a:xfrm>
              <a:prstGeom prst="roundRect">
                <a:avLst>
                  <a:gd name="adj" fmla="val 8667"/>
                </a:avLst>
              </a:prstGeom>
              <a:solidFill>
                <a:schemeClr val="accent3"/>
              </a:solidFill>
              <a:ln w="19050">
                <a:solidFill>
                  <a:schemeClr val="accent3">
                    <a:lumMod val="60000"/>
                    <a:lumOff val="40000"/>
                  </a:scheme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圆角矩形 53"/>
              <p:cNvSpPr/>
              <p:nvPr/>
            </p:nvSpPr>
            <p:spPr>
              <a:xfrm>
                <a:off x="6541255" y="1085598"/>
                <a:ext cx="536016" cy="536016"/>
              </a:xfrm>
              <a:prstGeom prst="roundRect">
                <a:avLst>
                  <a:gd name="adj" fmla="val 8667"/>
                </a:avLst>
              </a:prstGeom>
              <a:solidFill>
                <a:schemeClr val="accent3"/>
              </a:solidFill>
              <a:ln w="19050">
                <a:solidFill>
                  <a:schemeClr val="accent3">
                    <a:lumMod val="60000"/>
                    <a:lumOff val="40000"/>
                  </a:schemeClr>
                </a:soli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0" name="文本框 82"/>
            <p:cNvSpPr txBox="1"/>
            <p:nvPr/>
          </p:nvSpPr>
          <p:spPr>
            <a:xfrm>
              <a:off x="6481743" y="2763598"/>
              <a:ext cx="647700" cy="376279"/>
            </a:xfrm>
            <a:prstGeom prst="rect">
              <a:avLst/>
            </a:prstGeom>
            <a:noFill/>
          </p:spPr>
          <p:txBody>
            <a:bodyPr wrap="square" rtlCol="0">
              <a:spAutoFit/>
            </a:bodyPr>
            <a:lstStyle/>
            <a:p>
              <a:pPr algn="ctr"/>
              <a:r>
                <a:rPr lang="en-US" altLang="zh-CN" sz="2300" dirty="0">
                  <a:cs typeface="+mn-ea"/>
                  <a:sym typeface="+mn-lt"/>
                </a:rPr>
                <a:t>03</a:t>
              </a:r>
              <a:endParaRPr lang="zh-CN" altLang="en-US" sz="2300" dirty="0">
                <a:cs typeface="+mn-ea"/>
                <a:sym typeface="+mn-lt"/>
              </a:endParaRPr>
            </a:p>
          </p:txBody>
        </p:sp>
      </p:grpSp>
      <p:grpSp>
        <p:nvGrpSpPr>
          <p:cNvPr id="19" name="组合 54"/>
          <p:cNvGrpSpPr/>
          <p:nvPr/>
        </p:nvGrpSpPr>
        <p:grpSpPr>
          <a:xfrm>
            <a:off x="6215651" y="3888987"/>
            <a:ext cx="793827" cy="793419"/>
            <a:chOff x="6471379" y="4552597"/>
            <a:chExt cx="668974" cy="668974"/>
          </a:xfrm>
        </p:grpSpPr>
        <p:grpSp>
          <p:nvGrpSpPr>
            <p:cNvPr id="21" name="组合 55"/>
            <p:cNvGrpSpPr/>
            <p:nvPr/>
          </p:nvGrpSpPr>
          <p:grpSpPr>
            <a:xfrm>
              <a:off x="6471379" y="4552597"/>
              <a:ext cx="668974" cy="668974"/>
              <a:chOff x="6474776" y="1019119"/>
              <a:chExt cx="668974" cy="668974"/>
            </a:xfrm>
          </p:grpSpPr>
          <p:sp>
            <p:nvSpPr>
              <p:cNvPr id="59" name="圆角矩形 58"/>
              <p:cNvSpPr/>
              <p:nvPr/>
            </p:nvSpPr>
            <p:spPr>
              <a:xfrm>
                <a:off x="6474776" y="1019119"/>
                <a:ext cx="668974" cy="668974"/>
              </a:xfrm>
              <a:prstGeom prst="roundRect">
                <a:avLst>
                  <a:gd name="adj" fmla="val 8667"/>
                </a:avLst>
              </a:prstGeom>
              <a:solidFill>
                <a:srgbClr val="C00000"/>
              </a:solidFill>
              <a:ln w="19050">
                <a:solidFill>
                  <a:srgbClr val="FF0000"/>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1" name="圆角矩形 60"/>
              <p:cNvSpPr/>
              <p:nvPr/>
            </p:nvSpPr>
            <p:spPr>
              <a:xfrm>
                <a:off x="6541255" y="1085598"/>
                <a:ext cx="536016" cy="536016"/>
              </a:xfrm>
              <a:prstGeom prst="roundRect">
                <a:avLst>
                  <a:gd name="adj" fmla="val 8667"/>
                </a:avLst>
              </a:prstGeom>
              <a:solidFill>
                <a:srgbClr val="C00000"/>
              </a:solidFill>
              <a:ln w="19050">
                <a:solidFill>
                  <a:srgbClr val="FF0000"/>
                </a:soli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7" name="文本框 83"/>
            <p:cNvSpPr txBox="1"/>
            <p:nvPr/>
          </p:nvSpPr>
          <p:spPr>
            <a:xfrm>
              <a:off x="6481743" y="4700241"/>
              <a:ext cx="647700" cy="376279"/>
            </a:xfrm>
            <a:prstGeom prst="rect">
              <a:avLst/>
            </a:prstGeom>
            <a:noFill/>
          </p:spPr>
          <p:txBody>
            <a:bodyPr wrap="square" rtlCol="0">
              <a:spAutoFit/>
            </a:bodyPr>
            <a:lstStyle/>
            <a:p>
              <a:pPr algn="ctr"/>
              <a:r>
                <a:rPr lang="en-US" altLang="zh-CN" sz="2300" dirty="0">
                  <a:cs typeface="+mn-ea"/>
                  <a:sym typeface="+mn-lt"/>
                </a:rPr>
                <a:t>06</a:t>
              </a:r>
              <a:endParaRPr lang="zh-CN" altLang="en-US" sz="2300" dirty="0">
                <a:cs typeface="+mn-ea"/>
                <a:sym typeface="+mn-lt"/>
              </a:endParaRPr>
            </a:p>
          </p:txBody>
        </p:sp>
      </p:grpSp>
      <p:grpSp>
        <p:nvGrpSpPr>
          <p:cNvPr id="23" name="组合 31"/>
          <p:cNvGrpSpPr/>
          <p:nvPr/>
        </p:nvGrpSpPr>
        <p:grpSpPr>
          <a:xfrm>
            <a:off x="3152729" y="1373466"/>
            <a:ext cx="2198859" cy="842805"/>
            <a:chOff x="3335602" y="1453880"/>
            <a:chExt cx="2326403" cy="892150"/>
          </a:xfrm>
        </p:grpSpPr>
        <p:sp>
          <p:nvSpPr>
            <p:cNvPr id="40" name="文本框 77"/>
            <p:cNvSpPr txBox="1"/>
            <p:nvPr/>
          </p:nvSpPr>
          <p:spPr>
            <a:xfrm>
              <a:off x="3335602" y="1453880"/>
              <a:ext cx="2326403" cy="342086"/>
            </a:xfrm>
            <a:prstGeom prst="rect">
              <a:avLst/>
            </a:prstGeom>
            <a:noFill/>
          </p:spPr>
          <p:txBody>
            <a:bodyPr wrap="square" rtlCol="0">
              <a:spAutoFit/>
            </a:bodyPr>
            <a:lstStyle/>
            <a:p>
              <a:r>
                <a:rPr lang="zh-CN" altLang="en-US" sz="1500" dirty="0">
                  <a:solidFill>
                    <a:schemeClr val="accent1"/>
                  </a:solidFill>
                  <a:cs typeface="+mn-ea"/>
                  <a:sym typeface="+mn-lt"/>
                </a:rPr>
                <a:t>在此添加标题</a:t>
              </a:r>
            </a:p>
          </p:txBody>
        </p:sp>
        <p:sp>
          <p:nvSpPr>
            <p:cNvPr id="63" name="文本框 129"/>
            <p:cNvSpPr txBox="1"/>
            <p:nvPr/>
          </p:nvSpPr>
          <p:spPr>
            <a:xfrm>
              <a:off x="3354560" y="1857335"/>
              <a:ext cx="2135321" cy="488695"/>
            </a:xfrm>
            <a:prstGeom prst="rect">
              <a:avLst/>
            </a:prstGeom>
            <a:noFill/>
          </p:spPr>
          <p:txBody>
            <a:bodyPr wrap="square" rtlCol="0">
              <a:spAutoFit/>
            </a:bodyPr>
            <a:lstStyle/>
            <a:p>
              <a:pPr>
                <a:lnSpc>
                  <a:spcPct val="120000"/>
                </a:lnSpc>
              </a:pPr>
              <a:r>
                <a:rPr lang="zh-CN" altLang="en-US" sz="1000" dirty="0">
                  <a:cs typeface="+mn-ea"/>
                  <a:sym typeface="+mn-lt"/>
                </a:rPr>
                <a:t>点击添加文字说明详情介绍点击添加文字说明详情介绍</a:t>
              </a:r>
            </a:p>
          </p:txBody>
        </p:sp>
      </p:grpSp>
      <p:grpSp>
        <p:nvGrpSpPr>
          <p:cNvPr id="24" name="组合 32"/>
          <p:cNvGrpSpPr/>
          <p:nvPr/>
        </p:nvGrpSpPr>
        <p:grpSpPr>
          <a:xfrm>
            <a:off x="7441608" y="1335386"/>
            <a:ext cx="2198859" cy="849531"/>
            <a:chOff x="7873259" y="1413570"/>
            <a:chExt cx="2326403" cy="899271"/>
          </a:xfrm>
        </p:grpSpPr>
        <p:sp>
          <p:nvSpPr>
            <p:cNvPr id="43" name="文本框 86"/>
            <p:cNvSpPr txBox="1"/>
            <p:nvPr/>
          </p:nvSpPr>
          <p:spPr>
            <a:xfrm>
              <a:off x="7873259" y="1413570"/>
              <a:ext cx="2326403" cy="342086"/>
            </a:xfrm>
            <a:prstGeom prst="rect">
              <a:avLst/>
            </a:prstGeom>
            <a:noFill/>
          </p:spPr>
          <p:txBody>
            <a:bodyPr wrap="square" rtlCol="0">
              <a:spAutoFit/>
            </a:bodyPr>
            <a:lstStyle/>
            <a:p>
              <a:r>
                <a:rPr lang="zh-CN" altLang="en-US" sz="1500" dirty="0">
                  <a:solidFill>
                    <a:schemeClr val="accent4"/>
                  </a:solidFill>
                  <a:cs typeface="+mn-ea"/>
                  <a:sym typeface="+mn-lt"/>
                </a:rPr>
                <a:t>在此添加标题</a:t>
              </a:r>
            </a:p>
          </p:txBody>
        </p:sp>
        <p:sp>
          <p:nvSpPr>
            <p:cNvPr id="64" name="文本框 129"/>
            <p:cNvSpPr txBox="1"/>
            <p:nvPr/>
          </p:nvSpPr>
          <p:spPr>
            <a:xfrm>
              <a:off x="7892220" y="1824145"/>
              <a:ext cx="2135321" cy="488696"/>
            </a:xfrm>
            <a:prstGeom prst="rect">
              <a:avLst/>
            </a:prstGeom>
            <a:noFill/>
          </p:spPr>
          <p:txBody>
            <a:bodyPr wrap="square" rtlCol="0">
              <a:spAutoFit/>
            </a:bodyPr>
            <a:lstStyle/>
            <a:p>
              <a:pPr>
                <a:lnSpc>
                  <a:spcPct val="120000"/>
                </a:lnSpc>
              </a:pPr>
              <a:r>
                <a:rPr lang="zh-CN" altLang="en-US" sz="1000" dirty="0">
                  <a:cs typeface="+mn-ea"/>
                  <a:sym typeface="+mn-lt"/>
                </a:rPr>
                <a:t>点击添加文字说明详情介绍点击添加文字说明详情介绍</a:t>
              </a:r>
            </a:p>
          </p:txBody>
        </p:sp>
      </p:grpSp>
      <p:grpSp>
        <p:nvGrpSpPr>
          <p:cNvPr id="26" name="组合 34"/>
          <p:cNvGrpSpPr/>
          <p:nvPr/>
        </p:nvGrpSpPr>
        <p:grpSpPr>
          <a:xfrm>
            <a:off x="3152729" y="2593114"/>
            <a:ext cx="2198859" cy="848761"/>
            <a:chOff x="3335602" y="2744937"/>
            <a:chExt cx="2326403" cy="898455"/>
          </a:xfrm>
        </p:grpSpPr>
        <p:sp>
          <p:nvSpPr>
            <p:cNvPr id="46" name="文本框 89"/>
            <p:cNvSpPr txBox="1"/>
            <p:nvPr/>
          </p:nvSpPr>
          <p:spPr>
            <a:xfrm>
              <a:off x="3335602" y="2744937"/>
              <a:ext cx="2326403" cy="342086"/>
            </a:xfrm>
            <a:prstGeom prst="rect">
              <a:avLst/>
            </a:prstGeom>
            <a:noFill/>
          </p:spPr>
          <p:txBody>
            <a:bodyPr wrap="square" rtlCol="0">
              <a:spAutoFit/>
            </a:bodyPr>
            <a:lstStyle/>
            <a:p>
              <a:r>
                <a:rPr lang="zh-CN" altLang="en-US" sz="1500" dirty="0">
                  <a:solidFill>
                    <a:schemeClr val="accent2"/>
                  </a:solidFill>
                  <a:cs typeface="+mn-ea"/>
                  <a:sym typeface="+mn-lt"/>
                </a:rPr>
                <a:t>在此添加标题</a:t>
              </a:r>
            </a:p>
          </p:txBody>
        </p:sp>
        <p:sp>
          <p:nvSpPr>
            <p:cNvPr id="65" name="文本框 129"/>
            <p:cNvSpPr txBox="1"/>
            <p:nvPr/>
          </p:nvSpPr>
          <p:spPr>
            <a:xfrm>
              <a:off x="3354560" y="3154697"/>
              <a:ext cx="2135321" cy="488695"/>
            </a:xfrm>
            <a:prstGeom prst="rect">
              <a:avLst/>
            </a:prstGeom>
            <a:noFill/>
          </p:spPr>
          <p:txBody>
            <a:bodyPr wrap="square" rtlCol="0">
              <a:spAutoFit/>
            </a:bodyPr>
            <a:lstStyle/>
            <a:p>
              <a:pPr>
                <a:lnSpc>
                  <a:spcPct val="120000"/>
                </a:lnSpc>
              </a:pPr>
              <a:r>
                <a:rPr lang="zh-CN" altLang="en-US" sz="1000" dirty="0">
                  <a:cs typeface="+mn-ea"/>
                  <a:sym typeface="+mn-lt"/>
                </a:rPr>
                <a:t>点击添加文字说明详情介绍点击添加文字说明详情介绍</a:t>
              </a:r>
            </a:p>
          </p:txBody>
        </p:sp>
      </p:grpSp>
      <p:grpSp>
        <p:nvGrpSpPr>
          <p:cNvPr id="28" name="组合 35"/>
          <p:cNvGrpSpPr/>
          <p:nvPr/>
        </p:nvGrpSpPr>
        <p:grpSpPr>
          <a:xfrm>
            <a:off x="7441608" y="2593114"/>
            <a:ext cx="2198859" cy="855489"/>
            <a:chOff x="7873259" y="2744937"/>
            <a:chExt cx="2326403" cy="905577"/>
          </a:xfrm>
        </p:grpSpPr>
        <p:sp>
          <p:nvSpPr>
            <p:cNvPr id="31" name="文本框 65"/>
            <p:cNvSpPr txBox="1"/>
            <p:nvPr/>
          </p:nvSpPr>
          <p:spPr>
            <a:xfrm>
              <a:off x="7873259" y="2744937"/>
              <a:ext cx="2326403" cy="342086"/>
            </a:xfrm>
            <a:prstGeom prst="rect">
              <a:avLst/>
            </a:prstGeom>
            <a:noFill/>
          </p:spPr>
          <p:txBody>
            <a:bodyPr wrap="square" rtlCol="0">
              <a:spAutoFit/>
            </a:bodyPr>
            <a:lstStyle/>
            <a:p>
              <a:r>
                <a:rPr lang="zh-CN" altLang="en-US" sz="1500" dirty="0">
                  <a:solidFill>
                    <a:srgbClr val="C00000"/>
                  </a:solidFill>
                  <a:cs typeface="+mn-ea"/>
                  <a:sym typeface="+mn-lt"/>
                </a:rPr>
                <a:t>在此添加标题</a:t>
              </a:r>
            </a:p>
          </p:txBody>
        </p:sp>
        <p:sp>
          <p:nvSpPr>
            <p:cNvPr id="66" name="文本框 129"/>
            <p:cNvSpPr txBox="1"/>
            <p:nvPr/>
          </p:nvSpPr>
          <p:spPr>
            <a:xfrm>
              <a:off x="7892220" y="3161819"/>
              <a:ext cx="2135321" cy="488695"/>
            </a:xfrm>
            <a:prstGeom prst="rect">
              <a:avLst/>
            </a:prstGeom>
            <a:noFill/>
          </p:spPr>
          <p:txBody>
            <a:bodyPr wrap="square" rtlCol="0">
              <a:spAutoFit/>
            </a:bodyPr>
            <a:lstStyle/>
            <a:p>
              <a:pPr>
                <a:lnSpc>
                  <a:spcPct val="120000"/>
                </a:lnSpc>
              </a:pPr>
              <a:r>
                <a:rPr lang="zh-CN" altLang="en-US" sz="1000" dirty="0">
                  <a:cs typeface="+mn-ea"/>
                  <a:sym typeface="+mn-lt"/>
                </a:rPr>
                <a:t>点击添加文字说明详情介绍点击添加文字说明详情介绍</a:t>
              </a:r>
            </a:p>
          </p:txBody>
        </p:sp>
      </p:grpSp>
      <p:grpSp>
        <p:nvGrpSpPr>
          <p:cNvPr id="30" name="组合 37"/>
          <p:cNvGrpSpPr/>
          <p:nvPr/>
        </p:nvGrpSpPr>
        <p:grpSpPr>
          <a:xfrm>
            <a:off x="3152729" y="3900682"/>
            <a:ext cx="2198859" cy="800517"/>
            <a:chOff x="3335602" y="4129061"/>
            <a:chExt cx="2326403" cy="847386"/>
          </a:xfrm>
        </p:grpSpPr>
        <p:sp>
          <p:nvSpPr>
            <p:cNvPr id="34" name="文本框 68"/>
            <p:cNvSpPr txBox="1"/>
            <p:nvPr/>
          </p:nvSpPr>
          <p:spPr>
            <a:xfrm>
              <a:off x="3335602" y="4129061"/>
              <a:ext cx="2326403" cy="342086"/>
            </a:xfrm>
            <a:prstGeom prst="rect">
              <a:avLst/>
            </a:prstGeom>
            <a:noFill/>
          </p:spPr>
          <p:txBody>
            <a:bodyPr wrap="square" rtlCol="0">
              <a:spAutoFit/>
            </a:bodyPr>
            <a:lstStyle/>
            <a:p>
              <a:r>
                <a:rPr lang="zh-CN" altLang="en-US" sz="1500" dirty="0">
                  <a:solidFill>
                    <a:schemeClr val="accent3"/>
                  </a:solidFill>
                  <a:cs typeface="+mn-ea"/>
                  <a:sym typeface="+mn-lt"/>
                </a:rPr>
                <a:t>在此添加标题</a:t>
              </a:r>
            </a:p>
          </p:txBody>
        </p:sp>
        <p:sp>
          <p:nvSpPr>
            <p:cNvPr id="67" name="文本框 129"/>
            <p:cNvSpPr txBox="1"/>
            <p:nvPr/>
          </p:nvSpPr>
          <p:spPr>
            <a:xfrm>
              <a:off x="3354560" y="4487752"/>
              <a:ext cx="2135321" cy="488695"/>
            </a:xfrm>
            <a:prstGeom prst="rect">
              <a:avLst/>
            </a:prstGeom>
            <a:noFill/>
          </p:spPr>
          <p:txBody>
            <a:bodyPr wrap="square" rtlCol="0">
              <a:spAutoFit/>
            </a:bodyPr>
            <a:lstStyle/>
            <a:p>
              <a:pPr>
                <a:lnSpc>
                  <a:spcPct val="120000"/>
                </a:lnSpc>
              </a:pPr>
              <a:r>
                <a:rPr lang="zh-CN" altLang="en-US" sz="1000" dirty="0">
                  <a:cs typeface="+mn-ea"/>
                  <a:sym typeface="+mn-lt"/>
                </a:rPr>
                <a:t>点击添加文字说明详情介绍点击添加文字说明详情介绍</a:t>
              </a:r>
            </a:p>
          </p:txBody>
        </p:sp>
      </p:grpSp>
      <p:grpSp>
        <p:nvGrpSpPr>
          <p:cNvPr id="32" name="组合 38"/>
          <p:cNvGrpSpPr/>
          <p:nvPr/>
        </p:nvGrpSpPr>
        <p:grpSpPr>
          <a:xfrm>
            <a:off x="7441608" y="3900680"/>
            <a:ext cx="2198859" cy="807245"/>
            <a:chOff x="7873259" y="4129061"/>
            <a:chExt cx="2326403" cy="854507"/>
          </a:xfrm>
        </p:grpSpPr>
        <p:sp>
          <p:nvSpPr>
            <p:cNvPr id="37" name="文本框 71"/>
            <p:cNvSpPr txBox="1"/>
            <p:nvPr/>
          </p:nvSpPr>
          <p:spPr>
            <a:xfrm>
              <a:off x="7873259" y="4129061"/>
              <a:ext cx="2326403" cy="342086"/>
            </a:xfrm>
            <a:prstGeom prst="rect">
              <a:avLst/>
            </a:prstGeom>
            <a:noFill/>
          </p:spPr>
          <p:txBody>
            <a:bodyPr wrap="square" rtlCol="0">
              <a:spAutoFit/>
            </a:bodyPr>
            <a:lstStyle/>
            <a:p>
              <a:r>
                <a:rPr lang="zh-CN" altLang="en-US" sz="1500" dirty="0">
                  <a:solidFill>
                    <a:srgbClr val="C00000"/>
                  </a:solidFill>
                  <a:cs typeface="+mn-ea"/>
                  <a:sym typeface="+mn-lt"/>
                </a:rPr>
                <a:t>在此添加标题</a:t>
              </a:r>
            </a:p>
          </p:txBody>
        </p:sp>
        <p:sp>
          <p:nvSpPr>
            <p:cNvPr id="68" name="文本框 129"/>
            <p:cNvSpPr txBox="1"/>
            <p:nvPr/>
          </p:nvSpPr>
          <p:spPr>
            <a:xfrm>
              <a:off x="7892220" y="4494874"/>
              <a:ext cx="2135321" cy="488694"/>
            </a:xfrm>
            <a:prstGeom prst="rect">
              <a:avLst/>
            </a:prstGeom>
            <a:noFill/>
          </p:spPr>
          <p:txBody>
            <a:bodyPr wrap="square" rtlCol="0">
              <a:spAutoFit/>
            </a:bodyPr>
            <a:lstStyle/>
            <a:p>
              <a:pPr>
                <a:lnSpc>
                  <a:spcPct val="120000"/>
                </a:lnSpc>
              </a:pPr>
              <a:r>
                <a:rPr lang="zh-CN" altLang="en-US" sz="1000" dirty="0">
                  <a:cs typeface="+mn-ea"/>
                  <a:sym typeface="+mn-lt"/>
                </a:rPr>
                <a:t>点击添加文字说明详情介绍点击添加文字说明详情介绍</a:t>
              </a:r>
            </a:p>
          </p:txBody>
        </p:sp>
      </p:grpSp>
      <p:sp>
        <p:nvSpPr>
          <p:cNvPr id="71" name="文本框 113"/>
          <p:cNvSpPr txBox="1"/>
          <p:nvPr/>
        </p:nvSpPr>
        <p:spPr>
          <a:xfrm>
            <a:off x="1949670" y="5255716"/>
            <a:ext cx="7633948" cy="872462"/>
          </a:xfrm>
          <a:prstGeom prst="rect">
            <a:avLst/>
          </a:prstGeom>
          <a:noFill/>
        </p:spPr>
        <p:txBody>
          <a:bodyPr wrap="square" lIns="86411" tIns="43205" rIns="86411" bIns="43205" rtlCol="0">
            <a:spAutoFit/>
          </a:bodyPr>
          <a:lstStyle/>
          <a:p>
            <a:pPr algn="just">
              <a:lnSpc>
                <a:spcPct val="150000"/>
              </a:lnSpc>
            </a:pPr>
            <a:r>
              <a:rPr lang="zh-CN" altLang="en-US" sz="1100" dirty="0">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100" dirty="0">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500" fill="hold"/>
                                        <p:tgtEl>
                                          <p:spTgt spid="71"/>
                                        </p:tgtEl>
                                        <p:attrNameLst>
                                          <p:attrName>ppt_w</p:attrName>
                                        </p:attrNameLst>
                                      </p:cBhvr>
                                      <p:tavLst>
                                        <p:tav tm="0">
                                          <p:val>
                                            <p:fltVal val="0"/>
                                          </p:val>
                                        </p:tav>
                                        <p:tav tm="100000">
                                          <p:val>
                                            <p:strVal val="#ppt_w"/>
                                          </p:val>
                                        </p:tav>
                                      </p:tavLst>
                                    </p:anim>
                                    <p:anim calcmode="lin" valueType="num">
                                      <p:cBhvr>
                                        <p:cTn id="56" dur="500" fill="hold"/>
                                        <p:tgtEl>
                                          <p:spTgt spid="71"/>
                                        </p:tgtEl>
                                        <p:attrNameLst>
                                          <p:attrName>ppt_h</p:attrName>
                                        </p:attrNameLst>
                                      </p:cBhvr>
                                      <p:tavLst>
                                        <p:tav tm="0">
                                          <p:val>
                                            <p:fltVal val="0"/>
                                          </p:val>
                                        </p:tav>
                                        <p:tav tm="100000">
                                          <p:val>
                                            <p:strVal val="#ppt_h"/>
                                          </p:val>
                                        </p:tav>
                                      </p:tavLst>
                                    </p:anim>
                                    <p:animEffect transition="in" filter="fade">
                                      <p:cBhvr>
                                        <p:cTn id="5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3333007" y="1095545"/>
            <a:ext cx="4595027" cy="5241083"/>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794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2" name="组合 61"/>
          <p:cNvGrpSpPr/>
          <p:nvPr/>
        </p:nvGrpSpPr>
        <p:grpSpPr>
          <a:xfrm>
            <a:off x="4627894" y="1318414"/>
            <a:ext cx="2707239" cy="5235351"/>
            <a:chOff x="4896335" y="912895"/>
            <a:chExt cx="2864272" cy="5541880"/>
          </a:xfrm>
        </p:grpSpPr>
        <p:sp>
          <p:nvSpPr>
            <p:cNvPr id="9" name="任意多边形 8"/>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任意多边形 9"/>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任意多边形 10"/>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任意多边形 11"/>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任意多边形 12"/>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任意多边形 13"/>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任意多边形 14"/>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chemeClr val="accent2">
                <a:lumMod val="75000"/>
              </a:schemeClr>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6" name="任意多边形 15"/>
          <p:cNvSpPr/>
          <p:nvPr/>
        </p:nvSpPr>
        <p:spPr>
          <a:xfrm>
            <a:off x="5818461" y="1352229"/>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56" name="文本框 61"/>
          <p:cNvSpPr txBox="1"/>
          <p:nvPr/>
        </p:nvSpPr>
        <p:spPr>
          <a:xfrm>
            <a:off x="4179887" y="1827217"/>
            <a:ext cx="1284939" cy="378066"/>
          </a:xfrm>
          <a:prstGeom prst="rect">
            <a:avLst/>
          </a:prstGeom>
          <a:noFill/>
          <a:ln>
            <a:noFill/>
          </a:ln>
          <a:effectLst>
            <a:innerShdw blurRad="63500" dist="50800" dir="13500000">
              <a:prstClr val="black">
                <a:alpha val="50000"/>
              </a:prstClr>
            </a:innerShdw>
          </a:effectLst>
        </p:spPr>
        <p:txBody>
          <a:bodyPr wrap="square" lIns="86411" tIns="43205" rIns="86411" bIns="43205" rtlCol="0">
            <a:spAutoFit/>
          </a:bodyPr>
          <a:lstStyle/>
          <a:p>
            <a:pPr algn="ctr"/>
            <a:r>
              <a:rPr lang="zh-CN" altLang="en-US" sz="1900" dirty="0">
                <a:ln w="15875">
                  <a:noFill/>
                </a:ln>
                <a:solidFill>
                  <a:schemeClr val="accent1"/>
                </a:solidFill>
                <a:effectLst>
                  <a:innerShdw blurRad="25400" dist="63500" dir="13500000">
                    <a:prstClr val="black">
                      <a:alpha val="50000"/>
                    </a:prstClr>
                  </a:innerShdw>
                </a:effectLst>
                <a:cs typeface="+mn-ea"/>
                <a:sym typeface="+mn-lt"/>
              </a:rPr>
              <a:t>标题</a:t>
            </a:r>
            <a:r>
              <a:rPr lang="en-US" altLang="zh-CN" sz="1900" dirty="0">
                <a:ln w="15875">
                  <a:noFill/>
                </a:ln>
                <a:solidFill>
                  <a:schemeClr val="accent1"/>
                </a:solidFill>
                <a:effectLst>
                  <a:innerShdw blurRad="25400" dist="63500" dir="13500000">
                    <a:prstClr val="black">
                      <a:alpha val="50000"/>
                    </a:prstClr>
                  </a:innerShdw>
                </a:effectLst>
                <a:cs typeface="+mn-ea"/>
                <a:sym typeface="+mn-lt"/>
              </a:rPr>
              <a:t> 01</a:t>
            </a:r>
            <a:endParaRPr lang="zh-CN" altLang="en-US" sz="1900" dirty="0">
              <a:ln w="15875">
                <a:noFill/>
              </a:ln>
              <a:solidFill>
                <a:schemeClr val="accent1"/>
              </a:solidFill>
              <a:effectLst>
                <a:innerShdw blurRad="25400" dist="63500" dir="13500000">
                  <a:prstClr val="black">
                    <a:alpha val="50000"/>
                  </a:prstClr>
                </a:innerShdw>
              </a:effectLst>
              <a:cs typeface="+mn-ea"/>
              <a:sym typeface="+mn-lt"/>
            </a:endParaRPr>
          </a:p>
        </p:txBody>
      </p:sp>
      <p:sp>
        <p:nvSpPr>
          <p:cNvPr id="57" name="文本框 63"/>
          <p:cNvSpPr txBox="1"/>
          <p:nvPr/>
        </p:nvSpPr>
        <p:spPr>
          <a:xfrm>
            <a:off x="3537418" y="4007496"/>
            <a:ext cx="1284939" cy="378066"/>
          </a:xfrm>
          <a:prstGeom prst="rect">
            <a:avLst/>
          </a:prstGeom>
          <a:noFill/>
          <a:ln>
            <a:noFill/>
          </a:ln>
          <a:effectLst>
            <a:innerShdw blurRad="63500" dist="50800" dir="13500000">
              <a:prstClr val="black">
                <a:alpha val="50000"/>
              </a:prstClr>
            </a:innerShdw>
          </a:effectLst>
        </p:spPr>
        <p:txBody>
          <a:bodyPr wrap="square" lIns="86411" tIns="43205" rIns="86411" bIns="43205" rtlCol="0">
            <a:spAutoFit/>
          </a:bodyPr>
          <a:lstStyle/>
          <a:p>
            <a:pPr algn="ctr"/>
            <a:r>
              <a:rPr lang="zh-CN" altLang="en-US" sz="1500" dirty="0">
                <a:ln w="15875">
                  <a:noFill/>
                </a:ln>
                <a:solidFill>
                  <a:schemeClr val="accent2"/>
                </a:solidFill>
                <a:effectLst>
                  <a:innerShdw blurRad="38100" dist="50800" dir="13500000">
                    <a:prstClr val="black">
                      <a:alpha val="50000"/>
                    </a:prstClr>
                  </a:innerShdw>
                </a:effectLst>
                <a:cs typeface="+mn-ea"/>
                <a:sym typeface="+mn-lt"/>
              </a:rPr>
              <a:t>标题</a:t>
            </a:r>
            <a:r>
              <a:rPr lang="en-US" altLang="zh-CN" sz="1900" dirty="0">
                <a:ln w="15875">
                  <a:noFill/>
                </a:ln>
                <a:solidFill>
                  <a:schemeClr val="accent2"/>
                </a:solidFill>
                <a:effectLst>
                  <a:innerShdw blurRad="38100" dist="50800" dir="13500000">
                    <a:prstClr val="black">
                      <a:alpha val="50000"/>
                    </a:prstClr>
                  </a:innerShdw>
                </a:effectLst>
                <a:cs typeface="+mn-ea"/>
                <a:sym typeface="+mn-lt"/>
              </a:rPr>
              <a:t> 02</a:t>
            </a:r>
            <a:endParaRPr lang="zh-CN" altLang="en-US" sz="1900" dirty="0">
              <a:ln w="15875">
                <a:noFill/>
              </a:ln>
              <a:solidFill>
                <a:schemeClr val="accent2"/>
              </a:solidFill>
              <a:effectLst>
                <a:innerShdw blurRad="38100" dist="50800" dir="13500000">
                  <a:prstClr val="black">
                    <a:alpha val="50000"/>
                  </a:prstClr>
                </a:innerShdw>
              </a:effectLst>
              <a:cs typeface="+mn-ea"/>
              <a:sym typeface="+mn-lt"/>
            </a:endParaRPr>
          </a:p>
        </p:txBody>
      </p:sp>
      <p:sp>
        <p:nvSpPr>
          <p:cNvPr id="58" name="文本框 64"/>
          <p:cNvSpPr txBox="1"/>
          <p:nvPr/>
        </p:nvSpPr>
        <p:spPr>
          <a:xfrm>
            <a:off x="6157832" y="3131118"/>
            <a:ext cx="1284939" cy="378066"/>
          </a:xfrm>
          <a:prstGeom prst="rect">
            <a:avLst/>
          </a:prstGeom>
          <a:noFill/>
          <a:ln>
            <a:noFill/>
          </a:ln>
          <a:effectLst>
            <a:innerShdw blurRad="63500" dist="50800" dir="13500000">
              <a:prstClr val="black">
                <a:alpha val="50000"/>
              </a:prstClr>
            </a:innerShdw>
          </a:effectLst>
        </p:spPr>
        <p:txBody>
          <a:bodyPr wrap="square" lIns="86411" tIns="43205" rIns="86411" bIns="43205" rtlCol="0">
            <a:spAutoFit/>
          </a:bodyPr>
          <a:lstStyle/>
          <a:p>
            <a:pPr algn="ctr"/>
            <a:r>
              <a:rPr lang="zh-CN" altLang="en-US" sz="1500" dirty="0">
                <a:ln w="15875">
                  <a:noFill/>
                </a:ln>
                <a:solidFill>
                  <a:schemeClr val="accent3"/>
                </a:solidFill>
                <a:effectLst>
                  <a:innerShdw blurRad="38100" dist="50800" dir="13500000">
                    <a:prstClr val="black">
                      <a:alpha val="50000"/>
                    </a:prstClr>
                  </a:innerShdw>
                </a:effectLst>
                <a:cs typeface="+mn-ea"/>
                <a:sym typeface="+mn-lt"/>
              </a:rPr>
              <a:t>标题</a:t>
            </a:r>
            <a:r>
              <a:rPr lang="en-US" altLang="zh-CN" sz="1900" dirty="0">
                <a:ln w="15875">
                  <a:noFill/>
                </a:ln>
                <a:solidFill>
                  <a:schemeClr val="accent3"/>
                </a:solidFill>
                <a:effectLst>
                  <a:innerShdw blurRad="38100" dist="50800" dir="13500000">
                    <a:prstClr val="black">
                      <a:alpha val="50000"/>
                    </a:prstClr>
                  </a:innerShdw>
                </a:effectLst>
                <a:cs typeface="+mn-ea"/>
                <a:sym typeface="+mn-lt"/>
              </a:rPr>
              <a:t> 03</a:t>
            </a:r>
            <a:endParaRPr lang="zh-CN" altLang="en-US" sz="1900" dirty="0">
              <a:ln w="15875">
                <a:noFill/>
              </a:ln>
              <a:solidFill>
                <a:schemeClr val="accent3"/>
              </a:solidFill>
              <a:effectLst>
                <a:innerShdw blurRad="38100" dist="50800" dir="13500000">
                  <a:prstClr val="black">
                    <a:alpha val="50000"/>
                  </a:prstClr>
                </a:innerShdw>
              </a:effectLst>
              <a:cs typeface="+mn-ea"/>
              <a:sym typeface="+mn-lt"/>
            </a:endParaRPr>
          </a:p>
        </p:txBody>
      </p:sp>
      <p:sp>
        <p:nvSpPr>
          <p:cNvPr id="59" name="文本框 65"/>
          <p:cNvSpPr txBox="1"/>
          <p:nvPr/>
        </p:nvSpPr>
        <p:spPr>
          <a:xfrm>
            <a:off x="6598593" y="4791573"/>
            <a:ext cx="1284939" cy="378066"/>
          </a:xfrm>
          <a:prstGeom prst="rect">
            <a:avLst/>
          </a:prstGeom>
          <a:noFill/>
          <a:ln>
            <a:noFill/>
          </a:ln>
          <a:effectLst>
            <a:innerShdw blurRad="63500" dist="50800" dir="13500000">
              <a:prstClr val="black">
                <a:alpha val="50000"/>
              </a:prstClr>
            </a:innerShdw>
          </a:effectLst>
        </p:spPr>
        <p:txBody>
          <a:bodyPr wrap="square" lIns="86411" tIns="43205" rIns="86411" bIns="43205" rtlCol="0">
            <a:spAutoFit/>
          </a:bodyPr>
          <a:lstStyle/>
          <a:p>
            <a:pPr algn="ctr"/>
            <a:r>
              <a:rPr lang="zh-CN" altLang="en-US" sz="1500" dirty="0">
                <a:ln w="15875">
                  <a:noFill/>
                </a:ln>
                <a:solidFill>
                  <a:schemeClr val="accent4"/>
                </a:solidFill>
                <a:effectLst>
                  <a:innerShdw blurRad="38100" dist="50800" dir="13500000">
                    <a:prstClr val="black">
                      <a:alpha val="50000"/>
                    </a:prstClr>
                  </a:innerShdw>
                </a:effectLst>
                <a:cs typeface="+mn-ea"/>
                <a:sym typeface="+mn-lt"/>
              </a:rPr>
              <a:t>标题</a:t>
            </a:r>
            <a:r>
              <a:rPr lang="en-US" altLang="zh-CN" sz="1900" dirty="0">
                <a:ln w="15875">
                  <a:noFill/>
                </a:ln>
                <a:solidFill>
                  <a:schemeClr val="accent4"/>
                </a:solidFill>
                <a:effectLst>
                  <a:innerShdw blurRad="38100" dist="50800" dir="13500000">
                    <a:prstClr val="black">
                      <a:alpha val="50000"/>
                    </a:prstClr>
                  </a:innerShdw>
                </a:effectLst>
                <a:cs typeface="+mn-ea"/>
                <a:sym typeface="+mn-lt"/>
              </a:rPr>
              <a:t> 04</a:t>
            </a:r>
            <a:endParaRPr lang="zh-CN" altLang="en-US" sz="1900" dirty="0">
              <a:ln w="15875">
                <a:noFill/>
              </a:ln>
              <a:solidFill>
                <a:schemeClr val="accent4"/>
              </a:solidFill>
              <a:effectLst>
                <a:innerShdw blurRad="38100" dist="50800" dir="13500000">
                  <a:prstClr val="black">
                    <a:alpha val="50000"/>
                  </a:prstClr>
                </a:innerShdw>
              </a:effectLst>
              <a:cs typeface="+mn-ea"/>
              <a:sym typeface="+mn-lt"/>
            </a:endParaRPr>
          </a:p>
        </p:txBody>
      </p:sp>
      <p:grpSp>
        <p:nvGrpSpPr>
          <p:cNvPr id="3" name="组合 62"/>
          <p:cNvGrpSpPr/>
          <p:nvPr/>
        </p:nvGrpSpPr>
        <p:grpSpPr>
          <a:xfrm>
            <a:off x="1609368" y="1757251"/>
            <a:ext cx="2399622" cy="1325816"/>
            <a:chOff x="1702718" y="1377424"/>
            <a:chExt cx="2538814" cy="1403443"/>
          </a:xfrm>
        </p:grpSpPr>
        <p:sp>
          <p:nvSpPr>
            <p:cNvPr id="61" name="文本框 66"/>
            <p:cNvSpPr txBox="1"/>
            <p:nvPr/>
          </p:nvSpPr>
          <p:spPr>
            <a:xfrm>
              <a:off x="2751853" y="1377424"/>
              <a:ext cx="1472725" cy="342086"/>
            </a:xfrm>
            <a:prstGeom prst="rect">
              <a:avLst/>
            </a:prstGeom>
            <a:noFill/>
          </p:spPr>
          <p:txBody>
            <a:bodyPr wrap="square" rtlCol="0">
              <a:spAutoFit/>
            </a:bodyPr>
            <a:lstStyle/>
            <a:p>
              <a:pPr algn="r"/>
              <a:r>
                <a:rPr lang="zh-CN" altLang="en-US" sz="1500" dirty="0">
                  <a:solidFill>
                    <a:schemeClr val="accent1"/>
                  </a:solidFill>
                  <a:cs typeface="+mn-ea"/>
                  <a:sym typeface="+mn-lt"/>
                </a:rPr>
                <a:t>添加标题</a:t>
              </a:r>
            </a:p>
          </p:txBody>
        </p:sp>
        <p:sp>
          <p:nvSpPr>
            <p:cNvPr id="72" name="文本框 129"/>
            <p:cNvSpPr txBox="1"/>
            <p:nvPr/>
          </p:nvSpPr>
          <p:spPr>
            <a:xfrm>
              <a:off x="1702718" y="1701602"/>
              <a:ext cx="2538814" cy="1079265"/>
            </a:xfrm>
            <a:prstGeom prst="rect">
              <a:avLst/>
            </a:prstGeom>
            <a:noFill/>
          </p:spPr>
          <p:txBody>
            <a:bodyPr wrap="square" rtlCol="0">
              <a:spAutoFit/>
            </a:bodyPr>
            <a:lstStyle/>
            <a:p>
              <a:pPr algn="r">
                <a:lnSpc>
                  <a:spcPct val="150000"/>
                </a:lnSpc>
              </a:pPr>
              <a:r>
                <a:rPr lang="zh-CN" altLang="en-US" sz="1000" dirty="0">
                  <a:cs typeface="+mn-ea"/>
                  <a:sym typeface="+mn-lt"/>
                </a:rPr>
                <a:t>点击添加文字说明详情介绍点击添加文字说明详情介绍点击添加文字说明详情介绍点击添加文字说明详情介绍</a:t>
              </a:r>
            </a:p>
            <a:p>
              <a:pPr algn="r">
                <a:lnSpc>
                  <a:spcPct val="150000"/>
                </a:lnSpc>
              </a:pPr>
              <a:endParaRPr lang="zh-CN" altLang="en-US" sz="1000" dirty="0">
                <a:cs typeface="+mn-ea"/>
                <a:sym typeface="+mn-lt"/>
              </a:endParaRPr>
            </a:p>
          </p:txBody>
        </p:sp>
      </p:grpSp>
      <p:grpSp>
        <p:nvGrpSpPr>
          <p:cNvPr id="4" name="组合 64"/>
          <p:cNvGrpSpPr/>
          <p:nvPr/>
        </p:nvGrpSpPr>
        <p:grpSpPr>
          <a:xfrm>
            <a:off x="843189" y="3914672"/>
            <a:ext cx="2399622" cy="1372583"/>
            <a:chOff x="892096" y="3661165"/>
            <a:chExt cx="2538814" cy="1452947"/>
          </a:xfrm>
        </p:grpSpPr>
        <p:sp>
          <p:nvSpPr>
            <p:cNvPr id="64" name="文本框 70"/>
            <p:cNvSpPr txBox="1"/>
            <p:nvPr/>
          </p:nvSpPr>
          <p:spPr>
            <a:xfrm>
              <a:off x="1950830" y="3661165"/>
              <a:ext cx="1472725" cy="342086"/>
            </a:xfrm>
            <a:prstGeom prst="rect">
              <a:avLst/>
            </a:prstGeom>
            <a:noFill/>
          </p:spPr>
          <p:txBody>
            <a:bodyPr wrap="square" rtlCol="0">
              <a:spAutoFit/>
            </a:bodyPr>
            <a:lstStyle/>
            <a:p>
              <a:pPr algn="r"/>
              <a:r>
                <a:rPr lang="zh-CN" altLang="en-US" sz="1500" dirty="0">
                  <a:solidFill>
                    <a:schemeClr val="accent2"/>
                  </a:solidFill>
                  <a:cs typeface="+mn-ea"/>
                  <a:sym typeface="+mn-lt"/>
                </a:rPr>
                <a:t>添加标题</a:t>
              </a:r>
            </a:p>
          </p:txBody>
        </p:sp>
        <p:sp>
          <p:nvSpPr>
            <p:cNvPr id="73" name="文本框 129"/>
            <p:cNvSpPr txBox="1"/>
            <p:nvPr/>
          </p:nvSpPr>
          <p:spPr>
            <a:xfrm>
              <a:off x="892096" y="4005859"/>
              <a:ext cx="2538814" cy="1108253"/>
            </a:xfrm>
            <a:prstGeom prst="rect">
              <a:avLst/>
            </a:prstGeom>
            <a:noFill/>
          </p:spPr>
          <p:txBody>
            <a:bodyPr wrap="square" rtlCol="0">
              <a:spAutoFit/>
            </a:bodyPr>
            <a:lstStyle/>
            <a:p>
              <a:pPr algn="r">
                <a:lnSpc>
                  <a:spcPct val="150000"/>
                </a:lnSpc>
              </a:pPr>
              <a:r>
                <a:rPr lang="zh-CN" altLang="en-US" sz="1000" dirty="0">
                  <a:cs typeface="+mn-ea"/>
                  <a:sym typeface="+mn-lt"/>
                </a:rPr>
                <a:t>点击添加文字说明详情介绍点击添加文字说明详情介绍点击添加文字说明详情介绍点击添加文字说明详情介绍</a:t>
              </a:r>
            </a:p>
            <a:p>
              <a:pPr algn="r">
                <a:lnSpc>
                  <a:spcPct val="150000"/>
                </a:lnSpc>
              </a:pPr>
              <a:endParaRPr lang="zh-CN" altLang="en-US" sz="1000" dirty="0">
                <a:cs typeface="+mn-ea"/>
                <a:sym typeface="+mn-lt"/>
              </a:endParaRPr>
            </a:p>
          </p:txBody>
        </p:sp>
      </p:grpSp>
      <p:grpSp>
        <p:nvGrpSpPr>
          <p:cNvPr id="5" name="组合 65"/>
          <p:cNvGrpSpPr/>
          <p:nvPr/>
        </p:nvGrpSpPr>
        <p:grpSpPr>
          <a:xfrm>
            <a:off x="7840123" y="2462319"/>
            <a:ext cx="2411874" cy="1396408"/>
            <a:chOff x="8294889" y="2123774"/>
            <a:chExt cx="2551774" cy="1478167"/>
          </a:xfrm>
        </p:grpSpPr>
        <p:sp>
          <p:nvSpPr>
            <p:cNvPr id="67" name="文本框 73"/>
            <p:cNvSpPr txBox="1"/>
            <p:nvPr/>
          </p:nvSpPr>
          <p:spPr>
            <a:xfrm>
              <a:off x="8294889" y="2123774"/>
              <a:ext cx="1472725" cy="342086"/>
            </a:xfrm>
            <a:prstGeom prst="rect">
              <a:avLst/>
            </a:prstGeom>
            <a:noFill/>
          </p:spPr>
          <p:txBody>
            <a:bodyPr wrap="square" rtlCol="0">
              <a:spAutoFit/>
            </a:bodyPr>
            <a:lstStyle/>
            <a:p>
              <a:r>
                <a:rPr lang="zh-CN" altLang="en-US" sz="1500" dirty="0">
                  <a:solidFill>
                    <a:schemeClr val="accent3"/>
                  </a:solidFill>
                  <a:cs typeface="+mn-ea"/>
                  <a:sym typeface="+mn-lt"/>
                </a:rPr>
                <a:t>添加标题</a:t>
              </a:r>
            </a:p>
          </p:txBody>
        </p:sp>
        <p:sp>
          <p:nvSpPr>
            <p:cNvPr id="74" name="文本框 129"/>
            <p:cNvSpPr txBox="1"/>
            <p:nvPr/>
          </p:nvSpPr>
          <p:spPr>
            <a:xfrm>
              <a:off x="8307849" y="2493689"/>
              <a:ext cx="2538814" cy="1108252"/>
            </a:xfrm>
            <a:prstGeom prst="rect">
              <a:avLst/>
            </a:prstGeom>
            <a:noFill/>
          </p:spPr>
          <p:txBody>
            <a:bodyPr wrap="square" rtlCol="0">
              <a:spAutoFit/>
            </a:bodyPr>
            <a:lstStyle/>
            <a:p>
              <a:pPr>
                <a:lnSpc>
                  <a:spcPct val="150000"/>
                </a:lnSpc>
              </a:pPr>
              <a:r>
                <a:rPr lang="zh-CN" altLang="en-US" sz="1000" dirty="0">
                  <a:cs typeface="+mn-ea"/>
                  <a:sym typeface="+mn-lt"/>
                </a:rPr>
                <a:t>点击添加文字说明详情介绍点击添加文字说明详情介绍点击添加文字说明详情介绍点击添加文字说明详情介绍</a:t>
              </a:r>
            </a:p>
            <a:p>
              <a:pPr>
                <a:lnSpc>
                  <a:spcPct val="150000"/>
                </a:lnSpc>
              </a:pPr>
              <a:endParaRPr lang="zh-CN" altLang="en-US" sz="1000" dirty="0">
                <a:cs typeface="+mn-ea"/>
                <a:sym typeface="+mn-lt"/>
              </a:endParaRPr>
            </a:p>
          </p:txBody>
        </p:sp>
      </p:grpSp>
      <p:grpSp>
        <p:nvGrpSpPr>
          <p:cNvPr id="6" name="组合 67"/>
          <p:cNvGrpSpPr/>
          <p:nvPr/>
        </p:nvGrpSpPr>
        <p:grpSpPr>
          <a:xfrm>
            <a:off x="8038150" y="4237779"/>
            <a:ext cx="2413104" cy="1389601"/>
            <a:chOff x="8504404" y="4003188"/>
            <a:chExt cx="2553076" cy="1470961"/>
          </a:xfrm>
        </p:grpSpPr>
        <p:sp>
          <p:nvSpPr>
            <p:cNvPr id="70" name="文本框 76"/>
            <p:cNvSpPr txBox="1"/>
            <p:nvPr/>
          </p:nvSpPr>
          <p:spPr>
            <a:xfrm>
              <a:off x="8504404" y="4003188"/>
              <a:ext cx="1472724" cy="342086"/>
            </a:xfrm>
            <a:prstGeom prst="rect">
              <a:avLst/>
            </a:prstGeom>
            <a:noFill/>
          </p:spPr>
          <p:txBody>
            <a:bodyPr wrap="square" rtlCol="0">
              <a:spAutoFit/>
            </a:bodyPr>
            <a:lstStyle/>
            <a:p>
              <a:r>
                <a:rPr lang="zh-CN" altLang="en-US" sz="1500" dirty="0">
                  <a:solidFill>
                    <a:schemeClr val="accent4"/>
                  </a:solidFill>
                  <a:cs typeface="+mn-ea"/>
                  <a:sym typeface="+mn-lt"/>
                </a:rPr>
                <a:t>添加标题</a:t>
              </a:r>
            </a:p>
          </p:txBody>
        </p:sp>
        <p:sp>
          <p:nvSpPr>
            <p:cNvPr id="75" name="文本框 129"/>
            <p:cNvSpPr txBox="1"/>
            <p:nvPr/>
          </p:nvSpPr>
          <p:spPr>
            <a:xfrm>
              <a:off x="8518666" y="4365897"/>
              <a:ext cx="2538814" cy="1108252"/>
            </a:xfrm>
            <a:prstGeom prst="rect">
              <a:avLst/>
            </a:prstGeom>
            <a:noFill/>
          </p:spPr>
          <p:txBody>
            <a:bodyPr wrap="square" rtlCol="0">
              <a:spAutoFit/>
            </a:bodyPr>
            <a:lstStyle/>
            <a:p>
              <a:pPr>
                <a:lnSpc>
                  <a:spcPct val="150000"/>
                </a:lnSpc>
              </a:pPr>
              <a:r>
                <a:rPr lang="zh-CN" altLang="en-US" sz="1000" dirty="0">
                  <a:cs typeface="+mn-ea"/>
                  <a:sym typeface="+mn-lt"/>
                </a:rPr>
                <a:t>点击添加文字说明详情介绍点击添加文字说明详情介绍点击添加文字说明详情介绍点击添加文字说明详情介绍</a:t>
              </a:r>
            </a:p>
            <a:p>
              <a:pPr>
                <a:lnSpc>
                  <a:spcPct val="150000"/>
                </a:lnSpc>
              </a:pPr>
              <a:endParaRPr lang="zh-CN" altLang="en-US" sz="1000" dirty="0">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randombar(horizontal)">
                                      <p:cBhvr>
                                        <p:cTn id="17" dur="500"/>
                                        <p:tgtEl>
                                          <p:spTgt spid="5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randombar(horizontal)">
                                      <p:cBhvr>
                                        <p:cTn id="20" dur="500"/>
                                        <p:tgtEl>
                                          <p:spTgt spid="5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randombar(horizontal)">
                                      <p:cBhvr>
                                        <p:cTn id="23" dur="500"/>
                                        <p:tgtEl>
                                          <p:spTgt spid="5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randombar(horizontal)">
                                      <p:cBhvr>
                                        <p:cTn id="26" dur="500"/>
                                        <p:tgtEl>
                                          <p:spTgt spid="5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right)">
                                      <p:cBhvr>
                                        <p:cTn id="30" dur="500"/>
                                        <p:tgtEl>
                                          <p:spTgt spid="3"/>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right)">
                                      <p:cBhvr>
                                        <p:cTn id="34" dur="500"/>
                                        <p:tgtEl>
                                          <p:spTgt spid="4"/>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空心弧 16"/>
          <p:cNvSpPr/>
          <p:nvPr/>
        </p:nvSpPr>
        <p:spPr>
          <a:xfrm>
            <a:off x="-396072" y="3924108"/>
            <a:ext cx="12386231" cy="7278815"/>
          </a:xfrm>
          <a:prstGeom prst="blockArc">
            <a:avLst>
              <a:gd name="adj1" fmla="val 11426584"/>
              <a:gd name="adj2" fmla="val 20950925"/>
              <a:gd name="adj3" fmla="val 3297"/>
            </a:avLst>
          </a:prstGeom>
          <a:solidFill>
            <a:schemeClr val="bg1">
              <a:lumMod val="85000"/>
            </a:schemeClr>
          </a:solidFill>
          <a:ln>
            <a:noFill/>
          </a:ln>
          <a:effectLst>
            <a:innerShdw blurRad="76200" dist="508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2" name="组合 31"/>
          <p:cNvGrpSpPr/>
          <p:nvPr/>
        </p:nvGrpSpPr>
        <p:grpSpPr>
          <a:xfrm>
            <a:off x="1158372" y="4736614"/>
            <a:ext cx="775002" cy="686515"/>
            <a:chOff x="1340023" y="5425536"/>
            <a:chExt cx="820062" cy="726542"/>
          </a:xfrm>
        </p:grpSpPr>
        <p:grpSp>
          <p:nvGrpSpPr>
            <p:cNvPr id="3" name="组合 30"/>
            <p:cNvGrpSpPr/>
            <p:nvPr/>
          </p:nvGrpSpPr>
          <p:grpSpPr>
            <a:xfrm>
              <a:off x="1340023" y="5425536"/>
              <a:ext cx="820062" cy="726542"/>
              <a:chOff x="3295850" y="2263222"/>
              <a:chExt cx="2643765" cy="2343151"/>
            </a:xfrm>
          </p:grpSpPr>
          <p:sp>
            <p:nvSpPr>
              <p:cNvPr id="3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solidFill>
                  <a:schemeClr val="accent1">
                    <a:lumMod val="60000"/>
                    <a:lumOff val="40000"/>
                  </a:schemeClr>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solidFill>
                  <a:schemeClr val="accent1">
                    <a:lumMod val="60000"/>
                    <a:lumOff val="40000"/>
                  </a:schemeClr>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9" name="文本框 94"/>
            <p:cNvSpPr txBox="1"/>
            <p:nvPr/>
          </p:nvSpPr>
          <p:spPr>
            <a:xfrm>
              <a:off x="1499250" y="5558028"/>
              <a:ext cx="565770" cy="472296"/>
            </a:xfrm>
            <a:prstGeom prst="rect">
              <a:avLst/>
            </a:prstGeom>
            <a:noFill/>
          </p:spPr>
          <p:txBody>
            <a:bodyPr wrap="square" rtlCol="0">
              <a:spAutoFit/>
            </a:bodyPr>
            <a:lstStyle/>
            <a:p>
              <a:r>
                <a:rPr lang="en-US" altLang="zh-CN" sz="2300" dirty="0">
                  <a:cs typeface="+mn-ea"/>
                  <a:sym typeface="+mn-lt"/>
                </a:rPr>
                <a:t>01</a:t>
              </a:r>
              <a:endParaRPr lang="zh-CN" altLang="en-US" sz="2300" dirty="0">
                <a:cs typeface="+mn-ea"/>
                <a:sym typeface="+mn-lt"/>
              </a:endParaRPr>
            </a:p>
          </p:txBody>
        </p:sp>
      </p:grpSp>
      <p:grpSp>
        <p:nvGrpSpPr>
          <p:cNvPr id="4" name="组合 4"/>
          <p:cNvGrpSpPr/>
          <p:nvPr/>
        </p:nvGrpSpPr>
        <p:grpSpPr>
          <a:xfrm>
            <a:off x="5991715" y="1800666"/>
            <a:ext cx="1346456" cy="1137134"/>
            <a:chOff x="6690257" y="1905653"/>
            <a:chExt cx="1424742" cy="1203433"/>
          </a:xfrm>
        </p:grpSpPr>
        <p:sp>
          <p:nvSpPr>
            <p:cNvPr id="57" name="文本框 90"/>
            <p:cNvSpPr txBox="1"/>
            <p:nvPr/>
          </p:nvSpPr>
          <p:spPr>
            <a:xfrm>
              <a:off x="6793028" y="1905653"/>
              <a:ext cx="1219202" cy="342007"/>
            </a:xfrm>
            <a:prstGeom prst="rect">
              <a:avLst/>
            </a:prstGeom>
            <a:noFill/>
          </p:spPr>
          <p:txBody>
            <a:bodyPr wrap="square" rtlCol="0">
              <a:spAutoFit/>
            </a:bodyPr>
            <a:lstStyle/>
            <a:p>
              <a:pPr algn="ctr"/>
              <a:r>
                <a:rPr lang="zh-CN" altLang="en-US" sz="1500" b="1" dirty="0">
                  <a:solidFill>
                    <a:schemeClr val="accent4"/>
                  </a:solidFill>
                  <a:cs typeface="+mn-ea"/>
                  <a:sym typeface="+mn-lt"/>
                </a:rPr>
                <a:t>添加标题</a:t>
              </a:r>
            </a:p>
          </p:txBody>
        </p:sp>
        <p:sp>
          <p:nvSpPr>
            <p:cNvPr id="80" name="文本框 113"/>
            <p:cNvSpPr txBox="1"/>
            <p:nvPr/>
          </p:nvSpPr>
          <p:spPr>
            <a:xfrm>
              <a:off x="6690257" y="2278497"/>
              <a:ext cx="1424742" cy="830589"/>
            </a:xfrm>
            <a:prstGeom prst="rect">
              <a:avLst/>
            </a:prstGeom>
            <a:noFill/>
          </p:spPr>
          <p:txBody>
            <a:bodyPr wrap="square" rtlCol="0">
              <a:spAutoFit/>
            </a:bodyPr>
            <a:lstStyle/>
            <a:p>
              <a:pPr algn="ctr">
                <a:lnSpc>
                  <a:spcPct val="150000"/>
                </a:lnSpc>
              </a:pPr>
              <a:r>
                <a:rPr lang="zh-CN" altLang="en-US" sz="1000" dirty="0">
                  <a:cs typeface="+mn-ea"/>
                  <a:sym typeface="+mn-lt"/>
                </a:rPr>
                <a:t>单击添加详细文字说明或复制文本黏贴自此右键只保留文字</a:t>
              </a:r>
            </a:p>
          </p:txBody>
        </p:sp>
      </p:grpSp>
      <p:grpSp>
        <p:nvGrpSpPr>
          <p:cNvPr id="5" name="组合 28"/>
          <p:cNvGrpSpPr/>
          <p:nvPr/>
        </p:nvGrpSpPr>
        <p:grpSpPr>
          <a:xfrm>
            <a:off x="2865198" y="4014784"/>
            <a:ext cx="775002" cy="686515"/>
            <a:chOff x="3180378" y="4972757"/>
            <a:chExt cx="820062" cy="726542"/>
          </a:xfrm>
        </p:grpSpPr>
        <p:grpSp>
          <p:nvGrpSpPr>
            <p:cNvPr id="6" name="组合 25"/>
            <p:cNvGrpSpPr/>
            <p:nvPr/>
          </p:nvGrpSpPr>
          <p:grpSpPr>
            <a:xfrm>
              <a:off x="3180378" y="4972757"/>
              <a:ext cx="820062" cy="726542"/>
              <a:chOff x="3295850" y="2263222"/>
              <a:chExt cx="2643765" cy="2343151"/>
            </a:xfrm>
          </p:grpSpPr>
          <p:sp>
            <p:nvSpPr>
              <p:cNvPr id="2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solidFill>
                  <a:schemeClr val="accent2">
                    <a:lumMod val="60000"/>
                    <a:lumOff val="40000"/>
                  </a:schemeClr>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solidFill>
                  <a:schemeClr val="accent2">
                    <a:lumMod val="60000"/>
                    <a:lumOff val="40000"/>
                  </a:schemeClr>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3" name="文本框 98"/>
            <p:cNvSpPr txBox="1"/>
            <p:nvPr/>
          </p:nvSpPr>
          <p:spPr>
            <a:xfrm>
              <a:off x="3339603" y="5105249"/>
              <a:ext cx="576314" cy="472296"/>
            </a:xfrm>
            <a:prstGeom prst="rect">
              <a:avLst/>
            </a:prstGeom>
            <a:noFill/>
          </p:spPr>
          <p:txBody>
            <a:bodyPr wrap="square" rtlCol="0">
              <a:spAutoFit/>
            </a:bodyPr>
            <a:lstStyle/>
            <a:p>
              <a:r>
                <a:rPr lang="en-US" altLang="zh-CN" sz="2300" dirty="0">
                  <a:cs typeface="+mn-ea"/>
                  <a:sym typeface="+mn-lt"/>
                </a:rPr>
                <a:t>02</a:t>
              </a:r>
              <a:endParaRPr lang="zh-CN" altLang="en-US" sz="2300" dirty="0">
                <a:cs typeface="+mn-ea"/>
                <a:sym typeface="+mn-lt"/>
              </a:endParaRPr>
            </a:p>
          </p:txBody>
        </p:sp>
      </p:grpSp>
      <p:grpSp>
        <p:nvGrpSpPr>
          <p:cNvPr id="7" name="组合 3"/>
          <p:cNvGrpSpPr/>
          <p:nvPr/>
        </p:nvGrpSpPr>
        <p:grpSpPr>
          <a:xfrm>
            <a:off x="4291092" y="1800666"/>
            <a:ext cx="1311223" cy="1399257"/>
            <a:chOff x="4862607" y="1905653"/>
            <a:chExt cx="1387461" cy="1480839"/>
          </a:xfrm>
        </p:grpSpPr>
        <p:sp>
          <p:nvSpPr>
            <p:cNvPr id="61" name="文本框 96"/>
            <p:cNvSpPr txBox="1"/>
            <p:nvPr/>
          </p:nvSpPr>
          <p:spPr>
            <a:xfrm>
              <a:off x="4946736" y="1905653"/>
              <a:ext cx="1219202" cy="342007"/>
            </a:xfrm>
            <a:prstGeom prst="rect">
              <a:avLst/>
            </a:prstGeom>
            <a:noFill/>
          </p:spPr>
          <p:txBody>
            <a:bodyPr wrap="square" rtlCol="0">
              <a:spAutoFit/>
            </a:bodyPr>
            <a:lstStyle/>
            <a:p>
              <a:pPr algn="ctr"/>
              <a:r>
                <a:rPr lang="zh-CN" altLang="en-US" sz="1500" b="1" dirty="0">
                  <a:solidFill>
                    <a:schemeClr val="accent3"/>
                  </a:solidFill>
                  <a:cs typeface="+mn-ea"/>
                  <a:sym typeface="+mn-lt"/>
                </a:rPr>
                <a:t>添加标题</a:t>
              </a:r>
            </a:p>
          </p:txBody>
        </p:sp>
        <p:sp>
          <p:nvSpPr>
            <p:cNvPr id="81" name="文本框 113"/>
            <p:cNvSpPr txBox="1"/>
            <p:nvPr/>
          </p:nvSpPr>
          <p:spPr>
            <a:xfrm>
              <a:off x="4862607" y="2278497"/>
              <a:ext cx="1387461" cy="1107995"/>
            </a:xfrm>
            <a:prstGeom prst="rect">
              <a:avLst/>
            </a:prstGeom>
            <a:noFill/>
          </p:spPr>
          <p:txBody>
            <a:bodyPr wrap="square" rtlCol="0">
              <a:spAutoFit/>
            </a:bodyPr>
            <a:lstStyle/>
            <a:p>
              <a:pPr algn="ctr">
                <a:lnSpc>
                  <a:spcPct val="150000"/>
                </a:lnSpc>
              </a:pPr>
              <a:r>
                <a:rPr lang="zh-CN" altLang="en-US" sz="1000" dirty="0">
                  <a:cs typeface="+mn-ea"/>
                  <a:sym typeface="+mn-lt"/>
                </a:rPr>
                <a:t>单击添加详细文字说明或复制文本黏贴自此右键只保留文字</a:t>
              </a:r>
            </a:p>
          </p:txBody>
        </p:sp>
      </p:grpSp>
      <p:grpSp>
        <p:nvGrpSpPr>
          <p:cNvPr id="8" name="组合 26"/>
          <p:cNvGrpSpPr/>
          <p:nvPr/>
        </p:nvGrpSpPr>
        <p:grpSpPr>
          <a:xfrm>
            <a:off x="4572024" y="3706910"/>
            <a:ext cx="775002" cy="686516"/>
            <a:chOff x="5096933" y="4729489"/>
            <a:chExt cx="820062" cy="726542"/>
          </a:xfrm>
        </p:grpSpPr>
        <p:grpSp>
          <p:nvGrpSpPr>
            <p:cNvPr id="9" name="组合 15"/>
            <p:cNvGrpSpPr/>
            <p:nvPr/>
          </p:nvGrpSpPr>
          <p:grpSpPr>
            <a:xfrm>
              <a:off x="5096933" y="4729489"/>
              <a:ext cx="820062" cy="726542"/>
              <a:chOff x="3295850" y="2263222"/>
              <a:chExt cx="2643765" cy="2343151"/>
            </a:xfrm>
          </p:grpSpPr>
          <p:sp>
            <p:nvSpPr>
              <p:cNvPr id="1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9050">
                <a:solidFill>
                  <a:schemeClr val="accent3">
                    <a:lumMod val="60000"/>
                    <a:lumOff val="40000"/>
                  </a:schemeClr>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9050">
                <a:solidFill>
                  <a:schemeClr val="accent3">
                    <a:lumMod val="60000"/>
                    <a:lumOff val="40000"/>
                  </a:schemeClr>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7" name="文本框 102"/>
            <p:cNvSpPr txBox="1"/>
            <p:nvPr/>
          </p:nvSpPr>
          <p:spPr>
            <a:xfrm>
              <a:off x="5251402" y="4861981"/>
              <a:ext cx="603804" cy="472295"/>
            </a:xfrm>
            <a:prstGeom prst="rect">
              <a:avLst/>
            </a:prstGeom>
            <a:noFill/>
          </p:spPr>
          <p:txBody>
            <a:bodyPr wrap="square" rtlCol="0">
              <a:spAutoFit/>
            </a:bodyPr>
            <a:lstStyle/>
            <a:p>
              <a:r>
                <a:rPr lang="en-US" altLang="zh-CN" sz="2300" dirty="0">
                  <a:cs typeface="+mn-ea"/>
                  <a:sym typeface="+mn-lt"/>
                </a:rPr>
                <a:t>03</a:t>
              </a:r>
              <a:endParaRPr lang="zh-CN" altLang="en-US" sz="2300" dirty="0">
                <a:cs typeface="+mn-ea"/>
                <a:sym typeface="+mn-lt"/>
              </a:endParaRPr>
            </a:p>
          </p:txBody>
        </p:sp>
      </p:grpSp>
      <p:grpSp>
        <p:nvGrpSpPr>
          <p:cNvPr id="10" name="组合 1"/>
          <p:cNvGrpSpPr/>
          <p:nvPr/>
        </p:nvGrpSpPr>
        <p:grpSpPr>
          <a:xfrm>
            <a:off x="889845" y="1800666"/>
            <a:ext cx="1311223" cy="1399257"/>
            <a:chOff x="801883" y="1905653"/>
            <a:chExt cx="1387461" cy="1480839"/>
          </a:xfrm>
        </p:grpSpPr>
        <p:sp>
          <p:nvSpPr>
            <p:cNvPr id="65" name="文本框 100"/>
            <p:cNvSpPr txBox="1"/>
            <p:nvPr/>
          </p:nvSpPr>
          <p:spPr>
            <a:xfrm>
              <a:off x="886012" y="1905653"/>
              <a:ext cx="1219202" cy="342007"/>
            </a:xfrm>
            <a:prstGeom prst="rect">
              <a:avLst/>
            </a:prstGeom>
            <a:noFill/>
          </p:spPr>
          <p:txBody>
            <a:bodyPr wrap="square" rtlCol="0">
              <a:spAutoFit/>
            </a:bodyPr>
            <a:lstStyle/>
            <a:p>
              <a:pPr algn="ctr"/>
              <a:r>
                <a:rPr lang="zh-CN" altLang="en-US" sz="1500" b="1" dirty="0">
                  <a:solidFill>
                    <a:schemeClr val="accent1"/>
                  </a:solidFill>
                  <a:cs typeface="+mn-ea"/>
                  <a:sym typeface="+mn-lt"/>
                </a:rPr>
                <a:t>添加标题</a:t>
              </a:r>
            </a:p>
          </p:txBody>
        </p:sp>
        <p:sp>
          <p:nvSpPr>
            <p:cNvPr id="82" name="文本框 113"/>
            <p:cNvSpPr txBox="1"/>
            <p:nvPr/>
          </p:nvSpPr>
          <p:spPr>
            <a:xfrm>
              <a:off x="801883" y="2278497"/>
              <a:ext cx="1387461" cy="1107995"/>
            </a:xfrm>
            <a:prstGeom prst="rect">
              <a:avLst/>
            </a:prstGeom>
            <a:noFill/>
          </p:spPr>
          <p:txBody>
            <a:bodyPr wrap="square" rtlCol="0">
              <a:spAutoFit/>
            </a:bodyPr>
            <a:lstStyle/>
            <a:p>
              <a:pPr algn="ctr">
                <a:lnSpc>
                  <a:spcPct val="150000"/>
                </a:lnSpc>
              </a:pPr>
              <a:r>
                <a:rPr lang="zh-CN" altLang="en-US" sz="1000" dirty="0">
                  <a:cs typeface="+mn-ea"/>
                  <a:sym typeface="+mn-lt"/>
                </a:rPr>
                <a:t>单击添加详细文字说明或复制文本黏贴自此右键只保留文字</a:t>
              </a:r>
            </a:p>
          </p:txBody>
        </p:sp>
      </p:grpSp>
      <p:grpSp>
        <p:nvGrpSpPr>
          <p:cNvPr id="11" name="组合 18"/>
          <p:cNvGrpSpPr/>
          <p:nvPr/>
        </p:nvGrpSpPr>
        <p:grpSpPr>
          <a:xfrm>
            <a:off x="9692504" y="4736618"/>
            <a:ext cx="804107" cy="686516"/>
            <a:chOff x="10370348" y="5539836"/>
            <a:chExt cx="850859" cy="726542"/>
          </a:xfrm>
        </p:grpSpPr>
        <p:grpSp>
          <p:nvGrpSpPr>
            <p:cNvPr id="12" name="组合 20"/>
            <p:cNvGrpSpPr/>
            <p:nvPr/>
          </p:nvGrpSpPr>
          <p:grpSpPr>
            <a:xfrm>
              <a:off x="10370348" y="5539836"/>
              <a:ext cx="820062" cy="726542"/>
              <a:chOff x="3295850" y="2263222"/>
              <a:chExt cx="2643765" cy="2343151"/>
            </a:xfrm>
          </p:grpSpPr>
          <p:sp>
            <p:nvSpPr>
              <p:cNvPr id="2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6"/>
              </a:solidFill>
              <a:ln w="19050">
                <a:solidFill>
                  <a:schemeClr val="accent6">
                    <a:lumMod val="60000"/>
                    <a:lumOff val="40000"/>
                  </a:schemeClr>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6"/>
              </a:solidFill>
              <a:ln w="19050">
                <a:solidFill>
                  <a:schemeClr val="accent6">
                    <a:lumMod val="60000"/>
                    <a:lumOff val="40000"/>
                  </a:schemeClr>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71" name="文本框 106"/>
            <p:cNvSpPr txBox="1"/>
            <p:nvPr/>
          </p:nvSpPr>
          <p:spPr>
            <a:xfrm>
              <a:off x="10516448" y="5672328"/>
              <a:ext cx="704759" cy="472295"/>
            </a:xfrm>
            <a:prstGeom prst="rect">
              <a:avLst/>
            </a:prstGeom>
            <a:noFill/>
          </p:spPr>
          <p:txBody>
            <a:bodyPr wrap="square" rtlCol="0">
              <a:spAutoFit/>
            </a:bodyPr>
            <a:lstStyle/>
            <a:p>
              <a:r>
                <a:rPr lang="en-US" altLang="zh-CN" sz="2300" dirty="0">
                  <a:cs typeface="+mn-ea"/>
                  <a:sym typeface="+mn-lt"/>
                </a:rPr>
                <a:t>06</a:t>
              </a:r>
              <a:endParaRPr lang="zh-CN" altLang="en-US" sz="2300" dirty="0">
                <a:cs typeface="+mn-ea"/>
                <a:sym typeface="+mn-lt"/>
              </a:endParaRPr>
            </a:p>
          </p:txBody>
        </p:sp>
      </p:grpSp>
      <p:grpSp>
        <p:nvGrpSpPr>
          <p:cNvPr id="13" name="组合 5"/>
          <p:cNvGrpSpPr/>
          <p:nvPr/>
        </p:nvGrpSpPr>
        <p:grpSpPr>
          <a:xfrm>
            <a:off x="7727571" y="1800666"/>
            <a:ext cx="1311222" cy="1399257"/>
            <a:chOff x="8489179" y="1905653"/>
            <a:chExt cx="1387460" cy="1480839"/>
          </a:xfrm>
        </p:grpSpPr>
        <p:sp>
          <p:nvSpPr>
            <p:cNvPr id="69" name="文本框 104"/>
            <p:cNvSpPr txBox="1"/>
            <p:nvPr/>
          </p:nvSpPr>
          <p:spPr>
            <a:xfrm>
              <a:off x="8573308" y="1905653"/>
              <a:ext cx="1219203" cy="342007"/>
            </a:xfrm>
            <a:prstGeom prst="rect">
              <a:avLst/>
            </a:prstGeom>
            <a:noFill/>
          </p:spPr>
          <p:txBody>
            <a:bodyPr wrap="square" rtlCol="0">
              <a:spAutoFit/>
            </a:bodyPr>
            <a:lstStyle/>
            <a:p>
              <a:pPr algn="ctr"/>
              <a:r>
                <a:rPr lang="zh-CN" altLang="en-US" sz="1500" b="1" dirty="0">
                  <a:solidFill>
                    <a:srgbClr val="C00000"/>
                  </a:solidFill>
                  <a:cs typeface="+mn-ea"/>
                  <a:sym typeface="+mn-lt"/>
                </a:rPr>
                <a:t>添加标题</a:t>
              </a:r>
            </a:p>
          </p:txBody>
        </p:sp>
        <p:sp>
          <p:nvSpPr>
            <p:cNvPr id="83" name="文本框 113"/>
            <p:cNvSpPr txBox="1"/>
            <p:nvPr/>
          </p:nvSpPr>
          <p:spPr>
            <a:xfrm>
              <a:off x="8489179" y="2278497"/>
              <a:ext cx="1387460" cy="1107995"/>
            </a:xfrm>
            <a:prstGeom prst="rect">
              <a:avLst/>
            </a:prstGeom>
            <a:noFill/>
          </p:spPr>
          <p:txBody>
            <a:bodyPr wrap="square" rtlCol="0">
              <a:spAutoFit/>
            </a:bodyPr>
            <a:lstStyle/>
            <a:p>
              <a:pPr algn="ctr">
                <a:lnSpc>
                  <a:spcPct val="150000"/>
                </a:lnSpc>
              </a:pPr>
              <a:r>
                <a:rPr lang="zh-CN" altLang="en-US" sz="1000" dirty="0">
                  <a:cs typeface="+mn-ea"/>
                  <a:sym typeface="+mn-lt"/>
                </a:rPr>
                <a:t>单击添加详细文字说明或复制文本黏贴自此右键只保留文字</a:t>
              </a:r>
            </a:p>
          </p:txBody>
        </p:sp>
      </p:grpSp>
      <p:grpSp>
        <p:nvGrpSpPr>
          <p:cNvPr id="14" name="组合 21"/>
          <p:cNvGrpSpPr/>
          <p:nvPr/>
        </p:nvGrpSpPr>
        <p:grpSpPr>
          <a:xfrm>
            <a:off x="7985674" y="4014789"/>
            <a:ext cx="775002" cy="686516"/>
            <a:chOff x="8568093" y="5042620"/>
            <a:chExt cx="820062" cy="726542"/>
          </a:xfrm>
        </p:grpSpPr>
        <p:grpSp>
          <p:nvGrpSpPr>
            <p:cNvPr id="15" name="组合 35"/>
            <p:cNvGrpSpPr/>
            <p:nvPr/>
          </p:nvGrpSpPr>
          <p:grpSpPr>
            <a:xfrm>
              <a:off x="8568093" y="5042620"/>
              <a:ext cx="820062" cy="726542"/>
              <a:chOff x="3295850" y="2263222"/>
              <a:chExt cx="2643765" cy="2343151"/>
            </a:xfrm>
          </p:grpSpPr>
          <p:sp>
            <p:nvSpPr>
              <p:cNvPr id="3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solidFill>
              <a:ln w="19050">
                <a:solidFill>
                  <a:schemeClr val="accent5">
                    <a:lumMod val="60000"/>
                    <a:lumOff val="40000"/>
                  </a:schemeClr>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solidFill>
              <a:ln w="19050">
                <a:solidFill>
                  <a:schemeClr val="accent5">
                    <a:lumMod val="60000"/>
                    <a:lumOff val="40000"/>
                  </a:schemeClr>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75" name="文本框 110"/>
            <p:cNvSpPr txBox="1"/>
            <p:nvPr/>
          </p:nvSpPr>
          <p:spPr>
            <a:xfrm>
              <a:off x="8712422" y="5175113"/>
              <a:ext cx="610648" cy="472295"/>
            </a:xfrm>
            <a:prstGeom prst="rect">
              <a:avLst/>
            </a:prstGeom>
            <a:noFill/>
          </p:spPr>
          <p:txBody>
            <a:bodyPr wrap="square" rtlCol="0">
              <a:spAutoFit/>
            </a:bodyPr>
            <a:lstStyle/>
            <a:p>
              <a:r>
                <a:rPr lang="en-US" altLang="zh-CN" sz="2300" dirty="0">
                  <a:cs typeface="+mn-ea"/>
                  <a:sym typeface="+mn-lt"/>
                </a:rPr>
                <a:t>05</a:t>
              </a:r>
              <a:endParaRPr lang="zh-CN" altLang="en-US" sz="2300" dirty="0">
                <a:cs typeface="+mn-ea"/>
                <a:sym typeface="+mn-lt"/>
              </a:endParaRPr>
            </a:p>
          </p:txBody>
        </p:sp>
      </p:grpSp>
      <p:grpSp>
        <p:nvGrpSpPr>
          <p:cNvPr id="16" name="组合 6"/>
          <p:cNvGrpSpPr/>
          <p:nvPr/>
        </p:nvGrpSpPr>
        <p:grpSpPr>
          <a:xfrm>
            <a:off x="9428193" y="1800666"/>
            <a:ext cx="1311223" cy="1399257"/>
            <a:chOff x="10293873" y="1905653"/>
            <a:chExt cx="1387461" cy="1480839"/>
          </a:xfrm>
        </p:grpSpPr>
        <p:sp>
          <p:nvSpPr>
            <p:cNvPr id="73" name="文本框 108"/>
            <p:cNvSpPr txBox="1"/>
            <p:nvPr/>
          </p:nvSpPr>
          <p:spPr>
            <a:xfrm>
              <a:off x="10378002" y="1905653"/>
              <a:ext cx="1219202" cy="342007"/>
            </a:xfrm>
            <a:prstGeom prst="rect">
              <a:avLst/>
            </a:prstGeom>
            <a:noFill/>
          </p:spPr>
          <p:txBody>
            <a:bodyPr wrap="square" rtlCol="0">
              <a:spAutoFit/>
            </a:bodyPr>
            <a:lstStyle/>
            <a:p>
              <a:pPr algn="ctr"/>
              <a:r>
                <a:rPr lang="zh-CN" altLang="en-US" sz="1500" b="1" dirty="0">
                  <a:solidFill>
                    <a:srgbClr val="C00000"/>
                  </a:solidFill>
                  <a:cs typeface="+mn-ea"/>
                  <a:sym typeface="+mn-lt"/>
                </a:rPr>
                <a:t>添加标题</a:t>
              </a:r>
            </a:p>
          </p:txBody>
        </p:sp>
        <p:sp>
          <p:nvSpPr>
            <p:cNvPr id="84" name="文本框 113"/>
            <p:cNvSpPr txBox="1"/>
            <p:nvPr/>
          </p:nvSpPr>
          <p:spPr>
            <a:xfrm>
              <a:off x="10293873" y="2278497"/>
              <a:ext cx="1387461" cy="1107995"/>
            </a:xfrm>
            <a:prstGeom prst="rect">
              <a:avLst/>
            </a:prstGeom>
            <a:noFill/>
          </p:spPr>
          <p:txBody>
            <a:bodyPr wrap="square" rtlCol="0">
              <a:spAutoFit/>
            </a:bodyPr>
            <a:lstStyle/>
            <a:p>
              <a:pPr algn="ctr">
                <a:lnSpc>
                  <a:spcPct val="150000"/>
                </a:lnSpc>
              </a:pPr>
              <a:r>
                <a:rPr lang="zh-CN" altLang="en-US" sz="1000" dirty="0">
                  <a:cs typeface="+mn-ea"/>
                  <a:sym typeface="+mn-lt"/>
                </a:rPr>
                <a:t>单击添加详细文字说明或复制文本黏贴自此右键只保留文字</a:t>
              </a:r>
            </a:p>
          </p:txBody>
        </p:sp>
      </p:grpSp>
      <p:grpSp>
        <p:nvGrpSpPr>
          <p:cNvPr id="19" name="组合 23"/>
          <p:cNvGrpSpPr/>
          <p:nvPr/>
        </p:nvGrpSpPr>
        <p:grpSpPr>
          <a:xfrm>
            <a:off x="6278849" y="3706910"/>
            <a:ext cx="775002" cy="686516"/>
            <a:chOff x="6746788" y="4729490"/>
            <a:chExt cx="820062" cy="726542"/>
          </a:xfrm>
        </p:grpSpPr>
        <p:grpSp>
          <p:nvGrpSpPr>
            <p:cNvPr id="21" name="组合 40"/>
            <p:cNvGrpSpPr/>
            <p:nvPr/>
          </p:nvGrpSpPr>
          <p:grpSpPr>
            <a:xfrm>
              <a:off x="6746788" y="4729490"/>
              <a:ext cx="820062" cy="726542"/>
              <a:chOff x="3295850" y="2263222"/>
              <a:chExt cx="2643765" cy="2343151"/>
            </a:xfrm>
          </p:grpSpPr>
          <p:sp>
            <p:nvSpPr>
              <p:cNvPr id="4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9050">
                <a:solidFill>
                  <a:schemeClr val="accent4">
                    <a:lumMod val="60000"/>
                    <a:lumOff val="40000"/>
                  </a:schemeClr>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9050">
                <a:solidFill>
                  <a:schemeClr val="accent4">
                    <a:lumMod val="60000"/>
                    <a:lumOff val="40000"/>
                  </a:schemeClr>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79" name="文本框 114"/>
            <p:cNvSpPr txBox="1"/>
            <p:nvPr/>
          </p:nvSpPr>
          <p:spPr>
            <a:xfrm>
              <a:off x="6906015" y="4861983"/>
              <a:ext cx="585208" cy="472295"/>
            </a:xfrm>
            <a:prstGeom prst="rect">
              <a:avLst/>
            </a:prstGeom>
            <a:noFill/>
          </p:spPr>
          <p:txBody>
            <a:bodyPr wrap="square" rtlCol="0">
              <a:spAutoFit/>
            </a:bodyPr>
            <a:lstStyle/>
            <a:p>
              <a:r>
                <a:rPr lang="en-US" altLang="zh-CN" sz="2300" dirty="0">
                  <a:cs typeface="+mn-ea"/>
                  <a:sym typeface="+mn-lt"/>
                </a:rPr>
                <a:t>04</a:t>
              </a:r>
              <a:endParaRPr lang="zh-CN" altLang="en-US" sz="2300" dirty="0">
                <a:cs typeface="+mn-ea"/>
                <a:sym typeface="+mn-lt"/>
              </a:endParaRPr>
            </a:p>
          </p:txBody>
        </p:sp>
      </p:grpSp>
      <p:grpSp>
        <p:nvGrpSpPr>
          <p:cNvPr id="22" name="组合 2"/>
          <p:cNvGrpSpPr/>
          <p:nvPr/>
        </p:nvGrpSpPr>
        <p:grpSpPr>
          <a:xfrm>
            <a:off x="2590469" y="1800666"/>
            <a:ext cx="1311223" cy="1399257"/>
            <a:chOff x="2877711" y="1905653"/>
            <a:chExt cx="1387461" cy="1480839"/>
          </a:xfrm>
        </p:grpSpPr>
        <p:sp>
          <p:nvSpPr>
            <p:cNvPr id="77" name="文本框 112"/>
            <p:cNvSpPr txBox="1"/>
            <p:nvPr/>
          </p:nvSpPr>
          <p:spPr>
            <a:xfrm>
              <a:off x="2961840" y="1905653"/>
              <a:ext cx="1219202" cy="342007"/>
            </a:xfrm>
            <a:prstGeom prst="rect">
              <a:avLst/>
            </a:prstGeom>
            <a:noFill/>
          </p:spPr>
          <p:txBody>
            <a:bodyPr wrap="square" rtlCol="0">
              <a:spAutoFit/>
            </a:bodyPr>
            <a:lstStyle/>
            <a:p>
              <a:pPr algn="ctr"/>
              <a:r>
                <a:rPr lang="zh-CN" altLang="en-US" sz="1500" b="1" dirty="0">
                  <a:solidFill>
                    <a:schemeClr val="accent2"/>
                  </a:solidFill>
                  <a:cs typeface="+mn-ea"/>
                  <a:sym typeface="+mn-lt"/>
                </a:rPr>
                <a:t>添加标题</a:t>
              </a:r>
            </a:p>
          </p:txBody>
        </p:sp>
        <p:sp>
          <p:nvSpPr>
            <p:cNvPr id="85" name="文本框 113"/>
            <p:cNvSpPr txBox="1"/>
            <p:nvPr/>
          </p:nvSpPr>
          <p:spPr>
            <a:xfrm>
              <a:off x="2877711" y="2278497"/>
              <a:ext cx="1387461" cy="1107995"/>
            </a:xfrm>
            <a:prstGeom prst="rect">
              <a:avLst/>
            </a:prstGeom>
            <a:noFill/>
          </p:spPr>
          <p:txBody>
            <a:bodyPr wrap="square" rtlCol="0">
              <a:spAutoFit/>
            </a:bodyPr>
            <a:lstStyle/>
            <a:p>
              <a:pPr algn="ctr">
                <a:lnSpc>
                  <a:spcPct val="150000"/>
                </a:lnSpc>
              </a:pPr>
              <a:r>
                <a:rPr lang="zh-CN" altLang="en-US" sz="1000" dirty="0">
                  <a:cs typeface="+mn-ea"/>
                  <a:sym typeface="+mn-lt"/>
                </a:rPr>
                <a:t>单击添加详细文字说明或复制文本黏贴自此右键只保留文字</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strVal val="#ppt_x"/>
                                          </p:val>
                                        </p:tav>
                                        <p:tav tm="100000">
                                          <p:val>
                                            <p:strVal val="#ppt_x"/>
                                          </p:val>
                                        </p:tav>
                                      </p:tavLst>
                                    </p:anim>
                                    <p:anim calcmode="lin" valueType="num">
                                      <p:cBhvr>
                                        <p:cTn id="43" dur="5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anim calcmode="lin" valueType="num">
                                      <p:cBhvr>
                                        <p:cTn id="48" dur="500" fill="hold"/>
                                        <p:tgtEl>
                                          <p:spTgt spid="7"/>
                                        </p:tgtEl>
                                        <p:attrNameLst>
                                          <p:attrName>ppt_x</p:attrName>
                                        </p:attrNameLst>
                                      </p:cBhvr>
                                      <p:tavLst>
                                        <p:tav tm="0">
                                          <p:val>
                                            <p:strVal val="#ppt_x"/>
                                          </p:val>
                                        </p:tav>
                                        <p:tav tm="100000">
                                          <p:val>
                                            <p:strVal val="#ppt_x"/>
                                          </p:val>
                                        </p:tav>
                                      </p:tavLst>
                                    </p:anim>
                                    <p:anim calcmode="lin" valueType="num">
                                      <p:cBhvr>
                                        <p:cTn id="49" dur="5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anim calcmode="lin" valueType="num">
                                      <p:cBhvr>
                                        <p:cTn id="54" dur="500" fill="hold"/>
                                        <p:tgtEl>
                                          <p:spTgt spid="4"/>
                                        </p:tgtEl>
                                        <p:attrNameLst>
                                          <p:attrName>ppt_x</p:attrName>
                                        </p:attrNameLst>
                                      </p:cBhvr>
                                      <p:tavLst>
                                        <p:tav tm="0">
                                          <p:val>
                                            <p:strVal val="#ppt_x"/>
                                          </p:val>
                                        </p:tav>
                                        <p:tav tm="100000">
                                          <p:val>
                                            <p:strVal val="#ppt_x"/>
                                          </p:val>
                                        </p:tav>
                                      </p:tavLst>
                                    </p:anim>
                                    <p:anim calcmode="lin" valueType="num">
                                      <p:cBhvr>
                                        <p:cTn id="55" dur="500" fill="hold"/>
                                        <p:tgtEl>
                                          <p:spTgt spid="4"/>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strVal val="#ppt_x"/>
                                          </p:val>
                                        </p:tav>
                                        <p:tav tm="100000">
                                          <p:val>
                                            <p:strVal val="#ppt_x"/>
                                          </p:val>
                                        </p:tav>
                                      </p:tavLst>
                                    </p:anim>
                                    <p:anim calcmode="lin" valueType="num">
                                      <p:cBhvr>
                                        <p:cTn id="6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49920" y="1387405"/>
            <a:ext cx="3020941" cy="4301093"/>
            <a:chOff x="4391208" y="1468298"/>
            <a:chExt cx="3196586" cy="4551866"/>
          </a:xfrm>
        </p:grpSpPr>
        <p:sp>
          <p:nvSpPr>
            <p:cNvPr id="92" name="任意多边形 91"/>
            <p:cNvSpPr/>
            <p:nvPr/>
          </p:nvSpPr>
          <p:spPr>
            <a:xfrm>
              <a:off x="5029518" y="2214015"/>
              <a:ext cx="2456420" cy="1006928"/>
            </a:xfrm>
            <a:custGeom>
              <a:avLst/>
              <a:gdLst>
                <a:gd name="connsiteX0" fmla="*/ 480802 w 2736322"/>
                <a:gd name="connsiteY0" fmla="*/ 0 h 1121664"/>
                <a:gd name="connsiteX1" fmla="*/ 1132931 w 2736322"/>
                <a:gd name="connsiteY1" fmla="*/ 0 h 1121664"/>
                <a:gd name="connsiteX2" fmla="*/ 1132931 w 2736322"/>
                <a:gd name="connsiteY2" fmla="*/ 48051 h 1121664"/>
                <a:gd name="connsiteX3" fmla="*/ 1081909 w 2736322"/>
                <a:gd name="connsiteY3" fmla="*/ 74926 h 1121664"/>
                <a:gd name="connsiteX4" fmla="*/ 1024774 w 2736322"/>
                <a:gd name="connsiteY4" fmla="*/ 182689 h 1121664"/>
                <a:gd name="connsiteX5" fmla="*/ 1219846 w 2736322"/>
                <a:gd name="connsiteY5" fmla="*/ 335089 h 1121664"/>
                <a:gd name="connsiteX6" fmla="*/ 1414918 w 2736322"/>
                <a:gd name="connsiteY6" fmla="*/ 182689 h 1121664"/>
                <a:gd name="connsiteX7" fmla="*/ 1357783 w 2736322"/>
                <a:gd name="connsiteY7" fmla="*/ 74926 h 1121664"/>
                <a:gd name="connsiteX8" fmla="*/ 1306762 w 2736322"/>
                <a:gd name="connsiteY8" fmla="*/ 48052 h 1121664"/>
                <a:gd name="connsiteX9" fmla="*/ 1306762 w 2736322"/>
                <a:gd name="connsiteY9" fmla="*/ 0 h 1121664"/>
                <a:gd name="connsiteX10" fmla="*/ 2736322 w 2736322"/>
                <a:gd name="connsiteY10" fmla="*/ 0 h 1121664"/>
                <a:gd name="connsiteX11" fmla="*/ 2736322 w 2736322"/>
                <a:gd name="connsiteY11" fmla="*/ 1121664 h 1121664"/>
                <a:gd name="connsiteX12" fmla="*/ 480802 w 2736322"/>
                <a:gd name="connsiteY12" fmla="*/ 1121664 h 1121664"/>
                <a:gd name="connsiteX13" fmla="*/ 480802 w 2736322"/>
                <a:gd name="connsiteY13" fmla="*/ 592171 h 1121664"/>
                <a:gd name="connsiteX14" fmla="*/ 233183 w 2736322"/>
                <a:gd name="connsiteY14" fmla="*/ 592171 h 1121664"/>
                <a:gd name="connsiteX15" fmla="*/ 228769 w 2736322"/>
                <a:gd name="connsiteY15" fmla="*/ 620154 h 1121664"/>
                <a:gd name="connsiteX16" fmla="*/ 119063 w 2736322"/>
                <a:gd name="connsiteY16" fmla="*/ 713233 h 1121664"/>
                <a:gd name="connsiteX17" fmla="*/ 0 w 2736322"/>
                <a:gd name="connsiteY17" fmla="*/ 560833 h 1121664"/>
                <a:gd name="connsiteX18" fmla="*/ 119063 w 2736322"/>
                <a:gd name="connsiteY18" fmla="*/ 408433 h 1121664"/>
                <a:gd name="connsiteX19" fmla="*/ 228769 w 2736322"/>
                <a:gd name="connsiteY19" fmla="*/ 501512 h 1121664"/>
                <a:gd name="connsiteX20" fmla="*/ 232552 w 2736322"/>
                <a:gd name="connsiteY20" fmla="*/ 525496 h 1121664"/>
                <a:gd name="connsiteX21" fmla="*/ 480802 w 2736322"/>
                <a:gd name="connsiteY21" fmla="*/ 525496 h 112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36322" h="1121664">
                  <a:moveTo>
                    <a:pt x="480802" y="0"/>
                  </a:moveTo>
                  <a:lnTo>
                    <a:pt x="1132931" y="0"/>
                  </a:lnTo>
                  <a:lnTo>
                    <a:pt x="1132931" y="48051"/>
                  </a:lnTo>
                  <a:lnTo>
                    <a:pt x="1081909" y="74926"/>
                  </a:lnTo>
                  <a:cubicBezTo>
                    <a:pt x="1046608" y="102505"/>
                    <a:pt x="1024774" y="140605"/>
                    <a:pt x="1024774" y="182689"/>
                  </a:cubicBezTo>
                  <a:cubicBezTo>
                    <a:pt x="1024774" y="266857"/>
                    <a:pt x="1112111" y="335089"/>
                    <a:pt x="1219846" y="335089"/>
                  </a:cubicBezTo>
                  <a:cubicBezTo>
                    <a:pt x="1327581" y="335089"/>
                    <a:pt x="1414918" y="266857"/>
                    <a:pt x="1414918" y="182689"/>
                  </a:cubicBezTo>
                  <a:cubicBezTo>
                    <a:pt x="1414918" y="140605"/>
                    <a:pt x="1393084" y="102505"/>
                    <a:pt x="1357783" y="74926"/>
                  </a:cubicBezTo>
                  <a:lnTo>
                    <a:pt x="1306762" y="48052"/>
                  </a:lnTo>
                  <a:lnTo>
                    <a:pt x="1306762" y="0"/>
                  </a:lnTo>
                  <a:lnTo>
                    <a:pt x="2736322" y="0"/>
                  </a:lnTo>
                  <a:lnTo>
                    <a:pt x="2736322" y="1121664"/>
                  </a:lnTo>
                  <a:lnTo>
                    <a:pt x="480802" y="1121664"/>
                  </a:lnTo>
                  <a:lnTo>
                    <a:pt x="480802" y="592171"/>
                  </a:lnTo>
                  <a:lnTo>
                    <a:pt x="233183" y="592171"/>
                  </a:lnTo>
                  <a:lnTo>
                    <a:pt x="228769" y="620154"/>
                  </a:lnTo>
                  <a:cubicBezTo>
                    <a:pt x="210695" y="674853"/>
                    <a:pt x="168381" y="713233"/>
                    <a:pt x="119063" y="713233"/>
                  </a:cubicBezTo>
                  <a:cubicBezTo>
                    <a:pt x="53306" y="713233"/>
                    <a:pt x="0" y="645001"/>
                    <a:pt x="0" y="560833"/>
                  </a:cubicBezTo>
                  <a:cubicBezTo>
                    <a:pt x="0" y="476665"/>
                    <a:pt x="53306" y="408433"/>
                    <a:pt x="119063" y="408433"/>
                  </a:cubicBezTo>
                  <a:cubicBezTo>
                    <a:pt x="168381" y="408433"/>
                    <a:pt x="210695" y="446813"/>
                    <a:pt x="228769" y="501512"/>
                  </a:cubicBezTo>
                  <a:lnTo>
                    <a:pt x="232552" y="525496"/>
                  </a:lnTo>
                  <a:lnTo>
                    <a:pt x="480802" y="525496"/>
                  </a:lnTo>
                  <a:close/>
                </a:path>
              </a:pathLst>
            </a:custGeom>
            <a:solidFill>
              <a:schemeClr val="accent1">
                <a:lumMod val="60000"/>
                <a:lumOff val="40000"/>
              </a:schemeClr>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任意多边形 97"/>
            <p:cNvSpPr/>
            <p:nvPr/>
          </p:nvSpPr>
          <p:spPr>
            <a:xfrm>
              <a:off x="4392856" y="2214013"/>
              <a:ext cx="1000430" cy="1418387"/>
            </a:xfrm>
            <a:custGeom>
              <a:avLst/>
              <a:gdLst>
                <a:gd name="connsiteX0" fmla="*/ 834199 w 1114426"/>
                <a:gd name="connsiteY0" fmla="*/ 364618 h 1580008"/>
                <a:gd name="connsiteX1" fmla="*/ 681799 w 1114426"/>
                <a:gd name="connsiteY1" fmla="*/ 559690 h 1580008"/>
                <a:gd name="connsiteX2" fmla="*/ 834199 w 1114426"/>
                <a:gd name="connsiteY2" fmla="*/ 754762 h 1580008"/>
                <a:gd name="connsiteX3" fmla="*/ 941962 w 1114426"/>
                <a:gd name="connsiteY3" fmla="*/ 697627 h 1580008"/>
                <a:gd name="connsiteX4" fmla="*/ 968836 w 1114426"/>
                <a:gd name="connsiteY4" fmla="*/ 646606 h 1580008"/>
                <a:gd name="connsiteX5" fmla="*/ 1114425 w 1114426"/>
                <a:gd name="connsiteY5" fmla="*/ 646606 h 1580008"/>
                <a:gd name="connsiteX6" fmla="*/ 1114425 w 1114426"/>
                <a:gd name="connsiteY6" fmla="*/ 472775 h 1580008"/>
                <a:gd name="connsiteX7" fmla="*/ 968837 w 1114426"/>
                <a:gd name="connsiteY7" fmla="*/ 472775 h 1580008"/>
                <a:gd name="connsiteX8" fmla="*/ 941962 w 1114426"/>
                <a:gd name="connsiteY8" fmla="*/ 421753 h 1580008"/>
                <a:gd name="connsiteX9" fmla="*/ 834199 w 1114426"/>
                <a:gd name="connsiteY9" fmla="*/ 364618 h 1580008"/>
                <a:gd name="connsiteX10" fmla="*/ 1114426 w 1114426"/>
                <a:gd name="connsiteY10" fmla="*/ 0 h 1580008"/>
                <a:gd name="connsiteX11" fmla="*/ 1114426 w 1114426"/>
                <a:gd name="connsiteY11" fmla="*/ 1033479 h 1580008"/>
                <a:gd name="connsiteX12" fmla="*/ 1089811 w 1114426"/>
                <a:gd name="connsiteY12" fmla="*/ 1028509 h 1580008"/>
                <a:gd name="connsiteX13" fmla="*/ 983966 w 1114426"/>
                <a:gd name="connsiteY13" fmla="*/ 1098668 h 1580008"/>
                <a:gd name="connsiteX14" fmla="*/ 980785 w 1114426"/>
                <a:gd name="connsiteY14" fmla="*/ 1114427 h 1580008"/>
                <a:gd name="connsiteX15" fmla="*/ 588551 w 1114426"/>
                <a:gd name="connsiteY15" fmla="*/ 1114427 h 1580008"/>
                <a:gd name="connsiteX16" fmla="*/ 588551 w 1114426"/>
                <a:gd name="connsiteY16" fmla="*/ 1346825 h 1580008"/>
                <a:gd name="connsiteX17" fmla="*/ 616534 w 1114426"/>
                <a:gd name="connsiteY17" fmla="*/ 1351239 h 1580008"/>
                <a:gd name="connsiteX18" fmla="*/ 709613 w 1114426"/>
                <a:gd name="connsiteY18" fmla="*/ 1460945 h 1580008"/>
                <a:gd name="connsiteX19" fmla="*/ 557213 w 1114426"/>
                <a:gd name="connsiteY19" fmla="*/ 1580008 h 1580008"/>
                <a:gd name="connsiteX20" fmla="*/ 404813 w 1114426"/>
                <a:gd name="connsiteY20" fmla="*/ 1460945 h 1580008"/>
                <a:gd name="connsiteX21" fmla="*/ 497892 w 1114426"/>
                <a:gd name="connsiteY21" fmla="*/ 1351239 h 1580008"/>
                <a:gd name="connsiteX22" fmla="*/ 521876 w 1114426"/>
                <a:gd name="connsiteY22" fmla="*/ 1347456 h 1580008"/>
                <a:gd name="connsiteX23" fmla="*/ 521876 w 1114426"/>
                <a:gd name="connsiteY23" fmla="*/ 1114427 h 1580008"/>
                <a:gd name="connsiteX24" fmla="*/ 0 w 1114426"/>
                <a:gd name="connsiteY24" fmla="*/ 1114427 h 1580008"/>
                <a:gd name="connsiteX25" fmla="*/ 326408 w 1114426"/>
                <a:gd name="connsiteY25" fmla="*/ 326408 h 1580008"/>
                <a:gd name="connsiteX26" fmla="*/ 1114426 w 1114426"/>
                <a:gd name="connsiteY26" fmla="*/ 0 h 158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4426" h="1580008">
                  <a:moveTo>
                    <a:pt x="834199" y="364618"/>
                  </a:move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lnTo>
                    <a:pt x="1114425" y="472775"/>
                  </a:lnTo>
                  <a:lnTo>
                    <a:pt x="968837" y="472775"/>
                  </a:lnTo>
                  <a:lnTo>
                    <a:pt x="941962" y="421753"/>
                  </a:lnTo>
                  <a:cubicBezTo>
                    <a:pt x="914383" y="386452"/>
                    <a:pt x="876283" y="364618"/>
                    <a:pt x="834199" y="364618"/>
                  </a:cubicBezTo>
                  <a:close/>
                  <a:moveTo>
                    <a:pt x="1114426" y="0"/>
                  </a:moveTo>
                  <a:lnTo>
                    <a:pt x="1114426" y="1033479"/>
                  </a:lnTo>
                  <a:lnTo>
                    <a:pt x="1089811" y="1028509"/>
                  </a:lnTo>
                  <a:cubicBezTo>
                    <a:pt x="1042230" y="1028509"/>
                    <a:pt x="1001405" y="1057439"/>
                    <a:pt x="983966" y="1098668"/>
                  </a:cubicBezTo>
                  <a:lnTo>
                    <a:pt x="980785"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chemeClr val="accent2"/>
            </a:solidFill>
            <a:ln>
              <a:noFill/>
            </a:ln>
            <a:effectLst>
              <a:innerShdw blurRad="152400" dist="508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任意多边形 98"/>
            <p:cNvSpPr/>
            <p:nvPr/>
          </p:nvSpPr>
          <p:spPr>
            <a:xfrm>
              <a:off x="5461138" y="3355166"/>
              <a:ext cx="2118105" cy="1485680"/>
            </a:xfrm>
            <a:custGeom>
              <a:avLst/>
              <a:gdLst>
                <a:gd name="connsiteX0" fmla="*/ 0 w 2359457"/>
                <a:gd name="connsiteY0" fmla="*/ 0 h 1654969"/>
                <a:gd name="connsiteX1" fmla="*/ 1192159 w 2359457"/>
                <a:gd name="connsiteY1" fmla="*/ 0 h 1654969"/>
                <a:gd name="connsiteX2" fmla="*/ 2017563 w 2359457"/>
                <a:gd name="connsiteY2" fmla="*/ 341894 h 1654969"/>
                <a:gd name="connsiteX3" fmla="*/ 2359457 w 2359457"/>
                <a:gd name="connsiteY3" fmla="*/ 1167299 h 1654969"/>
                <a:gd name="connsiteX4" fmla="*/ 1812822 w 2359457"/>
                <a:gd name="connsiteY4" fmla="*/ 1167299 h 1654969"/>
                <a:gd name="connsiteX5" fmla="*/ 1812822 w 2359457"/>
                <a:gd name="connsiteY5" fmla="*/ 1411384 h 1654969"/>
                <a:gd name="connsiteX6" fmla="*/ 1837943 w 2359457"/>
                <a:gd name="connsiteY6" fmla="*/ 1415347 h 1654969"/>
                <a:gd name="connsiteX7" fmla="*/ 1935438 w 2359457"/>
                <a:gd name="connsiteY7" fmla="*/ 1530257 h 1654969"/>
                <a:gd name="connsiteX8" fmla="*/ 1775808 w 2359457"/>
                <a:gd name="connsiteY8" fmla="*/ 1654969 h 1654969"/>
                <a:gd name="connsiteX9" fmla="*/ 1616178 w 2359457"/>
                <a:gd name="connsiteY9" fmla="*/ 1530257 h 1654969"/>
                <a:gd name="connsiteX10" fmla="*/ 1713673 w 2359457"/>
                <a:gd name="connsiteY10" fmla="*/ 1415347 h 1654969"/>
                <a:gd name="connsiteX11" fmla="*/ 1742983 w 2359457"/>
                <a:gd name="connsiteY11" fmla="*/ 1410723 h 1654969"/>
                <a:gd name="connsiteX12" fmla="*/ 1742983 w 2359457"/>
                <a:gd name="connsiteY12" fmla="*/ 1167299 h 1654969"/>
                <a:gd name="connsiteX13" fmla="*/ 1283857 w 2359457"/>
                <a:gd name="connsiteY13" fmla="*/ 1167299 h 1654969"/>
                <a:gd name="connsiteX14" fmla="*/ 1289736 w 2359457"/>
                <a:gd name="connsiteY14" fmla="*/ 1138185 h 1654969"/>
                <a:gd name="connsiteX15" fmla="*/ 1216248 w 2359457"/>
                <a:gd name="connsiteY15" fmla="*/ 1027318 h 1654969"/>
                <a:gd name="connsiteX16" fmla="*/ 1192159 w 2359457"/>
                <a:gd name="connsiteY16" fmla="*/ 1022455 h 1654969"/>
                <a:gd name="connsiteX17" fmla="*/ 1192159 w 2359457"/>
                <a:gd name="connsiteY17" fmla="*/ 1024506 h 1654969"/>
                <a:gd name="connsiteX18" fmla="*/ 0 w 2359457"/>
                <a:gd name="connsiteY18" fmla="*/ 1024506 h 1654969"/>
                <a:gd name="connsiteX19" fmla="*/ 0 w 2359457"/>
                <a:gd name="connsiteY19" fmla="*/ 554207 h 1654969"/>
                <a:gd name="connsiteX20" fmla="*/ 145588 w 2359457"/>
                <a:gd name="connsiteY20" fmla="*/ 554207 h 1654969"/>
                <a:gd name="connsiteX21" fmla="*/ 172463 w 2359457"/>
                <a:gd name="connsiteY21" fmla="*/ 605229 h 1654969"/>
                <a:gd name="connsiteX22" fmla="*/ 280226 w 2359457"/>
                <a:gd name="connsiteY22" fmla="*/ 662364 h 1654969"/>
                <a:gd name="connsiteX23" fmla="*/ 432626 w 2359457"/>
                <a:gd name="connsiteY23" fmla="*/ 467292 h 1654969"/>
                <a:gd name="connsiteX24" fmla="*/ 280226 w 2359457"/>
                <a:gd name="connsiteY24" fmla="*/ 272220 h 1654969"/>
                <a:gd name="connsiteX25" fmla="*/ 172463 w 2359457"/>
                <a:gd name="connsiteY25" fmla="*/ 329355 h 1654969"/>
                <a:gd name="connsiteX26" fmla="*/ 145589 w 2359457"/>
                <a:gd name="connsiteY26" fmla="*/ 380376 h 1654969"/>
                <a:gd name="connsiteX27" fmla="*/ 0 w 2359457"/>
                <a:gd name="connsiteY27" fmla="*/ 380376 h 16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9457" h="1654969">
                  <a:moveTo>
                    <a:pt x="0" y="0"/>
                  </a:moveTo>
                  <a:lnTo>
                    <a:pt x="1192159" y="0"/>
                  </a:lnTo>
                  <a:cubicBezTo>
                    <a:pt x="1501746" y="0"/>
                    <a:pt x="1798653" y="122983"/>
                    <a:pt x="2017563" y="341894"/>
                  </a:cubicBezTo>
                  <a:cubicBezTo>
                    <a:pt x="2236475" y="560806"/>
                    <a:pt x="2359457" y="857713"/>
                    <a:pt x="2359457" y="1167299"/>
                  </a:cubicBezTo>
                  <a:lnTo>
                    <a:pt x="1812822" y="1167299"/>
                  </a:lnTo>
                  <a:lnTo>
                    <a:pt x="1812822" y="1411384"/>
                  </a:lnTo>
                  <a:lnTo>
                    <a:pt x="1837943" y="1415347"/>
                  </a:lnTo>
                  <a:cubicBezTo>
                    <a:pt x="1895237" y="1434278"/>
                    <a:pt x="1935438" y="1478600"/>
                    <a:pt x="1935438" y="1530257"/>
                  </a:cubicBezTo>
                  <a:cubicBezTo>
                    <a:pt x="1935438" y="1599134"/>
                    <a:pt x="1863969" y="1654969"/>
                    <a:pt x="1775808" y="1654969"/>
                  </a:cubicBezTo>
                  <a:cubicBezTo>
                    <a:pt x="1687647" y="1654969"/>
                    <a:pt x="1616178" y="1599134"/>
                    <a:pt x="1616178" y="1530257"/>
                  </a:cubicBezTo>
                  <a:cubicBezTo>
                    <a:pt x="1616178" y="1478600"/>
                    <a:pt x="1656378" y="1434278"/>
                    <a:pt x="1713673" y="1415347"/>
                  </a:cubicBezTo>
                  <a:lnTo>
                    <a:pt x="1742983" y="1410723"/>
                  </a:lnTo>
                  <a:lnTo>
                    <a:pt x="1742983" y="1167299"/>
                  </a:lnTo>
                  <a:lnTo>
                    <a:pt x="1283857" y="1167299"/>
                  </a:lnTo>
                  <a:lnTo>
                    <a:pt x="1289736" y="1138185"/>
                  </a:lnTo>
                  <a:cubicBezTo>
                    <a:pt x="1289736" y="1088346"/>
                    <a:pt x="1259434" y="1045584"/>
                    <a:pt x="1216248" y="1027318"/>
                  </a:cubicBezTo>
                  <a:lnTo>
                    <a:pt x="1192159" y="1022455"/>
                  </a:lnTo>
                  <a:lnTo>
                    <a:pt x="1192159" y="1024506"/>
                  </a:lnTo>
                  <a:lnTo>
                    <a:pt x="0" y="1024506"/>
                  </a:lnTo>
                  <a:lnTo>
                    <a:pt x="0" y="554207"/>
                  </a:lnTo>
                  <a:lnTo>
                    <a:pt x="145588" y="554207"/>
                  </a:lnTo>
                  <a:lnTo>
                    <a:pt x="172463" y="605229"/>
                  </a:lnTo>
                  <a:cubicBezTo>
                    <a:pt x="200042" y="640530"/>
                    <a:pt x="238142" y="662364"/>
                    <a:pt x="280226" y="662364"/>
                  </a:cubicBezTo>
                  <a:cubicBezTo>
                    <a:pt x="364394" y="662364"/>
                    <a:pt x="432626" y="575027"/>
                    <a:pt x="432626" y="467292"/>
                  </a:cubicBezTo>
                  <a:cubicBezTo>
                    <a:pt x="432626" y="359557"/>
                    <a:pt x="364394" y="272220"/>
                    <a:pt x="280226" y="272220"/>
                  </a:cubicBezTo>
                  <a:cubicBezTo>
                    <a:pt x="238142" y="272220"/>
                    <a:pt x="200042" y="294054"/>
                    <a:pt x="172463" y="329355"/>
                  </a:cubicBezTo>
                  <a:lnTo>
                    <a:pt x="145589" y="380376"/>
                  </a:lnTo>
                  <a:lnTo>
                    <a:pt x="0" y="380376"/>
                  </a:lnTo>
                  <a:close/>
                </a:path>
              </a:pathLst>
            </a:custGeom>
            <a:solidFill>
              <a:schemeClr val="accent3"/>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任意多边形 99"/>
            <p:cNvSpPr/>
            <p:nvPr/>
          </p:nvSpPr>
          <p:spPr>
            <a:xfrm rot="16200000">
              <a:off x="4600187" y="3065465"/>
              <a:ext cx="1000430" cy="1418387"/>
            </a:xfrm>
            <a:custGeom>
              <a:avLst/>
              <a:gdLst>
                <a:gd name="connsiteX0" fmla="*/ 1114425 w 1114426"/>
                <a:gd name="connsiteY0" fmla="*/ 472775 h 1580008"/>
                <a:gd name="connsiteX1" fmla="*/ 968837 w 1114426"/>
                <a:gd name="connsiteY1" fmla="*/ 472775 h 1580008"/>
                <a:gd name="connsiteX2" fmla="*/ 941962 w 1114426"/>
                <a:gd name="connsiteY2" fmla="*/ 421753 h 1580008"/>
                <a:gd name="connsiteX3" fmla="*/ 834199 w 1114426"/>
                <a:gd name="connsiteY3" fmla="*/ 364618 h 1580008"/>
                <a:gd name="connsiteX4" fmla="*/ 681799 w 1114426"/>
                <a:gd name="connsiteY4" fmla="*/ 559690 h 1580008"/>
                <a:gd name="connsiteX5" fmla="*/ 834199 w 1114426"/>
                <a:gd name="connsiteY5" fmla="*/ 754762 h 1580008"/>
                <a:gd name="connsiteX6" fmla="*/ 941962 w 1114426"/>
                <a:gd name="connsiteY6" fmla="*/ 697627 h 1580008"/>
                <a:gd name="connsiteX7" fmla="*/ 968836 w 1114426"/>
                <a:gd name="connsiteY7" fmla="*/ 646606 h 1580008"/>
                <a:gd name="connsiteX8" fmla="*/ 1114425 w 1114426"/>
                <a:gd name="connsiteY8" fmla="*/ 646606 h 1580008"/>
                <a:gd name="connsiteX9" fmla="*/ 1114426 w 1114426"/>
                <a:gd name="connsiteY9" fmla="*/ 0 h 1580008"/>
                <a:gd name="connsiteX10" fmla="*/ 1114426 w 1114426"/>
                <a:gd name="connsiteY10" fmla="*/ 976143 h 1580008"/>
                <a:gd name="connsiteX11" fmla="*/ 1091428 w 1114426"/>
                <a:gd name="connsiteY11" fmla="*/ 980786 h 1580008"/>
                <a:gd name="connsiteX12" fmla="*/ 1021269 w 1114426"/>
                <a:gd name="connsiteY12" fmla="*/ 1086631 h 1580008"/>
                <a:gd name="connsiteX13" fmla="*/ 1026881 w 1114426"/>
                <a:gd name="connsiteY13" fmla="*/ 1114427 h 1580008"/>
                <a:gd name="connsiteX14" fmla="*/ 588551 w 1114426"/>
                <a:gd name="connsiteY14" fmla="*/ 1114427 h 1580008"/>
                <a:gd name="connsiteX15" fmla="*/ 588551 w 1114426"/>
                <a:gd name="connsiteY15" fmla="*/ 1346825 h 1580008"/>
                <a:gd name="connsiteX16" fmla="*/ 616534 w 1114426"/>
                <a:gd name="connsiteY16" fmla="*/ 1351239 h 1580008"/>
                <a:gd name="connsiteX17" fmla="*/ 709613 w 1114426"/>
                <a:gd name="connsiteY17" fmla="*/ 1460945 h 1580008"/>
                <a:gd name="connsiteX18" fmla="*/ 557213 w 1114426"/>
                <a:gd name="connsiteY18" fmla="*/ 1580008 h 1580008"/>
                <a:gd name="connsiteX19" fmla="*/ 404813 w 1114426"/>
                <a:gd name="connsiteY19" fmla="*/ 1460945 h 1580008"/>
                <a:gd name="connsiteX20" fmla="*/ 497892 w 1114426"/>
                <a:gd name="connsiteY20" fmla="*/ 1351239 h 1580008"/>
                <a:gd name="connsiteX21" fmla="*/ 521876 w 1114426"/>
                <a:gd name="connsiteY21" fmla="*/ 1347456 h 1580008"/>
                <a:gd name="connsiteX22" fmla="*/ 521876 w 1114426"/>
                <a:gd name="connsiteY22" fmla="*/ 1114427 h 1580008"/>
                <a:gd name="connsiteX23" fmla="*/ 0 w 1114426"/>
                <a:gd name="connsiteY23" fmla="*/ 1114427 h 1580008"/>
                <a:gd name="connsiteX24" fmla="*/ 326408 w 1114426"/>
                <a:gd name="connsiteY24" fmla="*/ 326408 h 1580008"/>
                <a:gd name="connsiteX25" fmla="*/ 1114426 w 1114426"/>
                <a:gd name="connsiteY25" fmla="*/ 0 h 158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4426" h="1580008">
                  <a:moveTo>
                    <a:pt x="1114425" y="472775"/>
                  </a:moveTo>
                  <a:lnTo>
                    <a:pt x="968837" y="472775"/>
                  </a:lnTo>
                  <a:lnTo>
                    <a:pt x="941962" y="421753"/>
                  </a:lnTo>
                  <a:cubicBezTo>
                    <a:pt x="914383" y="386452"/>
                    <a:pt x="876283" y="364618"/>
                    <a:pt x="834199" y="364618"/>
                  </a:cubicBez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close/>
                  <a:moveTo>
                    <a:pt x="1114426" y="0"/>
                  </a:moveTo>
                  <a:lnTo>
                    <a:pt x="1114426" y="976143"/>
                  </a:lnTo>
                  <a:lnTo>
                    <a:pt x="1091428" y="980786"/>
                  </a:lnTo>
                  <a:cubicBezTo>
                    <a:pt x="1050198" y="998225"/>
                    <a:pt x="1021269" y="1039050"/>
                    <a:pt x="1021269" y="1086631"/>
                  </a:cubicBezTo>
                  <a:lnTo>
                    <a:pt x="1026881"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chemeClr val="accent2">
                <a:lumMod val="75000"/>
              </a:schemeClr>
            </a:solidFill>
            <a:ln>
              <a:noFill/>
            </a:ln>
            <a:effectLst>
              <a:innerShdw blurRad="152400" dist="508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1" name="任意多边形 100"/>
            <p:cNvSpPr/>
            <p:nvPr/>
          </p:nvSpPr>
          <p:spPr>
            <a:xfrm>
              <a:off x="4391209" y="4552260"/>
              <a:ext cx="2044706" cy="991878"/>
            </a:xfrm>
            <a:custGeom>
              <a:avLst/>
              <a:gdLst>
                <a:gd name="connsiteX0" fmla="*/ 0 w 2277695"/>
                <a:gd name="connsiteY0" fmla="*/ 0 h 1104900"/>
                <a:gd name="connsiteX1" fmla="*/ 2277695 w 2277695"/>
                <a:gd name="connsiteY1" fmla="*/ 0 h 1104900"/>
                <a:gd name="connsiteX2" fmla="*/ 2277695 w 2277695"/>
                <a:gd name="connsiteY2" fmla="*/ 417909 h 1104900"/>
                <a:gd name="connsiteX3" fmla="*/ 2231604 w 2277695"/>
                <a:gd name="connsiteY3" fmla="*/ 417909 h 1104900"/>
                <a:gd name="connsiteX4" fmla="*/ 2231604 w 2277695"/>
                <a:gd name="connsiteY4" fmla="*/ 417910 h 1104900"/>
                <a:gd name="connsiteX5" fmla="*/ 2106707 w 2277695"/>
                <a:gd name="connsiteY5" fmla="*/ 417910 h 1104900"/>
                <a:gd name="connsiteX6" fmla="*/ 2079832 w 2277695"/>
                <a:gd name="connsiteY6" fmla="*/ 366888 h 1104900"/>
                <a:gd name="connsiteX7" fmla="*/ 1972069 w 2277695"/>
                <a:gd name="connsiteY7" fmla="*/ 309753 h 1104900"/>
                <a:gd name="connsiteX8" fmla="*/ 1819669 w 2277695"/>
                <a:gd name="connsiteY8" fmla="*/ 504825 h 1104900"/>
                <a:gd name="connsiteX9" fmla="*/ 1972069 w 2277695"/>
                <a:gd name="connsiteY9" fmla="*/ 699897 h 1104900"/>
                <a:gd name="connsiteX10" fmla="*/ 2079832 w 2277695"/>
                <a:gd name="connsiteY10" fmla="*/ 642762 h 1104900"/>
                <a:gd name="connsiteX11" fmla="*/ 2106706 w 2277695"/>
                <a:gd name="connsiteY11" fmla="*/ 591741 h 1104900"/>
                <a:gd name="connsiteX12" fmla="*/ 2252295 w 2277695"/>
                <a:gd name="connsiteY12" fmla="*/ 591741 h 1104900"/>
                <a:gd name="connsiteX13" fmla="*/ 2252295 w 2277695"/>
                <a:gd name="connsiteY13" fmla="*/ 591740 h 1104900"/>
                <a:gd name="connsiteX14" fmla="*/ 2277695 w 2277695"/>
                <a:gd name="connsiteY14" fmla="*/ 591740 h 1104900"/>
                <a:gd name="connsiteX15" fmla="*/ 2277695 w 2277695"/>
                <a:gd name="connsiteY15" fmla="*/ 1104900 h 1104900"/>
                <a:gd name="connsiteX16" fmla="*/ 0 w 2277695"/>
                <a:gd name="connsiteY16" fmla="*/ 11049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695" h="1104900">
                  <a:moveTo>
                    <a:pt x="0" y="0"/>
                  </a:moveTo>
                  <a:lnTo>
                    <a:pt x="2277695" y="0"/>
                  </a:lnTo>
                  <a:lnTo>
                    <a:pt x="2277695" y="417909"/>
                  </a:lnTo>
                  <a:lnTo>
                    <a:pt x="2231604" y="417909"/>
                  </a:lnTo>
                  <a:lnTo>
                    <a:pt x="2231604" y="417910"/>
                  </a:lnTo>
                  <a:lnTo>
                    <a:pt x="2106707" y="417910"/>
                  </a:lnTo>
                  <a:lnTo>
                    <a:pt x="2079832" y="366888"/>
                  </a:lnTo>
                  <a:cubicBezTo>
                    <a:pt x="2052253" y="331587"/>
                    <a:pt x="2014153" y="309753"/>
                    <a:pt x="1972069" y="309753"/>
                  </a:cubicBezTo>
                  <a:cubicBezTo>
                    <a:pt x="1887901" y="309753"/>
                    <a:pt x="1819669" y="397090"/>
                    <a:pt x="1819669" y="504825"/>
                  </a:cubicBezTo>
                  <a:cubicBezTo>
                    <a:pt x="1819669" y="612560"/>
                    <a:pt x="1887901" y="699897"/>
                    <a:pt x="1972069" y="699897"/>
                  </a:cubicBezTo>
                  <a:cubicBezTo>
                    <a:pt x="2014153" y="699897"/>
                    <a:pt x="2052253" y="678063"/>
                    <a:pt x="2079832" y="642762"/>
                  </a:cubicBezTo>
                  <a:lnTo>
                    <a:pt x="2106706" y="591741"/>
                  </a:lnTo>
                  <a:lnTo>
                    <a:pt x="2252295" y="591741"/>
                  </a:lnTo>
                  <a:lnTo>
                    <a:pt x="2252295" y="591740"/>
                  </a:lnTo>
                  <a:lnTo>
                    <a:pt x="2277695" y="591740"/>
                  </a:lnTo>
                  <a:lnTo>
                    <a:pt x="2277695" y="1104900"/>
                  </a:lnTo>
                  <a:lnTo>
                    <a:pt x="0" y="1104900"/>
                  </a:lnTo>
                  <a:close/>
                </a:path>
              </a:pathLst>
            </a:custGeom>
            <a:solidFill>
              <a:schemeClr val="accent4"/>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任意多边形 101"/>
            <p:cNvSpPr/>
            <p:nvPr/>
          </p:nvSpPr>
          <p:spPr>
            <a:xfrm rot="5400000" flipH="1">
              <a:off x="6277603" y="4233947"/>
              <a:ext cx="1083798" cy="1536584"/>
            </a:xfrm>
            <a:custGeom>
              <a:avLst/>
              <a:gdLst>
                <a:gd name="connsiteX0" fmla="*/ 1114425 w 1114426"/>
                <a:gd name="connsiteY0" fmla="*/ 472775 h 1580008"/>
                <a:gd name="connsiteX1" fmla="*/ 968837 w 1114426"/>
                <a:gd name="connsiteY1" fmla="*/ 472775 h 1580008"/>
                <a:gd name="connsiteX2" fmla="*/ 941962 w 1114426"/>
                <a:gd name="connsiteY2" fmla="*/ 421753 h 1580008"/>
                <a:gd name="connsiteX3" fmla="*/ 834199 w 1114426"/>
                <a:gd name="connsiteY3" fmla="*/ 364618 h 1580008"/>
                <a:gd name="connsiteX4" fmla="*/ 681799 w 1114426"/>
                <a:gd name="connsiteY4" fmla="*/ 559690 h 1580008"/>
                <a:gd name="connsiteX5" fmla="*/ 834199 w 1114426"/>
                <a:gd name="connsiteY5" fmla="*/ 754762 h 1580008"/>
                <a:gd name="connsiteX6" fmla="*/ 941962 w 1114426"/>
                <a:gd name="connsiteY6" fmla="*/ 697627 h 1580008"/>
                <a:gd name="connsiteX7" fmla="*/ 968836 w 1114426"/>
                <a:gd name="connsiteY7" fmla="*/ 646606 h 1580008"/>
                <a:gd name="connsiteX8" fmla="*/ 1114425 w 1114426"/>
                <a:gd name="connsiteY8" fmla="*/ 646606 h 1580008"/>
                <a:gd name="connsiteX9" fmla="*/ 1114426 w 1114426"/>
                <a:gd name="connsiteY9" fmla="*/ 0 h 1580008"/>
                <a:gd name="connsiteX10" fmla="*/ 1114426 w 1114426"/>
                <a:gd name="connsiteY10" fmla="*/ 976143 h 1580008"/>
                <a:gd name="connsiteX11" fmla="*/ 1091428 w 1114426"/>
                <a:gd name="connsiteY11" fmla="*/ 980786 h 1580008"/>
                <a:gd name="connsiteX12" fmla="*/ 1021269 w 1114426"/>
                <a:gd name="connsiteY12" fmla="*/ 1086631 h 1580008"/>
                <a:gd name="connsiteX13" fmla="*/ 1026881 w 1114426"/>
                <a:gd name="connsiteY13" fmla="*/ 1114427 h 1580008"/>
                <a:gd name="connsiteX14" fmla="*/ 588551 w 1114426"/>
                <a:gd name="connsiteY14" fmla="*/ 1114427 h 1580008"/>
                <a:gd name="connsiteX15" fmla="*/ 588551 w 1114426"/>
                <a:gd name="connsiteY15" fmla="*/ 1346825 h 1580008"/>
                <a:gd name="connsiteX16" fmla="*/ 616534 w 1114426"/>
                <a:gd name="connsiteY16" fmla="*/ 1351239 h 1580008"/>
                <a:gd name="connsiteX17" fmla="*/ 709613 w 1114426"/>
                <a:gd name="connsiteY17" fmla="*/ 1460945 h 1580008"/>
                <a:gd name="connsiteX18" fmla="*/ 557213 w 1114426"/>
                <a:gd name="connsiteY18" fmla="*/ 1580008 h 1580008"/>
                <a:gd name="connsiteX19" fmla="*/ 404813 w 1114426"/>
                <a:gd name="connsiteY19" fmla="*/ 1460945 h 1580008"/>
                <a:gd name="connsiteX20" fmla="*/ 497892 w 1114426"/>
                <a:gd name="connsiteY20" fmla="*/ 1351239 h 1580008"/>
                <a:gd name="connsiteX21" fmla="*/ 521876 w 1114426"/>
                <a:gd name="connsiteY21" fmla="*/ 1347456 h 1580008"/>
                <a:gd name="connsiteX22" fmla="*/ 521876 w 1114426"/>
                <a:gd name="connsiteY22" fmla="*/ 1114427 h 1580008"/>
                <a:gd name="connsiteX23" fmla="*/ 0 w 1114426"/>
                <a:gd name="connsiteY23" fmla="*/ 1114427 h 1580008"/>
                <a:gd name="connsiteX24" fmla="*/ 326408 w 1114426"/>
                <a:gd name="connsiteY24" fmla="*/ 326408 h 1580008"/>
                <a:gd name="connsiteX25" fmla="*/ 1114426 w 1114426"/>
                <a:gd name="connsiteY25" fmla="*/ 0 h 158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4426" h="1580008">
                  <a:moveTo>
                    <a:pt x="1114425" y="472775"/>
                  </a:moveTo>
                  <a:lnTo>
                    <a:pt x="968837" y="472775"/>
                  </a:lnTo>
                  <a:lnTo>
                    <a:pt x="941962" y="421753"/>
                  </a:lnTo>
                  <a:cubicBezTo>
                    <a:pt x="914383" y="386452"/>
                    <a:pt x="876283" y="364618"/>
                    <a:pt x="834199" y="364618"/>
                  </a:cubicBez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close/>
                  <a:moveTo>
                    <a:pt x="1114426" y="0"/>
                  </a:moveTo>
                  <a:lnTo>
                    <a:pt x="1114426" y="976143"/>
                  </a:lnTo>
                  <a:lnTo>
                    <a:pt x="1091428" y="980786"/>
                  </a:lnTo>
                  <a:cubicBezTo>
                    <a:pt x="1050198" y="998225"/>
                    <a:pt x="1021269" y="1039050"/>
                    <a:pt x="1021269" y="1086631"/>
                  </a:cubicBezTo>
                  <a:lnTo>
                    <a:pt x="1026881"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chemeClr val="accent3">
                <a:lumMod val="75000"/>
              </a:schemeClr>
            </a:solidFill>
            <a:ln>
              <a:noFill/>
            </a:ln>
            <a:effectLst>
              <a:innerShdw blurRad="2159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3" name="组合 102"/>
            <p:cNvGrpSpPr/>
            <p:nvPr/>
          </p:nvGrpSpPr>
          <p:grpSpPr>
            <a:xfrm>
              <a:off x="4925059" y="3620260"/>
              <a:ext cx="315001" cy="315002"/>
              <a:chOff x="8146929" y="3160395"/>
              <a:chExt cx="477656" cy="477657"/>
            </a:xfrm>
            <a:effectLst>
              <a:outerShdw blurRad="63500" sx="102000" sy="102000" algn="ctr" rotWithShape="0">
                <a:prstClr val="black">
                  <a:alpha val="40000"/>
                </a:prstClr>
              </a:outerShdw>
            </a:effectLst>
          </p:grpSpPr>
          <p:sp>
            <p:nvSpPr>
              <p:cNvPr id="104" name="Rectangle 211"/>
              <p:cNvSpPr>
                <a:spLocks noChangeArrowheads="1"/>
              </p:cNvSpPr>
              <p:nvPr/>
            </p:nvSpPr>
            <p:spPr bwMode="auto">
              <a:xfrm>
                <a:off x="8167744" y="3575605"/>
                <a:ext cx="62446" cy="62446"/>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5" name="Rectangle 212"/>
              <p:cNvSpPr>
                <a:spLocks noChangeArrowheads="1"/>
              </p:cNvSpPr>
              <p:nvPr/>
            </p:nvSpPr>
            <p:spPr bwMode="auto">
              <a:xfrm>
                <a:off x="8292636" y="3492344"/>
                <a:ext cx="62446" cy="145707"/>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6" name="Rectangle 213"/>
              <p:cNvSpPr>
                <a:spLocks noChangeArrowheads="1"/>
              </p:cNvSpPr>
              <p:nvPr/>
            </p:nvSpPr>
            <p:spPr bwMode="auto">
              <a:xfrm>
                <a:off x="8417528" y="3389363"/>
                <a:ext cx="61350" cy="248688"/>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7" name="Rectangle 214"/>
              <p:cNvSpPr>
                <a:spLocks noChangeArrowheads="1"/>
              </p:cNvSpPr>
              <p:nvPr/>
            </p:nvSpPr>
            <p:spPr bwMode="auto">
              <a:xfrm>
                <a:off x="8541324" y="3285287"/>
                <a:ext cx="62446" cy="352765"/>
              </a:xfrm>
              <a:prstGeom prst="rect">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8" name="Line 215"/>
              <p:cNvSpPr>
                <a:spLocks noChangeShapeType="1"/>
              </p:cNvSpPr>
              <p:nvPr/>
            </p:nvSpPr>
            <p:spPr bwMode="auto">
              <a:xfrm flipH="1">
                <a:off x="8146929" y="3638051"/>
                <a:ext cx="477656" cy="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9" name="Line 216"/>
              <p:cNvSpPr>
                <a:spLocks noChangeShapeType="1"/>
              </p:cNvSpPr>
              <p:nvPr/>
            </p:nvSpPr>
            <p:spPr bwMode="auto">
              <a:xfrm flipH="1">
                <a:off x="8167744" y="3160395"/>
                <a:ext cx="436026" cy="373580"/>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217"/>
              <p:cNvSpPr/>
              <p:nvPr/>
            </p:nvSpPr>
            <p:spPr bwMode="auto">
              <a:xfrm>
                <a:off x="8541324" y="3160395"/>
                <a:ext cx="62446" cy="62446"/>
              </a:xfrm>
              <a:custGeom>
                <a:avLst/>
                <a:gdLst>
                  <a:gd name="T0" fmla="*/ 0 w 57"/>
                  <a:gd name="T1" fmla="*/ 0 h 57"/>
                  <a:gd name="T2" fmla="*/ 57 w 57"/>
                  <a:gd name="T3" fmla="*/ 0 h 57"/>
                  <a:gd name="T4" fmla="*/ 57 w 57"/>
                  <a:gd name="T5" fmla="*/ 57 h 57"/>
                </a:gdLst>
                <a:ahLst/>
                <a:cxnLst>
                  <a:cxn ang="0">
                    <a:pos x="T0" y="T1"/>
                  </a:cxn>
                  <a:cxn ang="0">
                    <a:pos x="T2" y="T3"/>
                  </a:cxn>
                  <a:cxn ang="0">
                    <a:pos x="T4" y="T5"/>
                  </a:cxn>
                </a:cxnLst>
                <a:rect l="0" t="0" r="r" b="b"/>
                <a:pathLst>
                  <a:path w="57" h="57">
                    <a:moveTo>
                      <a:pt x="0" y="0"/>
                    </a:moveTo>
                    <a:lnTo>
                      <a:pt x="57" y="0"/>
                    </a:lnTo>
                    <a:lnTo>
                      <a:pt x="57" y="57"/>
                    </a:ln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组合 110"/>
            <p:cNvGrpSpPr/>
            <p:nvPr/>
          </p:nvGrpSpPr>
          <p:grpSpPr>
            <a:xfrm>
              <a:off x="6790013" y="2485184"/>
              <a:ext cx="323501" cy="484538"/>
              <a:chOff x="658813" y="3189288"/>
              <a:chExt cx="360363" cy="539750"/>
            </a:xfrm>
            <a:effectLst>
              <a:outerShdw blurRad="63500" sx="102000" sy="102000" algn="ctr" rotWithShape="0">
                <a:prstClr val="black">
                  <a:alpha val="40000"/>
                </a:prstClr>
              </a:outerShdw>
            </a:effectLst>
          </p:grpSpPr>
          <p:sp>
            <p:nvSpPr>
              <p:cNvPr id="112" name="Freeform 35"/>
              <p:cNvSpPr/>
              <p:nvPr/>
            </p:nvSpPr>
            <p:spPr bwMode="auto">
              <a:xfrm>
                <a:off x="749300" y="3594100"/>
                <a:ext cx="179388" cy="134938"/>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36"/>
              <p:cNvSpPr>
                <a:spLocks noEditPoints="1"/>
              </p:cNvSpPr>
              <p:nvPr/>
            </p:nvSpPr>
            <p:spPr bwMode="auto">
              <a:xfrm>
                <a:off x="658813" y="3189288"/>
                <a:ext cx="360363" cy="382588"/>
              </a:xfrm>
              <a:custGeom>
                <a:avLst/>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4" name="任意多边形 113"/>
            <p:cNvSpPr/>
            <p:nvPr/>
          </p:nvSpPr>
          <p:spPr>
            <a:xfrm rot="2700000">
              <a:off x="6630512" y="3651114"/>
              <a:ext cx="448071" cy="448071"/>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114"/>
            <p:cNvGrpSpPr/>
            <p:nvPr/>
          </p:nvGrpSpPr>
          <p:grpSpPr>
            <a:xfrm>
              <a:off x="4679639" y="4868267"/>
              <a:ext cx="340567" cy="330837"/>
              <a:chOff x="6796375" y="5745283"/>
              <a:chExt cx="555625" cy="539750"/>
            </a:xfrm>
            <a:effectLst>
              <a:outerShdw blurRad="63500" sx="102000" sy="102000" algn="ctr" rotWithShape="0">
                <a:prstClr val="black">
                  <a:alpha val="40000"/>
                </a:prstClr>
              </a:outerShdw>
            </a:effectLst>
          </p:grpSpPr>
          <p:sp>
            <p:nvSpPr>
              <p:cNvPr id="116" name="Freeform 31"/>
              <p:cNvSpPr/>
              <p:nvPr/>
            </p:nvSpPr>
            <p:spPr bwMode="auto">
              <a:xfrm>
                <a:off x="7051962" y="6015158"/>
                <a:ext cx="44450" cy="46038"/>
              </a:xfrm>
              <a:custGeom>
                <a:avLst/>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32"/>
              <p:cNvSpPr>
                <a:spLocks noEditPoints="1"/>
              </p:cNvSpPr>
              <p:nvPr/>
            </p:nvSpPr>
            <p:spPr bwMode="auto">
              <a:xfrm>
                <a:off x="6796375" y="5745283"/>
                <a:ext cx="555625" cy="539750"/>
              </a:xfrm>
              <a:custGeom>
                <a:avLst/>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8" name="矩形 117"/>
            <p:cNvSpPr/>
            <p:nvPr/>
          </p:nvSpPr>
          <p:spPr>
            <a:xfrm>
              <a:off x="5461138" y="5587918"/>
              <a:ext cx="956450" cy="4322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118"/>
            <p:cNvGrpSpPr/>
            <p:nvPr/>
          </p:nvGrpSpPr>
          <p:grpSpPr>
            <a:xfrm>
              <a:off x="5838760" y="1468298"/>
              <a:ext cx="593342" cy="1011130"/>
              <a:chOff x="8024483" y="2010047"/>
              <a:chExt cx="660952" cy="1126345"/>
            </a:xfrm>
          </p:grpSpPr>
          <p:sp>
            <p:nvSpPr>
              <p:cNvPr id="120" name="任意多边形 119"/>
              <p:cNvSpPr/>
              <p:nvPr/>
            </p:nvSpPr>
            <p:spPr>
              <a:xfrm>
                <a:off x="8024483" y="2010047"/>
                <a:ext cx="660952" cy="1126345"/>
              </a:xfrm>
              <a:custGeom>
                <a:avLst/>
                <a:gdLst>
                  <a:gd name="connsiteX0" fmla="*/ 0 w 660952"/>
                  <a:gd name="connsiteY0" fmla="*/ 0 h 1126345"/>
                  <a:gd name="connsiteX1" fmla="*/ 660952 w 660952"/>
                  <a:gd name="connsiteY1" fmla="*/ 0 h 1126345"/>
                  <a:gd name="connsiteX2" fmla="*/ 660952 w 660952"/>
                  <a:gd name="connsiteY2" fmla="*/ 660952 h 1126345"/>
                  <a:gd name="connsiteX3" fmla="*/ 361814 w 660952"/>
                  <a:gd name="connsiteY3" fmla="*/ 660952 h 1126345"/>
                  <a:gd name="connsiteX4" fmla="*/ 361814 w 660952"/>
                  <a:gd name="connsiteY4" fmla="*/ 893162 h 1126345"/>
                  <a:gd name="connsiteX5" fmla="*/ 389797 w 660952"/>
                  <a:gd name="connsiteY5" fmla="*/ 897576 h 1126345"/>
                  <a:gd name="connsiteX6" fmla="*/ 482876 w 660952"/>
                  <a:gd name="connsiteY6" fmla="*/ 1007282 h 1126345"/>
                  <a:gd name="connsiteX7" fmla="*/ 330476 w 660952"/>
                  <a:gd name="connsiteY7" fmla="*/ 1126345 h 1126345"/>
                  <a:gd name="connsiteX8" fmla="*/ 178076 w 660952"/>
                  <a:gd name="connsiteY8" fmla="*/ 1007282 h 1126345"/>
                  <a:gd name="connsiteX9" fmla="*/ 271155 w 660952"/>
                  <a:gd name="connsiteY9" fmla="*/ 897576 h 1126345"/>
                  <a:gd name="connsiteX10" fmla="*/ 295139 w 660952"/>
                  <a:gd name="connsiteY10" fmla="*/ 893793 h 1126345"/>
                  <a:gd name="connsiteX11" fmla="*/ 295139 w 660952"/>
                  <a:gd name="connsiteY11" fmla="*/ 660952 h 1126345"/>
                  <a:gd name="connsiteX12" fmla="*/ 0 w 660952"/>
                  <a:gd name="connsiteY12" fmla="*/ 660952 h 112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952" h="1126345">
                    <a:moveTo>
                      <a:pt x="0" y="0"/>
                    </a:moveTo>
                    <a:lnTo>
                      <a:pt x="660952" y="0"/>
                    </a:lnTo>
                    <a:lnTo>
                      <a:pt x="660952" y="660952"/>
                    </a:lnTo>
                    <a:lnTo>
                      <a:pt x="361814" y="660952"/>
                    </a:lnTo>
                    <a:lnTo>
                      <a:pt x="361814" y="893162"/>
                    </a:lnTo>
                    <a:lnTo>
                      <a:pt x="389797" y="897576"/>
                    </a:lnTo>
                    <a:cubicBezTo>
                      <a:pt x="444496" y="915650"/>
                      <a:pt x="482876" y="957964"/>
                      <a:pt x="482876" y="1007282"/>
                    </a:cubicBezTo>
                    <a:cubicBezTo>
                      <a:pt x="482876" y="1073039"/>
                      <a:pt x="414644" y="1126345"/>
                      <a:pt x="330476" y="1126345"/>
                    </a:cubicBezTo>
                    <a:cubicBezTo>
                      <a:pt x="246308" y="1126345"/>
                      <a:pt x="178076" y="1073039"/>
                      <a:pt x="178076" y="1007282"/>
                    </a:cubicBezTo>
                    <a:cubicBezTo>
                      <a:pt x="178076" y="957964"/>
                      <a:pt x="216456" y="915650"/>
                      <a:pt x="271155" y="897576"/>
                    </a:cubicBezTo>
                    <a:lnTo>
                      <a:pt x="295139" y="893793"/>
                    </a:lnTo>
                    <a:lnTo>
                      <a:pt x="295139" y="660952"/>
                    </a:lnTo>
                    <a:lnTo>
                      <a:pt x="0" y="6609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文本框 80"/>
              <p:cNvSpPr txBox="1"/>
              <p:nvPr/>
            </p:nvSpPr>
            <p:spPr>
              <a:xfrm>
                <a:off x="8152718" y="2039908"/>
                <a:ext cx="502982" cy="725673"/>
              </a:xfrm>
              <a:prstGeom prst="rect">
                <a:avLst/>
              </a:prstGeom>
              <a:noFill/>
            </p:spPr>
            <p:txBody>
              <a:bodyPr wrap="none" rtlCol="0">
                <a:spAutoFit/>
              </a:bodyPr>
              <a:lstStyle/>
              <a:p>
                <a:r>
                  <a:rPr lang="en-US" altLang="zh-CN" sz="3400" b="1" dirty="0">
                    <a:solidFill>
                      <a:schemeClr val="bg1"/>
                    </a:solidFill>
                    <a:cs typeface="+mn-ea"/>
                    <a:sym typeface="+mn-lt"/>
                  </a:rPr>
                  <a:t>$</a:t>
                </a:r>
                <a:endParaRPr lang="zh-CN" altLang="en-US" sz="3400" b="1" dirty="0">
                  <a:solidFill>
                    <a:schemeClr val="bg1"/>
                  </a:solidFill>
                  <a:cs typeface="+mn-ea"/>
                  <a:sym typeface="+mn-lt"/>
                </a:endParaRPr>
              </a:p>
            </p:txBody>
          </p:sp>
        </p:grpSp>
      </p:grpSp>
      <p:grpSp>
        <p:nvGrpSpPr>
          <p:cNvPr id="7" name="组合 121"/>
          <p:cNvGrpSpPr/>
          <p:nvPr/>
        </p:nvGrpSpPr>
        <p:grpSpPr>
          <a:xfrm>
            <a:off x="1734363" y="2188021"/>
            <a:ext cx="2056709" cy="1426259"/>
            <a:chOff x="801108" y="1998440"/>
            <a:chExt cx="2176009" cy="1509767"/>
          </a:xfrm>
        </p:grpSpPr>
        <p:sp>
          <p:nvSpPr>
            <p:cNvPr id="123" name="文本框 32"/>
            <p:cNvSpPr txBox="1"/>
            <p:nvPr/>
          </p:nvSpPr>
          <p:spPr>
            <a:xfrm>
              <a:off x="848975" y="1998440"/>
              <a:ext cx="1861855" cy="374667"/>
            </a:xfrm>
            <a:prstGeom prst="rect">
              <a:avLst/>
            </a:prstGeom>
            <a:noFill/>
          </p:spPr>
          <p:txBody>
            <a:bodyPr wrap="square" rtlCol="0">
              <a:spAutoFit/>
            </a:bodyPr>
            <a:lstStyle/>
            <a:p>
              <a:r>
                <a:rPr lang="zh-CN" altLang="en-US" dirty="0" smtClean="0">
                  <a:cs typeface="+mn-ea"/>
                  <a:sym typeface="+mn-lt"/>
                </a:rPr>
                <a:t>添加标题</a:t>
              </a:r>
              <a:endParaRPr lang="zh-CN" altLang="en-US" sz="1100" dirty="0">
                <a:cs typeface="+mn-ea"/>
                <a:sym typeface="+mn-lt"/>
              </a:endParaRPr>
            </a:p>
          </p:txBody>
        </p:sp>
        <p:sp>
          <p:nvSpPr>
            <p:cNvPr id="124" name="文本框 129"/>
            <p:cNvSpPr txBox="1"/>
            <p:nvPr/>
          </p:nvSpPr>
          <p:spPr>
            <a:xfrm>
              <a:off x="801108" y="2335337"/>
              <a:ext cx="2176009" cy="1172870"/>
            </a:xfrm>
            <a:prstGeom prst="rect">
              <a:avLst/>
            </a:prstGeom>
            <a:noFill/>
          </p:spPr>
          <p:txBody>
            <a:bodyPr wrap="square" rtlCol="0">
              <a:spAutoFit/>
            </a:bodyPr>
            <a:lstStyle/>
            <a:p>
              <a:pPr algn="just">
                <a:lnSpc>
                  <a:spcPct val="150000"/>
                </a:lnSpc>
              </a:pPr>
              <a:r>
                <a:rPr lang="zh-CN" altLang="en-US" sz="1100" dirty="0">
                  <a:cs typeface="+mn-ea"/>
                  <a:sym typeface="+mn-lt"/>
                </a:rPr>
                <a:t>点击添加文字说明详情介绍点击添加文字说明详情介绍点击添加文字说明详情介绍点击添加文字说明详情介绍</a:t>
              </a:r>
            </a:p>
          </p:txBody>
        </p:sp>
      </p:grpSp>
      <p:grpSp>
        <p:nvGrpSpPr>
          <p:cNvPr id="8" name="组合 124"/>
          <p:cNvGrpSpPr/>
          <p:nvPr/>
        </p:nvGrpSpPr>
        <p:grpSpPr>
          <a:xfrm>
            <a:off x="7522833" y="2092039"/>
            <a:ext cx="2056709" cy="927205"/>
            <a:chOff x="801108" y="1998440"/>
            <a:chExt cx="2176009" cy="981493"/>
          </a:xfrm>
        </p:grpSpPr>
        <p:sp>
          <p:nvSpPr>
            <p:cNvPr id="126" name="文本框 32"/>
            <p:cNvSpPr txBox="1"/>
            <p:nvPr/>
          </p:nvSpPr>
          <p:spPr>
            <a:xfrm>
              <a:off x="848975" y="1998440"/>
              <a:ext cx="1861855" cy="374666"/>
            </a:xfrm>
            <a:prstGeom prst="rect">
              <a:avLst/>
            </a:prstGeom>
            <a:noFill/>
          </p:spPr>
          <p:txBody>
            <a:bodyPr wrap="square" rtlCol="0">
              <a:spAutoFit/>
            </a:bodyPr>
            <a:lstStyle/>
            <a:p>
              <a:r>
                <a:rPr lang="zh-CN" altLang="en-US" dirty="0" smtClean="0">
                  <a:cs typeface="+mn-ea"/>
                  <a:sym typeface="+mn-lt"/>
                </a:rPr>
                <a:t>添加标题</a:t>
              </a:r>
              <a:endParaRPr lang="zh-CN" altLang="en-US" sz="1100" dirty="0">
                <a:cs typeface="+mn-ea"/>
                <a:sym typeface="+mn-lt"/>
              </a:endParaRPr>
            </a:p>
          </p:txBody>
        </p:sp>
        <p:sp>
          <p:nvSpPr>
            <p:cNvPr id="127" name="文本框 129"/>
            <p:cNvSpPr txBox="1"/>
            <p:nvPr/>
          </p:nvSpPr>
          <p:spPr>
            <a:xfrm>
              <a:off x="801108" y="2335334"/>
              <a:ext cx="2176009" cy="644599"/>
            </a:xfrm>
            <a:prstGeom prst="rect">
              <a:avLst/>
            </a:prstGeom>
            <a:noFill/>
          </p:spPr>
          <p:txBody>
            <a:bodyPr wrap="square" rtlCol="0">
              <a:spAutoFit/>
            </a:bodyPr>
            <a:lstStyle/>
            <a:p>
              <a:pPr algn="just">
                <a:lnSpc>
                  <a:spcPct val="150000"/>
                </a:lnSpc>
              </a:pPr>
              <a:r>
                <a:rPr lang="zh-CN" altLang="en-US" sz="1100" dirty="0">
                  <a:cs typeface="+mn-ea"/>
                  <a:sym typeface="+mn-lt"/>
                </a:rPr>
                <a:t>点击添加文字说明详情介绍点击添加文字说明详情介绍</a:t>
              </a:r>
            </a:p>
          </p:txBody>
        </p:sp>
      </p:grpSp>
      <p:grpSp>
        <p:nvGrpSpPr>
          <p:cNvPr id="9" name="组合 127"/>
          <p:cNvGrpSpPr/>
          <p:nvPr/>
        </p:nvGrpSpPr>
        <p:grpSpPr>
          <a:xfrm>
            <a:off x="7419611" y="4186972"/>
            <a:ext cx="2056709" cy="927205"/>
            <a:chOff x="801108" y="1998440"/>
            <a:chExt cx="2176009" cy="981493"/>
          </a:xfrm>
        </p:grpSpPr>
        <p:sp>
          <p:nvSpPr>
            <p:cNvPr id="129" name="文本框 32"/>
            <p:cNvSpPr txBox="1"/>
            <p:nvPr/>
          </p:nvSpPr>
          <p:spPr>
            <a:xfrm>
              <a:off x="848975" y="1998440"/>
              <a:ext cx="1861855" cy="374666"/>
            </a:xfrm>
            <a:prstGeom prst="rect">
              <a:avLst/>
            </a:prstGeom>
            <a:noFill/>
          </p:spPr>
          <p:txBody>
            <a:bodyPr wrap="square" rtlCol="0">
              <a:spAutoFit/>
            </a:bodyPr>
            <a:lstStyle/>
            <a:p>
              <a:r>
                <a:rPr lang="zh-CN" altLang="en-US" dirty="0" smtClean="0">
                  <a:cs typeface="+mn-ea"/>
                  <a:sym typeface="+mn-lt"/>
                </a:rPr>
                <a:t>添加标题</a:t>
              </a:r>
              <a:endParaRPr lang="zh-CN" altLang="en-US" sz="1100" dirty="0">
                <a:cs typeface="+mn-ea"/>
                <a:sym typeface="+mn-lt"/>
              </a:endParaRPr>
            </a:p>
          </p:txBody>
        </p:sp>
        <p:sp>
          <p:nvSpPr>
            <p:cNvPr id="130" name="文本框 129"/>
            <p:cNvSpPr txBox="1"/>
            <p:nvPr/>
          </p:nvSpPr>
          <p:spPr>
            <a:xfrm>
              <a:off x="801108" y="2335334"/>
              <a:ext cx="2176009" cy="644599"/>
            </a:xfrm>
            <a:prstGeom prst="rect">
              <a:avLst/>
            </a:prstGeom>
            <a:noFill/>
          </p:spPr>
          <p:txBody>
            <a:bodyPr wrap="square" rtlCol="0">
              <a:spAutoFit/>
            </a:bodyPr>
            <a:lstStyle/>
            <a:p>
              <a:pPr algn="just">
                <a:lnSpc>
                  <a:spcPct val="150000"/>
                </a:lnSpc>
              </a:pPr>
              <a:r>
                <a:rPr lang="zh-CN" altLang="en-US" sz="1100" dirty="0">
                  <a:cs typeface="+mn-ea"/>
                  <a:sym typeface="+mn-lt"/>
                </a:rPr>
                <a:t>点击添加文字说明详情介绍点击添加文字说明详情介绍</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1"/>
          <a:stretch>
            <a:fillRect/>
          </a:stretch>
        </p:blipFill>
        <p:spPr>
          <a:xfrm>
            <a:off x="3414" y="0"/>
            <a:ext cx="11518661" cy="6480175"/>
          </a:xfrm>
          <a:prstGeom prst="rect">
            <a:avLst/>
          </a:prstGeom>
        </p:spPr>
      </p:pic>
      <p:pic>
        <p:nvPicPr>
          <p:cNvPr id="2" name="图片 1"/>
          <p:cNvPicPr>
            <a:picLocks noChangeAspect="1"/>
          </p:cNvPicPr>
          <p:nvPr/>
        </p:nvPicPr>
        <p:blipFill>
          <a:blip r:embed="rId12" cstate="screen"/>
          <a:stretch>
            <a:fillRect/>
          </a:stretch>
        </p:blipFill>
        <p:spPr>
          <a:xfrm>
            <a:off x="3415" y="560015"/>
            <a:ext cx="6036884" cy="4304117"/>
          </a:xfrm>
          <a:prstGeom prst="rect">
            <a:avLst/>
          </a:prstGeom>
        </p:spPr>
      </p:pic>
      <p:sp>
        <p:nvSpPr>
          <p:cNvPr id="7" name="MH_Number_1">
            <a:hlinkClick r:id="rId13" action="ppaction://hlinksldjump"/>
          </p:cNvPr>
          <p:cNvSpPr/>
          <p:nvPr>
            <p:custDataLst>
              <p:tags r:id="rId1"/>
            </p:custDataLst>
          </p:nvPr>
        </p:nvSpPr>
        <p:spPr>
          <a:xfrm>
            <a:off x="5624255" y="2182743"/>
            <a:ext cx="526560" cy="526198"/>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300" b="1">
                <a:solidFill>
                  <a:schemeClr val="bg1"/>
                </a:solidFill>
                <a:cs typeface="+mn-ea"/>
                <a:sym typeface="+mn-lt"/>
              </a:rPr>
              <a:t>01</a:t>
            </a:r>
            <a:endParaRPr lang="zh-CN" altLang="en-US" sz="2300" b="1">
              <a:solidFill>
                <a:schemeClr val="bg1"/>
              </a:solidFill>
              <a:cs typeface="+mn-ea"/>
              <a:sym typeface="+mn-lt"/>
            </a:endParaRPr>
          </a:p>
        </p:txBody>
      </p:sp>
      <p:sp>
        <p:nvSpPr>
          <p:cNvPr id="8" name="MH_Entry_1">
            <a:hlinkClick r:id="rId13" action="ppaction://hlinksldjump"/>
          </p:cNvPr>
          <p:cNvSpPr/>
          <p:nvPr>
            <p:custDataLst>
              <p:tags r:id="rId2"/>
            </p:custDataLst>
          </p:nvPr>
        </p:nvSpPr>
        <p:spPr>
          <a:xfrm>
            <a:off x="6357964" y="2182743"/>
            <a:ext cx="3353915" cy="526198"/>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11" tIns="43205" rIns="86411" bIns="43205" numCol="1" spcCol="0" rtlCol="0" fromWordArt="0" anchor="ctr" anchorCtr="0" forceAA="0" compatLnSpc="1">
            <a:normAutofit/>
          </a:bodyPr>
          <a:lstStyle/>
          <a:p>
            <a:pPr algn="ctr"/>
            <a:r>
              <a:rPr lang="zh-CN" altLang="en-US" sz="2000" dirty="0">
                <a:solidFill>
                  <a:srgbClr val="FFFFFF"/>
                </a:solidFill>
                <a:cs typeface="+mn-ea"/>
                <a:sym typeface="+mn-lt"/>
              </a:rPr>
              <a:t>请在此处输入您的标题</a:t>
            </a:r>
          </a:p>
        </p:txBody>
      </p:sp>
      <p:sp>
        <p:nvSpPr>
          <p:cNvPr id="9" name="MH_Number_3">
            <a:hlinkClick r:id="rId14" action="ppaction://hlinksldjump"/>
          </p:cNvPr>
          <p:cNvSpPr/>
          <p:nvPr>
            <p:custDataLst>
              <p:tags r:id="rId3"/>
            </p:custDataLst>
          </p:nvPr>
        </p:nvSpPr>
        <p:spPr>
          <a:xfrm>
            <a:off x="5624255" y="3992879"/>
            <a:ext cx="526560" cy="526198"/>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300" b="1">
                <a:solidFill>
                  <a:schemeClr val="bg1"/>
                </a:solidFill>
                <a:cs typeface="+mn-ea"/>
                <a:sym typeface="+mn-lt"/>
              </a:rPr>
              <a:t>03</a:t>
            </a:r>
            <a:endParaRPr lang="zh-CN" altLang="en-US" sz="2300" b="1">
              <a:solidFill>
                <a:schemeClr val="bg1"/>
              </a:solidFill>
              <a:cs typeface="+mn-ea"/>
              <a:sym typeface="+mn-lt"/>
            </a:endParaRPr>
          </a:p>
        </p:txBody>
      </p:sp>
      <p:sp>
        <p:nvSpPr>
          <p:cNvPr id="10" name="MH_Entry_3">
            <a:hlinkClick r:id="rId14" action="ppaction://hlinksldjump"/>
          </p:cNvPr>
          <p:cNvSpPr/>
          <p:nvPr>
            <p:custDataLst>
              <p:tags r:id="rId4"/>
            </p:custDataLst>
          </p:nvPr>
        </p:nvSpPr>
        <p:spPr>
          <a:xfrm>
            <a:off x="6357964" y="3992879"/>
            <a:ext cx="3353915" cy="526198"/>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11" tIns="43205" rIns="86411" bIns="43205" numCol="1" spcCol="0" rtlCol="0" fromWordArt="0" anchor="ctr" anchorCtr="0" forceAA="0" compatLnSpc="1">
            <a:normAutofit/>
          </a:bodyPr>
          <a:lstStyle/>
          <a:p>
            <a:pPr algn="ctr"/>
            <a:r>
              <a:rPr lang="zh-CN" altLang="en-US" sz="2000" dirty="0">
                <a:solidFill>
                  <a:srgbClr val="FFFFFF"/>
                </a:solidFill>
                <a:cs typeface="+mn-ea"/>
                <a:sym typeface="+mn-lt"/>
              </a:rPr>
              <a:t>请在此处输入您的标题</a:t>
            </a:r>
          </a:p>
        </p:txBody>
      </p:sp>
      <p:sp>
        <p:nvSpPr>
          <p:cNvPr id="11" name="MH_Number_2">
            <a:hlinkClick r:id="rId15" action="ppaction://hlinksldjump"/>
          </p:cNvPr>
          <p:cNvSpPr/>
          <p:nvPr>
            <p:custDataLst>
              <p:tags r:id="rId5"/>
            </p:custDataLst>
          </p:nvPr>
        </p:nvSpPr>
        <p:spPr>
          <a:xfrm>
            <a:off x="5624255" y="3087812"/>
            <a:ext cx="526560" cy="526198"/>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300" b="1" dirty="0">
                <a:solidFill>
                  <a:schemeClr val="bg1"/>
                </a:solidFill>
                <a:cs typeface="+mn-ea"/>
                <a:sym typeface="+mn-lt"/>
              </a:rPr>
              <a:t>02</a:t>
            </a:r>
            <a:endParaRPr lang="zh-CN" altLang="en-US" sz="2300" b="1" dirty="0">
              <a:solidFill>
                <a:schemeClr val="bg1"/>
              </a:solidFill>
              <a:cs typeface="+mn-ea"/>
              <a:sym typeface="+mn-lt"/>
            </a:endParaRPr>
          </a:p>
        </p:txBody>
      </p:sp>
      <p:sp>
        <p:nvSpPr>
          <p:cNvPr id="12" name="MH_Entry_2">
            <a:hlinkClick r:id="rId15" action="ppaction://hlinksldjump"/>
          </p:cNvPr>
          <p:cNvSpPr/>
          <p:nvPr>
            <p:custDataLst>
              <p:tags r:id="rId6"/>
            </p:custDataLst>
          </p:nvPr>
        </p:nvSpPr>
        <p:spPr>
          <a:xfrm>
            <a:off x="6357964" y="3087812"/>
            <a:ext cx="3353915" cy="526198"/>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11" tIns="43205" rIns="86411" bIns="43205" numCol="1" spcCol="0" rtlCol="0" fromWordArt="0" anchor="ctr" anchorCtr="0" forceAA="0" compatLnSpc="1">
            <a:normAutofit/>
          </a:bodyPr>
          <a:lstStyle/>
          <a:p>
            <a:pPr algn="ctr"/>
            <a:r>
              <a:rPr lang="zh-CN" altLang="en-US" sz="2000">
                <a:solidFill>
                  <a:srgbClr val="FFFFFF"/>
                </a:solidFill>
                <a:cs typeface="+mn-ea"/>
                <a:sym typeface="+mn-lt"/>
              </a:rPr>
              <a:t>请在此处输入您的标题</a:t>
            </a:r>
          </a:p>
        </p:txBody>
      </p:sp>
      <p:sp>
        <p:nvSpPr>
          <p:cNvPr id="13" name="MH_Number_4">
            <a:hlinkClick r:id="rId16" action="ppaction://hlinksldjump"/>
          </p:cNvPr>
          <p:cNvSpPr/>
          <p:nvPr>
            <p:custDataLst>
              <p:tags r:id="rId7"/>
            </p:custDataLst>
          </p:nvPr>
        </p:nvSpPr>
        <p:spPr>
          <a:xfrm>
            <a:off x="5624255" y="4897947"/>
            <a:ext cx="526560" cy="526198"/>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300" b="1">
                <a:solidFill>
                  <a:schemeClr val="bg1"/>
                </a:solidFill>
                <a:cs typeface="+mn-ea"/>
                <a:sym typeface="+mn-lt"/>
              </a:rPr>
              <a:t>04</a:t>
            </a:r>
            <a:endParaRPr lang="zh-CN" altLang="en-US" sz="2300" b="1">
              <a:solidFill>
                <a:schemeClr val="bg1"/>
              </a:solidFill>
              <a:cs typeface="+mn-ea"/>
              <a:sym typeface="+mn-lt"/>
            </a:endParaRPr>
          </a:p>
        </p:txBody>
      </p:sp>
      <p:sp>
        <p:nvSpPr>
          <p:cNvPr id="14" name="MH_Entry_4">
            <a:hlinkClick r:id="rId16" action="ppaction://hlinksldjump"/>
          </p:cNvPr>
          <p:cNvSpPr/>
          <p:nvPr>
            <p:custDataLst>
              <p:tags r:id="rId8"/>
            </p:custDataLst>
          </p:nvPr>
        </p:nvSpPr>
        <p:spPr>
          <a:xfrm>
            <a:off x="6357964" y="4897947"/>
            <a:ext cx="3353915" cy="526198"/>
          </a:xfrm>
          <a:prstGeom prst="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11" tIns="43205" rIns="86411" bIns="43205" numCol="1" spcCol="0" rtlCol="0" fromWordArt="0" anchor="ctr" anchorCtr="0" forceAA="0" compatLnSpc="1">
            <a:normAutofit/>
          </a:bodyPr>
          <a:lstStyle/>
          <a:p>
            <a:pPr algn="ctr"/>
            <a:r>
              <a:rPr lang="zh-CN" altLang="en-US" sz="2000">
                <a:solidFill>
                  <a:srgbClr val="FFFFFF"/>
                </a:solidFill>
                <a:cs typeface="+mn-ea"/>
                <a:sym typeface="+mn-lt"/>
              </a:rPr>
              <a:t>请在此处输入您的标题</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1500"/>
                            </p:stCondLst>
                            <p:childTnLst>
                              <p:par>
                                <p:cTn id="16" presetID="49" presetClass="entr" presetSubtype="0" decel="10000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750" fill="hold"/>
                                        <p:tgtEl>
                                          <p:spTgt spid="11"/>
                                        </p:tgtEl>
                                        <p:attrNameLst>
                                          <p:attrName>ppt_w</p:attrName>
                                        </p:attrNameLst>
                                      </p:cBhvr>
                                      <p:tavLst>
                                        <p:tav tm="0">
                                          <p:val>
                                            <p:fltVal val="0"/>
                                          </p:val>
                                        </p:tav>
                                        <p:tav tm="100000">
                                          <p:val>
                                            <p:strVal val="#ppt_w"/>
                                          </p:val>
                                        </p:tav>
                                      </p:tavLst>
                                    </p:anim>
                                    <p:anim calcmode="lin" valueType="num">
                                      <p:cBhvr>
                                        <p:cTn id="19" dur="750" fill="hold"/>
                                        <p:tgtEl>
                                          <p:spTgt spid="11"/>
                                        </p:tgtEl>
                                        <p:attrNameLst>
                                          <p:attrName>ppt_h</p:attrName>
                                        </p:attrNameLst>
                                      </p:cBhvr>
                                      <p:tavLst>
                                        <p:tav tm="0">
                                          <p:val>
                                            <p:fltVal val="0"/>
                                          </p:val>
                                        </p:tav>
                                        <p:tav tm="100000">
                                          <p:val>
                                            <p:strVal val="#ppt_h"/>
                                          </p:val>
                                        </p:tav>
                                      </p:tavLst>
                                    </p:anim>
                                    <p:anim calcmode="lin" valueType="num">
                                      <p:cBhvr>
                                        <p:cTn id="20" dur="750" fill="hold"/>
                                        <p:tgtEl>
                                          <p:spTgt spid="11"/>
                                        </p:tgtEl>
                                        <p:attrNameLst>
                                          <p:attrName>style.rotation</p:attrName>
                                        </p:attrNameLst>
                                      </p:cBhvr>
                                      <p:tavLst>
                                        <p:tav tm="0">
                                          <p:val>
                                            <p:fltVal val="360"/>
                                          </p:val>
                                        </p:tav>
                                        <p:tav tm="100000">
                                          <p:val>
                                            <p:fltVal val="0"/>
                                          </p:val>
                                        </p:tav>
                                      </p:tavLst>
                                    </p:anim>
                                    <p:animEffect transition="in" filter="fade">
                                      <p:cBhvr>
                                        <p:cTn id="21" dur="750"/>
                                        <p:tgtEl>
                                          <p:spTgt spid="11"/>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3000"/>
                            </p:stCondLst>
                            <p:childTnLst>
                              <p:par>
                                <p:cTn id="27" presetID="49"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 calcmode="lin" valueType="num">
                                      <p:cBhvr>
                                        <p:cTn id="31" dur="750" fill="hold"/>
                                        <p:tgtEl>
                                          <p:spTgt spid="9"/>
                                        </p:tgtEl>
                                        <p:attrNameLst>
                                          <p:attrName>style.rotation</p:attrName>
                                        </p:attrNameLst>
                                      </p:cBhvr>
                                      <p:tavLst>
                                        <p:tav tm="0">
                                          <p:val>
                                            <p:fltVal val="360"/>
                                          </p:val>
                                        </p:tav>
                                        <p:tav tm="100000">
                                          <p:val>
                                            <p:fltVal val="0"/>
                                          </p:val>
                                        </p:tav>
                                      </p:tavLst>
                                    </p:anim>
                                    <p:animEffect transition="in" filter="fade">
                                      <p:cBhvr>
                                        <p:cTn id="32" dur="750"/>
                                        <p:tgtEl>
                                          <p:spTgt spid="9"/>
                                        </p:tgtEl>
                                      </p:cBhvr>
                                    </p:animEffect>
                                  </p:childTnLst>
                                </p:cTn>
                              </p:par>
                            </p:childTnLst>
                          </p:cTn>
                        </p:par>
                        <p:par>
                          <p:cTn id="33" fill="hold">
                            <p:stCondLst>
                              <p:cond delay="40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par>
                          <p:cTn id="37" fill="hold">
                            <p:stCondLst>
                              <p:cond delay="4500"/>
                            </p:stCondLst>
                            <p:childTnLst>
                              <p:par>
                                <p:cTn id="38" presetID="49" presetClass="entr" presetSubtype="0" decel="10000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750" fill="hold"/>
                                        <p:tgtEl>
                                          <p:spTgt spid="13"/>
                                        </p:tgtEl>
                                        <p:attrNameLst>
                                          <p:attrName>ppt_w</p:attrName>
                                        </p:attrNameLst>
                                      </p:cBhvr>
                                      <p:tavLst>
                                        <p:tav tm="0">
                                          <p:val>
                                            <p:fltVal val="0"/>
                                          </p:val>
                                        </p:tav>
                                        <p:tav tm="100000">
                                          <p:val>
                                            <p:strVal val="#ppt_w"/>
                                          </p:val>
                                        </p:tav>
                                      </p:tavLst>
                                    </p:anim>
                                    <p:anim calcmode="lin" valueType="num">
                                      <p:cBhvr>
                                        <p:cTn id="41" dur="750" fill="hold"/>
                                        <p:tgtEl>
                                          <p:spTgt spid="13"/>
                                        </p:tgtEl>
                                        <p:attrNameLst>
                                          <p:attrName>ppt_h</p:attrName>
                                        </p:attrNameLst>
                                      </p:cBhvr>
                                      <p:tavLst>
                                        <p:tav tm="0">
                                          <p:val>
                                            <p:fltVal val="0"/>
                                          </p:val>
                                        </p:tav>
                                        <p:tav tm="100000">
                                          <p:val>
                                            <p:strVal val="#ppt_h"/>
                                          </p:val>
                                        </p:tav>
                                      </p:tavLst>
                                    </p:anim>
                                    <p:anim calcmode="lin" valueType="num">
                                      <p:cBhvr>
                                        <p:cTn id="42" dur="750" fill="hold"/>
                                        <p:tgtEl>
                                          <p:spTgt spid="13"/>
                                        </p:tgtEl>
                                        <p:attrNameLst>
                                          <p:attrName>style.rotation</p:attrName>
                                        </p:attrNameLst>
                                      </p:cBhvr>
                                      <p:tavLst>
                                        <p:tav tm="0">
                                          <p:val>
                                            <p:fltVal val="360"/>
                                          </p:val>
                                        </p:tav>
                                        <p:tav tm="100000">
                                          <p:val>
                                            <p:fltVal val="0"/>
                                          </p:val>
                                        </p:tav>
                                      </p:tavLst>
                                    </p:anim>
                                    <p:animEffect transition="in" filter="fade">
                                      <p:cBhvr>
                                        <p:cTn id="43" dur="750"/>
                                        <p:tgtEl>
                                          <p:spTgt spid="13"/>
                                        </p:tgtEl>
                                      </p:cBhvr>
                                    </p:animEffect>
                                  </p:childTnLst>
                                </p:cTn>
                              </p:par>
                            </p:childTnLst>
                          </p:cTn>
                        </p:par>
                        <p:par>
                          <p:cTn id="44" fill="hold">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a:stretch>
            <a:fillRect/>
          </a:stretch>
        </p:blipFill>
        <p:spPr>
          <a:xfrm>
            <a:off x="3414" y="0"/>
            <a:ext cx="11518661" cy="6480175"/>
          </a:xfrm>
          <a:prstGeom prst="rect">
            <a:avLst/>
          </a:prstGeom>
        </p:spPr>
      </p:pic>
      <p:pic>
        <p:nvPicPr>
          <p:cNvPr id="2" name="图片 1"/>
          <p:cNvPicPr>
            <a:picLocks noChangeAspect="1"/>
          </p:cNvPicPr>
          <p:nvPr/>
        </p:nvPicPr>
        <p:blipFill>
          <a:blip r:embed="rId8" cstate="screen"/>
          <a:stretch>
            <a:fillRect/>
          </a:stretch>
        </p:blipFill>
        <p:spPr>
          <a:xfrm>
            <a:off x="3415" y="560015"/>
            <a:ext cx="6036884" cy="4304117"/>
          </a:xfrm>
          <a:prstGeom prst="rect">
            <a:avLst/>
          </a:prstGeom>
        </p:spPr>
      </p:pic>
      <p:sp>
        <p:nvSpPr>
          <p:cNvPr id="15" name="MH_Title"/>
          <p:cNvSpPr/>
          <p:nvPr>
            <p:custDataLst>
              <p:tags r:id="rId1"/>
            </p:custDataLst>
          </p:nvPr>
        </p:nvSpPr>
        <p:spPr>
          <a:xfrm>
            <a:off x="5118156" y="3589248"/>
            <a:ext cx="5148873" cy="1119272"/>
          </a:xfrm>
          <a:prstGeom prst="rect">
            <a:avLst/>
          </a:prstGeom>
          <a:solidFill>
            <a:srgbClr val="C00000"/>
          </a:solidFill>
          <a:ln w="38100" cap="flat" cmpd="sng" algn="ctr">
            <a:noFill/>
            <a:prstDash val="solid"/>
            <a:miter lim="800000"/>
          </a:ln>
          <a:effectLst/>
        </p:spPr>
        <p:txBody>
          <a:bodyPr wrap="square" lIns="136080" tIns="57607" rIns="136080" bIns="57607" anchor="ctr">
            <a:normAutofit/>
          </a:bodyPr>
          <a:lstStyle/>
          <a:p>
            <a:pPr lvl="0">
              <a:lnSpc>
                <a:spcPct val="130000"/>
              </a:lnSpc>
              <a:defRPr/>
            </a:pPr>
            <a:r>
              <a:rPr lang="zh-CN" altLang="en-US" sz="2600" kern="0" dirty="0">
                <a:solidFill>
                  <a:prstClr val="white"/>
                </a:solidFill>
                <a:cs typeface="+mn-ea"/>
                <a:sym typeface="+mn-lt"/>
              </a:rPr>
              <a:t>您的内容请写在这里您的内</a:t>
            </a:r>
            <a:r>
              <a:rPr lang="zh-CN" altLang="en-US" sz="2600" kern="0" dirty="0" smtClean="0">
                <a:solidFill>
                  <a:prstClr val="white"/>
                </a:solidFill>
                <a:cs typeface="+mn-ea"/>
                <a:sym typeface="+mn-lt"/>
              </a:rPr>
              <a:t>容</a:t>
            </a:r>
            <a:endParaRPr lang="zh-CN" altLang="en-US" sz="2600" kern="0" dirty="0">
              <a:solidFill>
                <a:prstClr val="white"/>
              </a:solidFill>
              <a:cs typeface="+mn-ea"/>
              <a:sym typeface="+mn-lt"/>
            </a:endParaRPr>
          </a:p>
        </p:txBody>
      </p:sp>
      <p:cxnSp>
        <p:nvCxnSpPr>
          <p:cNvPr id="16" name="MH_Others_1"/>
          <p:cNvCxnSpPr/>
          <p:nvPr>
            <p:custDataLst>
              <p:tags r:id="rId2"/>
            </p:custDataLst>
          </p:nvPr>
        </p:nvCxnSpPr>
        <p:spPr>
          <a:xfrm>
            <a:off x="5122061" y="2768075"/>
            <a:ext cx="0" cy="3072083"/>
          </a:xfrm>
          <a:prstGeom prst="line">
            <a:avLst/>
          </a:prstGeom>
          <a:ln w="22225">
            <a:gradFill>
              <a:gsLst>
                <a:gs pos="0">
                  <a:schemeClr val="accent1">
                    <a:lumMod val="5000"/>
                    <a:lumOff val="95000"/>
                    <a:alpha val="0"/>
                  </a:schemeClr>
                </a:gs>
                <a:gs pos="50000">
                  <a:srgbClr val="C03321"/>
                </a:gs>
                <a:gs pos="100000">
                  <a:srgbClr val="FFFFFF">
                    <a:alpha val="0"/>
                  </a:srgb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047287" y="3269267"/>
            <a:ext cx="1070869" cy="1927266"/>
            <a:chOff x="3034977" y="2629856"/>
            <a:chExt cx="849849" cy="1529726"/>
          </a:xfrm>
        </p:grpSpPr>
        <p:sp>
          <p:nvSpPr>
            <p:cNvPr id="17" name="MH_Others_2"/>
            <p:cNvSpPr txBox="1">
              <a:spLocks noChangeArrowheads="1"/>
            </p:cNvSpPr>
            <p:nvPr>
              <p:custDataLst>
                <p:tags r:id="rId3"/>
              </p:custDataLst>
            </p:nvPr>
          </p:nvSpPr>
          <p:spPr bwMode="auto">
            <a:xfrm>
              <a:off x="3250506" y="2629856"/>
              <a:ext cx="634320" cy="152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dirty="0">
                  <a:solidFill>
                    <a:schemeClr val="bg1"/>
                  </a:solidFill>
                  <a:latin typeface="+mn-lt"/>
                  <a:ea typeface="+mn-ea"/>
                  <a:cs typeface="+mn-ea"/>
                  <a:sym typeface="+mn-lt"/>
                </a:rPr>
                <a:t>第</a:t>
              </a:r>
              <a:endParaRPr lang="en-US" altLang="zh-CN" sz="2600" dirty="0">
                <a:solidFill>
                  <a:schemeClr val="bg1"/>
                </a:solidFill>
                <a:latin typeface="+mn-lt"/>
                <a:ea typeface="+mn-ea"/>
                <a:cs typeface="+mn-ea"/>
                <a:sym typeface="+mn-lt"/>
              </a:endParaRPr>
            </a:p>
            <a:p>
              <a:pPr eaLnBrk="1" hangingPunct="1"/>
              <a:endParaRPr lang="en-US" altLang="zh-CN" sz="2600" dirty="0">
                <a:solidFill>
                  <a:schemeClr val="bg1"/>
                </a:solidFill>
                <a:latin typeface="+mn-lt"/>
                <a:ea typeface="+mn-ea"/>
                <a:cs typeface="+mn-ea"/>
                <a:sym typeface="+mn-lt"/>
              </a:endParaRPr>
            </a:p>
            <a:p>
              <a:pPr eaLnBrk="1" hangingPunct="1"/>
              <a:endParaRPr lang="en-US" altLang="zh-CN" sz="2600" dirty="0">
                <a:solidFill>
                  <a:schemeClr val="bg1"/>
                </a:solidFill>
                <a:latin typeface="+mn-lt"/>
                <a:ea typeface="+mn-ea"/>
                <a:cs typeface="+mn-ea"/>
                <a:sym typeface="+mn-lt"/>
              </a:endParaRPr>
            </a:p>
            <a:p>
              <a:pPr eaLnBrk="1" hangingPunct="1"/>
              <a:r>
                <a:rPr lang="zh-CN" altLang="en-US" sz="2600" dirty="0">
                  <a:solidFill>
                    <a:schemeClr val="bg1"/>
                  </a:solidFill>
                  <a:latin typeface="+mn-lt"/>
                  <a:ea typeface="+mn-ea"/>
                  <a:cs typeface="+mn-ea"/>
                  <a:sym typeface="+mn-lt"/>
                </a:rPr>
                <a:t>章</a:t>
              </a:r>
            </a:p>
          </p:txBody>
        </p:sp>
        <p:sp>
          <p:nvSpPr>
            <p:cNvPr id="18" name="MH_Number"/>
            <p:cNvSpPr txBox="1">
              <a:spLocks noChangeArrowheads="1"/>
            </p:cNvSpPr>
            <p:nvPr>
              <p:custDataLst>
                <p:tags r:id="rId4"/>
              </p:custDataLst>
            </p:nvPr>
          </p:nvSpPr>
          <p:spPr bwMode="auto">
            <a:xfrm>
              <a:off x="3034977" y="3081939"/>
              <a:ext cx="849849" cy="42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000" dirty="0">
                  <a:solidFill>
                    <a:schemeClr val="bg1"/>
                  </a:solidFill>
                  <a:latin typeface="+mn-lt"/>
                  <a:ea typeface="+mn-ea"/>
                  <a:cs typeface="+mn-ea"/>
                  <a:sym typeface="+mn-lt"/>
                </a:rPr>
                <a:t>4</a:t>
              </a:r>
              <a:endParaRPr lang="zh-CN" altLang="en-US" sz="3000" dirty="0">
                <a:solidFill>
                  <a:schemeClr val="bg1"/>
                </a:solidFill>
                <a:latin typeface="+mn-lt"/>
                <a:ea typeface="+mn-ea"/>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287409" y="1642805"/>
            <a:ext cx="1957780" cy="39146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3" name="文本框 128"/>
          <p:cNvSpPr txBox="1"/>
          <p:nvPr/>
        </p:nvSpPr>
        <p:spPr>
          <a:xfrm>
            <a:off x="6309274" y="1326939"/>
            <a:ext cx="1303528" cy="378066"/>
          </a:xfrm>
          <a:prstGeom prst="rect">
            <a:avLst/>
          </a:prstGeom>
          <a:noFill/>
        </p:spPr>
        <p:txBody>
          <a:bodyPr wrap="square" lIns="86411" tIns="43205" rIns="86411" bIns="43205" rtlCol="0">
            <a:spAutoFit/>
          </a:bodyPr>
          <a:lstStyle/>
          <a:p>
            <a:r>
              <a:rPr lang="zh-CN" altLang="en-US" sz="1900" dirty="0">
                <a:solidFill>
                  <a:schemeClr val="accent1"/>
                </a:solidFill>
                <a:cs typeface="+mn-ea"/>
                <a:sym typeface="+mn-lt"/>
              </a:rPr>
              <a:t>添加标题</a:t>
            </a:r>
          </a:p>
        </p:txBody>
      </p:sp>
      <p:sp>
        <p:nvSpPr>
          <p:cNvPr id="4" name="文本框 129"/>
          <p:cNvSpPr txBox="1"/>
          <p:nvPr/>
        </p:nvSpPr>
        <p:spPr>
          <a:xfrm>
            <a:off x="6314975" y="1650906"/>
            <a:ext cx="4068335" cy="595085"/>
          </a:xfrm>
          <a:prstGeom prst="rect">
            <a:avLst/>
          </a:prstGeom>
          <a:noFill/>
        </p:spPr>
        <p:txBody>
          <a:bodyPr wrap="square" lIns="86411" tIns="43205" rIns="86411" bIns="43205" rtlCol="0">
            <a:spAutoFit/>
          </a:bodyPr>
          <a:lstStyle/>
          <a:p>
            <a:pPr algn="just">
              <a:lnSpc>
                <a:spcPct val="150000"/>
              </a:lnSpc>
            </a:pPr>
            <a:r>
              <a:rPr lang="zh-CN" altLang="en-US" sz="1100" dirty="0">
                <a:cs typeface="+mn-ea"/>
                <a:sym typeface="+mn-lt"/>
              </a:rPr>
              <a:t>点击添加文字说明详情介绍点击添加文字说明详情介绍点击添加文字说明详情介绍点击添加文字说明详情介绍</a:t>
            </a:r>
          </a:p>
        </p:txBody>
      </p:sp>
      <p:sp>
        <p:nvSpPr>
          <p:cNvPr id="5" name="文本框 131"/>
          <p:cNvSpPr txBox="1"/>
          <p:nvPr/>
        </p:nvSpPr>
        <p:spPr>
          <a:xfrm>
            <a:off x="6309274" y="2276521"/>
            <a:ext cx="1303528" cy="378066"/>
          </a:xfrm>
          <a:prstGeom prst="rect">
            <a:avLst/>
          </a:prstGeom>
          <a:noFill/>
        </p:spPr>
        <p:txBody>
          <a:bodyPr wrap="square" lIns="86411" tIns="43205" rIns="86411" bIns="43205" rtlCol="0">
            <a:spAutoFit/>
          </a:bodyPr>
          <a:lstStyle/>
          <a:p>
            <a:r>
              <a:rPr lang="zh-CN" altLang="en-US" sz="1900" dirty="0">
                <a:solidFill>
                  <a:schemeClr val="accent2"/>
                </a:solidFill>
                <a:cs typeface="+mn-ea"/>
                <a:sym typeface="+mn-lt"/>
              </a:rPr>
              <a:t>添加标题</a:t>
            </a:r>
          </a:p>
        </p:txBody>
      </p:sp>
      <p:sp>
        <p:nvSpPr>
          <p:cNvPr id="6" name="文本框 132"/>
          <p:cNvSpPr txBox="1"/>
          <p:nvPr/>
        </p:nvSpPr>
        <p:spPr>
          <a:xfrm>
            <a:off x="6314975" y="2600489"/>
            <a:ext cx="4068335" cy="595085"/>
          </a:xfrm>
          <a:prstGeom prst="rect">
            <a:avLst/>
          </a:prstGeom>
          <a:noFill/>
        </p:spPr>
        <p:txBody>
          <a:bodyPr wrap="square" lIns="86411" tIns="43205" rIns="86411" bIns="43205" rtlCol="0">
            <a:spAutoFit/>
          </a:bodyPr>
          <a:lstStyle/>
          <a:p>
            <a:pPr algn="just">
              <a:lnSpc>
                <a:spcPct val="150000"/>
              </a:lnSpc>
            </a:pPr>
            <a:r>
              <a:rPr lang="zh-CN" altLang="en-US" sz="1100" dirty="0">
                <a:cs typeface="+mn-ea"/>
                <a:sym typeface="+mn-lt"/>
              </a:rPr>
              <a:t>点击添加文字说明详情介绍点击添加文字说明详情介绍点击添加文字说明详情介绍点击添加文字说明详情介绍</a:t>
            </a:r>
          </a:p>
        </p:txBody>
      </p:sp>
      <p:sp>
        <p:nvSpPr>
          <p:cNvPr id="7" name="文本框 134"/>
          <p:cNvSpPr txBox="1"/>
          <p:nvPr/>
        </p:nvSpPr>
        <p:spPr>
          <a:xfrm>
            <a:off x="6309274" y="3201752"/>
            <a:ext cx="1303528" cy="378066"/>
          </a:xfrm>
          <a:prstGeom prst="rect">
            <a:avLst/>
          </a:prstGeom>
          <a:noFill/>
        </p:spPr>
        <p:txBody>
          <a:bodyPr wrap="square" lIns="86411" tIns="43205" rIns="86411" bIns="43205" rtlCol="0">
            <a:spAutoFit/>
          </a:bodyPr>
          <a:lstStyle/>
          <a:p>
            <a:r>
              <a:rPr lang="zh-CN" altLang="en-US" sz="1900" dirty="0">
                <a:solidFill>
                  <a:schemeClr val="accent3"/>
                </a:solidFill>
                <a:cs typeface="+mn-ea"/>
                <a:sym typeface="+mn-lt"/>
              </a:rPr>
              <a:t>添加标题</a:t>
            </a:r>
          </a:p>
        </p:txBody>
      </p:sp>
      <p:sp>
        <p:nvSpPr>
          <p:cNvPr id="8" name="文本框 135"/>
          <p:cNvSpPr txBox="1"/>
          <p:nvPr/>
        </p:nvSpPr>
        <p:spPr>
          <a:xfrm>
            <a:off x="6314975" y="3525718"/>
            <a:ext cx="4068335" cy="595085"/>
          </a:xfrm>
          <a:prstGeom prst="rect">
            <a:avLst/>
          </a:prstGeom>
          <a:noFill/>
        </p:spPr>
        <p:txBody>
          <a:bodyPr wrap="square" lIns="86411" tIns="43205" rIns="86411" bIns="43205" rtlCol="0">
            <a:spAutoFit/>
          </a:bodyPr>
          <a:lstStyle/>
          <a:p>
            <a:pPr algn="just">
              <a:lnSpc>
                <a:spcPct val="150000"/>
              </a:lnSpc>
            </a:pPr>
            <a:r>
              <a:rPr lang="zh-CN" altLang="en-US" sz="1100" dirty="0">
                <a:cs typeface="+mn-ea"/>
                <a:sym typeface="+mn-lt"/>
              </a:rPr>
              <a:t>点击添加文字说明详情介绍点击添加文字说明详情介绍点击添加文字说明详情介绍点击添加文字说明详情介绍</a:t>
            </a:r>
          </a:p>
        </p:txBody>
      </p:sp>
      <p:sp>
        <p:nvSpPr>
          <p:cNvPr id="9" name="文本框 137"/>
          <p:cNvSpPr txBox="1"/>
          <p:nvPr/>
        </p:nvSpPr>
        <p:spPr>
          <a:xfrm>
            <a:off x="6309274" y="4151335"/>
            <a:ext cx="1303528" cy="378066"/>
          </a:xfrm>
          <a:prstGeom prst="rect">
            <a:avLst/>
          </a:prstGeom>
          <a:noFill/>
        </p:spPr>
        <p:txBody>
          <a:bodyPr wrap="square" lIns="86411" tIns="43205" rIns="86411" bIns="43205" rtlCol="0">
            <a:spAutoFit/>
          </a:bodyPr>
          <a:lstStyle/>
          <a:p>
            <a:r>
              <a:rPr lang="zh-CN" altLang="en-US" sz="1900" dirty="0">
                <a:solidFill>
                  <a:schemeClr val="accent4"/>
                </a:solidFill>
                <a:cs typeface="+mn-ea"/>
                <a:sym typeface="+mn-lt"/>
              </a:rPr>
              <a:t>添加标题</a:t>
            </a:r>
          </a:p>
        </p:txBody>
      </p:sp>
      <p:sp>
        <p:nvSpPr>
          <p:cNvPr id="10" name="文本框 138"/>
          <p:cNvSpPr txBox="1"/>
          <p:nvPr/>
        </p:nvSpPr>
        <p:spPr>
          <a:xfrm>
            <a:off x="6314975" y="4475302"/>
            <a:ext cx="4068335" cy="595085"/>
          </a:xfrm>
          <a:prstGeom prst="rect">
            <a:avLst/>
          </a:prstGeom>
          <a:noFill/>
        </p:spPr>
        <p:txBody>
          <a:bodyPr wrap="square" lIns="86411" tIns="43205" rIns="86411" bIns="43205" rtlCol="0">
            <a:spAutoFit/>
          </a:bodyPr>
          <a:lstStyle/>
          <a:p>
            <a:pPr algn="just">
              <a:lnSpc>
                <a:spcPct val="150000"/>
              </a:lnSpc>
            </a:pPr>
            <a:r>
              <a:rPr lang="zh-CN" altLang="en-US" sz="1100" dirty="0">
                <a:cs typeface="+mn-ea"/>
                <a:sym typeface="+mn-lt"/>
              </a:rPr>
              <a:t>点击添加文字说明详情介绍点击添加文字说明详情介绍点击添加文字说明详情介绍点击添加文字说明详情介绍</a:t>
            </a:r>
          </a:p>
        </p:txBody>
      </p:sp>
      <p:sp>
        <p:nvSpPr>
          <p:cNvPr id="11" name="文本框 140"/>
          <p:cNvSpPr txBox="1"/>
          <p:nvPr/>
        </p:nvSpPr>
        <p:spPr>
          <a:xfrm>
            <a:off x="6309274" y="5094863"/>
            <a:ext cx="1303528" cy="378066"/>
          </a:xfrm>
          <a:prstGeom prst="rect">
            <a:avLst/>
          </a:prstGeom>
          <a:noFill/>
        </p:spPr>
        <p:txBody>
          <a:bodyPr wrap="square" lIns="86411" tIns="43205" rIns="86411" bIns="43205" rtlCol="0">
            <a:spAutoFit/>
          </a:bodyPr>
          <a:lstStyle/>
          <a:p>
            <a:r>
              <a:rPr lang="zh-CN" altLang="en-US" sz="1900" dirty="0">
                <a:solidFill>
                  <a:srgbClr val="C00000"/>
                </a:solidFill>
                <a:cs typeface="+mn-ea"/>
                <a:sym typeface="+mn-lt"/>
              </a:rPr>
              <a:t>添加标题</a:t>
            </a:r>
          </a:p>
        </p:txBody>
      </p:sp>
      <p:sp>
        <p:nvSpPr>
          <p:cNvPr id="12" name="文本框 141"/>
          <p:cNvSpPr txBox="1"/>
          <p:nvPr/>
        </p:nvSpPr>
        <p:spPr>
          <a:xfrm>
            <a:off x="6314975" y="5418830"/>
            <a:ext cx="4068335" cy="595085"/>
          </a:xfrm>
          <a:prstGeom prst="rect">
            <a:avLst/>
          </a:prstGeom>
          <a:noFill/>
        </p:spPr>
        <p:txBody>
          <a:bodyPr wrap="square" lIns="86411" tIns="43205" rIns="86411" bIns="43205" rtlCol="0">
            <a:spAutoFit/>
          </a:bodyPr>
          <a:lstStyle/>
          <a:p>
            <a:pPr algn="just">
              <a:lnSpc>
                <a:spcPct val="150000"/>
              </a:lnSpc>
            </a:pPr>
            <a:r>
              <a:rPr lang="zh-CN" altLang="en-US" sz="1100" dirty="0">
                <a:cs typeface="+mn-ea"/>
                <a:sym typeface="+mn-lt"/>
              </a:rPr>
              <a:t>点击添加文字说明详情介绍点击添加文字说明详情介绍点击添加文字说明详情介绍点击添加文字说明详情介绍</a:t>
            </a:r>
          </a:p>
        </p:txBody>
      </p:sp>
      <p:grpSp>
        <p:nvGrpSpPr>
          <p:cNvPr id="13" name="组合 15"/>
          <p:cNvGrpSpPr/>
          <p:nvPr/>
        </p:nvGrpSpPr>
        <p:grpSpPr>
          <a:xfrm>
            <a:off x="2950947" y="1680118"/>
            <a:ext cx="2941112" cy="3870876"/>
            <a:chOff x="3122523" y="1778076"/>
            <a:chExt cx="3112116" cy="4096567"/>
          </a:xfrm>
        </p:grpSpPr>
        <p:grpSp>
          <p:nvGrpSpPr>
            <p:cNvPr id="14" name="组合 13"/>
            <p:cNvGrpSpPr/>
            <p:nvPr/>
          </p:nvGrpSpPr>
          <p:grpSpPr>
            <a:xfrm>
              <a:off x="3122523" y="1778076"/>
              <a:ext cx="3112116" cy="109678"/>
              <a:chOff x="3904783" y="1674310"/>
              <a:chExt cx="3519256" cy="109703"/>
            </a:xfrm>
          </p:grpSpPr>
          <p:cxnSp>
            <p:nvCxnSpPr>
              <p:cNvPr id="20" name="直接连接符 19"/>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5" name="组合 22"/>
            <p:cNvGrpSpPr/>
            <p:nvPr/>
          </p:nvGrpSpPr>
          <p:grpSpPr>
            <a:xfrm>
              <a:off x="4223180" y="2774798"/>
              <a:ext cx="2011459" cy="109678"/>
              <a:chOff x="5149433" y="1674310"/>
              <a:chExt cx="2274606" cy="109703"/>
            </a:xfrm>
          </p:grpSpPr>
          <p:cxnSp>
            <p:nvCxnSpPr>
              <p:cNvPr id="29" name="直接连接符 28"/>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6" name="组合 31"/>
            <p:cNvGrpSpPr/>
            <p:nvPr/>
          </p:nvGrpSpPr>
          <p:grpSpPr>
            <a:xfrm>
              <a:off x="4627088" y="3771519"/>
              <a:ext cx="1607551" cy="109678"/>
              <a:chOff x="5606181" y="1674310"/>
              <a:chExt cx="1817858" cy="109703"/>
            </a:xfrm>
          </p:grpSpPr>
          <p:cxnSp>
            <p:nvCxnSpPr>
              <p:cNvPr id="41" name="直接连接符 40"/>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7" name="组合 43"/>
            <p:cNvGrpSpPr/>
            <p:nvPr/>
          </p:nvGrpSpPr>
          <p:grpSpPr>
            <a:xfrm>
              <a:off x="4255273" y="4768198"/>
              <a:ext cx="1979366" cy="109677"/>
              <a:chOff x="5185725" y="1674310"/>
              <a:chExt cx="2238314" cy="109703"/>
            </a:xfrm>
          </p:grpSpPr>
          <p:cxnSp>
            <p:nvCxnSpPr>
              <p:cNvPr id="63" name="直接连接符 62"/>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8" name="组合 65"/>
            <p:cNvGrpSpPr/>
            <p:nvPr/>
          </p:nvGrpSpPr>
          <p:grpSpPr>
            <a:xfrm>
              <a:off x="3163868" y="5764965"/>
              <a:ext cx="3070746" cy="109678"/>
              <a:chOff x="3951573" y="1674310"/>
              <a:chExt cx="3472466" cy="109703"/>
            </a:xfrm>
          </p:grpSpPr>
          <p:cxnSp>
            <p:nvCxnSpPr>
              <p:cNvPr id="70" name="直接连接符 69"/>
              <p:cNvCxnSpPr/>
              <p:nvPr/>
            </p:nvCxnSpPr>
            <p:spPr>
              <a:xfrm flipV="1">
                <a:off x="3951573" y="1726686"/>
                <a:ext cx="3402798"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grpSp>
        <p:nvGrpSpPr>
          <p:cNvPr id="19" name="组合 71"/>
          <p:cNvGrpSpPr/>
          <p:nvPr/>
        </p:nvGrpSpPr>
        <p:grpSpPr>
          <a:xfrm>
            <a:off x="2216517" y="1322936"/>
            <a:ext cx="1080389" cy="1223900"/>
            <a:chOff x="1953260" y="1414909"/>
            <a:chExt cx="1143056" cy="1295559"/>
          </a:xfrm>
        </p:grpSpPr>
        <p:grpSp>
          <p:nvGrpSpPr>
            <p:cNvPr id="22" name="组合 72"/>
            <p:cNvGrpSpPr/>
            <p:nvPr/>
          </p:nvGrpSpPr>
          <p:grpSpPr>
            <a:xfrm>
              <a:off x="1982184" y="1414909"/>
              <a:ext cx="1114132" cy="1295559"/>
              <a:chOff x="3295850" y="2065379"/>
              <a:chExt cx="3592274" cy="4177307"/>
            </a:xfrm>
          </p:grpSpPr>
          <p:sp>
            <p:nvSpPr>
              <p:cNvPr id="75" name="圆角矩形 74"/>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6"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solidFill>
                  <a:schemeClr val="accent1">
                    <a:lumMod val="60000"/>
                    <a:lumOff val="40000"/>
                  </a:schemeClr>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7" name="圆角矩形 76"/>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solidFill>
                  <a:schemeClr val="accent1">
                    <a:lumMod val="60000"/>
                    <a:lumOff val="40000"/>
                  </a:schemeClr>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74" name="文本框 88"/>
            <p:cNvSpPr txBox="1"/>
            <p:nvPr/>
          </p:nvSpPr>
          <p:spPr>
            <a:xfrm>
              <a:off x="1953260" y="1588201"/>
              <a:ext cx="876300" cy="521275"/>
            </a:xfrm>
            <a:prstGeom prst="rect">
              <a:avLst/>
            </a:prstGeom>
            <a:noFill/>
          </p:spPr>
          <p:txBody>
            <a:bodyPr wrap="square" rtlCol="0">
              <a:spAutoFit/>
            </a:bodyPr>
            <a:lstStyle/>
            <a:p>
              <a:pPr algn="ctr"/>
              <a:r>
                <a:rPr lang="en-US" altLang="zh-CN" sz="2600" dirty="0">
                  <a:cs typeface="+mn-ea"/>
                  <a:sym typeface="+mn-lt"/>
                </a:rPr>
                <a:t>01</a:t>
              </a:r>
              <a:endParaRPr lang="zh-CN" altLang="en-US" sz="2600" dirty="0">
                <a:cs typeface="+mn-ea"/>
                <a:sym typeface="+mn-lt"/>
              </a:endParaRPr>
            </a:p>
          </p:txBody>
        </p:sp>
      </p:grpSp>
      <p:grpSp>
        <p:nvGrpSpPr>
          <p:cNvPr id="23" name="组合 78"/>
          <p:cNvGrpSpPr/>
          <p:nvPr/>
        </p:nvGrpSpPr>
        <p:grpSpPr>
          <a:xfrm>
            <a:off x="2190203" y="5085929"/>
            <a:ext cx="1080387" cy="1223900"/>
            <a:chOff x="1925418" y="5398225"/>
            <a:chExt cx="1143055" cy="1295559"/>
          </a:xfrm>
        </p:grpSpPr>
        <p:grpSp>
          <p:nvGrpSpPr>
            <p:cNvPr id="24" name="组合 79"/>
            <p:cNvGrpSpPr/>
            <p:nvPr/>
          </p:nvGrpSpPr>
          <p:grpSpPr>
            <a:xfrm>
              <a:off x="1954341" y="5398225"/>
              <a:ext cx="1114132" cy="1295559"/>
              <a:chOff x="3295850" y="2065379"/>
              <a:chExt cx="3592274" cy="4177307"/>
            </a:xfrm>
          </p:grpSpPr>
          <p:sp>
            <p:nvSpPr>
              <p:cNvPr id="82" name="圆角矩形 81"/>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solidFill>
                  <a:srgbClr val="FF0000"/>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4" name="圆角矩形 83"/>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5" name="Freeform 5"/>
              <p:cNvSpPr/>
              <p:nvPr/>
            </p:nvSpPr>
            <p:spPr bwMode="auto">
              <a:xfrm rot="10800000">
                <a:off x="3589406" y="2523400"/>
                <a:ext cx="2056646" cy="182279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solidFill>
                  <a:srgbClr val="FF0000"/>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81" name="文本框 89"/>
            <p:cNvSpPr txBox="1"/>
            <p:nvPr/>
          </p:nvSpPr>
          <p:spPr>
            <a:xfrm>
              <a:off x="1925418" y="5561330"/>
              <a:ext cx="876300" cy="521275"/>
            </a:xfrm>
            <a:prstGeom prst="rect">
              <a:avLst/>
            </a:prstGeom>
            <a:noFill/>
          </p:spPr>
          <p:txBody>
            <a:bodyPr wrap="square" rtlCol="0">
              <a:spAutoFit/>
            </a:bodyPr>
            <a:lstStyle/>
            <a:p>
              <a:pPr algn="ctr"/>
              <a:r>
                <a:rPr lang="en-US" altLang="zh-CN" sz="2600" dirty="0">
                  <a:cs typeface="+mn-ea"/>
                  <a:sym typeface="+mn-lt"/>
                </a:rPr>
                <a:t>05</a:t>
              </a:r>
              <a:endParaRPr lang="zh-CN" altLang="en-US" sz="2600" dirty="0">
                <a:cs typeface="+mn-ea"/>
                <a:sym typeface="+mn-lt"/>
              </a:endParaRPr>
            </a:p>
          </p:txBody>
        </p:sp>
      </p:grpSp>
      <p:grpSp>
        <p:nvGrpSpPr>
          <p:cNvPr id="25" name="组合 85"/>
          <p:cNvGrpSpPr/>
          <p:nvPr/>
        </p:nvGrpSpPr>
        <p:grpSpPr>
          <a:xfrm>
            <a:off x="3321773" y="4151186"/>
            <a:ext cx="1083636" cy="1223900"/>
            <a:chOff x="3122624" y="4408754"/>
            <a:chExt cx="1146492" cy="1295559"/>
          </a:xfrm>
        </p:grpSpPr>
        <p:grpSp>
          <p:nvGrpSpPr>
            <p:cNvPr id="26" name="组合 86"/>
            <p:cNvGrpSpPr/>
            <p:nvPr/>
          </p:nvGrpSpPr>
          <p:grpSpPr>
            <a:xfrm>
              <a:off x="3154984" y="4408754"/>
              <a:ext cx="1114132" cy="1295559"/>
              <a:chOff x="3295850" y="2065379"/>
              <a:chExt cx="3592274" cy="4177307"/>
            </a:xfrm>
          </p:grpSpPr>
          <p:sp>
            <p:nvSpPr>
              <p:cNvPr id="89" name="圆角矩形 8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9050">
                <a:solidFill>
                  <a:schemeClr val="accent4">
                    <a:lumMod val="60000"/>
                    <a:lumOff val="40000"/>
                  </a:schemeClr>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1" name="圆角矩形 9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9050">
                <a:solidFill>
                  <a:schemeClr val="accent4">
                    <a:lumMod val="60000"/>
                    <a:lumOff val="40000"/>
                  </a:schemeClr>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88" name="文本框 90"/>
            <p:cNvSpPr txBox="1"/>
            <p:nvPr/>
          </p:nvSpPr>
          <p:spPr>
            <a:xfrm>
              <a:off x="3122624" y="4575486"/>
              <a:ext cx="876301" cy="521275"/>
            </a:xfrm>
            <a:prstGeom prst="rect">
              <a:avLst/>
            </a:prstGeom>
            <a:noFill/>
          </p:spPr>
          <p:txBody>
            <a:bodyPr wrap="square" rtlCol="0">
              <a:spAutoFit/>
            </a:bodyPr>
            <a:lstStyle/>
            <a:p>
              <a:pPr algn="ctr"/>
              <a:r>
                <a:rPr lang="en-US" altLang="zh-CN" sz="2600" dirty="0">
                  <a:cs typeface="+mn-ea"/>
                  <a:sym typeface="+mn-lt"/>
                </a:rPr>
                <a:t>04</a:t>
              </a:r>
              <a:endParaRPr lang="zh-CN" altLang="en-US" sz="2600" dirty="0">
                <a:cs typeface="+mn-ea"/>
                <a:sym typeface="+mn-lt"/>
              </a:endParaRPr>
            </a:p>
          </p:txBody>
        </p:sp>
      </p:grpSp>
      <p:grpSp>
        <p:nvGrpSpPr>
          <p:cNvPr id="27" name="组合 92"/>
          <p:cNvGrpSpPr/>
          <p:nvPr/>
        </p:nvGrpSpPr>
        <p:grpSpPr>
          <a:xfrm>
            <a:off x="3321773" y="2258889"/>
            <a:ext cx="1066104" cy="1223900"/>
            <a:chOff x="3122624" y="2405662"/>
            <a:chExt cx="1127943" cy="1295559"/>
          </a:xfrm>
        </p:grpSpPr>
        <p:grpSp>
          <p:nvGrpSpPr>
            <p:cNvPr id="28" name="组合 93"/>
            <p:cNvGrpSpPr/>
            <p:nvPr/>
          </p:nvGrpSpPr>
          <p:grpSpPr>
            <a:xfrm>
              <a:off x="3136435" y="2405662"/>
              <a:ext cx="1114132" cy="1295559"/>
              <a:chOff x="3295850" y="2065379"/>
              <a:chExt cx="3592274" cy="4177307"/>
            </a:xfrm>
          </p:grpSpPr>
          <p:sp>
            <p:nvSpPr>
              <p:cNvPr id="96" name="圆角矩形 9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solidFill>
                  <a:schemeClr val="accent2">
                    <a:lumMod val="60000"/>
                    <a:lumOff val="40000"/>
                  </a:schemeClr>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8" name="圆角矩形 9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solidFill>
                  <a:schemeClr val="accent2">
                    <a:lumMod val="60000"/>
                    <a:lumOff val="40000"/>
                  </a:schemeClr>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95" name="文本框 91"/>
            <p:cNvSpPr txBox="1"/>
            <p:nvPr/>
          </p:nvSpPr>
          <p:spPr>
            <a:xfrm>
              <a:off x="3122624" y="2571384"/>
              <a:ext cx="876300" cy="521275"/>
            </a:xfrm>
            <a:prstGeom prst="rect">
              <a:avLst/>
            </a:prstGeom>
            <a:noFill/>
          </p:spPr>
          <p:txBody>
            <a:bodyPr wrap="square" rtlCol="0">
              <a:spAutoFit/>
            </a:bodyPr>
            <a:lstStyle/>
            <a:p>
              <a:pPr algn="ctr"/>
              <a:r>
                <a:rPr lang="en-US" altLang="zh-CN" sz="2600" dirty="0">
                  <a:cs typeface="+mn-ea"/>
                  <a:sym typeface="+mn-lt"/>
                </a:rPr>
                <a:t>02</a:t>
              </a:r>
              <a:endParaRPr lang="zh-CN" altLang="en-US" sz="2600" dirty="0">
                <a:cs typeface="+mn-ea"/>
                <a:sym typeface="+mn-lt"/>
              </a:endParaRPr>
            </a:p>
          </p:txBody>
        </p:sp>
      </p:grpSp>
      <p:grpSp>
        <p:nvGrpSpPr>
          <p:cNvPr id="31" name="组合 99"/>
          <p:cNvGrpSpPr/>
          <p:nvPr/>
        </p:nvGrpSpPr>
        <p:grpSpPr>
          <a:xfrm>
            <a:off x="3752107" y="3192007"/>
            <a:ext cx="1075105" cy="1223900"/>
            <a:chOff x="3577919" y="3393414"/>
            <a:chExt cx="1137467" cy="1295559"/>
          </a:xfrm>
        </p:grpSpPr>
        <p:grpSp>
          <p:nvGrpSpPr>
            <p:cNvPr id="32" name="组合 100"/>
            <p:cNvGrpSpPr/>
            <p:nvPr/>
          </p:nvGrpSpPr>
          <p:grpSpPr>
            <a:xfrm>
              <a:off x="3601254" y="3393414"/>
              <a:ext cx="1114132" cy="1295559"/>
              <a:chOff x="3295850" y="2065379"/>
              <a:chExt cx="3592274" cy="4177307"/>
            </a:xfrm>
          </p:grpSpPr>
          <p:sp>
            <p:nvSpPr>
              <p:cNvPr id="103" name="圆角矩形 102"/>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9050">
                <a:solidFill>
                  <a:schemeClr val="accent3">
                    <a:lumMod val="60000"/>
                    <a:lumOff val="40000"/>
                  </a:schemeClr>
                </a:soli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5" name="圆角矩形 104"/>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9050">
                <a:solidFill>
                  <a:schemeClr val="accent3">
                    <a:lumMod val="60000"/>
                    <a:lumOff val="40000"/>
                  </a:schemeClr>
                </a:soli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02" name="文本框 92"/>
            <p:cNvSpPr txBox="1"/>
            <p:nvPr/>
          </p:nvSpPr>
          <p:spPr>
            <a:xfrm>
              <a:off x="3577919" y="3560637"/>
              <a:ext cx="876300" cy="521275"/>
            </a:xfrm>
            <a:prstGeom prst="rect">
              <a:avLst/>
            </a:prstGeom>
            <a:noFill/>
          </p:spPr>
          <p:txBody>
            <a:bodyPr wrap="square" rtlCol="0">
              <a:spAutoFit/>
            </a:bodyPr>
            <a:lstStyle/>
            <a:p>
              <a:pPr algn="ctr"/>
              <a:r>
                <a:rPr lang="en-US" altLang="zh-CN" sz="2600" dirty="0">
                  <a:cs typeface="+mn-ea"/>
                  <a:sym typeface="+mn-lt"/>
                </a:rPr>
                <a:t>03</a:t>
              </a:r>
              <a:endParaRPr lang="zh-CN" altLang="en-US" sz="2600" dirty="0">
                <a:cs typeface="+mn-ea"/>
                <a:sym typeface="+mn-lt"/>
              </a:endParaRPr>
            </a:p>
          </p:txBody>
        </p:sp>
      </p:grpSp>
      <p:grpSp>
        <p:nvGrpSpPr>
          <p:cNvPr id="33" name="组合 106"/>
          <p:cNvGrpSpPr/>
          <p:nvPr/>
        </p:nvGrpSpPr>
        <p:grpSpPr>
          <a:xfrm>
            <a:off x="1096142" y="2703230"/>
            <a:ext cx="2024979" cy="1793777"/>
            <a:chOff x="1082221" y="2876021"/>
            <a:chExt cx="2142438" cy="1898802"/>
          </a:xfrm>
        </p:grpSpPr>
        <p:sp>
          <p:nvSpPr>
            <p:cNvPr id="108" name="Freeform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9" name="Freeform 48"/>
            <p:cNvSpPr>
              <a:spLocks noEditPoints="1"/>
            </p:cNvSpPr>
            <p:nvPr/>
          </p:nvSpPr>
          <p:spPr bwMode="auto">
            <a:xfrm>
              <a:off x="1852542" y="313648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10" name="文本框 116"/>
            <p:cNvSpPr txBox="1"/>
            <p:nvPr/>
          </p:nvSpPr>
          <p:spPr>
            <a:xfrm>
              <a:off x="1278815" y="3760218"/>
              <a:ext cx="1795688" cy="472405"/>
            </a:xfrm>
            <a:prstGeom prst="rect">
              <a:avLst/>
            </a:prstGeom>
            <a:noFill/>
          </p:spPr>
          <p:txBody>
            <a:bodyPr wrap="square" rtlCol="0">
              <a:spAutoFit/>
            </a:bodyPr>
            <a:lstStyle/>
            <a:p>
              <a:pPr algn="ctr"/>
              <a:r>
                <a:rPr lang="zh-CN" altLang="en-US" sz="2300" dirty="0">
                  <a:solidFill>
                    <a:srgbClr val="FF0000"/>
                  </a:solidFill>
                  <a:effectLst>
                    <a:innerShdw blurRad="38100" dist="50800" dir="13500000">
                      <a:prstClr val="black">
                        <a:alpha val="60000"/>
                      </a:prstClr>
                    </a:innerShdw>
                  </a:effectLst>
                  <a:cs typeface="+mn-ea"/>
                  <a:sym typeface="+mn-lt"/>
                </a:rPr>
                <a:t>添加标题</a:t>
              </a:r>
            </a:p>
          </p:txBody>
        </p:sp>
      </p:grpSp>
    </p:spTree>
  </p:cSld>
  <p:clrMapOvr>
    <a:masterClrMapping/>
  </p:clrMapOvr>
  <p:transition spd="slow" advClick="0" advTm="0">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751734" y="1325318"/>
          <a:ext cx="3406057" cy="2109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图表 2"/>
          <p:cNvGraphicFramePr/>
          <p:nvPr/>
        </p:nvGraphicFramePr>
        <p:xfrm>
          <a:off x="2956418" y="1325318"/>
          <a:ext cx="3406057" cy="21095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3"/>
          <p:cNvGraphicFramePr/>
          <p:nvPr/>
        </p:nvGraphicFramePr>
        <p:xfrm>
          <a:off x="5161102" y="1325318"/>
          <a:ext cx="3406057" cy="21095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图表 4"/>
          <p:cNvGraphicFramePr/>
          <p:nvPr/>
        </p:nvGraphicFramePr>
        <p:xfrm>
          <a:off x="7365787" y="1325318"/>
          <a:ext cx="3406057" cy="2109569"/>
        </p:xfrm>
        <a:graphic>
          <a:graphicData uri="http://schemas.openxmlformats.org/drawingml/2006/chart">
            <c:chart xmlns:c="http://schemas.openxmlformats.org/drawingml/2006/chart" xmlns:r="http://schemas.openxmlformats.org/officeDocument/2006/relationships" r:id="rId6"/>
          </a:graphicData>
        </a:graphic>
      </p:graphicFrame>
      <p:sp>
        <p:nvSpPr>
          <p:cNvPr id="9" name="文本框 13"/>
          <p:cNvSpPr txBox="1"/>
          <p:nvPr/>
        </p:nvSpPr>
        <p:spPr>
          <a:xfrm>
            <a:off x="1890577" y="3295175"/>
            <a:ext cx="1189395" cy="348985"/>
          </a:xfrm>
          <a:prstGeom prst="rect">
            <a:avLst/>
          </a:prstGeom>
          <a:noFill/>
        </p:spPr>
        <p:txBody>
          <a:bodyPr wrap="square" lIns="86411" tIns="43205" rIns="86411" bIns="43205" rtlCol="0">
            <a:spAutoFit/>
          </a:bodyPr>
          <a:lstStyle/>
          <a:p>
            <a:pPr algn="ctr"/>
            <a:r>
              <a:rPr lang="en-US" altLang="zh-CN" dirty="0" smtClean="0">
                <a:solidFill>
                  <a:prstClr val="black">
                    <a:lumMod val="50000"/>
                    <a:lumOff val="50000"/>
                  </a:prstClr>
                </a:solidFill>
                <a:cs typeface="+mn-ea"/>
                <a:sym typeface="+mn-lt"/>
              </a:rPr>
              <a:t>2011</a:t>
            </a:r>
            <a:endParaRPr lang="zh-CN" altLang="en-US" sz="1100" dirty="0">
              <a:solidFill>
                <a:prstClr val="black">
                  <a:lumMod val="50000"/>
                  <a:lumOff val="50000"/>
                </a:prstClr>
              </a:solidFill>
              <a:cs typeface="+mn-ea"/>
              <a:sym typeface="+mn-lt"/>
            </a:endParaRPr>
          </a:p>
        </p:txBody>
      </p:sp>
      <p:sp>
        <p:nvSpPr>
          <p:cNvPr id="10" name="文本框 14"/>
          <p:cNvSpPr txBox="1"/>
          <p:nvPr/>
        </p:nvSpPr>
        <p:spPr>
          <a:xfrm>
            <a:off x="4163283" y="3295175"/>
            <a:ext cx="1189395" cy="348985"/>
          </a:xfrm>
          <a:prstGeom prst="rect">
            <a:avLst/>
          </a:prstGeom>
          <a:noFill/>
        </p:spPr>
        <p:txBody>
          <a:bodyPr wrap="square" lIns="86411" tIns="43205" rIns="86411" bIns="43205" rtlCol="0">
            <a:spAutoFit/>
          </a:bodyPr>
          <a:lstStyle/>
          <a:p>
            <a:pPr algn="ctr"/>
            <a:r>
              <a:rPr lang="en-US" altLang="zh-CN" dirty="0" smtClean="0">
                <a:solidFill>
                  <a:prstClr val="black">
                    <a:lumMod val="50000"/>
                    <a:lumOff val="50000"/>
                  </a:prstClr>
                </a:solidFill>
                <a:cs typeface="+mn-ea"/>
                <a:sym typeface="+mn-lt"/>
              </a:rPr>
              <a:t>2016</a:t>
            </a:r>
            <a:endParaRPr lang="zh-CN" altLang="en-US" sz="1100" dirty="0">
              <a:solidFill>
                <a:prstClr val="black">
                  <a:lumMod val="50000"/>
                  <a:lumOff val="50000"/>
                </a:prstClr>
              </a:solidFill>
              <a:cs typeface="+mn-ea"/>
              <a:sym typeface="+mn-lt"/>
            </a:endParaRPr>
          </a:p>
        </p:txBody>
      </p:sp>
      <p:sp>
        <p:nvSpPr>
          <p:cNvPr id="11" name="文本框 15"/>
          <p:cNvSpPr txBox="1"/>
          <p:nvPr/>
        </p:nvSpPr>
        <p:spPr>
          <a:xfrm>
            <a:off x="6303444" y="3295175"/>
            <a:ext cx="1189395" cy="348985"/>
          </a:xfrm>
          <a:prstGeom prst="rect">
            <a:avLst/>
          </a:prstGeom>
          <a:noFill/>
        </p:spPr>
        <p:txBody>
          <a:bodyPr wrap="square" lIns="86411" tIns="43205" rIns="86411" bIns="43205" rtlCol="0">
            <a:spAutoFit/>
          </a:bodyPr>
          <a:lstStyle/>
          <a:p>
            <a:pPr algn="ctr"/>
            <a:r>
              <a:rPr lang="en-US" altLang="zh-CN" dirty="0" smtClean="0">
                <a:solidFill>
                  <a:prstClr val="black">
                    <a:lumMod val="50000"/>
                    <a:lumOff val="50000"/>
                  </a:prstClr>
                </a:solidFill>
                <a:cs typeface="+mn-ea"/>
                <a:sym typeface="+mn-lt"/>
              </a:rPr>
              <a:t>2019</a:t>
            </a:r>
            <a:endParaRPr lang="zh-CN" altLang="en-US" sz="1100" dirty="0">
              <a:solidFill>
                <a:prstClr val="black">
                  <a:lumMod val="50000"/>
                  <a:lumOff val="50000"/>
                </a:prstClr>
              </a:solidFill>
              <a:cs typeface="+mn-ea"/>
              <a:sym typeface="+mn-lt"/>
            </a:endParaRPr>
          </a:p>
        </p:txBody>
      </p:sp>
      <p:sp>
        <p:nvSpPr>
          <p:cNvPr id="12" name="文本框 16"/>
          <p:cNvSpPr txBox="1"/>
          <p:nvPr/>
        </p:nvSpPr>
        <p:spPr>
          <a:xfrm>
            <a:off x="8576148" y="3295175"/>
            <a:ext cx="1189395" cy="348985"/>
          </a:xfrm>
          <a:prstGeom prst="rect">
            <a:avLst/>
          </a:prstGeom>
          <a:noFill/>
        </p:spPr>
        <p:txBody>
          <a:bodyPr wrap="square" lIns="86411" tIns="43205" rIns="86411" bIns="43205" rtlCol="0">
            <a:spAutoFit/>
          </a:bodyPr>
          <a:lstStyle/>
          <a:p>
            <a:pPr algn="ctr"/>
            <a:r>
              <a:rPr lang="en-US" altLang="zh-CN" dirty="0" smtClean="0">
                <a:solidFill>
                  <a:prstClr val="black">
                    <a:lumMod val="50000"/>
                    <a:lumOff val="50000"/>
                  </a:prstClr>
                </a:solidFill>
                <a:cs typeface="+mn-ea"/>
                <a:sym typeface="+mn-lt"/>
              </a:rPr>
              <a:t>20XX</a:t>
            </a:r>
            <a:endParaRPr lang="zh-CN" altLang="en-US" sz="1100" dirty="0">
              <a:solidFill>
                <a:prstClr val="black">
                  <a:lumMod val="50000"/>
                  <a:lumOff val="50000"/>
                </a:prstClr>
              </a:solidFill>
              <a:cs typeface="+mn-ea"/>
              <a:sym typeface="+mn-lt"/>
            </a:endParaRPr>
          </a:p>
        </p:txBody>
      </p:sp>
      <p:grpSp>
        <p:nvGrpSpPr>
          <p:cNvPr id="6" name="组合 13"/>
          <p:cNvGrpSpPr/>
          <p:nvPr/>
        </p:nvGrpSpPr>
        <p:grpSpPr>
          <a:xfrm>
            <a:off x="8415385" y="4064106"/>
            <a:ext cx="1562283" cy="353943"/>
            <a:chOff x="2080894" y="4828841"/>
            <a:chExt cx="1652904" cy="374666"/>
          </a:xfrm>
        </p:grpSpPr>
        <p:sp>
          <p:nvSpPr>
            <p:cNvPr id="24" name="圆角矩形 23"/>
            <p:cNvSpPr/>
            <p:nvPr/>
          </p:nvSpPr>
          <p:spPr>
            <a:xfrm>
              <a:off x="2080894" y="4880791"/>
              <a:ext cx="265433" cy="265433"/>
            </a:xfrm>
            <a:prstGeom prst="roundRect">
              <a:avLst/>
            </a:prstGeom>
            <a:solidFill>
              <a:schemeClr val="accent4"/>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文本框 43"/>
            <p:cNvSpPr txBox="1"/>
            <p:nvPr/>
          </p:nvSpPr>
          <p:spPr>
            <a:xfrm>
              <a:off x="2346327" y="4828841"/>
              <a:ext cx="1387471" cy="374666"/>
            </a:xfrm>
            <a:prstGeom prst="rect">
              <a:avLst/>
            </a:prstGeom>
            <a:noFill/>
          </p:spPr>
          <p:txBody>
            <a:bodyPr wrap="square" rtlCol="0">
              <a:spAutoFit/>
            </a:bodyPr>
            <a:lstStyle/>
            <a:p>
              <a:r>
                <a:rPr lang="zh-CN" altLang="en-US" dirty="0" smtClean="0">
                  <a:solidFill>
                    <a:schemeClr val="accent4"/>
                  </a:solidFill>
                  <a:cs typeface="+mn-ea"/>
                  <a:sym typeface="+mn-lt"/>
                </a:rPr>
                <a:t>标题</a:t>
              </a:r>
              <a:endParaRPr lang="zh-CN" altLang="en-US" dirty="0">
                <a:solidFill>
                  <a:schemeClr val="accent4"/>
                </a:solidFill>
                <a:cs typeface="+mn-ea"/>
                <a:sym typeface="+mn-lt"/>
              </a:endParaRPr>
            </a:p>
          </p:txBody>
        </p:sp>
      </p:grpSp>
      <p:grpSp>
        <p:nvGrpSpPr>
          <p:cNvPr id="7" name="组合 14"/>
          <p:cNvGrpSpPr/>
          <p:nvPr/>
        </p:nvGrpSpPr>
        <p:grpSpPr>
          <a:xfrm>
            <a:off x="6373581" y="4064106"/>
            <a:ext cx="1562283" cy="353943"/>
            <a:chOff x="2080894" y="4828841"/>
            <a:chExt cx="1652904" cy="374666"/>
          </a:xfrm>
        </p:grpSpPr>
        <p:sp>
          <p:nvSpPr>
            <p:cNvPr id="22" name="圆角矩形 21"/>
            <p:cNvSpPr/>
            <p:nvPr/>
          </p:nvSpPr>
          <p:spPr>
            <a:xfrm>
              <a:off x="2080894" y="4880791"/>
              <a:ext cx="265433" cy="265433"/>
            </a:xfrm>
            <a:prstGeom prst="roundRect">
              <a:avLst/>
            </a:prstGeom>
            <a:solidFill>
              <a:schemeClr val="accent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文本框 41"/>
            <p:cNvSpPr txBox="1"/>
            <p:nvPr/>
          </p:nvSpPr>
          <p:spPr>
            <a:xfrm>
              <a:off x="2346327" y="4828841"/>
              <a:ext cx="1387471" cy="374666"/>
            </a:xfrm>
            <a:prstGeom prst="rect">
              <a:avLst/>
            </a:prstGeom>
            <a:noFill/>
          </p:spPr>
          <p:txBody>
            <a:bodyPr wrap="square" rtlCol="0">
              <a:spAutoFit/>
            </a:bodyPr>
            <a:lstStyle/>
            <a:p>
              <a:r>
                <a:rPr lang="zh-CN" altLang="en-US" dirty="0" smtClean="0">
                  <a:solidFill>
                    <a:schemeClr val="accent3"/>
                  </a:solidFill>
                  <a:cs typeface="+mn-ea"/>
                  <a:sym typeface="+mn-lt"/>
                </a:rPr>
                <a:t>标题</a:t>
              </a:r>
              <a:endParaRPr lang="zh-CN" altLang="en-US" dirty="0">
                <a:solidFill>
                  <a:schemeClr val="accent3"/>
                </a:solidFill>
                <a:cs typeface="+mn-ea"/>
                <a:sym typeface="+mn-lt"/>
              </a:endParaRPr>
            </a:p>
          </p:txBody>
        </p:sp>
      </p:grpSp>
      <p:grpSp>
        <p:nvGrpSpPr>
          <p:cNvPr id="8" name="组合 15"/>
          <p:cNvGrpSpPr/>
          <p:nvPr/>
        </p:nvGrpSpPr>
        <p:grpSpPr>
          <a:xfrm>
            <a:off x="2153850" y="4064106"/>
            <a:ext cx="1562283" cy="353943"/>
            <a:chOff x="2080894" y="4828841"/>
            <a:chExt cx="1652904" cy="374666"/>
          </a:xfrm>
        </p:grpSpPr>
        <p:sp>
          <p:nvSpPr>
            <p:cNvPr id="20" name="圆角矩形 19"/>
            <p:cNvSpPr/>
            <p:nvPr/>
          </p:nvSpPr>
          <p:spPr>
            <a:xfrm>
              <a:off x="2080894" y="4880791"/>
              <a:ext cx="265433" cy="265433"/>
            </a:xfrm>
            <a:prstGeom prst="roundRect">
              <a:avLst/>
            </a:prstGeom>
            <a:solidFill>
              <a:schemeClr val="accent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 name="文本框 39"/>
            <p:cNvSpPr txBox="1"/>
            <p:nvPr/>
          </p:nvSpPr>
          <p:spPr>
            <a:xfrm>
              <a:off x="2346327" y="4828841"/>
              <a:ext cx="1387471" cy="374666"/>
            </a:xfrm>
            <a:prstGeom prst="rect">
              <a:avLst/>
            </a:prstGeom>
            <a:noFill/>
          </p:spPr>
          <p:txBody>
            <a:bodyPr wrap="square" rtlCol="0">
              <a:spAutoFit/>
            </a:bodyPr>
            <a:lstStyle/>
            <a:p>
              <a:r>
                <a:rPr lang="zh-CN" altLang="en-US" dirty="0" smtClean="0">
                  <a:solidFill>
                    <a:schemeClr val="accent1"/>
                  </a:solidFill>
                  <a:cs typeface="+mn-ea"/>
                  <a:sym typeface="+mn-lt"/>
                </a:rPr>
                <a:t>标题</a:t>
              </a:r>
              <a:endParaRPr lang="zh-CN" altLang="en-US" dirty="0">
                <a:solidFill>
                  <a:schemeClr val="accent1"/>
                </a:solidFill>
                <a:cs typeface="+mn-ea"/>
                <a:sym typeface="+mn-lt"/>
              </a:endParaRPr>
            </a:p>
          </p:txBody>
        </p:sp>
      </p:grpSp>
      <p:grpSp>
        <p:nvGrpSpPr>
          <p:cNvPr id="13" name="组合 16"/>
          <p:cNvGrpSpPr/>
          <p:nvPr/>
        </p:nvGrpSpPr>
        <p:grpSpPr>
          <a:xfrm>
            <a:off x="4263714" y="4064106"/>
            <a:ext cx="1562283" cy="353943"/>
            <a:chOff x="2080894" y="4828841"/>
            <a:chExt cx="1652904" cy="374666"/>
          </a:xfrm>
        </p:grpSpPr>
        <p:sp>
          <p:nvSpPr>
            <p:cNvPr id="18" name="圆角矩形 17"/>
            <p:cNvSpPr/>
            <p:nvPr/>
          </p:nvSpPr>
          <p:spPr>
            <a:xfrm>
              <a:off x="2080894" y="4880791"/>
              <a:ext cx="265433" cy="265433"/>
            </a:xfrm>
            <a:prstGeom prst="roundRect">
              <a:avLst/>
            </a:pr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文本框 37"/>
            <p:cNvSpPr txBox="1"/>
            <p:nvPr/>
          </p:nvSpPr>
          <p:spPr>
            <a:xfrm>
              <a:off x="2346327" y="4828841"/>
              <a:ext cx="1387471" cy="374666"/>
            </a:xfrm>
            <a:prstGeom prst="rect">
              <a:avLst/>
            </a:prstGeom>
            <a:noFill/>
          </p:spPr>
          <p:txBody>
            <a:bodyPr wrap="square" rtlCol="0">
              <a:spAutoFit/>
            </a:bodyPr>
            <a:lstStyle/>
            <a:p>
              <a:r>
                <a:rPr lang="zh-CN" altLang="en-US" dirty="0" smtClean="0">
                  <a:solidFill>
                    <a:schemeClr val="accent2"/>
                  </a:solidFill>
                  <a:cs typeface="+mn-ea"/>
                  <a:sym typeface="+mn-lt"/>
                </a:rPr>
                <a:t>标题</a:t>
              </a:r>
              <a:endParaRPr lang="zh-CN" altLang="en-US" dirty="0">
                <a:solidFill>
                  <a:schemeClr val="accent2"/>
                </a:solidFill>
                <a:cs typeface="+mn-ea"/>
                <a:sym typeface="+mn-lt"/>
              </a:endParaRPr>
            </a:p>
          </p:txBody>
        </p:sp>
      </p:grpSp>
      <p:cxnSp>
        <p:nvCxnSpPr>
          <p:cNvPr id="26" name="直接连接符 25"/>
          <p:cNvCxnSpPr/>
          <p:nvPr/>
        </p:nvCxnSpPr>
        <p:spPr>
          <a:xfrm>
            <a:off x="1616430" y="4872691"/>
            <a:ext cx="8290718"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文本框 113"/>
          <p:cNvSpPr txBox="1"/>
          <p:nvPr/>
        </p:nvSpPr>
        <p:spPr>
          <a:xfrm>
            <a:off x="1626136" y="5001610"/>
            <a:ext cx="8281013" cy="1017871"/>
          </a:xfrm>
          <a:prstGeom prst="rect">
            <a:avLst/>
          </a:prstGeom>
          <a:noFill/>
        </p:spPr>
        <p:txBody>
          <a:bodyPr wrap="square" lIns="86411" tIns="43205" rIns="86411" bIns="43205" rtlCol="0">
            <a:spAutoFit/>
          </a:bodyPr>
          <a:lstStyle/>
          <a:p>
            <a:pPr algn="just">
              <a:lnSpc>
                <a:spcPct val="150000"/>
              </a:lnSpc>
            </a:pPr>
            <a:r>
              <a:rPr lang="zh-CN" altLang="en-US" sz="1000" dirty="0">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000" dirty="0">
              <a:cs typeface="+mn-ea"/>
              <a:sym typeface="+mn-lt"/>
            </a:endParaRPr>
          </a:p>
          <a:p>
            <a:pPr algn="just">
              <a:lnSpc>
                <a:spcPct val="150000"/>
              </a:lnSpc>
            </a:pPr>
            <a:r>
              <a:rPr lang="zh-CN" altLang="en-US" sz="1000" dirty="0">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 fill="hold"/>
                                        <p:tgtEl>
                                          <p:spTgt spid="2"/>
                                        </p:tgtEl>
                                        <p:attrNameLst>
                                          <p:attrName>ppt_w</p:attrName>
                                        </p:attrNameLst>
                                      </p:cBhvr>
                                      <p:tavLst>
                                        <p:tav tm="0">
                                          <p:val>
                                            <p:fltVal val="0"/>
                                          </p:val>
                                        </p:tav>
                                        <p:tav tm="100000">
                                          <p:val>
                                            <p:strVal val="#ppt_w"/>
                                          </p:val>
                                        </p:tav>
                                      </p:tavLst>
                                    </p:anim>
                                    <p:anim calcmode="lin" valueType="num">
                                      <p:cBhvr>
                                        <p:cTn id="8" dur="100" fill="hold"/>
                                        <p:tgtEl>
                                          <p:spTgt spid="2"/>
                                        </p:tgtEl>
                                        <p:attrNameLst>
                                          <p:attrName>ppt_h</p:attrName>
                                        </p:attrNameLst>
                                      </p:cBhvr>
                                      <p:tavLst>
                                        <p:tav tm="0">
                                          <p:val>
                                            <p:fltVal val="0"/>
                                          </p:val>
                                        </p:tav>
                                        <p:tav tm="100000">
                                          <p:val>
                                            <p:strVal val="#ppt_h"/>
                                          </p:val>
                                        </p:tav>
                                      </p:tavLst>
                                    </p:anim>
                                    <p:animEffect transition="in" filter="fade">
                                      <p:cBhvr>
                                        <p:cTn id="9" dur="100"/>
                                        <p:tgtEl>
                                          <p:spTgt spid="2"/>
                                        </p:tgtEl>
                                      </p:cBhvr>
                                    </p:animEffect>
                                  </p:childTnLst>
                                </p:cTn>
                              </p:par>
                              <p:par>
                                <p:cTn id="10" presetID="6" presetClass="emph" presetSubtype="0" fill="hold" grpId="1" nodeType="withEffect">
                                  <p:stCondLst>
                                    <p:cond delay="100"/>
                                  </p:stCondLst>
                                  <p:childTnLst>
                                    <p:animScale>
                                      <p:cBhvr>
                                        <p:cTn id="11" dur="100" fill="hold"/>
                                        <p:tgtEl>
                                          <p:spTgt spid="2"/>
                                        </p:tgtEl>
                                      </p:cBhvr>
                                      <p:by x="110000" y="110000"/>
                                    </p:animScale>
                                  </p:childTnLst>
                                </p:cTn>
                              </p:par>
                              <p:par>
                                <p:cTn id="12" presetID="6" presetClass="emph" presetSubtype="0" fill="hold" grpId="2" nodeType="withEffect">
                                  <p:stCondLst>
                                    <p:cond delay="200"/>
                                  </p:stCondLst>
                                  <p:childTnLst>
                                    <p:animScale>
                                      <p:cBhvr>
                                        <p:cTn id="13" dur="200" fill="hold"/>
                                        <p:tgtEl>
                                          <p:spTgt spid="2"/>
                                        </p:tgtEl>
                                      </p:cBhvr>
                                      <p:by x="90000" y="90000"/>
                                    </p:animScale>
                                  </p:childTnLst>
                                </p:cTn>
                              </p:par>
                              <p:par>
                                <p:cTn id="14" presetID="6" presetClass="emph" presetSubtype="0" fill="hold" grpId="3" nodeType="withEffect">
                                  <p:stCondLst>
                                    <p:cond delay="400"/>
                                  </p:stCondLst>
                                  <p:childTnLst>
                                    <p:animScale>
                                      <p:cBhvr>
                                        <p:cTn id="15" dur="100" fill="hold"/>
                                        <p:tgtEl>
                                          <p:spTgt spid="2"/>
                                        </p:tgtEl>
                                      </p:cBhvr>
                                      <p:by x="105000" y="105000"/>
                                    </p:animScale>
                                  </p:childTnLst>
                                </p:cTn>
                              </p:par>
                              <p:par>
                                <p:cTn id="16" presetID="6" presetClass="emph" presetSubtype="0" fill="hold" grpId="4" nodeType="withEffect">
                                  <p:stCondLst>
                                    <p:cond delay="500"/>
                                  </p:stCondLst>
                                  <p:childTnLst>
                                    <p:animScale>
                                      <p:cBhvr>
                                        <p:cTn id="17" dur="200" fill="hold"/>
                                        <p:tgtEl>
                                          <p:spTgt spid="2"/>
                                        </p:tgtEl>
                                      </p:cBhvr>
                                      <p:by x="95000" y="95000"/>
                                    </p:animScale>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 fill="hold"/>
                                        <p:tgtEl>
                                          <p:spTgt spid="3"/>
                                        </p:tgtEl>
                                        <p:attrNameLst>
                                          <p:attrName>ppt_w</p:attrName>
                                        </p:attrNameLst>
                                      </p:cBhvr>
                                      <p:tavLst>
                                        <p:tav tm="0">
                                          <p:val>
                                            <p:fltVal val="0"/>
                                          </p:val>
                                        </p:tav>
                                        <p:tav tm="100000">
                                          <p:val>
                                            <p:strVal val="#ppt_w"/>
                                          </p:val>
                                        </p:tav>
                                      </p:tavLst>
                                    </p:anim>
                                    <p:anim calcmode="lin" valueType="num">
                                      <p:cBhvr>
                                        <p:cTn id="22" dur="100" fill="hold"/>
                                        <p:tgtEl>
                                          <p:spTgt spid="3"/>
                                        </p:tgtEl>
                                        <p:attrNameLst>
                                          <p:attrName>ppt_h</p:attrName>
                                        </p:attrNameLst>
                                      </p:cBhvr>
                                      <p:tavLst>
                                        <p:tav tm="0">
                                          <p:val>
                                            <p:fltVal val="0"/>
                                          </p:val>
                                        </p:tav>
                                        <p:tav tm="100000">
                                          <p:val>
                                            <p:strVal val="#ppt_h"/>
                                          </p:val>
                                        </p:tav>
                                      </p:tavLst>
                                    </p:anim>
                                    <p:animEffect transition="in" filter="fade">
                                      <p:cBhvr>
                                        <p:cTn id="23" dur="100"/>
                                        <p:tgtEl>
                                          <p:spTgt spid="3"/>
                                        </p:tgtEl>
                                      </p:cBhvr>
                                    </p:animEffect>
                                  </p:childTnLst>
                                </p:cTn>
                              </p:par>
                              <p:par>
                                <p:cTn id="24" presetID="6" presetClass="emph" presetSubtype="0" fill="hold" grpId="1" nodeType="withEffect">
                                  <p:stCondLst>
                                    <p:cond delay="100"/>
                                  </p:stCondLst>
                                  <p:childTnLst>
                                    <p:animScale>
                                      <p:cBhvr>
                                        <p:cTn id="25" dur="100" fill="hold"/>
                                        <p:tgtEl>
                                          <p:spTgt spid="3"/>
                                        </p:tgtEl>
                                      </p:cBhvr>
                                      <p:by x="110000" y="110000"/>
                                    </p:animScale>
                                  </p:childTnLst>
                                </p:cTn>
                              </p:par>
                              <p:par>
                                <p:cTn id="26" presetID="6" presetClass="emph" presetSubtype="0" fill="hold" grpId="2" nodeType="withEffect">
                                  <p:stCondLst>
                                    <p:cond delay="200"/>
                                  </p:stCondLst>
                                  <p:childTnLst>
                                    <p:animScale>
                                      <p:cBhvr>
                                        <p:cTn id="27" dur="200" fill="hold"/>
                                        <p:tgtEl>
                                          <p:spTgt spid="3"/>
                                        </p:tgtEl>
                                      </p:cBhvr>
                                      <p:by x="90000" y="90000"/>
                                    </p:animScale>
                                  </p:childTnLst>
                                </p:cTn>
                              </p:par>
                              <p:par>
                                <p:cTn id="28" presetID="6" presetClass="emph" presetSubtype="0" fill="hold" grpId="3" nodeType="withEffect">
                                  <p:stCondLst>
                                    <p:cond delay="400"/>
                                  </p:stCondLst>
                                  <p:childTnLst>
                                    <p:animScale>
                                      <p:cBhvr>
                                        <p:cTn id="29" dur="100" fill="hold"/>
                                        <p:tgtEl>
                                          <p:spTgt spid="3"/>
                                        </p:tgtEl>
                                      </p:cBhvr>
                                      <p:by x="105000" y="105000"/>
                                    </p:animScale>
                                  </p:childTnLst>
                                </p:cTn>
                              </p:par>
                              <p:par>
                                <p:cTn id="30" presetID="6" presetClass="emph" presetSubtype="0" fill="hold" grpId="4" nodeType="withEffect">
                                  <p:stCondLst>
                                    <p:cond delay="500"/>
                                  </p:stCondLst>
                                  <p:childTnLst>
                                    <p:animScale>
                                      <p:cBhvr>
                                        <p:cTn id="31" dur="200" fill="hold"/>
                                        <p:tgtEl>
                                          <p:spTgt spid="3"/>
                                        </p:tgtEl>
                                      </p:cBhvr>
                                      <p:by x="95000" y="95000"/>
                                    </p:animScale>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 fill="hold"/>
                                        <p:tgtEl>
                                          <p:spTgt spid="4"/>
                                        </p:tgtEl>
                                        <p:attrNameLst>
                                          <p:attrName>ppt_w</p:attrName>
                                        </p:attrNameLst>
                                      </p:cBhvr>
                                      <p:tavLst>
                                        <p:tav tm="0">
                                          <p:val>
                                            <p:fltVal val="0"/>
                                          </p:val>
                                        </p:tav>
                                        <p:tav tm="100000">
                                          <p:val>
                                            <p:strVal val="#ppt_w"/>
                                          </p:val>
                                        </p:tav>
                                      </p:tavLst>
                                    </p:anim>
                                    <p:anim calcmode="lin" valueType="num">
                                      <p:cBhvr>
                                        <p:cTn id="36" dur="100" fill="hold"/>
                                        <p:tgtEl>
                                          <p:spTgt spid="4"/>
                                        </p:tgtEl>
                                        <p:attrNameLst>
                                          <p:attrName>ppt_h</p:attrName>
                                        </p:attrNameLst>
                                      </p:cBhvr>
                                      <p:tavLst>
                                        <p:tav tm="0">
                                          <p:val>
                                            <p:fltVal val="0"/>
                                          </p:val>
                                        </p:tav>
                                        <p:tav tm="100000">
                                          <p:val>
                                            <p:strVal val="#ppt_h"/>
                                          </p:val>
                                        </p:tav>
                                      </p:tavLst>
                                    </p:anim>
                                    <p:animEffect transition="in" filter="fade">
                                      <p:cBhvr>
                                        <p:cTn id="37" dur="100"/>
                                        <p:tgtEl>
                                          <p:spTgt spid="4"/>
                                        </p:tgtEl>
                                      </p:cBhvr>
                                    </p:animEffect>
                                  </p:childTnLst>
                                </p:cTn>
                              </p:par>
                              <p:par>
                                <p:cTn id="38" presetID="6" presetClass="emph" presetSubtype="0" fill="hold" grpId="1" nodeType="withEffect">
                                  <p:stCondLst>
                                    <p:cond delay="100"/>
                                  </p:stCondLst>
                                  <p:childTnLst>
                                    <p:animScale>
                                      <p:cBhvr>
                                        <p:cTn id="39" dur="100" fill="hold"/>
                                        <p:tgtEl>
                                          <p:spTgt spid="4"/>
                                        </p:tgtEl>
                                      </p:cBhvr>
                                      <p:by x="110000" y="110000"/>
                                    </p:animScale>
                                  </p:childTnLst>
                                </p:cTn>
                              </p:par>
                              <p:par>
                                <p:cTn id="40" presetID="6" presetClass="emph" presetSubtype="0" fill="hold" grpId="2" nodeType="withEffect">
                                  <p:stCondLst>
                                    <p:cond delay="200"/>
                                  </p:stCondLst>
                                  <p:childTnLst>
                                    <p:animScale>
                                      <p:cBhvr>
                                        <p:cTn id="41" dur="200" fill="hold"/>
                                        <p:tgtEl>
                                          <p:spTgt spid="4"/>
                                        </p:tgtEl>
                                      </p:cBhvr>
                                      <p:by x="90000" y="90000"/>
                                    </p:animScale>
                                  </p:childTnLst>
                                </p:cTn>
                              </p:par>
                              <p:par>
                                <p:cTn id="42" presetID="6" presetClass="emph" presetSubtype="0" fill="hold" grpId="3" nodeType="withEffect">
                                  <p:stCondLst>
                                    <p:cond delay="400"/>
                                  </p:stCondLst>
                                  <p:childTnLst>
                                    <p:animScale>
                                      <p:cBhvr>
                                        <p:cTn id="43" dur="100" fill="hold"/>
                                        <p:tgtEl>
                                          <p:spTgt spid="4"/>
                                        </p:tgtEl>
                                      </p:cBhvr>
                                      <p:by x="105000" y="105000"/>
                                    </p:animScale>
                                  </p:childTnLst>
                                </p:cTn>
                              </p:par>
                              <p:par>
                                <p:cTn id="44" presetID="6" presetClass="emph" presetSubtype="0" fill="hold" grpId="4" nodeType="withEffect">
                                  <p:stCondLst>
                                    <p:cond delay="500"/>
                                  </p:stCondLst>
                                  <p:childTnLst>
                                    <p:animScale>
                                      <p:cBhvr>
                                        <p:cTn id="45" dur="200" fill="hold"/>
                                        <p:tgtEl>
                                          <p:spTgt spid="4"/>
                                        </p:tgtEl>
                                      </p:cBhvr>
                                      <p:by x="95000" y="95000"/>
                                    </p:animScale>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 fill="hold"/>
                                        <p:tgtEl>
                                          <p:spTgt spid="5"/>
                                        </p:tgtEl>
                                        <p:attrNameLst>
                                          <p:attrName>ppt_w</p:attrName>
                                        </p:attrNameLst>
                                      </p:cBhvr>
                                      <p:tavLst>
                                        <p:tav tm="0">
                                          <p:val>
                                            <p:fltVal val="0"/>
                                          </p:val>
                                        </p:tav>
                                        <p:tav tm="100000">
                                          <p:val>
                                            <p:strVal val="#ppt_w"/>
                                          </p:val>
                                        </p:tav>
                                      </p:tavLst>
                                    </p:anim>
                                    <p:anim calcmode="lin" valueType="num">
                                      <p:cBhvr>
                                        <p:cTn id="50" dur="100" fill="hold"/>
                                        <p:tgtEl>
                                          <p:spTgt spid="5"/>
                                        </p:tgtEl>
                                        <p:attrNameLst>
                                          <p:attrName>ppt_h</p:attrName>
                                        </p:attrNameLst>
                                      </p:cBhvr>
                                      <p:tavLst>
                                        <p:tav tm="0">
                                          <p:val>
                                            <p:fltVal val="0"/>
                                          </p:val>
                                        </p:tav>
                                        <p:tav tm="100000">
                                          <p:val>
                                            <p:strVal val="#ppt_h"/>
                                          </p:val>
                                        </p:tav>
                                      </p:tavLst>
                                    </p:anim>
                                    <p:animEffect transition="in" filter="fade">
                                      <p:cBhvr>
                                        <p:cTn id="51" dur="100"/>
                                        <p:tgtEl>
                                          <p:spTgt spid="5"/>
                                        </p:tgtEl>
                                      </p:cBhvr>
                                    </p:animEffect>
                                  </p:childTnLst>
                                </p:cTn>
                              </p:par>
                              <p:par>
                                <p:cTn id="52" presetID="6" presetClass="emph" presetSubtype="0" fill="hold" grpId="1" nodeType="withEffect">
                                  <p:stCondLst>
                                    <p:cond delay="100"/>
                                  </p:stCondLst>
                                  <p:childTnLst>
                                    <p:animScale>
                                      <p:cBhvr>
                                        <p:cTn id="53" dur="100" fill="hold"/>
                                        <p:tgtEl>
                                          <p:spTgt spid="5"/>
                                        </p:tgtEl>
                                      </p:cBhvr>
                                      <p:by x="110000" y="110000"/>
                                    </p:animScale>
                                  </p:childTnLst>
                                </p:cTn>
                              </p:par>
                              <p:par>
                                <p:cTn id="54" presetID="6" presetClass="emph" presetSubtype="0" fill="hold" grpId="2" nodeType="withEffect">
                                  <p:stCondLst>
                                    <p:cond delay="200"/>
                                  </p:stCondLst>
                                  <p:childTnLst>
                                    <p:animScale>
                                      <p:cBhvr>
                                        <p:cTn id="55" dur="200" fill="hold"/>
                                        <p:tgtEl>
                                          <p:spTgt spid="5"/>
                                        </p:tgtEl>
                                      </p:cBhvr>
                                      <p:by x="90000" y="90000"/>
                                    </p:animScale>
                                  </p:childTnLst>
                                </p:cTn>
                              </p:par>
                              <p:par>
                                <p:cTn id="56" presetID="6" presetClass="emph" presetSubtype="0" fill="hold" grpId="3" nodeType="withEffect">
                                  <p:stCondLst>
                                    <p:cond delay="400"/>
                                  </p:stCondLst>
                                  <p:childTnLst>
                                    <p:animScale>
                                      <p:cBhvr>
                                        <p:cTn id="57" dur="100" fill="hold"/>
                                        <p:tgtEl>
                                          <p:spTgt spid="5"/>
                                        </p:tgtEl>
                                      </p:cBhvr>
                                      <p:by x="105000" y="105000"/>
                                    </p:animScale>
                                  </p:childTnLst>
                                </p:cTn>
                              </p:par>
                              <p:par>
                                <p:cTn id="58" presetID="6" presetClass="emph" presetSubtype="0" fill="hold" grpId="4" nodeType="withEffect">
                                  <p:stCondLst>
                                    <p:cond delay="500"/>
                                  </p:stCondLst>
                                  <p:childTnLst>
                                    <p:animScale>
                                      <p:cBhvr>
                                        <p:cTn id="59" dur="200" fill="hold"/>
                                        <p:tgtEl>
                                          <p:spTgt spid="5"/>
                                        </p:tgtEl>
                                      </p:cBhvr>
                                      <p:by x="95000" y="95000"/>
                                    </p:animScale>
                                  </p:childTnLst>
                                </p:cTn>
                              </p:par>
                            </p:childTnLst>
                          </p:cTn>
                        </p:par>
                        <p:par>
                          <p:cTn id="60" fill="hold">
                            <p:stCondLst>
                              <p:cond delay="2000"/>
                            </p:stCondLst>
                            <p:childTnLst>
                              <p:par>
                                <p:cTn id="61" presetID="47"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anim calcmode="lin" valueType="num">
                                      <p:cBhvr>
                                        <p:cTn id="70" dur="500" fill="hold"/>
                                        <p:tgtEl>
                                          <p:spTgt spid="10"/>
                                        </p:tgtEl>
                                        <p:attrNameLst>
                                          <p:attrName>ppt_x</p:attrName>
                                        </p:attrNameLst>
                                      </p:cBhvr>
                                      <p:tavLst>
                                        <p:tav tm="0">
                                          <p:val>
                                            <p:strVal val="#ppt_x"/>
                                          </p:val>
                                        </p:tav>
                                        <p:tav tm="100000">
                                          <p:val>
                                            <p:strVal val="#ppt_x"/>
                                          </p:val>
                                        </p:tav>
                                      </p:tavLst>
                                    </p:anim>
                                    <p:anim calcmode="lin" valueType="num">
                                      <p:cBhvr>
                                        <p:cTn id="71" dur="5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anim calcmode="lin" valueType="num">
                                      <p:cBhvr>
                                        <p:cTn id="76" dur="500" fill="hold"/>
                                        <p:tgtEl>
                                          <p:spTgt spid="11"/>
                                        </p:tgtEl>
                                        <p:attrNameLst>
                                          <p:attrName>ppt_x</p:attrName>
                                        </p:attrNameLst>
                                      </p:cBhvr>
                                      <p:tavLst>
                                        <p:tav tm="0">
                                          <p:val>
                                            <p:strVal val="#ppt_x"/>
                                          </p:val>
                                        </p:tav>
                                        <p:tav tm="100000">
                                          <p:val>
                                            <p:strVal val="#ppt_x"/>
                                          </p:val>
                                        </p:tav>
                                      </p:tavLst>
                                    </p:anim>
                                    <p:anim calcmode="lin" valueType="num">
                                      <p:cBhvr>
                                        <p:cTn id="77" dur="5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7"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anim calcmode="lin" valueType="num">
                                      <p:cBhvr>
                                        <p:cTn id="82" dur="500" fill="hold"/>
                                        <p:tgtEl>
                                          <p:spTgt spid="12"/>
                                        </p:tgtEl>
                                        <p:attrNameLst>
                                          <p:attrName>ppt_x</p:attrName>
                                        </p:attrNameLst>
                                      </p:cBhvr>
                                      <p:tavLst>
                                        <p:tav tm="0">
                                          <p:val>
                                            <p:strVal val="#ppt_x"/>
                                          </p:val>
                                        </p:tav>
                                        <p:tav tm="100000">
                                          <p:val>
                                            <p:strVal val="#ppt_x"/>
                                          </p:val>
                                        </p:tav>
                                      </p:tavLst>
                                    </p:anim>
                                    <p:anim calcmode="lin" valueType="num">
                                      <p:cBhvr>
                                        <p:cTn id="83" dur="500" fill="hold"/>
                                        <p:tgtEl>
                                          <p:spTgt spid="12"/>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10" presetClass="entr" presetSubtype="0"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par>
                          <p:cTn id="88" fill="hold">
                            <p:stCondLst>
                              <p:cond delay="4500"/>
                            </p:stCondLst>
                            <p:childTnLst>
                              <p:par>
                                <p:cTn id="89" presetID="10" presetClass="entr" presetSubtype="0"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childTnLst>
                          </p:cTn>
                        </p:par>
                        <p:par>
                          <p:cTn id="92" fill="hold">
                            <p:stCondLst>
                              <p:cond delay="5000"/>
                            </p:stCondLst>
                            <p:childTnLst>
                              <p:par>
                                <p:cTn id="93" presetID="10" presetClass="entr" presetSubtype="0"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par>
                          <p:cTn id="96" fill="hold">
                            <p:stCondLst>
                              <p:cond delay="5500"/>
                            </p:stCondLst>
                            <p:childTnLst>
                              <p:par>
                                <p:cTn id="97" presetID="10" presetClass="entr" presetSubtype="0" fill="hold" nodeType="after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childTnLst>
                                </p:cTn>
                              </p:par>
                            </p:childTnLst>
                          </p:cTn>
                        </p:par>
                        <p:par>
                          <p:cTn id="100" fill="hold">
                            <p:stCondLst>
                              <p:cond delay="6000"/>
                            </p:stCondLst>
                            <p:childTnLst>
                              <p:par>
                                <p:cTn id="101" presetID="16" presetClass="entr" presetSubtype="21" fill="hold"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arn(inVertical)">
                                      <p:cBhvr>
                                        <p:cTn id="103" dur="500"/>
                                        <p:tgtEl>
                                          <p:spTgt spid="26"/>
                                        </p:tgtEl>
                                      </p:cBhvr>
                                    </p:animEffect>
                                  </p:childTnLst>
                                </p:cTn>
                              </p:par>
                            </p:childTnLst>
                          </p:cTn>
                        </p:par>
                        <p:par>
                          <p:cTn id="104" fill="hold">
                            <p:stCondLst>
                              <p:cond delay="6500"/>
                            </p:stCondLst>
                            <p:childTnLst>
                              <p:par>
                                <p:cTn id="105" presetID="22" presetClass="entr" presetSubtype="1"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2" grpId="2">
        <p:bldAsOne/>
      </p:bldGraphic>
      <p:bldGraphic spid="2" grpId="3">
        <p:bldAsOne/>
      </p:bldGraphic>
      <p:bldGraphic spid="2" grpId="4">
        <p:bldAsOne/>
      </p:bldGraphic>
      <p:bldGraphic spid="3" grpId="0">
        <p:bldAsOne/>
      </p:bldGraphic>
      <p:bldGraphic spid="3" grpId="1">
        <p:bldAsOne/>
      </p:bldGraphic>
      <p:bldGraphic spid="3" grpId="2">
        <p:bldAsOne/>
      </p:bldGraphic>
      <p:bldGraphic spid="3" grpId="3">
        <p:bldAsOne/>
      </p:bldGraphic>
      <p:bldGraphic spid="3" grpId="4">
        <p:bldAsOne/>
      </p:bldGraphic>
      <p:bldGraphic spid="4" grpId="0">
        <p:bldAsOne/>
      </p:bldGraphic>
      <p:bldGraphic spid="4" grpId="1">
        <p:bldAsOne/>
      </p:bldGraphic>
      <p:bldGraphic spid="4" grpId="2">
        <p:bldAsOne/>
      </p:bldGraphic>
      <p:bldGraphic spid="4" grpId="3">
        <p:bldAsOne/>
      </p:bldGraphic>
      <p:bldGraphic spid="4" grpId="4">
        <p:bldAsOne/>
      </p:bldGraphic>
      <p:bldGraphic spid="5" grpId="0">
        <p:bldAsOne/>
      </p:bldGraphic>
      <p:bldGraphic spid="5" grpId="1">
        <p:bldAsOne/>
      </p:bldGraphic>
      <p:bldGraphic spid="5" grpId="2">
        <p:bldAsOne/>
      </p:bldGraphic>
      <p:bldGraphic spid="5" grpId="3">
        <p:bldAsOne/>
      </p:bldGraphic>
      <p:bldGraphic spid="5" grpId="4">
        <p:bldAsOne/>
      </p:bldGraphic>
      <p:bldP spid="9" grpId="0"/>
      <p:bldP spid="10" grpId="0"/>
      <p:bldP spid="11" grpId="0"/>
      <p:bldP spid="12"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12748" y="2208060"/>
            <a:ext cx="2871805" cy="2870326"/>
            <a:chOff x="3603171" y="936171"/>
            <a:chExt cx="4985658" cy="4985658"/>
          </a:xfrm>
        </p:grpSpPr>
        <p:sp>
          <p:nvSpPr>
            <p:cNvPr id="3" name="椭圆 2"/>
            <p:cNvSpPr/>
            <p:nvPr/>
          </p:nvSpPr>
          <p:spPr>
            <a:xfrm>
              <a:off x="3852132" y="1185132"/>
              <a:ext cx="4487736" cy="4487736"/>
            </a:xfrm>
            <a:prstGeom prst="ellipse">
              <a:avLst/>
            </a:prstGeom>
            <a:noFill/>
            <a:ln w="25400">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任意多边形 3"/>
            <p:cNvSpPr/>
            <p:nvPr/>
          </p:nvSpPr>
          <p:spPr>
            <a:xfrm>
              <a:off x="3603171" y="936171"/>
              <a:ext cx="4985658" cy="4985658"/>
            </a:xfrm>
            <a:custGeom>
              <a:avLst/>
              <a:gdLst>
                <a:gd name="connsiteX0" fmla="*/ 2492829 w 4985658"/>
                <a:gd name="connsiteY0" fmla="*/ 248961 h 4985658"/>
                <a:gd name="connsiteX1" fmla="*/ 248961 w 4985658"/>
                <a:gd name="connsiteY1" fmla="*/ 2492829 h 4985658"/>
                <a:gd name="connsiteX2" fmla="*/ 2492829 w 4985658"/>
                <a:gd name="connsiteY2" fmla="*/ 4736697 h 4985658"/>
                <a:gd name="connsiteX3" fmla="*/ 4736697 w 4985658"/>
                <a:gd name="connsiteY3" fmla="*/ 2492829 h 4985658"/>
                <a:gd name="connsiteX4" fmla="*/ 2492829 w 4985658"/>
                <a:gd name="connsiteY4" fmla="*/ 248961 h 4985658"/>
                <a:gd name="connsiteX5" fmla="*/ 2492829 w 4985658"/>
                <a:gd name="connsiteY5" fmla="*/ 0 h 4985658"/>
                <a:gd name="connsiteX6" fmla="*/ 4985658 w 4985658"/>
                <a:gd name="connsiteY6" fmla="*/ 2492829 h 4985658"/>
                <a:gd name="connsiteX7" fmla="*/ 2492829 w 4985658"/>
                <a:gd name="connsiteY7" fmla="*/ 4985658 h 4985658"/>
                <a:gd name="connsiteX8" fmla="*/ 0 w 4985658"/>
                <a:gd name="connsiteY8" fmla="*/ 2492829 h 4985658"/>
                <a:gd name="connsiteX9" fmla="*/ 2492829 w 4985658"/>
                <a:gd name="connsiteY9" fmla="*/ 0 h 498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5658" h="4985658">
                  <a:moveTo>
                    <a:pt x="2492829" y="248961"/>
                  </a:moveTo>
                  <a:cubicBezTo>
                    <a:pt x="1253575" y="248961"/>
                    <a:pt x="248961" y="1253575"/>
                    <a:pt x="248961" y="2492829"/>
                  </a:cubicBezTo>
                  <a:cubicBezTo>
                    <a:pt x="248961" y="3732083"/>
                    <a:pt x="1253575" y="4736697"/>
                    <a:pt x="2492829" y="4736697"/>
                  </a:cubicBezTo>
                  <a:cubicBezTo>
                    <a:pt x="3732083" y="4736697"/>
                    <a:pt x="4736697" y="3732083"/>
                    <a:pt x="4736697" y="2492829"/>
                  </a:cubicBezTo>
                  <a:cubicBezTo>
                    <a:pt x="4736697" y="1253575"/>
                    <a:pt x="3732083" y="248961"/>
                    <a:pt x="2492829" y="248961"/>
                  </a:cubicBezTo>
                  <a:close/>
                  <a:moveTo>
                    <a:pt x="2492829" y="0"/>
                  </a:moveTo>
                  <a:cubicBezTo>
                    <a:pt x="3869580" y="0"/>
                    <a:pt x="4985658" y="1116078"/>
                    <a:pt x="4985658" y="2492829"/>
                  </a:cubicBezTo>
                  <a:cubicBezTo>
                    <a:pt x="4985658" y="3869580"/>
                    <a:pt x="3869580" y="4985658"/>
                    <a:pt x="2492829" y="4985658"/>
                  </a:cubicBezTo>
                  <a:cubicBezTo>
                    <a:pt x="1116078" y="4985658"/>
                    <a:pt x="0" y="3869580"/>
                    <a:pt x="0" y="2492829"/>
                  </a:cubicBezTo>
                  <a:cubicBezTo>
                    <a:pt x="0" y="1116078"/>
                    <a:pt x="1116078" y="0"/>
                    <a:pt x="2492829" y="0"/>
                  </a:cubicBezTo>
                  <a:close/>
                </a:path>
              </a:pathLst>
            </a:custGeom>
            <a:solidFill>
              <a:schemeClr val="bg1">
                <a:lumMod val="95000"/>
              </a:schemeClr>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 name="椭圆 4"/>
            <p:cNvSpPr/>
            <p:nvPr/>
          </p:nvSpPr>
          <p:spPr>
            <a:xfrm>
              <a:off x="3603171" y="936171"/>
              <a:ext cx="4985658" cy="4985658"/>
            </a:xfrm>
            <a:prstGeom prst="ellipse">
              <a:avLst/>
            </a:prstGeom>
            <a:noFill/>
            <a:ln w="2540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 name="组合 5"/>
          <p:cNvGrpSpPr/>
          <p:nvPr/>
        </p:nvGrpSpPr>
        <p:grpSpPr>
          <a:xfrm>
            <a:off x="4486199" y="2481371"/>
            <a:ext cx="2324900" cy="2323704"/>
            <a:chOff x="3860800" y="1193800"/>
            <a:chExt cx="4470400" cy="4470400"/>
          </a:xfrm>
        </p:grpSpPr>
        <p:sp>
          <p:nvSpPr>
            <p:cNvPr id="7" name="椭圆 6"/>
            <p:cNvSpPr/>
            <p:nvPr/>
          </p:nvSpPr>
          <p:spPr>
            <a:xfrm>
              <a:off x="3860800" y="1193800"/>
              <a:ext cx="4470400" cy="4470400"/>
            </a:xfrm>
            <a:prstGeom prst="ellipse">
              <a:avLst/>
            </a:prstGeom>
            <a:gradFill>
              <a:gsLst>
                <a:gs pos="100000">
                  <a:schemeClr val="bg1">
                    <a:lumMod val="97000"/>
                  </a:schemeClr>
                </a:gs>
                <a:gs pos="0">
                  <a:schemeClr val="bg1">
                    <a:lumMod val="8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292100" dist="1143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椭圆 7"/>
            <p:cNvSpPr/>
            <p:nvPr/>
          </p:nvSpPr>
          <p:spPr>
            <a:xfrm>
              <a:off x="4223657" y="1556657"/>
              <a:ext cx="3744686" cy="3744686"/>
            </a:xfrm>
            <a:prstGeom prst="ellipse">
              <a:avLst/>
            </a:prstGeom>
            <a:solidFill>
              <a:schemeClr val="bg1">
                <a:lumMod val="95000"/>
              </a:schemeClr>
            </a:solidFill>
            <a:ln>
              <a:noFill/>
            </a:ln>
            <a:effectLst>
              <a:innerShdw blurRad="1524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文本框 27"/>
            <p:cNvSpPr txBox="1"/>
            <p:nvPr/>
          </p:nvSpPr>
          <p:spPr>
            <a:xfrm>
              <a:off x="5684592" y="1756309"/>
              <a:ext cx="817556" cy="1342771"/>
            </a:xfrm>
            <a:prstGeom prst="rect">
              <a:avLst/>
            </a:prstGeom>
            <a:noFill/>
          </p:spPr>
          <p:txBody>
            <a:bodyPr wrap="square" rtlCol="0">
              <a:spAutoFit/>
            </a:bodyPr>
            <a:lstStyle/>
            <a:p>
              <a:pPr algn="ctr"/>
              <a:r>
                <a:rPr lang="en-US" altLang="zh-CN" sz="1900" dirty="0">
                  <a:solidFill>
                    <a:prstClr val="black">
                      <a:lumMod val="75000"/>
                      <a:lumOff val="25000"/>
                    </a:prstClr>
                  </a:solidFill>
                  <a:cs typeface="+mn-ea"/>
                  <a:sym typeface="+mn-lt"/>
                </a:rPr>
                <a:t>12</a:t>
              </a:r>
              <a:endParaRPr lang="zh-CN" altLang="en-US" sz="1900" dirty="0">
                <a:solidFill>
                  <a:prstClr val="black">
                    <a:lumMod val="75000"/>
                    <a:lumOff val="25000"/>
                  </a:prstClr>
                </a:solidFill>
                <a:cs typeface="+mn-ea"/>
                <a:sym typeface="+mn-lt"/>
              </a:endParaRPr>
            </a:p>
          </p:txBody>
        </p:sp>
        <p:sp>
          <p:nvSpPr>
            <p:cNvPr id="10" name="文本框 28"/>
            <p:cNvSpPr txBox="1"/>
            <p:nvPr/>
          </p:nvSpPr>
          <p:spPr>
            <a:xfrm>
              <a:off x="5788304" y="4454468"/>
              <a:ext cx="605484" cy="740136"/>
            </a:xfrm>
            <a:prstGeom prst="rect">
              <a:avLst/>
            </a:prstGeom>
            <a:noFill/>
          </p:spPr>
          <p:txBody>
            <a:bodyPr wrap="square" rtlCol="0">
              <a:spAutoFit/>
            </a:bodyPr>
            <a:lstStyle/>
            <a:p>
              <a:pPr algn="ctr"/>
              <a:r>
                <a:rPr lang="en-US" altLang="zh-CN" sz="1900" dirty="0">
                  <a:solidFill>
                    <a:prstClr val="black">
                      <a:lumMod val="75000"/>
                      <a:lumOff val="25000"/>
                    </a:prstClr>
                  </a:solidFill>
                  <a:cs typeface="+mn-ea"/>
                  <a:sym typeface="+mn-lt"/>
                </a:rPr>
                <a:t>6</a:t>
              </a:r>
              <a:endParaRPr lang="zh-CN" altLang="en-US" sz="1900" dirty="0">
                <a:solidFill>
                  <a:prstClr val="black">
                    <a:lumMod val="75000"/>
                    <a:lumOff val="25000"/>
                  </a:prstClr>
                </a:solidFill>
                <a:cs typeface="+mn-ea"/>
                <a:sym typeface="+mn-lt"/>
              </a:endParaRPr>
            </a:p>
          </p:txBody>
        </p:sp>
        <p:sp>
          <p:nvSpPr>
            <p:cNvPr id="11" name="文本框 31"/>
            <p:cNvSpPr txBox="1"/>
            <p:nvPr/>
          </p:nvSpPr>
          <p:spPr>
            <a:xfrm>
              <a:off x="4416180" y="3084183"/>
              <a:ext cx="621999" cy="740136"/>
            </a:xfrm>
            <a:prstGeom prst="rect">
              <a:avLst/>
            </a:prstGeom>
            <a:noFill/>
          </p:spPr>
          <p:txBody>
            <a:bodyPr wrap="square" rtlCol="0">
              <a:spAutoFit/>
            </a:bodyPr>
            <a:lstStyle/>
            <a:p>
              <a:pPr algn="ctr"/>
              <a:r>
                <a:rPr lang="en-US" altLang="zh-CN" sz="1900" dirty="0">
                  <a:solidFill>
                    <a:prstClr val="black">
                      <a:lumMod val="75000"/>
                      <a:lumOff val="25000"/>
                    </a:prstClr>
                  </a:solidFill>
                  <a:cs typeface="+mn-ea"/>
                  <a:sym typeface="+mn-lt"/>
                </a:rPr>
                <a:t>9</a:t>
              </a:r>
              <a:endParaRPr lang="zh-CN" altLang="en-US" sz="1900" dirty="0">
                <a:solidFill>
                  <a:prstClr val="black">
                    <a:lumMod val="75000"/>
                    <a:lumOff val="25000"/>
                  </a:prstClr>
                </a:solidFill>
                <a:cs typeface="+mn-ea"/>
                <a:sym typeface="+mn-lt"/>
              </a:endParaRPr>
            </a:p>
          </p:txBody>
        </p:sp>
        <p:sp>
          <p:nvSpPr>
            <p:cNvPr id="12" name="文本框 36"/>
            <p:cNvSpPr txBox="1"/>
            <p:nvPr/>
          </p:nvSpPr>
          <p:spPr>
            <a:xfrm>
              <a:off x="7218096" y="3097188"/>
              <a:ext cx="596771" cy="740136"/>
            </a:xfrm>
            <a:prstGeom prst="rect">
              <a:avLst/>
            </a:prstGeom>
            <a:noFill/>
          </p:spPr>
          <p:txBody>
            <a:bodyPr wrap="square" rtlCol="0">
              <a:spAutoFit/>
            </a:bodyPr>
            <a:lstStyle/>
            <a:p>
              <a:pPr algn="ctr"/>
              <a:r>
                <a:rPr lang="en-US" altLang="zh-CN" sz="1900" dirty="0">
                  <a:solidFill>
                    <a:prstClr val="black">
                      <a:lumMod val="75000"/>
                      <a:lumOff val="25000"/>
                    </a:prstClr>
                  </a:solidFill>
                  <a:cs typeface="+mn-ea"/>
                  <a:sym typeface="+mn-lt"/>
                </a:rPr>
                <a:t>3</a:t>
              </a:r>
              <a:endParaRPr lang="zh-CN" altLang="en-US" sz="1900" dirty="0">
                <a:solidFill>
                  <a:prstClr val="black">
                    <a:lumMod val="75000"/>
                    <a:lumOff val="25000"/>
                  </a:prstClr>
                </a:solidFill>
                <a:cs typeface="+mn-ea"/>
                <a:sym typeface="+mn-lt"/>
              </a:endParaRPr>
            </a:p>
          </p:txBody>
        </p:sp>
        <p:sp>
          <p:nvSpPr>
            <p:cNvPr id="13" name="任意多边形 12"/>
            <p:cNvSpPr/>
            <p:nvPr/>
          </p:nvSpPr>
          <p:spPr>
            <a:xfrm rot="-900000">
              <a:off x="5915667" y="1984289"/>
              <a:ext cx="76000" cy="1862122"/>
            </a:xfrm>
            <a:custGeom>
              <a:avLst/>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任意多边形 13"/>
            <p:cNvSpPr/>
            <p:nvPr/>
          </p:nvSpPr>
          <p:spPr>
            <a:xfrm rot="5400000">
              <a:off x="6297925" y="2729480"/>
              <a:ext cx="69091" cy="1399040"/>
            </a:xfrm>
            <a:custGeom>
              <a:avLst/>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5" name="组合 14"/>
            <p:cNvGrpSpPr/>
            <p:nvPr/>
          </p:nvGrpSpPr>
          <p:grpSpPr>
            <a:xfrm>
              <a:off x="6029858" y="3362853"/>
              <a:ext cx="132297" cy="132297"/>
              <a:chOff x="8936533" y="2738955"/>
              <a:chExt cx="211667" cy="211667"/>
            </a:xfrm>
          </p:grpSpPr>
          <p:sp>
            <p:nvSpPr>
              <p:cNvPr id="19" name="椭圆 18"/>
              <p:cNvSpPr/>
              <p:nvPr/>
            </p:nvSpPr>
            <p:spPr>
              <a:xfrm>
                <a:off x="8936533" y="2738955"/>
                <a:ext cx="211667" cy="211667"/>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椭圆 19"/>
              <p:cNvSpPr/>
              <p:nvPr/>
            </p:nvSpPr>
            <p:spPr>
              <a:xfrm>
                <a:off x="8982254" y="2786595"/>
                <a:ext cx="116410" cy="116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6" name="椭圆 15"/>
            <p:cNvSpPr/>
            <p:nvPr/>
          </p:nvSpPr>
          <p:spPr>
            <a:xfrm rot="18000000">
              <a:off x="5335147" y="3019241"/>
              <a:ext cx="1991334" cy="16024"/>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椭圆 16"/>
            <p:cNvSpPr/>
            <p:nvPr/>
          </p:nvSpPr>
          <p:spPr>
            <a:xfrm>
              <a:off x="4222642" y="1556657"/>
              <a:ext cx="3744343" cy="3751986"/>
            </a:xfrm>
            <a:prstGeom prst="ellipse">
              <a:avLst/>
            </a:prstGeom>
            <a:gradFill flip="none" rotWithShape="1">
              <a:gsLst>
                <a:gs pos="50000">
                  <a:schemeClr val="tx1">
                    <a:alpha val="4000"/>
                  </a:schemeClr>
                </a:gs>
                <a:gs pos="0">
                  <a:schemeClr val="bg1">
                    <a:lumMod val="95000"/>
                    <a:alpha val="0"/>
                  </a:schemeClr>
                </a:gs>
                <a:gs pos="100000">
                  <a:schemeClr val="tx1">
                    <a:alpha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任意多边形 17"/>
            <p:cNvSpPr/>
            <p:nvPr/>
          </p:nvSpPr>
          <p:spPr>
            <a:xfrm rot="19800000" flipH="1">
              <a:off x="4224759" y="1557843"/>
              <a:ext cx="3742484" cy="3742315"/>
            </a:xfrm>
            <a:custGeom>
              <a:avLst/>
              <a:gdLst>
                <a:gd name="connsiteX0" fmla="*/ 2728883 w 3742484"/>
                <a:gd name="connsiteY0" fmla="*/ 3343109 h 3742315"/>
                <a:gd name="connsiteX1" fmla="*/ 2717169 w 3742484"/>
                <a:gd name="connsiteY1" fmla="*/ 3349872 h 3742315"/>
                <a:gd name="connsiteX2" fmla="*/ 2710573 w 3742484"/>
                <a:gd name="connsiteY2" fmla="*/ 3374489 h 3742315"/>
                <a:gd name="connsiteX3" fmla="*/ 2785153 w 3742484"/>
                <a:gd name="connsiteY3" fmla="*/ 3503665 h 3742315"/>
                <a:gd name="connsiteX4" fmla="*/ 2807242 w 3742484"/>
                <a:gd name="connsiteY4" fmla="*/ 3492357 h 3742315"/>
                <a:gd name="connsiteX5" fmla="*/ 2828080 w 3742484"/>
                <a:gd name="connsiteY5" fmla="*/ 3478881 h 3742315"/>
                <a:gd name="connsiteX6" fmla="*/ 2753500 w 3742484"/>
                <a:gd name="connsiteY6" fmla="*/ 3349705 h 3742315"/>
                <a:gd name="connsiteX7" fmla="*/ 2728883 w 3742484"/>
                <a:gd name="connsiteY7" fmla="*/ 3343109 h 3742315"/>
                <a:gd name="connsiteX8" fmla="*/ 3360899 w 3742484"/>
                <a:gd name="connsiteY8" fmla="*/ 2708687 h 3742315"/>
                <a:gd name="connsiteX9" fmla="*/ 3349956 w 3742484"/>
                <a:gd name="connsiteY9" fmla="*/ 2717084 h 3742315"/>
                <a:gd name="connsiteX10" fmla="*/ 3343194 w 3742484"/>
                <a:gd name="connsiteY10" fmla="*/ 2728797 h 3742315"/>
                <a:gd name="connsiteX11" fmla="*/ 3349790 w 3742484"/>
                <a:gd name="connsiteY11" fmla="*/ 2753415 h 3742315"/>
                <a:gd name="connsiteX12" fmla="*/ 3479320 w 3742484"/>
                <a:gd name="connsiteY12" fmla="*/ 2828199 h 3742315"/>
                <a:gd name="connsiteX13" fmla="*/ 3503148 w 3742484"/>
                <a:gd name="connsiteY13" fmla="*/ 2784719 h 3742315"/>
                <a:gd name="connsiteX14" fmla="*/ 3374574 w 3742484"/>
                <a:gd name="connsiteY14" fmla="*/ 2710487 h 3742315"/>
                <a:gd name="connsiteX15" fmla="*/ 3360899 w 3742484"/>
                <a:gd name="connsiteY15" fmla="*/ 2708687 h 3742315"/>
                <a:gd name="connsiteX16" fmla="*/ 1851736 w 3742484"/>
                <a:gd name="connsiteY16" fmla="*/ 3580002 h 3742315"/>
                <a:gd name="connsiteX17" fmla="*/ 1846458 w 3742484"/>
                <a:gd name="connsiteY17" fmla="*/ 3592745 h 3742315"/>
                <a:gd name="connsiteX18" fmla="*/ 1846458 w 3742484"/>
                <a:gd name="connsiteY18" fmla="*/ 3741210 h 3742315"/>
                <a:gd name="connsiteX19" fmla="*/ 1896026 w 3742484"/>
                <a:gd name="connsiteY19" fmla="*/ 3742315 h 3742315"/>
                <a:gd name="connsiteX20" fmla="*/ 1896026 w 3742484"/>
                <a:gd name="connsiteY20" fmla="*/ 3592745 h 3742315"/>
                <a:gd name="connsiteX21" fmla="*/ 1878005 w 3742484"/>
                <a:gd name="connsiteY21" fmla="*/ 3574724 h 3742315"/>
                <a:gd name="connsiteX22" fmla="*/ 1864480 w 3742484"/>
                <a:gd name="connsiteY22" fmla="*/ 3574724 h 3742315"/>
                <a:gd name="connsiteX23" fmla="*/ 1851736 w 3742484"/>
                <a:gd name="connsiteY23" fmla="*/ 3580002 h 3742315"/>
                <a:gd name="connsiteX24" fmla="*/ 999927 w 3742484"/>
                <a:gd name="connsiteY24" fmla="*/ 3341307 h 3742315"/>
                <a:gd name="connsiteX25" fmla="*/ 988985 w 3742484"/>
                <a:gd name="connsiteY25" fmla="*/ 3349703 h 3742315"/>
                <a:gd name="connsiteX26" fmla="*/ 914158 w 3742484"/>
                <a:gd name="connsiteY26" fmla="*/ 3479308 h 3742315"/>
                <a:gd name="connsiteX27" fmla="*/ 957640 w 3742484"/>
                <a:gd name="connsiteY27" fmla="*/ 3503132 h 3742315"/>
                <a:gd name="connsiteX28" fmla="*/ 1031912 w 3742484"/>
                <a:gd name="connsiteY28" fmla="*/ 3374488 h 3742315"/>
                <a:gd name="connsiteX29" fmla="*/ 1025316 w 3742484"/>
                <a:gd name="connsiteY29" fmla="*/ 3349870 h 3742315"/>
                <a:gd name="connsiteX30" fmla="*/ 1013602 w 3742484"/>
                <a:gd name="connsiteY30" fmla="*/ 3343108 h 3742315"/>
                <a:gd name="connsiteX31" fmla="*/ 999927 w 3742484"/>
                <a:gd name="connsiteY31" fmla="*/ 3341307 h 3742315"/>
                <a:gd name="connsiteX32" fmla="*/ 3580087 w 3742484"/>
                <a:gd name="connsiteY32" fmla="*/ 1851651 h 3742315"/>
                <a:gd name="connsiteX33" fmla="*/ 3574809 w 3742484"/>
                <a:gd name="connsiteY33" fmla="*/ 1864394 h 3742315"/>
                <a:gd name="connsiteX34" fmla="*/ 3574809 w 3742484"/>
                <a:gd name="connsiteY34" fmla="*/ 1877920 h 3742315"/>
                <a:gd name="connsiteX35" fmla="*/ 3592830 w 3742484"/>
                <a:gd name="connsiteY35" fmla="*/ 1895941 h 3742315"/>
                <a:gd name="connsiteX36" fmla="*/ 3741375 w 3742484"/>
                <a:gd name="connsiteY36" fmla="*/ 1895941 h 3742315"/>
                <a:gd name="connsiteX37" fmla="*/ 3742484 w 3742484"/>
                <a:gd name="connsiteY37" fmla="*/ 1846373 h 3742315"/>
                <a:gd name="connsiteX38" fmla="*/ 3592830 w 3742484"/>
                <a:gd name="connsiteY38" fmla="*/ 1846373 h 3742315"/>
                <a:gd name="connsiteX39" fmla="*/ 3580087 w 3742484"/>
                <a:gd name="connsiteY39" fmla="*/ 1851651 h 3742315"/>
                <a:gd name="connsiteX40" fmla="*/ 3349789 w 3742484"/>
                <a:gd name="connsiteY40" fmla="*/ 988899 h 3742315"/>
                <a:gd name="connsiteX41" fmla="*/ 3343193 w 3742484"/>
                <a:gd name="connsiteY41" fmla="*/ 1013517 h 3742315"/>
                <a:gd name="connsiteX42" fmla="*/ 3349956 w 3742484"/>
                <a:gd name="connsiteY42" fmla="*/ 1025230 h 3742315"/>
                <a:gd name="connsiteX43" fmla="*/ 3374573 w 3742484"/>
                <a:gd name="connsiteY43" fmla="*/ 1031827 h 3742315"/>
                <a:gd name="connsiteX44" fmla="*/ 3503899 w 3742484"/>
                <a:gd name="connsiteY44" fmla="*/ 957161 h 3742315"/>
                <a:gd name="connsiteX45" fmla="*/ 3492591 w 3742484"/>
                <a:gd name="connsiteY45" fmla="*/ 935071 h 3742315"/>
                <a:gd name="connsiteX46" fmla="*/ 3479115 w 3742484"/>
                <a:gd name="connsiteY46" fmla="*/ 914233 h 3742315"/>
                <a:gd name="connsiteX47" fmla="*/ 367911 w 3742484"/>
                <a:gd name="connsiteY47" fmla="*/ 2710487 h 3742315"/>
                <a:gd name="connsiteX48" fmla="*/ 238585 w 3742484"/>
                <a:gd name="connsiteY48" fmla="*/ 2785154 h 3742315"/>
                <a:gd name="connsiteX49" fmla="*/ 249894 w 3742484"/>
                <a:gd name="connsiteY49" fmla="*/ 2807243 h 3742315"/>
                <a:gd name="connsiteX50" fmla="*/ 263369 w 3742484"/>
                <a:gd name="connsiteY50" fmla="*/ 2828081 h 3742315"/>
                <a:gd name="connsiteX51" fmla="*/ 392695 w 3742484"/>
                <a:gd name="connsiteY51" fmla="*/ 2753415 h 3742315"/>
                <a:gd name="connsiteX52" fmla="*/ 399292 w 3742484"/>
                <a:gd name="connsiteY52" fmla="*/ 2728797 h 3742315"/>
                <a:gd name="connsiteX53" fmla="*/ 392529 w 3742484"/>
                <a:gd name="connsiteY53" fmla="*/ 2717084 h 3742315"/>
                <a:gd name="connsiteX54" fmla="*/ 367911 w 3742484"/>
                <a:gd name="connsiteY54" fmla="*/ 2710487 h 3742315"/>
                <a:gd name="connsiteX55" fmla="*/ 2784845 w 3742484"/>
                <a:gd name="connsiteY55" fmla="*/ 239183 h 3742315"/>
                <a:gd name="connsiteX56" fmla="*/ 2710573 w 3742484"/>
                <a:gd name="connsiteY56" fmla="*/ 367826 h 3742315"/>
                <a:gd name="connsiteX57" fmla="*/ 2717169 w 3742484"/>
                <a:gd name="connsiteY57" fmla="*/ 392443 h 3742315"/>
                <a:gd name="connsiteX58" fmla="*/ 2728883 w 3742484"/>
                <a:gd name="connsiteY58" fmla="*/ 399207 h 3742315"/>
                <a:gd name="connsiteX59" fmla="*/ 2753500 w 3742484"/>
                <a:gd name="connsiteY59" fmla="*/ 392610 h 3742315"/>
                <a:gd name="connsiteX60" fmla="*/ 2828327 w 3742484"/>
                <a:gd name="connsiteY60" fmla="*/ 263006 h 3742315"/>
                <a:gd name="connsiteX61" fmla="*/ 1109 w 3742484"/>
                <a:gd name="connsiteY61" fmla="*/ 1846373 h 3742315"/>
                <a:gd name="connsiteX62" fmla="*/ 0 w 3742484"/>
                <a:gd name="connsiteY62" fmla="*/ 1895941 h 3742315"/>
                <a:gd name="connsiteX63" fmla="*/ 149655 w 3742484"/>
                <a:gd name="connsiteY63" fmla="*/ 1895941 h 3742315"/>
                <a:gd name="connsiteX64" fmla="*/ 167676 w 3742484"/>
                <a:gd name="connsiteY64" fmla="*/ 1877920 h 3742315"/>
                <a:gd name="connsiteX65" fmla="*/ 167676 w 3742484"/>
                <a:gd name="connsiteY65" fmla="*/ 1864394 h 3742315"/>
                <a:gd name="connsiteX66" fmla="*/ 149655 w 3742484"/>
                <a:gd name="connsiteY66" fmla="*/ 1846373 h 3742315"/>
                <a:gd name="connsiteX67" fmla="*/ 1846459 w 3742484"/>
                <a:gd name="connsiteY67" fmla="*/ 0 h 3742315"/>
                <a:gd name="connsiteX68" fmla="*/ 1846459 w 3742484"/>
                <a:gd name="connsiteY68" fmla="*/ 149569 h 3742315"/>
                <a:gd name="connsiteX69" fmla="*/ 1864480 w 3742484"/>
                <a:gd name="connsiteY69" fmla="*/ 167590 h 3742315"/>
                <a:gd name="connsiteX70" fmla="*/ 1878005 w 3742484"/>
                <a:gd name="connsiteY70" fmla="*/ 167590 h 3742315"/>
                <a:gd name="connsiteX71" fmla="*/ 1896027 w 3742484"/>
                <a:gd name="connsiteY71" fmla="*/ 149569 h 3742315"/>
                <a:gd name="connsiteX72" fmla="*/ 1896027 w 3742484"/>
                <a:gd name="connsiteY72" fmla="*/ 1105 h 3742315"/>
                <a:gd name="connsiteX73" fmla="*/ 263165 w 3742484"/>
                <a:gd name="connsiteY73" fmla="*/ 914115 h 3742315"/>
                <a:gd name="connsiteX74" fmla="*/ 239337 w 3742484"/>
                <a:gd name="connsiteY74" fmla="*/ 957595 h 3742315"/>
                <a:gd name="connsiteX75" fmla="*/ 367911 w 3742484"/>
                <a:gd name="connsiteY75" fmla="*/ 1031827 h 3742315"/>
                <a:gd name="connsiteX76" fmla="*/ 392529 w 3742484"/>
                <a:gd name="connsiteY76" fmla="*/ 1025230 h 3742315"/>
                <a:gd name="connsiteX77" fmla="*/ 399291 w 3742484"/>
                <a:gd name="connsiteY77" fmla="*/ 1013517 h 3742315"/>
                <a:gd name="connsiteX78" fmla="*/ 392695 w 3742484"/>
                <a:gd name="connsiteY78" fmla="*/ 988899 h 3742315"/>
                <a:gd name="connsiteX79" fmla="*/ 935242 w 3742484"/>
                <a:gd name="connsiteY79" fmla="*/ 249958 h 3742315"/>
                <a:gd name="connsiteX80" fmla="*/ 914404 w 3742484"/>
                <a:gd name="connsiteY80" fmla="*/ 263434 h 3742315"/>
                <a:gd name="connsiteX81" fmla="*/ 988985 w 3742484"/>
                <a:gd name="connsiteY81" fmla="*/ 392612 h 3742315"/>
                <a:gd name="connsiteX82" fmla="*/ 1013602 w 3742484"/>
                <a:gd name="connsiteY82" fmla="*/ 399208 h 3742315"/>
                <a:gd name="connsiteX83" fmla="*/ 1025316 w 3742484"/>
                <a:gd name="connsiteY83" fmla="*/ 392445 h 3742315"/>
                <a:gd name="connsiteX84" fmla="*/ 1031912 w 3742484"/>
                <a:gd name="connsiteY84" fmla="*/ 367828 h 3742315"/>
                <a:gd name="connsiteX85" fmla="*/ 957331 w 3742484"/>
                <a:gd name="connsiteY85" fmla="*/ 238650 h 374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742484" h="3742315">
                  <a:moveTo>
                    <a:pt x="2728883" y="3343109"/>
                  </a:moveTo>
                  <a:lnTo>
                    <a:pt x="2717169" y="3349872"/>
                  </a:lnTo>
                  <a:cubicBezTo>
                    <a:pt x="2708549" y="3354848"/>
                    <a:pt x="2705596" y="3365869"/>
                    <a:pt x="2710573" y="3374489"/>
                  </a:cubicBezTo>
                  <a:lnTo>
                    <a:pt x="2785153" y="3503665"/>
                  </a:lnTo>
                  <a:lnTo>
                    <a:pt x="2807242" y="3492357"/>
                  </a:lnTo>
                  <a:lnTo>
                    <a:pt x="2828080" y="3478881"/>
                  </a:lnTo>
                  <a:lnTo>
                    <a:pt x="2753500" y="3349705"/>
                  </a:lnTo>
                  <a:cubicBezTo>
                    <a:pt x="2748523" y="3341085"/>
                    <a:pt x="2737502" y="3338132"/>
                    <a:pt x="2728883" y="3343109"/>
                  </a:cubicBezTo>
                  <a:close/>
                  <a:moveTo>
                    <a:pt x="3360899" y="2708687"/>
                  </a:moveTo>
                  <a:cubicBezTo>
                    <a:pt x="3356444" y="2709881"/>
                    <a:pt x="3352445" y="2712774"/>
                    <a:pt x="3349956" y="2717084"/>
                  </a:cubicBezTo>
                  <a:lnTo>
                    <a:pt x="3343194" y="2728797"/>
                  </a:lnTo>
                  <a:cubicBezTo>
                    <a:pt x="3338217" y="2737417"/>
                    <a:pt x="3341170" y="2748438"/>
                    <a:pt x="3349790" y="2753415"/>
                  </a:cubicBezTo>
                  <a:lnTo>
                    <a:pt x="3479320" y="2828199"/>
                  </a:lnTo>
                  <a:lnTo>
                    <a:pt x="3503148" y="2784719"/>
                  </a:lnTo>
                  <a:lnTo>
                    <a:pt x="3374574" y="2710487"/>
                  </a:lnTo>
                  <a:cubicBezTo>
                    <a:pt x="3370264" y="2707999"/>
                    <a:pt x="3365354" y="2707493"/>
                    <a:pt x="3360899" y="2708687"/>
                  </a:cubicBezTo>
                  <a:close/>
                  <a:moveTo>
                    <a:pt x="1851736" y="3580002"/>
                  </a:moveTo>
                  <a:cubicBezTo>
                    <a:pt x="1848475" y="3583264"/>
                    <a:pt x="1846458" y="3587769"/>
                    <a:pt x="1846458" y="3592745"/>
                  </a:cubicBezTo>
                  <a:lnTo>
                    <a:pt x="1846458" y="3741210"/>
                  </a:lnTo>
                  <a:lnTo>
                    <a:pt x="1896026" y="3742315"/>
                  </a:lnTo>
                  <a:lnTo>
                    <a:pt x="1896026" y="3592745"/>
                  </a:lnTo>
                  <a:cubicBezTo>
                    <a:pt x="1896026" y="3582792"/>
                    <a:pt x="1887958" y="3574724"/>
                    <a:pt x="1878005" y="3574724"/>
                  </a:cubicBezTo>
                  <a:lnTo>
                    <a:pt x="1864480" y="3574724"/>
                  </a:lnTo>
                  <a:cubicBezTo>
                    <a:pt x="1859503" y="3574725"/>
                    <a:pt x="1854998" y="3576741"/>
                    <a:pt x="1851736" y="3580002"/>
                  </a:cubicBezTo>
                  <a:close/>
                  <a:moveTo>
                    <a:pt x="999927" y="3341307"/>
                  </a:moveTo>
                  <a:cubicBezTo>
                    <a:pt x="995473" y="3342501"/>
                    <a:pt x="991473" y="3345393"/>
                    <a:pt x="988985" y="3349703"/>
                  </a:cubicBezTo>
                  <a:lnTo>
                    <a:pt x="914158" y="3479308"/>
                  </a:lnTo>
                  <a:lnTo>
                    <a:pt x="957640" y="3503132"/>
                  </a:lnTo>
                  <a:lnTo>
                    <a:pt x="1031912" y="3374488"/>
                  </a:lnTo>
                  <a:cubicBezTo>
                    <a:pt x="1036889" y="3365868"/>
                    <a:pt x="1033935" y="3354847"/>
                    <a:pt x="1025316" y="3349870"/>
                  </a:cubicBezTo>
                  <a:lnTo>
                    <a:pt x="1013602" y="3343108"/>
                  </a:lnTo>
                  <a:cubicBezTo>
                    <a:pt x="1009292" y="3340620"/>
                    <a:pt x="1004382" y="3340113"/>
                    <a:pt x="999927" y="3341307"/>
                  </a:cubicBezTo>
                  <a:close/>
                  <a:moveTo>
                    <a:pt x="3580087" y="1851651"/>
                  </a:moveTo>
                  <a:cubicBezTo>
                    <a:pt x="3576826" y="1854912"/>
                    <a:pt x="3574809" y="1859417"/>
                    <a:pt x="3574809" y="1864394"/>
                  </a:cubicBezTo>
                  <a:lnTo>
                    <a:pt x="3574809" y="1877920"/>
                  </a:lnTo>
                  <a:cubicBezTo>
                    <a:pt x="3574809" y="1887873"/>
                    <a:pt x="3582877" y="1895941"/>
                    <a:pt x="3592830" y="1895941"/>
                  </a:cubicBezTo>
                  <a:lnTo>
                    <a:pt x="3741375" y="1895941"/>
                  </a:lnTo>
                  <a:lnTo>
                    <a:pt x="3742484" y="1846373"/>
                  </a:lnTo>
                  <a:lnTo>
                    <a:pt x="3592830" y="1846373"/>
                  </a:lnTo>
                  <a:cubicBezTo>
                    <a:pt x="3587854" y="1846373"/>
                    <a:pt x="3583348" y="1848390"/>
                    <a:pt x="3580087" y="1851651"/>
                  </a:cubicBezTo>
                  <a:close/>
                  <a:moveTo>
                    <a:pt x="3349789" y="988899"/>
                  </a:moveTo>
                  <a:cubicBezTo>
                    <a:pt x="3341170" y="993876"/>
                    <a:pt x="3338217" y="1004897"/>
                    <a:pt x="3343193" y="1013517"/>
                  </a:cubicBezTo>
                  <a:lnTo>
                    <a:pt x="3349956" y="1025230"/>
                  </a:lnTo>
                  <a:cubicBezTo>
                    <a:pt x="3354933" y="1033850"/>
                    <a:pt x="3365954" y="1036803"/>
                    <a:pt x="3374573" y="1031827"/>
                  </a:cubicBezTo>
                  <a:lnTo>
                    <a:pt x="3503899" y="957161"/>
                  </a:lnTo>
                  <a:lnTo>
                    <a:pt x="3492591" y="935071"/>
                  </a:lnTo>
                  <a:lnTo>
                    <a:pt x="3479115" y="914233"/>
                  </a:lnTo>
                  <a:close/>
                  <a:moveTo>
                    <a:pt x="367911" y="2710487"/>
                  </a:moveTo>
                  <a:lnTo>
                    <a:pt x="238585" y="2785154"/>
                  </a:lnTo>
                  <a:lnTo>
                    <a:pt x="249894" y="2807243"/>
                  </a:lnTo>
                  <a:lnTo>
                    <a:pt x="263369" y="2828081"/>
                  </a:lnTo>
                  <a:lnTo>
                    <a:pt x="392695" y="2753415"/>
                  </a:lnTo>
                  <a:cubicBezTo>
                    <a:pt x="401315" y="2748438"/>
                    <a:pt x="404268" y="2737417"/>
                    <a:pt x="399292" y="2728797"/>
                  </a:cubicBezTo>
                  <a:lnTo>
                    <a:pt x="392529" y="2717084"/>
                  </a:lnTo>
                  <a:cubicBezTo>
                    <a:pt x="387552" y="2708464"/>
                    <a:pt x="376531" y="2705511"/>
                    <a:pt x="367911" y="2710487"/>
                  </a:cubicBezTo>
                  <a:close/>
                  <a:moveTo>
                    <a:pt x="2784845" y="239183"/>
                  </a:moveTo>
                  <a:lnTo>
                    <a:pt x="2710573" y="367826"/>
                  </a:lnTo>
                  <a:cubicBezTo>
                    <a:pt x="2705596" y="376446"/>
                    <a:pt x="2708549" y="387467"/>
                    <a:pt x="2717169" y="392443"/>
                  </a:cubicBezTo>
                  <a:lnTo>
                    <a:pt x="2728883" y="399207"/>
                  </a:lnTo>
                  <a:cubicBezTo>
                    <a:pt x="2737502" y="404183"/>
                    <a:pt x="2748523" y="401230"/>
                    <a:pt x="2753500" y="392610"/>
                  </a:cubicBezTo>
                  <a:lnTo>
                    <a:pt x="2828327" y="263006"/>
                  </a:lnTo>
                  <a:close/>
                  <a:moveTo>
                    <a:pt x="1109" y="1846373"/>
                  </a:moveTo>
                  <a:lnTo>
                    <a:pt x="0" y="1895941"/>
                  </a:lnTo>
                  <a:lnTo>
                    <a:pt x="149655" y="1895941"/>
                  </a:lnTo>
                  <a:cubicBezTo>
                    <a:pt x="159608" y="1895941"/>
                    <a:pt x="167676" y="1887873"/>
                    <a:pt x="167676" y="1877920"/>
                  </a:cubicBezTo>
                  <a:lnTo>
                    <a:pt x="167676" y="1864394"/>
                  </a:lnTo>
                  <a:cubicBezTo>
                    <a:pt x="167676" y="1854441"/>
                    <a:pt x="159608" y="1846373"/>
                    <a:pt x="149655" y="1846373"/>
                  </a:cubicBezTo>
                  <a:close/>
                  <a:moveTo>
                    <a:pt x="1846459" y="0"/>
                  </a:moveTo>
                  <a:lnTo>
                    <a:pt x="1846459" y="149569"/>
                  </a:lnTo>
                  <a:cubicBezTo>
                    <a:pt x="1846459" y="159522"/>
                    <a:pt x="1854527" y="167590"/>
                    <a:pt x="1864480" y="167590"/>
                  </a:cubicBezTo>
                  <a:lnTo>
                    <a:pt x="1878005" y="167590"/>
                  </a:lnTo>
                  <a:cubicBezTo>
                    <a:pt x="1887958" y="167590"/>
                    <a:pt x="1896027" y="159522"/>
                    <a:pt x="1896027" y="149569"/>
                  </a:cubicBezTo>
                  <a:lnTo>
                    <a:pt x="1896027" y="1105"/>
                  </a:lnTo>
                  <a:close/>
                  <a:moveTo>
                    <a:pt x="263165" y="914115"/>
                  </a:moveTo>
                  <a:lnTo>
                    <a:pt x="239337" y="957595"/>
                  </a:lnTo>
                  <a:lnTo>
                    <a:pt x="367911" y="1031827"/>
                  </a:lnTo>
                  <a:cubicBezTo>
                    <a:pt x="376531" y="1036803"/>
                    <a:pt x="387552" y="1033850"/>
                    <a:pt x="392529" y="1025230"/>
                  </a:cubicBezTo>
                  <a:lnTo>
                    <a:pt x="399291" y="1013517"/>
                  </a:lnTo>
                  <a:cubicBezTo>
                    <a:pt x="404268" y="1004897"/>
                    <a:pt x="401315" y="993876"/>
                    <a:pt x="392695" y="988899"/>
                  </a:cubicBezTo>
                  <a:close/>
                  <a:moveTo>
                    <a:pt x="935242" y="249958"/>
                  </a:moveTo>
                  <a:lnTo>
                    <a:pt x="914404" y="263434"/>
                  </a:lnTo>
                  <a:lnTo>
                    <a:pt x="988985" y="392612"/>
                  </a:lnTo>
                  <a:cubicBezTo>
                    <a:pt x="993961" y="401230"/>
                    <a:pt x="1004983" y="404184"/>
                    <a:pt x="1013602" y="399208"/>
                  </a:cubicBezTo>
                  <a:lnTo>
                    <a:pt x="1025316" y="392445"/>
                  </a:lnTo>
                  <a:cubicBezTo>
                    <a:pt x="1033936" y="387468"/>
                    <a:pt x="1036888" y="376446"/>
                    <a:pt x="1031912" y="367828"/>
                  </a:cubicBezTo>
                  <a:lnTo>
                    <a:pt x="957331" y="2386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75000"/>
                    <a:lumOff val="25000"/>
                  </a:prstClr>
                </a:solidFill>
                <a:cs typeface="+mn-ea"/>
                <a:sym typeface="+mn-lt"/>
              </a:endParaRPr>
            </a:p>
          </p:txBody>
        </p:sp>
      </p:grpSp>
      <p:sp>
        <p:nvSpPr>
          <p:cNvPr id="81" name="文本框 238"/>
          <p:cNvSpPr txBox="1"/>
          <p:nvPr/>
        </p:nvSpPr>
        <p:spPr>
          <a:xfrm>
            <a:off x="2328031" y="3194896"/>
            <a:ext cx="1346858" cy="319903"/>
          </a:xfrm>
          <a:prstGeom prst="rect">
            <a:avLst/>
          </a:prstGeom>
          <a:noFill/>
        </p:spPr>
        <p:txBody>
          <a:bodyPr wrap="square" lIns="86411" tIns="43205" rIns="86411" bIns="43205" rtlCol="0">
            <a:spAutoFit/>
          </a:bodyPr>
          <a:lstStyle/>
          <a:p>
            <a:pPr algn="r"/>
            <a:r>
              <a:rPr lang="zh-CN" altLang="en-US" sz="1500" dirty="0">
                <a:cs typeface="+mn-ea"/>
                <a:sym typeface="+mn-lt"/>
              </a:rPr>
              <a:t>添加标题</a:t>
            </a:r>
          </a:p>
        </p:txBody>
      </p:sp>
      <p:sp>
        <p:nvSpPr>
          <p:cNvPr id="84" name="文本框 241"/>
          <p:cNvSpPr txBox="1"/>
          <p:nvPr/>
        </p:nvSpPr>
        <p:spPr>
          <a:xfrm>
            <a:off x="2615039" y="1502677"/>
            <a:ext cx="1416250" cy="319903"/>
          </a:xfrm>
          <a:prstGeom prst="rect">
            <a:avLst/>
          </a:prstGeom>
          <a:noFill/>
        </p:spPr>
        <p:txBody>
          <a:bodyPr wrap="square" lIns="86411" tIns="43205" rIns="86411" bIns="43205" rtlCol="0">
            <a:spAutoFit/>
          </a:bodyPr>
          <a:lstStyle/>
          <a:p>
            <a:pPr algn="r"/>
            <a:r>
              <a:rPr lang="zh-CN" altLang="en-US" sz="1500" dirty="0">
                <a:cs typeface="+mn-ea"/>
                <a:sym typeface="+mn-lt"/>
              </a:rPr>
              <a:t>添加标题</a:t>
            </a:r>
          </a:p>
        </p:txBody>
      </p:sp>
      <p:sp>
        <p:nvSpPr>
          <p:cNvPr id="90" name="文本框 250"/>
          <p:cNvSpPr txBox="1"/>
          <p:nvPr/>
        </p:nvSpPr>
        <p:spPr>
          <a:xfrm>
            <a:off x="7546845" y="3111921"/>
            <a:ext cx="1328203" cy="319903"/>
          </a:xfrm>
          <a:prstGeom prst="rect">
            <a:avLst/>
          </a:prstGeom>
          <a:noFill/>
        </p:spPr>
        <p:txBody>
          <a:bodyPr wrap="square" lIns="86411" tIns="43205" rIns="86411" bIns="43205" rtlCol="0">
            <a:spAutoFit/>
          </a:bodyPr>
          <a:lstStyle/>
          <a:p>
            <a:r>
              <a:rPr lang="zh-CN" altLang="en-US" sz="1500" dirty="0">
                <a:cs typeface="+mn-ea"/>
                <a:sym typeface="+mn-lt"/>
              </a:rPr>
              <a:t>添加标题</a:t>
            </a:r>
          </a:p>
        </p:txBody>
      </p:sp>
      <p:sp>
        <p:nvSpPr>
          <p:cNvPr id="93" name="文本框 256"/>
          <p:cNvSpPr txBox="1"/>
          <p:nvPr/>
        </p:nvSpPr>
        <p:spPr>
          <a:xfrm>
            <a:off x="7092182" y="1547342"/>
            <a:ext cx="1416250" cy="319903"/>
          </a:xfrm>
          <a:prstGeom prst="rect">
            <a:avLst/>
          </a:prstGeom>
          <a:noFill/>
        </p:spPr>
        <p:txBody>
          <a:bodyPr wrap="square" lIns="86411" tIns="43205" rIns="86411" bIns="43205" rtlCol="0">
            <a:spAutoFit/>
          </a:bodyPr>
          <a:lstStyle/>
          <a:p>
            <a:r>
              <a:rPr lang="zh-CN" altLang="en-US" sz="1500" dirty="0">
                <a:cs typeface="+mn-ea"/>
                <a:sym typeface="+mn-lt"/>
              </a:rPr>
              <a:t>添加标题</a:t>
            </a:r>
          </a:p>
        </p:txBody>
      </p:sp>
      <p:sp>
        <p:nvSpPr>
          <p:cNvPr id="96" name="文本框 259"/>
          <p:cNvSpPr txBox="1"/>
          <p:nvPr/>
        </p:nvSpPr>
        <p:spPr>
          <a:xfrm>
            <a:off x="2615039" y="5010600"/>
            <a:ext cx="1416250" cy="319828"/>
          </a:xfrm>
          <a:prstGeom prst="rect">
            <a:avLst/>
          </a:prstGeom>
          <a:noFill/>
        </p:spPr>
        <p:txBody>
          <a:bodyPr wrap="square" lIns="86411" tIns="43205" rIns="86411" bIns="43205" rtlCol="0">
            <a:spAutoFit/>
          </a:bodyPr>
          <a:lstStyle/>
          <a:p>
            <a:pPr algn="r"/>
            <a:r>
              <a:rPr lang="zh-CN" altLang="en-US" sz="1500" dirty="0">
                <a:cs typeface="+mn-ea"/>
                <a:sym typeface="+mn-lt"/>
              </a:rPr>
              <a:t>添加标题</a:t>
            </a:r>
          </a:p>
        </p:txBody>
      </p:sp>
      <p:sp>
        <p:nvSpPr>
          <p:cNvPr id="99" name="文本框 262"/>
          <p:cNvSpPr txBox="1"/>
          <p:nvPr/>
        </p:nvSpPr>
        <p:spPr>
          <a:xfrm>
            <a:off x="7218691" y="4744524"/>
            <a:ext cx="1416250" cy="319903"/>
          </a:xfrm>
          <a:prstGeom prst="rect">
            <a:avLst/>
          </a:prstGeom>
          <a:noFill/>
        </p:spPr>
        <p:txBody>
          <a:bodyPr wrap="square" lIns="86411" tIns="43205" rIns="86411" bIns="43205" rtlCol="0">
            <a:spAutoFit/>
          </a:bodyPr>
          <a:lstStyle/>
          <a:p>
            <a:r>
              <a:rPr lang="zh-CN" altLang="en-US" sz="1500" dirty="0">
                <a:cs typeface="+mn-ea"/>
                <a:sym typeface="+mn-lt"/>
              </a:rPr>
              <a:t>添加标题</a:t>
            </a:r>
          </a:p>
        </p:txBody>
      </p:sp>
      <p:sp>
        <p:nvSpPr>
          <p:cNvPr id="143" name="文本框 129"/>
          <p:cNvSpPr txBox="1"/>
          <p:nvPr/>
        </p:nvSpPr>
        <p:spPr>
          <a:xfrm>
            <a:off x="1508966" y="1815466"/>
            <a:ext cx="2518226" cy="1017871"/>
          </a:xfrm>
          <a:prstGeom prst="rect">
            <a:avLst/>
          </a:prstGeom>
          <a:noFill/>
        </p:spPr>
        <p:txBody>
          <a:bodyPr wrap="square" lIns="86411" tIns="43205" rIns="86411" bIns="43205" rtlCol="0">
            <a:spAutoFit/>
          </a:bodyPr>
          <a:lstStyle/>
          <a:p>
            <a:pPr algn="r">
              <a:lnSpc>
                <a:spcPct val="150000"/>
              </a:lnSpc>
            </a:pPr>
            <a:r>
              <a:rPr lang="zh-CN" altLang="en-US" sz="1000" dirty="0">
                <a:cs typeface="+mn-ea"/>
                <a:sym typeface="+mn-lt"/>
              </a:rPr>
              <a:t>点击添加文字说明详情介绍点击添加文字说明详情介绍点击添加文字说明详情介绍点击添加文字说明详情介绍</a:t>
            </a:r>
          </a:p>
          <a:p>
            <a:pPr algn="r">
              <a:lnSpc>
                <a:spcPct val="150000"/>
              </a:lnSpc>
            </a:pPr>
            <a:endParaRPr lang="zh-CN" altLang="en-US" sz="1000" dirty="0">
              <a:cs typeface="+mn-ea"/>
              <a:sym typeface="+mn-lt"/>
            </a:endParaRPr>
          </a:p>
        </p:txBody>
      </p:sp>
      <p:sp>
        <p:nvSpPr>
          <p:cNvPr id="144" name="文本框 129"/>
          <p:cNvSpPr txBox="1"/>
          <p:nvPr/>
        </p:nvSpPr>
        <p:spPr>
          <a:xfrm>
            <a:off x="1168665" y="3531531"/>
            <a:ext cx="2518226" cy="1017871"/>
          </a:xfrm>
          <a:prstGeom prst="rect">
            <a:avLst/>
          </a:prstGeom>
          <a:noFill/>
        </p:spPr>
        <p:txBody>
          <a:bodyPr wrap="square" lIns="86411" tIns="43205" rIns="86411" bIns="43205" rtlCol="0">
            <a:spAutoFit/>
          </a:bodyPr>
          <a:lstStyle/>
          <a:p>
            <a:pPr algn="r">
              <a:lnSpc>
                <a:spcPct val="150000"/>
              </a:lnSpc>
            </a:pPr>
            <a:r>
              <a:rPr lang="zh-CN" altLang="en-US" sz="1000" dirty="0">
                <a:cs typeface="+mn-ea"/>
                <a:sym typeface="+mn-lt"/>
              </a:rPr>
              <a:t>点击添加文字说明详情介绍点击添加文字说明详情介绍点击添加文字说明详情介绍点击添加文字说明详情介绍</a:t>
            </a:r>
          </a:p>
          <a:p>
            <a:pPr algn="r">
              <a:lnSpc>
                <a:spcPct val="150000"/>
              </a:lnSpc>
            </a:pPr>
            <a:endParaRPr lang="zh-CN" altLang="en-US" sz="1000" dirty="0">
              <a:cs typeface="+mn-ea"/>
              <a:sym typeface="+mn-lt"/>
            </a:endParaRPr>
          </a:p>
        </p:txBody>
      </p:sp>
      <p:sp>
        <p:nvSpPr>
          <p:cNvPr id="145" name="文本框 129"/>
          <p:cNvSpPr txBox="1"/>
          <p:nvPr/>
        </p:nvSpPr>
        <p:spPr>
          <a:xfrm>
            <a:off x="1518579" y="5373620"/>
            <a:ext cx="2518226" cy="1017871"/>
          </a:xfrm>
          <a:prstGeom prst="rect">
            <a:avLst/>
          </a:prstGeom>
          <a:noFill/>
        </p:spPr>
        <p:txBody>
          <a:bodyPr wrap="square" lIns="86411" tIns="43205" rIns="86411" bIns="43205" rtlCol="0">
            <a:spAutoFit/>
          </a:bodyPr>
          <a:lstStyle/>
          <a:p>
            <a:pPr algn="r">
              <a:lnSpc>
                <a:spcPct val="150000"/>
              </a:lnSpc>
            </a:pPr>
            <a:r>
              <a:rPr lang="zh-CN" altLang="en-US" sz="1000" dirty="0">
                <a:cs typeface="+mn-ea"/>
                <a:sym typeface="+mn-lt"/>
              </a:rPr>
              <a:t>点击添加文字说明详情介绍点击添加文字说明详情介绍点击添加文字说明详情介绍点击添加文字说明详情介绍</a:t>
            </a:r>
          </a:p>
          <a:p>
            <a:pPr algn="r">
              <a:lnSpc>
                <a:spcPct val="150000"/>
              </a:lnSpc>
            </a:pPr>
            <a:endParaRPr lang="zh-CN" altLang="en-US" sz="1000" dirty="0">
              <a:cs typeface="+mn-ea"/>
              <a:sym typeface="+mn-lt"/>
            </a:endParaRPr>
          </a:p>
        </p:txBody>
      </p:sp>
      <p:sp>
        <p:nvSpPr>
          <p:cNvPr id="146" name="文本框 129"/>
          <p:cNvSpPr txBox="1"/>
          <p:nvPr/>
        </p:nvSpPr>
        <p:spPr>
          <a:xfrm>
            <a:off x="7070424" y="1889494"/>
            <a:ext cx="2518226" cy="1017871"/>
          </a:xfrm>
          <a:prstGeom prst="rect">
            <a:avLst/>
          </a:prstGeom>
          <a:noFill/>
        </p:spPr>
        <p:txBody>
          <a:bodyPr wrap="square" lIns="86411" tIns="43205" rIns="86411" bIns="43205" rtlCol="0">
            <a:spAutoFit/>
          </a:bodyPr>
          <a:lstStyle/>
          <a:p>
            <a:pPr>
              <a:lnSpc>
                <a:spcPct val="150000"/>
              </a:lnSpc>
            </a:pPr>
            <a:r>
              <a:rPr lang="zh-CN" altLang="en-US" sz="1000" dirty="0">
                <a:cs typeface="+mn-ea"/>
                <a:sym typeface="+mn-lt"/>
              </a:rPr>
              <a:t>点击添加文字说明详情介绍点击添加文字说明详情介绍点击添加文字说明详情介绍点击添加文字说明详情介绍</a:t>
            </a:r>
          </a:p>
          <a:p>
            <a:pPr>
              <a:lnSpc>
                <a:spcPct val="150000"/>
              </a:lnSpc>
            </a:pPr>
            <a:endParaRPr lang="zh-CN" altLang="en-US" sz="1000" dirty="0">
              <a:cs typeface="+mn-ea"/>
              <a:sym typeface="+mn-lt"/>
            </a:endParaRPr>
          </a:p>
        </p:txBody>
      </p:sp>
      <p:sp>
        <p:nvSpPr>
          <p:cNvPr id="147" name="文本框 129"/>
          <p:cNvSpPr txBox="1"/>
          <p:nvPr/>
        </p:nvSpPr>
        <p:spPr>
          <a:xfrm>
            <a:off x="7546845" y="3462764"/>
            <a:ext cx="2518226" cy="1017871"/>
          </a:xfrm>
          <a:prstGeom prst="rect">
            <a:avLst/>
          </a:prstGeom>
          <a:noFill/>
        </p:spPr>
        <p:txBody>
          <a:bodyPr wrap="square" lIns="86411" tIns="43205" rIns="86411" bIns="43205" rtlCol="0">
            <a:spAutoFit/>
          </a:bodyPr>
          <a:lstStyle/>
          <a:p>
            <a:pPr>
              <a:lnSpc>
                <a:spcPct val="150000"/>
              </a:lnSpc>
            </a:pPr>
            <a:r>
              <a:rPr lang="zh-CN" altLang="en-US" sz="1000" dirty="0">
                <a:cs typeface="+mn-ea"/>
                <a:sym typeface="+mn-lt"/>
              </a:rPr>
              <a:t>点击添加文字说明详情介绍点击添加文字说明详情介绍点击添加文字说明详情介绍点击添加文字说明详情介绍</a:t>
            </a:r>
          </a:p>
          <a:p>
            <a:pPr>
              <a:lnSpc>
                <a:spcPct val="150000"/>
              </a:lnSpc>
            </a:pPr>
            <a:endParaRPr lang="zh-CN" altLang="en-US" sz="1000" dirty="0">
              <a:cs typeface="+mn-ea"/>
              <a:sym typeface="+mn-lt"/>
            </a:endParaRPr>
          </a:p>
        </p:txBody>
      </p:sp>
      <p:sp>
        <p:nvSpPr>
          <p:cNvPr id="148" name="文本框 129"/>
          <p:cNvSpPr txBox="1"/>
          <p:nvPr/>
        </p:nvSpPr>
        <p:spPr>
          <a:xfrm>
            <a:off x="7206544" y="5077517"/>
            <a:ext cx="2518226" cy="1017871"/>
          </a:xfrm>
          <a:prstGeom prst="rect">
            <a:avLst/>
          </a:prstGeom>
          <a:noFill/>
        </p:spPr>
        <p:txBody>
          <a:bodyPr wrap="square" lIns="86411" tIns="43205" rIns="86411" bIns="43205" rtlCol="0">
            <a:spAutoFit/>
          </a:bodyPr>
          <a:lstStyle/>
          <a:p>
            <a:pPr>
              <a:lnSpc>
                <a:spcPct val="150000"/>
              </a:lnSpc>
            </a:pPr>
            <a:r>
              <a:rPr lang="zh-CN" altLang="en-US" sz="1000" dirty="0">
                <a:cs typeface="+mn-ea"/>
                <a:sym typeface="+mn-lt"/>
              </a:rPr>
              <a:t>点击添加文字说明详情介绍点击添加文字说明详情介绍点击添加文字说明详情介绍点击添加文字说明详情介绍</a:t>
            </a:r>
          </a:p>
          <a:p>
            <a:pPr>
              <a:lnSpc>
                <a:spcPct val="150000"/>
              </a:lnSpc>
            </a:pPr>
            <a:endParaRPr lang="zh-CN" altLang="en-US" sz="1000" dirty="0">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2000"/>
                            </p:stCondLst>
                            <p:childTnLst>
                              <p:par>
                                <p:cTn id="13" presetID="14" presetClass="entr" presetSubtype="5"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randombar(vertical)">
                                      <p:cBhvr>
                                        <p:cTn id="15" dur="500"/>
                                        <p:tgtEl>
                                          <p:spTgt spid="81"/>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randombar(vertical)">
                                      <p:cBhvr>
                                        <p:cTn id="18" dur="500"/>
                                        <p:tgtEl>
                                          <p:spTgt spid="84"/>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randombar(vertical)">
                                      <p:cBhvr>
                                        <p:cTn id="21" dur="500"/>
                                        <p:tgtEl>
                                          <p:spTgt spid="96"/>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randombar(vertical)">
                                      <p:cBhvr>
                                        <p:cTn id="24" dur="500"/>
                                        <p:tgtEl>
                                          <p:spTgt spid="143"/>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randombar(vertical)">
                                      <p:cBhvr>
                                        <p:cTn id="27" dur="500"/>
                                        <p:tgtEl>
                                          <p:spTgt spid="144"/>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randombar(vertical)">
                                      <p:cBhvr>
                                        <p:cTn id="30" dur="500"/>
                                        <p:tgtEl>
                                          <p:spTgt spid="145"/>
                                        </p:tgtEl>
                                      </p:cBhvr>
                                    </p:animEffect>
                                  </p:childTnLst>
                                </p:cTn>
                              </p:par>
                              <p:par>
                                <p:cTn id="31" presetID="14" presetClass="entr" presetSubtype="5"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randombar(vertical)">
                                      <p:cBhvr>
                                        <p:cTn id="33" dur="500"/>
                                        <p:tgtEl>
                                          <p:spTgt spid="93"/>
                                        </p:tgtEl>
                                      </p:cBhvr>
                                    </p:animEffect>
                                  </p:childTnLst>
                                </p:cTn>
                              </p:par>
                              <p:par>
                                <p:cTn id="34" presetID="14" presetClass="entr" presetSubtype="5" fill="hold" grpId="0" nodeType="withEffect">
                                  <p:stCondLst>
                                    <p:cond delay="0"/>
                                  </p:stCondLst>
                                  <p:childTnLst>
                                    <p:set>
                                      <p:cBhvr>
                                        <p:cTn id="35" dur="1" fill="hold">
                                          <p:stCondLst>
                                            <p:cond delay="0"/>
                                          </p:stCondLst>
                                        </p:cTn>
                                        <p:tgtEl>
                                          <p:spTgt spid="146"/>
                                        </p:tgtEl>
                                        <p:attrNameLst>
                                          <p:attrName>style.visibility</p:attrName>
                                        </p:attrNameLst>
                                      </p:cBhvr>
                                      <p:to>
                                        <p:strVal val="visible"/>
                                      </p:to>
                                    </p:set>
                                    <p:animEffect transition="in" filter="randombar(vertical)">
                                      <p:cBhvr>
                                        <p:cTn id="36" dur="500"/>
                                        <p:tgtEl>
                                          <p:spTgt spid="146"/>
                                        </p:tgtEl>
                                      </p:cBhvr>
                                    </p:animEffect>
                                  </p:childTnLst>
                                </p:cTn>
                              </p:par>
                              <p:par>
                                <p:cTn id="37" presetID="14" presetClass="entr" presetSubtype="5"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randombar(vertical)">
                                      <p:cBhvr>
                                        <p:cTn id="39" dur="500"/>
                                        <p:tgtEl>
                                          <p:spTgt spid="90"/>
                                        </p:tgtEl>
                                      </p:cBhvr>
                                    </p:animEffect>
                                  </p:childTnLst>
                                </p:cTn>
                              </p:par>
                              <p:par>
                                <p:cTn id="40" presetID="14" presetClass="entr" presetSubtype="5" fill="hold" grpId="0" nodeType="with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randombar(vertical)">
                                      <p:cBhvr>
                                        <p:cTn id="42" dur="500"/>
                                        <p:tgtEl>
                                          <p:spTgt spid="147"/>
                                        </p:tgtEl>
                                      </p:cBhvr>
                                    </p:animEffect>
                                  </p:childTnLst>
                                </p:cTn>
                              </p:par>
                              <p:par>
                                <p:cTn id="43" presetID="14" presetClass="entr" presetSubtype="5"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randombar(vertical)">
                                      <p:cBhvr>
                                        <p:cTn id="45" dur="500"/>
                                        <p:tgtEl>
                                          <p:spTgt spid="99"/>
                                        </p:tgtEl>
                                      </p:cBhvr>
                                    </p:animEffect>
                                  </p:childTnLst>
                                </p:cTn>
                              </p:par>
                              <p:par>
                                <p:cTn id="46" presetID="14" presetClass="entr" presetSubtype="5" fill="hold" grpId="0" nodeType="withEffect">
                                  <p:stCondLst>
                                    <p:cond delay="0"/>
                                  </p:stCondLst>
                                  <p:childTnLst>
                                    <p:set>
                                      <p:cBhvr>
                                        <p:cTn id="47" dur="1" fill="hold">
                                          <p:stCondLst>
                                            <p:cond delay="0"/>
                                          </p:stCondLst>
                                        </p:cTn>
                                        <p:tgtEl>
                                          <p:spTgt spid="148"/>
                                        </p:tgtEl>
                                        <p:attrNameLst>
                                          <p:attrName>style.visibility</p:attrName>
                                        </p:attrNameLst>
                                      </p:cBhvr>
                                      <p:to>
                                        <p:strVal val="visible"/>
                                      </p:to>
                                    </p:set>
                                    <p:animEffect transition="in" filter="randombar(vertical)">
                                      <p:cBhvr>
                                        <p:cTn id="48"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4" grpId="0"/>
      <p:bldP spid="90" grpId="0"/>
      <p:bldP spid="93" grpId="0"/>
      <p:bldP spid="96" grpId="0"/>
      <p:bldP spid="99" grpId="0"/>
      <p:bldP spid="143" grpId="0"/>
      <p:bldP spid="144" grpId="0"/>
      <p:bldP spid="145" grpId="0"/>
      <p:bldP spid="146" grpId="0"/>
      <p:bldP spid="147" grpId="0"/>
      <p:bldP spid="1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2348065" y="3014875"/>
            <a:ext cx="952785" cy="758810"/>
            <a:chOff x="2583377" y="3043452"/>
            <a:chExt cx="1008183" cy="803052"/>
          </a:xfrm>
        </p:grpSpPr>
        <p:sp>
          <p:nvSpPr>
            <p:cNvPr id="9" name="椭圆 8"/>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6" name="椭圆 85"/>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31" name="直接连接符 30"/>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组合 86"/>
          <p:cNvGrpSpPr/>
          <p:nvPr/>
        </p:nvGrpSpPr>
        <p:grpSpPr>
          <a:xfrm>
            <a:off x="5222995" y="3014875"/>
            <a:ext cx="952785" cy="758810"/>
            <a:chOff x="2583377" y="3043452"/>
            <a:chExt cx="1008183" cy="803052"/>
          </a:xfrm>
        </p:grpSpPr>
        <p:sp>
          <p:nvSpPr>
            <p:cNvPr id="88" name="椭圆 87"/>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9" name="椭圆 88"/>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90" name="直接连接符 89"/>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组合 90"/>
          <p:cNvGrpSpPr/>
          <p:nvPr/>
        </p:nvGrpSpPr>
        <p:grpSpPr>
          <a:xfrm>
            <a:off x="8135742" y="3014875"/>
            <a:ext cx="952785" cy="758810"/>
            <a:chOff x="2583377" y="3043452"/>
            <a:chExt cx="1008183" cy="803052"/>
          </a:xfrm>
        </p:grpSpPr>
        <p:sp>
          <p:nvSpPr>
            <p:cNvPr id="92" name="椭圆 91"/>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3" name="椭圆 92"/>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94" name="直接连接符 93"/>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组合 94"/>
          <p:cNvGrpSpPr/>
          <p:nvPr/>
        </p:nvGrpSpPr>
        <p:grpSpPr>
          <a:xfrm flipH="1">
            <a:off x="3865247" y="3014875"/>
            <a:ext cx="952785" cy="758810"/>
            <a:chOff x="2583377" y="3043452"/>
            <a:chExt cx="1008183" cy="803052"/>
          </a:xfrm>
        </p:grpSpPr>
        <p:sp>
          <p:nvSpPr>
            <p:cNvPr id="96" name="椭圆 95"/>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7" name="椭圆 96"/>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98" name="直接连接符 97"/>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组合 98"/>
          <p:cNvGrpSpPr/>
          <p:nvPr/>
        </p:nvGrpSpPr>
        <p:grpSpPr>
          <a:xfrm flipH="1">
            <a:off x="6779817" y="3014875"/>
            <a:ext cx="952785" cy="758810"/>
            <a:chOff x="2583377" y="3043452"/>
            <a:chExt cx="1008183" cy="803052"/>
          </a:xfrm>
        </p:grpSpPr>
        <p:sp>
          <p:nvSpPr>
            <p:cNvPr id="100" name="椭圆 99"/>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1" name="椭圆 100"/>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102" name="直接连接符 101"/>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组合 21"/>
          <p:cNvGrpSpPr/>
          <p:nvPr/>
        </p:nvGrpSpPr>
        <p:grpSpPr>
          <a:xfrm>
            <a:off x="1551775" y="3557244"/>
            <a:ext cx="1189037" cy="1188855"/>
            <a:chOff x="1642000" y="3516998"/>
            <a:chExt cx="1258170" cy="1258170"/>
          </a:xfrm>
        </p:grpSpPr>
        <p:sp>
          <p:nvSpPr>
            <p:cNvPr id="5" name="椭圆 4"/>
            <p:cNvSpPr/>
            <p:nvPr/>
          </p:nvSpPr>
          <p:spPr>
            <a:xfrm>
              <a:off x="1642000" y="3516998"/>
              <a:ext cx="1258170"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 name="椭圆 5"/>
            <p:cNvSpPr/>
            <p:nvPr/>
          </p:nvSpPr>
          <p:spPr>
            <a:xfrm>
              <a:off x="1785510" y="3660508"/>
              <a:ext cx="971150"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 name="椭圆 6"/>
          <p:cNvSpPr/>
          <p:nvPr/>
        </p:nvSpPr>
        <p:spPr>
          <a:xfrm>
            <a:off x="1803974" y="3809404"/>
            <a:ext cx="684640" cy="684535"/>
          </a:xfrm>
          <a:prstGeom prst="ellipse">
            <a:avLst/>
          </a:prstGeom>
          <a:solidFill>
            <a:schemeClr val="accent1"/>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18" name="组合 35"/>
          <p:cNvGrpSpPr/>
          <p:nvPr/>
        </p:nvGrpSpPr>
        <p:grpSpPr>
          <a:xfrm>
            <a:off x="2991519" y="2118729"/>
            <a:ext cx="1189037" cy="1188855"/>
            <a:chOff x="3165455" y="1994612"/>
            <a:chExt cx="1258170" cy="1258170"/>
          </a:xfrm>
        </p:grpSpPr>
        <p:sp>
          <p:nvSpPr>
            <p:cNvPr id="11" name="椭圆 10"/>
            <p:cNvSpPr/>
            <p:nvPr/>
          </p:nvSpPr>
          <p:spPr>
            <a:xfrm>
              <a:off x="3165455" y="1994612"/>
              <a:ext cx="1258170"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椭圆 11"/>
            <p:cNvSpPr/>
            <p:nvPr/>
          </p:nvSpPr>
          <p:spPr>
            <a:xfrm>
              <a:off x="3308965" y="2138122"/>
              <a:ext cx="971150"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3" name="椭圆 12"/>
          <p:cNvSpPr/>
          <p:nvPr/>
        </p:nvSpPr>
        <p:spPr>
          <a:xfrm>
            <a:off x="3243719" y="2370890"/>
            <a:ext cx="684640" cy="684535"/>
          </a:xfrm>
          <a:prstGeom prst="ellipse">
            <a:avLst/>
          </a:prstGeom>
          <a:solidFill>
            <a:schemeClr val="accent2"/>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22" name="组合 37"/>
          <p:cNvGrpSpPr/>
          <p:nvPr/>
        </p:nvGrpSpPr>
        <p:grpSpPr>
          <a:xfrm>
            <a:off x="5868988" y="2118729"/>
            <a:ext cx="1189037" cy="1188855"/>
            <a:chOff x="6210227" y="1994612"/>
            <a:chExt cx="1258170" cy="1258170"/>
          </a:xfrm>
        </p:grpSpPr>
        <p:sp>
          <p:nvSpPr>
            <p:cNvPr id="15" name="椭圆 14"/>
            <p:cNvSpPr/>
            <p:nvPr/>
          </p:nvSpPr>
          <p:spPr>
            <a:xfrm>
              <a:off x="6210227" y="1994612"/>
              <a:ext cx="1258170"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椭圆 15"/>
            <p:cNvSpPr/>
            <p:nvPr/>
          </p:nvSpPr>
          <p:spPr>
            <a:xfrm>
              <a:off x="6353737" y="2138122"/>
              <a:ext cx="971150"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7" name="椭圆 16"/>
          <p:cNvSpPr/>
          <p:nvPr/>
        </p:nvSpPr>
        <p:spPr>
          <a:xfrm>
            <a:off x="6121187" y="2370890"/>
            <a:ext cx="684640" cy="684535"/>
          </a:xfrm>
          <a:prstGeom prst="ellipse">
            <a:avLst/>
          </a:prstGeom>
          <a:solidFill>
            <a:schemeClr val="accent4"/>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23" name="组合 36"/>
          <p:cNvGrpSpPr/>
          <p:nvPr/>
        </p:nvGrpSpPr>
        <p:grpSpPr>
          <a:xfrm>
            <a:off x="4430254" y="3557242"/>
            <a:ext cx="1189037" cy="1188855"/>
            <a:chOff x="4687841" y="3516997"/>
            <a:chExt cx="1258170" cy="1258170"/>
          </a:xfrm>
        </p:grpSpPr>
        <p:sp>
          <p:nvSpPr>
            <p:cNvPr id="19" name="椭圆 18"/>
            <p:cNvSpPr/>
            <p:nvPr/>
          </p:nvSpPr>
          <p:spPr>
            <a:xfrm>
              <a:off x="4687841" y="3516997"/>
              <a:ext cx="1258170"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椭圆 19"/>
            <p:cNvSpPr/>
            <p:nvPr/>
          </p:nvSpPr>
          <p:spPr>
            <a:xfrm>
              <a:off x="4831351" y="3660507"/>
              <a:ext cx="971150"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1" name="椭圆 20"/>
          <p:cNvSpPr/>
          <p:nvPr/>
        </p:nvSpPr>
        <p:spPr>
          <a:xfrm>
            <a:off x="4682453" y="3809404"/>
            <a:ext cx="684640" cy="684535"/>
          </a:xfrm>
          <a:prstGeom prst="ellipse">
            <a:avLst/>
          </a:prstGeom>
          <a:solidFill>
            <a:schemeClr val="accent3"/>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27" name="组合 103"/>
          <p:cNvGrpSpPr/>
          <p:nvPr/>
        </p:nvGrpSpPr>
        <p:grpSpPr>
          <a:xfrm>
            <a:off x="8781264" y="2118729"/>
            <a:ext cx="1189037" cy="1188855"/>
            <a:chOff x="9291831" y="1994612"/>
            <a:chExt cx="1258170" cy="1258170"/>
          </a:xfrm>
        </p:grpSpPr>
        <p:sp>
          <p:nvSpPr>
            <p:cNvPr id="24" name="椭圆 23"/>
            <p:cNvSpPr/>
            <p:nvPr/>
          </p:nvSpPr>
          <p:spPr>
            <a:xfrm>
              <a:off x="9291831" y="1994612"/>
              <a:ext cx="1258170"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椭圆 24"/>
            <p:cNvSpPr/>
            <p:nvPr/>
          </p:nvSpPr>
          <p:spPr>
            <a:xfrm>
              <a:off x="9435341" y="2138122"/>
              <a:ext cx="971150"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6" name="椭圆 25"/>
          <p:cNvSpPr/>
          <p:nvPr/>
        </p:nvSpPr>
        <p:spPr>
          <a:xfrm>
            <a:off x="9033464" y="2370890"/>
            <a:ext cx="684640" cy="684535"/>
          </a:xfrm>
          <a:prstGeom prst="ellipse">
            <a:avLst/>
          </a:prstGeom>
          <a:solidFill>
            <a:schemeClr val="tx2"/>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32" name="组合 102"/>
          <p:cNvGrpSpPr/>
          <p:nvPr/>
        </p:nvGrpSpPr>
        <p:grpSpPr>
          <a:xfrm>
            <a:off x="7342530" y="3557242"/>
            <a:ext cx="1189037" cy="1188855"/>
            <a:chOff x="7769445" y="3516997"/>
            <a:chExt cx="1258170" cy="1258170"/>
          </a:xfrm>
        </p:grpSpPr>
        <p:sp>
          <p:nvSpPr>
            <p:cNvPr id="28" name="椭圆 27"/>
            <p:cNvSpPr/>
            <p:nvPr/>
          </p:nvSpPr>
          <p:spPr>
            <a:xfrm>
              <a:off x="7769445" y="3516997"/>
              <a:ext cx="1258170"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椭圆 28"/>
            <p:cNvSpPr/>
            <p:nvPr/>
          </p:nvSpPr>
          <p:spPr>
            <a:xfrm>
              <a:off x="7912955" y="3660507"/>
              <a:ext cx="971150"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0" name="椭圆 29"/>
          <p:cNvSpPr/>
          <p:nvPr/>
        </p:nvSpPr>
        <p:spPr>
          <a:xfrm>
            <a:off x="7594729" y="3809404"/>
            <a:ext cx="684640" cy="684535"/>
          </a:xfrm>
          <a:prstGeom prst="ellipse">
            <a:avLst/>
          </a:prstGeom>
          <a:solidFill>
            <a:schemeClr val="accent6"/>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35" name="组合 34"/>
          <p:cNvGrpSpPr/>
          <p:nvPr/>
        </p:nvGrpSpPr>
        <p:grpSpPr>
          <a:xfrm>
            <a:off x="1374204" y="2352488"/>
            <a:ext cx="1817451" cy="1215959"/>
            <a:chOff x="3776606" y="1864544"/>
            <a:chExt cx="1923123" cy="1286854"/>
          </a:xfrm>
        </p:grpSpPr>
        <p:sp>
          <p:nvSpPr>
            <p:cNvPr id="33" name="文本框 32"/>
            <p:cNvSpPr txBox="1"/>
            <p:nvPr/>
          </p:nvSpPr>
          <p:spPr>
            <a:xfrm>
              <a:off x="3776606" y="1864544"/>
              <a:ext cx="1923123" cy="513011"/>
            </a:xfrm>
            <a:prstGeom prst="rect">
              <a:avLst/>
            </a:prstGeom>
            <a:noFill/>
          </p:spPr>
          <p:txBody>
            <a:bodyPr wrap="square" rtlCol="0">
              <a:spAutoFit/>
            </a:bodyPr>
            <a:lstStyle/>
            <a:p>
              <a:pPr>
                <a:lnSpc>
                  <a:spcPct val="150000"/>
                </a:lnSpc>
              </a:pPr>
              <a:r>
                <a:rPr lang="zh-CN" altLang="en-US" dirty="0" smtClean="0">
                  <a:solidFill>
                    <a:schemeClr val="accent1"/>
                  </a:solidFill>
                  <a:cs typeface="+mn-ea"/>
                  <a:sym typeface="+mn-lt"/>
                </a:rPr>
                <a:t>添加</a:t>
              </a:r>
              <a:r>
                <a:rPr lang="zh-CN" altLang="en-US" dirty="0">
                  <a:solidFill>
                    <a:schemeClr val="accent1"/>
                  </a:solidFill>
                  <a:cs typeface="+mn-ea"/>
                  <a:sym typeface="+mn-lt"/>
                </a:rPr>
                <a:t>标题</a:t>
              </a:r>
            </a:p>
          </p:txBody>
        </p:sp>
        <p:sp>
          <p:nvSpPr>
            <p:cNvPr id="34" name="文本框 33"/>
            <p:cNvSpPr txBox="1"/>
            <p:nvPr/>
          </p:nvSpPr>
          <p:spPr>
            <a:xfrm>
              <a:off x="3782527" y="2289624"/>
              <a:ext cx="1559316" cy="86177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点击添加文字说明或复制文本黏贴自此内容要言简意赅</a:t>
              </a:r>
            </a:p>
          </p:txBody>
        </p:sp>
      </p:grpSp>
      <p:grpSp>
        <p:nvGrpSpPr>
          <p:cNvPr id="36" name="组合 38"/>
          <p:cNvGrpSpPr/>
          <p:nvPr/>
        </p:nvGrpSpPr>
        <p:grpSpPr>
          <a:xfrm>
            <a:off x="4297130" y="2352488"/>
            <a:ext cx="1817451" cy="1215959"/>
            <a:chOff x="3776606" y="1864544"/>
            <a:chExt cx="1923123" cy="1286854"/>
          </a:xfrm>
        </p:grpSpPr>
        <p:sp>
          <p:nvSpPr>
            <p:cNvPr id="40" name="文本框 39"/>
            <p:cNvSpPr txBox="1"/>
            <p:nvPr/>
          </p:nvSpPr>
          <p:spPr>
            <a:xfrm>
              <a:off x="3776606" y="1864544"/>
              <a:ext cx="1923123" cy="513011"/>
            </a:xfrm>
            <a:prstGeom prst="rect">
              <a:avLst/>
            </a:prstGeom>
            <a:noFill/>
          </p:spPr>
          <p:txBody>
            <a:bodyPr wrap="square" rtlCol="0">
              <a:spAutoFit/>
            </a:bodyPr>
            <a:lstStyle/>
            <a:p>
              <a:pPr>
                <a:lnSpc>
                  <a:spcPct val="150000"/>
                </a:lnSpc>
              </a:pPr>
              <a:r>
                <a:rPr lang="zh-CN" altLang="en-US" dirty="0" smtClean="0">
                  <a:solidFill>
                    <a:schemeClr val="accent3"/>
                  </a:solidFill>
                  <a:cs typeface="+mn-ea"/>
                  <a:sym typeface="+mn-lt"/>
                </a:rPr>
                <a:t>添加</a:t>
              </a:r>
              <a:r>
                <a:rPr lang="zh-CN" altLang="en-US" dirty="0">
                  <a:solidFill>
                    <a:schemeClr val="accent3"/>
                  </a:solidFill>
                  <a:cs typeface="+mn-ea"/>
                  <a:sym typeface="+mn-lt"/>
                </a:rPr>
                <a:t>标题</a:t>
              </a:r>
            </a:p>
          </p:txBody>
        </p:sp>
        <p:sp>
          <p:nvSpPr>
            <p:cNvPr id="41" name="文本框 40"/>
            <p:cNvSpPr txBox="1"/>
            <p:nvPr/>
          </p:nvSpPr>
          <p:spPr>
            <a:xfrm>
              <a:off x="3782527" y="2289624"/>
              <a:ext cx="1559316" cy="86177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点击添加文字说明或复制文本黏贴自此内容要言简意赅</a:t>
              </a:r>
            </a:p>
          </p:txBody>
        </p:sp>
      </p:grpSp>
      <p:grpSp>
        <p:nvGrpSpPr>
          <p:cNvPr id="37" name="组合 41"/>
          <p:cNvGrpSpPr/>
          <p:nvPr/>
        </p:nvGrpSpPr>
        <p:grpSpPr>
          <a:xfrm>
            <a:off x="7193650" y="2352488"/>
            <a:ext cx="1817451" cy="1215959"/>
            <a:chOff x="3776606" y="1864544"/>
            <a:chExt cx="1923123" cy="1286854"/>
          </a:xfrm>
        </p:grpSpPr>
        <p:sp>
          <p:nvSpPr>
            <p:cNvPr id="43" name="文本框 42"/>
            <p:cNvSpPr txBox="1"/>
            <p:nvPr/>
          </p:nvSpPr>
          <p:spPr>
            <a:xfrm>
              <a:off x="3776606" y="1864544"/>
              <a:ext cx="1923123" cy="513011"/>
            </a:xfrm>
            <a:prstGeom prst="rect">
              <a:avLst/>
            </a:prstGeom>
            <a:noFill/>
          </p:spPr>
          <p:txBody>
            <a:bodyPr wrap="square" rtlCol="0">
              <a:spAutoFit/>
            </a:bodyPr>
            <a:lstStyle/>
            <a:p>
              <a:pPr>
                <a:lnSpc>
                  <a:spcPct val="150000"/>
                </a:lnSpc>
              </a:pPr>
              <a:r>
                <a:rPr lang="zh-CN" altLang="en-US" dirty="0" smtClean="0">
                  <a:solidFill>
                    <a:schemeClr val="accent6"/>
                  </a:solidFill>
                  <a:cs typeface="+mn-ea"/>
                  <a:sym typeface="+mn-lt"/>
                </a:rPr>
                <a:t>添加</a:t>
              </a:r>
              <a:r>
                <a:rPr lang="zh-CN" altLang="en-US" dirty="0">
                  <a:solidFill>
                    <a:schemeClr val="accent6"/>
                  </a:solidFill>
                  <a:cs typeface="+mn-ea"/>
                  <a:sym typeface="+mn-lt"/>
                </a:rPr>
                <a:t>标题</a:t>
              </a:r>
            </a:p>
          </p:txBody>
        </p:sp>
        <p:sp>
          <p:nvSpPr>
            <p:cNvPr id="44" name="文本框 43"/>
            <p:cNvSpPr txBox="1"/>
            <p:nvPr/>
          </p:nvSpPr>
          <p:spPr>
            <a:xfrm>
              <a:off x="3782527" y="2289624"/>
              <a:ext cx="1559316" cy="86177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点击添加文字说明或复制文本黏贴自此内容要言简意赅</a:t>
              </a:r>
            </a:p>
          </p:txBody>
        </p:sp>
      </p:grpSp>
      <p:grpSp>
        <p:nvGrpSpPr>
          <p:cNvPr id="38" name="组合 44"/>
          <p:cNvGrpSpPr/>
          <p:nvPr/>
        </p:nvGrpSpPr>
        <p:grpSpPr>
          <a:xfrm>
            <a:off x="2864517" y="3584098"/>
            <a:ext cx="1817451" cy="1203958"/>
            <a:chOff x="3776606" y="2004244"/>
            <a:chExt cx="1923123" cy="1274154"/>
          </a:xfrm>
        </p:grpSpPr>
        <p:sp>
          <p:nvSpPr>
            <p:cNvPr id="46" name="文本框 45"/>
            <p:cNvSpPr txBox="1"/>
            <p:nvPr/>
          </p:nvSpPr>
          <p:spPr>
            <a:xfrm>
              <a:off x="3776606" y="2004244"/>
              <a:ext cx="1923123" cy="513011"/>
            </a:xfrm>
            <a:prstGeom prst="rect">
              <a:avLst/>
            </a:prstGeom>
            <a:noFill/>
          </p:spPr>
          <p:txBody>
            <a:bodyPr wrap="square" rtlCol="0">
              <a:spAutoFit/>
            </a:bodyPr>
            <a:lstStyle/>
            <a:p>
              <a:pPr>
                <a:lnSpc>
                  <a:spcPct val="150000"/>
                </a:lnSpc>
              </a:pPr>
              <a:r>
                <a:rPr lang="zh-CN" altLang="en-US" dirty="0" smtClean="0">
                  <a:solidFill>
                    <a:schemeClr val="accent2"/>
                  </a:solidFill>
                  <a:cs typeface="+mn-ea"/>
                  <a:sym typeface="+mn-lt"/>
                </a:rPr>
                <a:t>添加</a:t>
              </a:r>
              <a:r>
                <a:rPr lang="zh-CN" altLang="en-US" dirty="0">
                  <a:solidFill>
                    <a:schemeClr val="accent2"/>
                  </a:solidFill>
                  <a:cs typeface="+mn-ea"/>
                  <a:sym typeface="+mn-lt"/>
                </a:rPr>
                <a:t>标题</a:t>
              </a:r>
            </a:p>
          </p:txBody>
        </p:sp>
        <p:sp>
          <p:nvSpPr>
            <p:cNvPr id="47" name="文本框 46"/>
            <p:cNvSpPr txBox="1"/>
            <p:nvPr/>
          </p:nvSpPr>
          <p:spPr>
            <a:xfrm>
              <a:off x="3782527" y="2416624"/>
              <a:ext cx="1559316" cy="86177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点击添加文字说明或复制文本黏贴自此内容要言简意赅</a:t>
              </a:r>
            </a:p>
          </p:txBody>
        </p:sp>
      </p:grpSp>
      <p:grpSp>
        <p:nvGrpSpPr>
          <p:cNvPr id="39" name="组合 47"/>
          <p:cNvGrpSpPr/>
          <p:nvPr/>
        </p:nvGrpSpPr>
        <p:grpSpPr>
          <a:xfrm>
            <a:off x="5779656" y="3584098"/>
            <a:ext cx="1817451" cy="1227959"/>
            <a:chOff x="3776606" y="2004244"/>
            <a:chExt cx="1923123" cy="1299554"/>
          </a:xfrm>
        </p:grpSpPr>
        <p:sp>
          <p:nvSpPr>
            <p:cNvPr id="49" name="文本框 48"/>
            <p:cNvSpPr txBox="1"/>
            <p:nvPr/>
          </p:nvSpPr>
          <p:spPr>
            <a:xfrm>
              <a:off x="3776606" y="2004244"/>
              <a:ext cx="1923123" cy="513011"/>
            </a:xfrm>
            <a:prstGeom prst="rect">
              <a:avLst/>
            </a:prstGeom>
            <a:noFill/>
          </p:spPr>
          <p:txBody>
            <a:bodyPr wrap="square" rtlCol="0">
              <a:spAutoFit/>
            </a:bodyPr>
            <a:lstStyle/>
            <a:p>
              <a:pPr>
                <a:lnSpc>
                  <a:spcPct val="150000"/>
                </a:lnSpc>
              </a:pPr>
              <a:r>
                <a:rPr lang="zh-CN" altLang="en-US" dirty="0" smtClean="0">
                  <a:solidFill>
                    <a:schemeClr val="accent4"/>
                  </a:solidFill>
                  <a:cs typeface="+mn-ea"/>
                  <a:sym typeface="+mn-lt"/>
                </a:rPr>
                <a:t>添加</a:t>
              </a:r>
              <a:r>
                <a:rPr lang="zh-CN" altLang="en-US" dirty="0">
                  <a:solidFill>
                    <a:schemeClr val="accent4"/>
                  </a:solidFill>
                  <a:cs typeface="+mn-ea"/>
                  <a:sym typeface="+mn-lt"/>
                </a:rPr>
                <a:t>标题</a:t>
              </a:r>
            </a:p>
          </p:txBody>
        </p:sp>
        <p:sp>
          <p:nvSpPr>
            <p:cNvPr id="50" name="文本框 49"/>
            <p:cNvSpPr txBox="1"/>
            <p:nvPr/>
          </p:nvSpPr>
          <p:spPr>
            <a:xfrm>
              <a:off x="3782527" y="2442024"/>
              <a:ext cx="1559316" cy="86177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点击添加文字说明或复制文本黏贴自此内容要言简意赅</a:t>
              </a:r>
            </a:p>
          </p:txBody>
        </p:sp>
      </p:grpSp>
      <p:grpSp>
        <p:nvGrpSpPr>
          <p:cNvPr id="42" name="组合 50"/>
          <p:cNvGrpSpPr/>
          <p:nvPr/>
        </p:nvGrpSpPr>
        <p:grpSpPr>
          <a:xfrm>
            <a:off x="8603580" y="3584098"/>
            <a:ext cx="1817451" cy="1215959"/>
            <a:chOff x="3776606" y="2004244"/>
            <a:chExt cx="1923123" cy="1286854"/>
          </a:xfrm>
        </p:grpSpPr>
        <p:sp>
          <p:nvSpPr>
            <p:cNvPr id="52" name="文本框 51"/>
            <p:cNvSpPr txBox="1"/>
            <p:nvPr/>
          </p:nvSpPr>
          <p:spPr>
            <a:xfrm>
              <a:off x="3776606" y="2004244"/>
              <a:ext cx="1923123" cy="513011"/>
            </a:xfrm>
            <a:prstGeom prst="rect">
              <a:avLst/>
            </a:prstGeom>
            <a:noFill/>
          </p:spPr>
          <p:txBody>
            <a:bodyPr wrap="square" rtlCol="0">
              <a:spAutoFit/>
            </a:bodyPr>
            <a:lstStyle/>
            <a:p>
              <a:pPr>
                <a:lnSpc>
                  <a:spcPct val="150000"/>
                </a:lnSpc>
              </a:pPr>
              <a:r>
                <a:rPr lang="zh-CN" altLang="en-US" dirty="0" smtClean="0">
                  <a:solidFill>
                    <a:schemeClr val="tx2"/>
                  </a:solidFill>
                  <a:cs typeface="+mn-ea"/>
                  <a:sym typeface="+mn-lt"/>
                </a:rPr>
                <a:t>添加</a:t>
              </a:r>
              <a:r>
                <a:rPr lang="zh-CN" altLang="en-US" dirty="0">
                  <a:solidFill>
                    <a:schemeClr val="tx2"/>
                  </a:solidFill>
                  <a:cs typeface="+mn-ea"/>
                  <a:sym typeface="+mn-lt"/>
                </a:rPr>
                <a:t>标题</a:t>
              </a:r>
            </a:p>
          </p:txBody>
        </p:sp>
        <p:sp>
          <p:nvSpPr>
            <p:cNvPr id="53" name="文本框 52"/>
            <p:cNvSpPr txBox="1"/>
            <p:nvPr/>
          </p:nvSpPr>
          <p:spPr>
            <a:xfrm>
              <a:off x="3782527" y="2429324"/>
              <a:ext cx="1559316" cy="86177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点击添加文字说明或复制文本黏贴自此内容要言简意赅</a:t>
              </a:r>
            </a:p>
          </p:txBody>
        </p:sp>
      </p:grpSp>
      <p:grpSp>
        <p:nvGrpSpPr>
          <p:cNvPr id="45" name="Group 4"/>
          <p:cNvGrpSpPr>
            <a:grpSpLocks noChangeAspect="1"/>
          </p:cNvGrpSpPr>
          <p:nvPr/>
        </p:nvGrpSpPr>
        <p:grpSpPr bwMode="auto">
          <a:xfrm>
            <a:off x="2005910" y="3981362"/>
            <a:ext cx="271482" cy="318096"/>
            <a:chOff x="1776" y="1776"/>
            <a:chExt cx="64" cy="75"/>
          </a:xfrm>
          <a:solidFill>
            <a:schemeClr val="bg1"/>
          </a:solidFill>
          <a:effectLst/>
        </p:grpSpPr>
        <p:sp>
          <p:nvSpPr>
            <p:cNvPr id="5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48" name="Group 18"/>
          <p:cNvGrpSpPr>
            <a:grpSpLocks noChangeAspect="1"/>
          </p:cNvGrpSpPr>
          <p:nvPr/>
        </p:nvGrpSpPr>
        <p:grpSpPr bwMode="auto">
          <a:xfrm>
            <a:off x="6316102" y="2564678"/>
            <a:ext cx="303285" cy="282560"/>
            <a:chOff x="3802" y="2858"/>
            <a:chExt cx="616" cy="574"/>
          </a:xfrm>
          <a:solidFill>
            <a:schemeClr val="bg1"/>
          </a:solidFill>
          <a:effectLst/>
        </p:grpSpPr>
        <p:sp>
          <p:nvSpPr>
            <p:cNvPr id="6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51" name="Group 13"/>
          <p:cNvGrpSpPr>
            <a:grpSpLocks noChangeAspect="1"/>
          </p:cNvGrpSpPr>
          <p:nvPr/>
        </p:nvGrpSpPr>
        <p:grpSpPr bwMode="auto">
          <a:xfrm>
            <a:off x="4876142" y="3993185"/>
            <a:ext cx="331062" cy="334919"/>
            <a:chOff x="2426" y="2781"/>
            <a:chExt cx="593" cy="600"/>
          </a:xfrm>
          <a:solidFill>
            <a:schemeClr val="bg1"/>
          </a:solidFill>
          <a:effectLst/>
        </p:grpSpPr>
        <p:sp>
          <p:nvSpPr>
            <p:cNvPr id="6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54" name="组合 67"/>
          <p:cNvGrpSpPr/>
          <p:nvPr/>
        </p:nvGrpSpPr>
        <p:grpSpPr>
          <a:xfrm>
            <a:off x="3411405" y="2525879"/>
            <a:ext cx="344251" cy="374558"/>
            <a:chOff x="4873620" y="1965325"/>
            <a:chExt cx="269882" cy="293688"/>
          </a:xfrm>
          <a:solidFill>
            <a:schemeClr val="bg1"/>
          </a:solidFill>
          <a:effectLst/>
        </p:grpSpPr>
        <p:sp>
          <p:nvSpPr>
            <p:cNvPr id="69"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0"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1"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2"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59" name="Group 41"/>
          <p:cNvGrpSpPr>
            <a:grpSpLocks noChangeAspect="1"/>
          </p:cNvGrpSpPr>
          <p:nvPr/>
        </p:nvGrpSpPr>
        <p:grpSpPr bwMode="auto">
          <a:xfrm>
            <a:off x="7778549" y="3939027"/>
            <a:ext cx="328461" cy="395090"/>
            <a:chOff x="3783" y="2089"/>
            <a:chExt cx="116" cy="142"/>
          </a:xfrm>
          <a:solidFill>
            <a:schemeClr val="bg1"/>
          </a:solidFill>
          <a:effectLst/>
        </p:grpSpPr>
        <p:sp>
          <p:nvSpPr>
            <p:cNvPr id="74"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75"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76"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77"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78"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79"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80"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81"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grpSp>
      <p:grpSp>
        <p:nvGrpSpPr>
          <p:cNvPr id="65" name="Group 62"/>
          <p:cNvGrpSpPr>
            <a:grpSpLocks noChangeAspect="1"/>
          </p:cNvGrpSpPr>
          <p:nvPr/>
        </p:nvGrpSpPr>
        <p:grpSpPr bwMode="auto">
          <a:xfrm>
            <a:off x="9200187" y="2572973"/>
            <a:ext cx="351193" cy="280368"/>
            <a:chOff x="3775" y="2110"/>
            <a:chExt cx="129" cy="103"/>
          </a:xfrm>
          <a:solidFill>
            <a:schemeClr val="bg1"/>
          </a:solidFill>
          <a:effectLst/>
        </p:grpSpPr>
        <p:sp>
          <p:nvSpPr>
            <p:cNvPr id="83"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84"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8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 fill="hold"/>
                                        <p:tgtEl>
                                          <p:spTgt spid="14"/>
                                        </p:tgtEl>
                                        <p:attrNameLst>
                                          <p:attrName>ppt_w</p:attrName>
                                        </p:attrNameLst>
                                      </p:cBhvr>
                                      <p:tavLst>
                                        <p:tav tm="0">
                                          <p:val>
                                            <p:fltVal val="0"/>
                                          </p:val>
                                        </p:tav>
                                        <p:tav tm="100000">
                                          <p:val>
                                            <p:strVal val="#ppt_w"/>
                                          </p:val>
                                        </p:tav>
                                      </p:tavLst>
                                    </p:anim>
                                    <p:anim calcmode="lin" valueType="num">
                                      <p:cBhvr>
                                        <p:cTn id="8" dur="100" fill="hold"/>
                                        <p:tgtEl>
                                          <p:spTgt spid="14"/>
                                        </p:tgtEl>
                                        <p:attrNameLst>
                                          <p:attrName>ppt_h</p:attrName>
                                        </p:attrNameLst>
                                      </p:cBhvr>
                                      <p:tavLst>
                                        <p:tav tm="0">
                                          <p:val>
                                            <p:fltVal val="0"/>
                                          </p:val>
                                        </p:tav>
                                        <p:tav tm="100000">
                                          <p:val>
                                            <p:strVal val="#ppt_h"/>
                                          </p:val>
                                        </p:tav>
                                      </p:tavLst>
                                    </p:anim>
                                    <p:animEffect transition="in" filter="fade">
                                      <p:cBhvr>
                                        <p:cTn id="9" dur="100"/>
                                        <p:tgtEl>
                                          <p:spTgt spid="14"/>
                                        </p:tgtEl>
                                      </p:cBhvr>
                                    </p:animEffect>
                                  </p:childTnLst>
                                </p:cTn>
                              </p:par>
                              <p:par>
                                <p:cTn id="10" presetID="6" presetClass="emph" presetSubtype="0" fill="hold" nodeType="withEffect">
                                  <p:stCondLst>
                                    <p:cond delay="100"/>
                                  </p:stCondLst>
                                  <p:childTnLst>
                                    <p:animScale>
                                      <p:cBhvr>
                                        <p:cTn id="11" dur="100" fill="hold"/>
                                        <p:tgtEl>
                                          <p:spTgt spid="14"/>
                                        </p:tgtEl>
                                      </p:cBhvr>
                                      <p:by x="110000" y="110000"/>
                                    </p:animScale>
                                  </p:childTnLst>
                                </p:cTn>
                              </p:par>
                              <p:par>
                                <p:cTn id="12" presetID="6" presetClass="emph" presetSubtype="0" fill="hold" nodeType="withEffect">
                                  <p:stCondLst>
                                    <p:cond delay="200"/>
                                  </p:stCondLst>
                                  <p:childTnLst>
                                    <p:animScale>
                                      <p:cBhvr>
                                        <p:cTn id="13" dur="200" fill="hold"/>
                                        <p:tgtEl>
                                          <p:spTgt spid="14"/>
                                        </p:tgtEl>
                                      </p:cBhvr>
                                      <p:by x="90000" y="90000"/>
                                    </p:animScale>
                                  </p:childTnLst>
                                </p:cTn>
                              </p:par>
                              <p:par>
                                <p:cTn id="14" presetID="6" presetClass="emph" presetSubtype="0" fill="hold" nodeType="withEffect">
                                  <p:stCondLst>
                                    <p:cond delay="400"/>
                                  </p:stCondLst>
                                  <p:childTnLst>
                                    <p:animScale>
                                      <p:cBhvr>
                                        <p:cTn id="15" dur="100" fill="hold"/>
                                        <p:tgtEl>
                                          <p:spTgt spid="14"/>
                                        </p:tgtEl>
                                      </p:cBhvr>
                                      <p:by x="105000" y="105000"/>
                                    </p:animScale>
                                  </p:childTnLst>
                                </p:cTn>
                              </p:par>
                              <p:par>
                                <p:cTn id="16" presetID="6" presetClass="emph" presetSubtype="0" fill="hold" nodeType="withEffect">
                                  <p:stCondLst>
                                    <p:cond delay="500"/>
                                  </p:stCondLst>
                                  <p:childTnLst>
                                    <p:animScale>
                                      <p:cBhvr>
                                        <p:cTn id="17" dur="200" fill="hold"/>
                                        <p:tgtEl>
                                          <p:spTgt spid="14"/>
                                        </p:tgtEl>
                                      </p:cBhvr>
                                      <p:by x="95000" y="95000"/>
                                    </p:animScale>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 fill="hold"/>
                                        <p:tgtEl>
                                          <p:spTgt spid="18"/>
                                        </p:tgtEl>
                                        <p:attrNameLst>
                                          <p:attrName>ppt_w</p:attrName>
                                        </p:attrNameLst>
                                      </p:cBhvr>
                                      <p:tavLst>
                                        <p:tav tm="0">
                                          <p:val>
                                            <p:fltVal val="0"/>
                                          </p:val>
                                        </p:tav>
                                        <p:tav tm="100000">
                                          <p:val>
                                            <p:strVal val="#ppt_w"/>
                                          </p:val>
                                        </p:tav>
                                      </p:tavLst>
                                    </p:anim>
                                    <p:anim calcmode="lin" valueType="num">
                                      <p:cBhvr>
                                        <p:cTn id="26" dur="100" fill="hold"/>
                                        <p:tgtEl>
                                          <p:spTgt spid="18"/>
                                        </p:tgtEl>
                                        <p:attrNameLst>
                                          <p:attrName>ppt_h</p:attrName>
                                        </p:attrNameLst>
                                      </p:cBhvr>
                                      <p:tavLst>
                                        <p:tav tm="0">
                                          <p:val>
                                            <p:fltVal val="0"/>
                                          </p:val>
                                        </p:tav>
                                        <p:tav tm="100000">
                                          <p:val>
                                            <p:strVal val="#ppt_h"/>
                                          </p:val>
                                        </p:tav>
                                      </p:tavLst>
                                    </p:anim>
                                    <p:animEffect transition="in" filter="fade">
                                      <p:cBhvr>
                                        <p:cTn id="27" dur="100"/>
                                        <p:tgtEl>
                                          <p:spTgt spid="18"/>
                                        </p:tgtEl>
                                      </p:cBhvr>
                                    </p:animEffect>
                                  </p:childTnLst>
                                </p:cTn>
                              </p:par>
                              <p:par>
                                <p:cTn id="28" presetID="6" presetClass="emph" presetSubtype="0" fill="hold" nodeType="withEffect">
                                  <p:stCondLst>
                                    <p:cond delay="100"/>
                                  </p:stCondLst>
                                  <p:childTnLst>
                                    <p:animScale>
                                      <p:cBhvr>
                                        <p:cTn id="29" dur="100" fill="hold"/>
                                        <p:tgtEl>
                                          <p:spTgt spid="18"/>
                                        </p:tgtEl>
                                      </p:cBhvr>
                                      <p:by x="110000" y="110000"/>
                                    </p:animScale>
                                  </p:childTnLst>
                                </p:cTn>
                              </p:par>
                              <p:par>
                                <p:cTn id="30" presetID="6" presetClass="emph" presetSubtype="0" fill="hold" nodeType="withEffect">
                                  <p:stCondLst>
                                    <p:cond delay="200"/>
                                  </p:stCondLst>
                                  <p:childTnLst>
                                    <p:animScale>
                                      <p:cBhvr>
                                        <p:cTn id="31" dur="200" fill="hold"/>
                                        <p:tgtEl>
                                          <p:spTgt spid="18"/>
                                        </p:tgtEl>
                                      </p:cBhvr>
                                      <p:by x="90000" y="90000"/>
                                    </p:animScale>
                                  </p:childTnLst>
                                </p:cTn>
                              </p:par>
                              <p:par>
                                <p:cTn id="32" presetID="6" presetClass="emph" presetSubtype="0" fill="hold" nodeType="withEffect">
                                  <p:stCondLst>
                                    <p:cond delay="400"/>
                                  </p:stCondLst>
                                  <p:childTnLst>
                                    <p:animScale>
                                      <p:cBhvr>
                                        <p:cTn id="33" dur="100" fill="hold"/>
                                        <p:tgtEl>
                                          <p:spTgt spid="18"/>
                                        </p:tgtEl>
                                      </p:cBhvr>
                                      <p:by x="105000" y="105000"/>
                                    </p:animScale>
                                  </p:childTnLst>
                                </p:cTn>
                              </p:par>
                              <p:par>
                                <p:cTn id="34" presetID="6" presetClass="emph" presetSubtype="0" fill="hold" nodeType="withEffect">
                                  <p:stCondLst>
                                    <p:cond delay="500"/>
                                  </p:stCondLst>
                                  <p:childTnLst>
                                    <p:animScale>
                                      <p:cBhvr>
                                        <p:cTn id="35" dur="200" fill="hold"/>
                                        <p:tgtEl>
                                          <p:spTgt spid="18"/>
                                        </p:tgtEl>
                                      </p:cBhvr>
                                      <p:by x="95000" y="95000"/>
                                    </p:animScale>
                                  </p:childTnLst>
                                </p:cTn>
                              </p:par>
                            </p:childTnLst>
                          </p:cTn>
                        </p:par>
                        <p:par>
                          <p:cTn id="36" fill="hold">
                            <p:stCondLst>
                              <p:cond delay="1500"/>
                            </p:stCondLst>
                            <p:childTnLst>
                              <p:par>
                                <p:cTn id="37" presetID="22" presetClass="entr" presetSubtype="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 fill="hold"/>
                                        <p:tgtEl>
                                          <p:spTgt spid="23"/>
                                        </p:tgtEl>
                                        <p:attrNameLst>
                                          <p:attrName>ppt_w</p:attrName>
                                        </p:attrNameLst>
                                      </p:cBhvr>
                                      <p:tavLst>
                                        <p:tav tm="0">
                                          <p:val>
                                            <p:fltVal val="0"/>
                                          </p:val>
                                        </p:tav>
                                        <p:tav tm="100000">
                                          <p:val>
                                            <p:strVal val="#ppt_w"/>
                                          </p:val>
                                        </p:tav>
                                      </p:tavLst>
                                    </p:anim>
                                    <p:anim calcmode="lin" valueType="num">
                                      <p:cBhvr>
                                        <p:cTn id="44" dur="100" fill="hold"/>
                                        <p:tgtEl>
                                          <p:spTgt spid="23"/>
                                        </p:tgtEl>
                                        <p:attrNameLst>
                                          <p:attrName>ppt_h</p:attrName>
                                        </p:attrNameLst>
                                      </p:cBhvr>
                                      <p:tavLst>
                                        <p:tav tm="0">
                                          <p:val>
                                            <p:fltVal val="0"/>
                                          </p:val>
                                        </p:tav>
                                        <p:tav tm="100000">
                                          <p:val>
                                            <p:strVal val="#ppt_h"/>
                                          </p:val>
                                        </p:tav>
                                      </p:tavLst>
                                    </p:anim>
                                    <p:animEffect transition="in" filter="fade">
                                      <p:cBhvr>
                                        <p:cTn id="45" dur="100"/>
                                        <p:tgtEl>
                                          <p:spTgt spid="23"/>
                                        </p:tgtEl>
                                      </p:cBhvr>
                                    </p:animEffect>
                                  </p:childTnLst>
                                </p:cTn>
                              </p:par>
                              <p:par>
                                <p:cTn id="46" presetID="6" presetClass="emph" presetSubtype="0" fill="hold" nodeType="withEffect">
                                  <p:stCondLst>
                                    <p:cond delay="100"/>
                                  </p:stCondLst>
                                  <p:childTnLst>
                                    <p:animScale>
                                      <p:cBhvr>
                                        <p:cTn id="47" dur="100" fill="hold"/>
                                        <p:tgtEl>
                                          <p:spTgt spid="23"/>
                                        </p:tgtEl>
                                      </p:cBhvr>
                                      <p:by x="110000" y="110000"/>
                                    </p:animScale>
                                  </p:childTnLst>
                                </p:cTn>
                              </p:par>
                              <p:par>
                                <p:cTn id="48" presetID="6" presetClass="emph" presetSubtype="0" fill="hold" nodeType="withEffect">
                                  <p:stCondLst>
                                    <p:cond delay="200"/>
                                  </p:stCondLst>
                                  <p:childTnLst>
                                    <p:animScale>
                                      <p:cBhvr>
                                        <p:cTn id="49" dur="200" fill="hold"/>
                                        <p:tgtEl>
                                          <p:spTgt spid="23"/>
                                        </p:tgtEl>
                                      </p:cBhvr>
                                      <p:by x="90000" y="90000"/>
                                    </p:animScale>
                                  </p:childTnLst>
                                </p:cTn>
                              </p:par>
                              <p:par>
                                <p:cTn id="50" presetID="6" presetClass="emph" presetSubtype="0" fill="hold" nodeType="withEffect">
                                  <p:stCondLst>
                                    <p:cond delay="400"/>
                                  </p:stCondLst>
                                  <p:childTnLst>
                                    <p:animScale>
                                      <p:cBhvr>
                                        <p:cTn id="51" dur="100" fill="hold"/>
                                        <p:tgtEl>
                                          <p:spTgt spid="23"/>
                                        </p:tgtEl>
                                      </p:cBhvr>
                                      <p:by x="105000" y="105000"/>
                                    </p:animScale>
                                  </p:childTnLst>
                                </p:cTn>
                              </p:par>
                              <p:par>
                                <p:cTn id="52" presetID="6" presetClass="emph" presetSubtype="0" fill="hold" nodeType="withEffect">
                                  <p:stCondLst>
                                    <p:cond delay="500"/>
                                  </p:stCondLst>
                                  <p:childTnLst>
                                    <p:animScale>
                                      <p:cBhvr>
                                        <p:cTn id="53" dur="200" fill="hold"/>
                                        <p:tgtEl>
                                          <p:spTgt spid="23"/>
                                        </p:tgtEl>
                                      </p:cBhvr>
                                      <p:by x="95000" y="95000"/>
                                    </p:animScale>
                                  </p:childTnLst>
                                </p:cTn>
                              </p:par>
                            </p:childTnLst>
                          </p:cTn>
                        </p:par>
                        <p:par>
                          <p:cTn id="54" fill="hold">
                            <p:stCondLst>
                              <p:cond delay="2500"/>
                            </p:stCondLst>
                            <p:childTnLst>
                              <p:par>
                                <p:cTn id="55" presetID="2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par>
                          <p:cTn id="58" fill="hold">
                            <p:stCondLst>
                              <p:cond delay="30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 fill="hold"/>
                                        <p:tgtEl>
                                          <p:spTgt spid="22"/>
                                        </p:tgtEl>
                                        <p:attrNameLst>
                                          <p:attrName>ppt_w</p:attrName>
                                        </p:attrNameLst>
                                      </p:cBhvr>
                                      <p:tavLst>
                                        <p:tav tm="0">
                                          <p:val>
                                            <p:fltVal val="0"/>
                                          </p:val>
                                        </p:tav>
                                        <p:tav tm="100000">
                                          <p:val>
                                            <p:strVal val="#ppt_w"/>
                                          </p:val>
                                        </p:tav>
                                      </p:tavLst>
                                    </p:anim>
                                    <p:anim calcmode="lin" valueType="num">
                                      <p:cBhvr>
                                        <p:cTn id="62" dur="100" fill="hold"/>
                                        <p:tgtEl>
                                          <p:spTgt spid="22"/>
                                        </p:tgtEl>
                                        <p:attrNameLst>
                                          <p:attrName>ppt_h</p:attrName>
                                        </p:attrNameLst>
                                      </p:cBhvr>
                                      <p:tavLst>
                                        <p:tav tm="0">
                                          <p:val>
                                            <p:fltVal val="0"/>
                                          </p:val>
                                        </p:tav>
                                        <p:tav tm="100000">
                                          <p:val>
                                            <p:strVal val="#ppt_h"/>
                                          </p:val>
                                        </p:tav>
                                      </p:tavLst>
                                    </p:anim>
                                    <p:animEffect transition="in" filter="fade">
                                      <p:cBhvr>
                                        <p:cTn id="63" dur="100"/>
                                        <p:tgtEl>
                                          <p:spTgt spid="22"/>
                                        </p:tgtEl>
                                      </p:cBhvr>
                                    </p:animEffect>
                                  </p:childTnLst>
                                </p:cTn>
                              </p:par>
                              <p:par>
                                <p:cTn id="64" presetID="6" presetClass="emph" presetSubtype="0" fill="hold" nodeType="withEffect">
                                  <p:stCondLst>
                                    <p:cond delay="100"/>
                                  </p:stCondLst>
                                  <p:childTnLst>
                                    <p:animScale>
                                      <p:cBhvr>
                                        <p:cTn id="65" dur="100" fill="hold"/>
                                        <p:tgtEl>
                                          <p:spTgt spid="22"/>
                                        </p:tgtEl>
                                      </p:cBhvr>
                                      <p:by x="110000" y="110000"/>
                                    </p:animScale>
                                  </p:childTnLst>
                                </p:cTn>
                              </p:par>
                              <p:par>
                                <p:cTn id="66" presetID="6" presetClass="emph" presetSubtype="0" fill="hold" nodeType="withEffect">
                                  <p:stCondLst>
                                    <p:cond delay="200"/>
                                  </p:stCondLst>
                                  <p:childTnLst>
                                    <p:animScale>
                                      <p:cBhvr>
                                        <p:cTn id="67" dur="200" fill="hold"/>
                                        <p:tgtEl>
                                          <p:spTgt spid="22"/>
                                        </p:tgtEl>
                                      </p:cBhvr>
                                      <p:by x="90000" y="90000"/>
                                    </p:animScale>
                                  </p:childTnLst>
                                </p:cTn>
                              </p:par>
                              <p:par>
                                <p:cTn id="68" presetID="6" presetClass="emph" presetSubtype="0" fill="hold" nodeType="withEffect">
                                  <p:stCondLst>
                                    <p:cond delay="400"/>
                                  </p:stCondLst>
                                  <p:childTnLst>
                                    <p:animScale>
                                      <p:cBhvr>
                                        <p:cTn id="69" dur="100" fill="hold"/>
                                        <p:tgtEl>
                                          <p:spTgt spid="22"/>
                                        </p:tgtEl>
                                      </p:cBhvr>
                                      <p:by x="105000" y="105000"/>
                                    </p:animScale>
                                  </p:childTnLst>
                                </p:cTn>
                              </p:par>
                              <p:par>
                                <p:cTn id="70" presetID="6" presetClass="emph" presetSubtype="0" fill="hold" nodeType="withEffect">
                                  <p:stCondLst>
                                    <p:cond delay="500"/>
                                  </p:stCondLst>
                                  <p:childTnLst>
                                    <p:animScale>
                                      <p:cBhvr>
                                        <p:cTn id="71" dur="200" fill="hold"/>
                                        <p:tgtEl>
                                          <p:spTgt spid="22"/>
                                        </p:tgtEl>
                                      </p:cBhvr>
                                      <p:by x="95000" y="95000"/>
                                    </p:animScale>
                                  </p:childTnLst>
                                </p:cTn>
                              </p:par>
                            </p:childTnLst>
                          </p:cTn>
                        </p:par>
                        <p:par>
                          <p:cTn id="72" fill="hold">
                            <p:stCondLst>
                              <p:cond delay="3500"/>
                            </p:stCondLst>
                            <p:childTnLst>
                              <p:par>
                                <p:cTn id="73" presetID="2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up)">
                                      <p:cBhvr>
                                        <p:cTn id="75" dur="500"/>
                                        <p:tgtEl>
                                          <p:spTgt spid="10"/>
                                        </p:tgtEl>
                                      </p:cBhvr>
                                    </p:animEffect>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 fill="hold"/>
                                        <p:tgtEl>
                                          <p:spTgt spid="32"/>
                                        </p:tgtEl>
                                        <p:attrNameLst>
                                          <p:attrName>ppt_w</p:attrName>
                                        </p:attrNameLst>
                                      </p:cBhvr>
                                      <p:tavLst>
                                        <p:tav tm="0">
                                          <p:val>
                                            <p:fltVal val="0"/>
                                          </p:val>
                                        </p:tav>
                                        <p:tav tm="100000">
                                          <p:val>
                                            <p:strVal val="#ppt_w"/>
                                          </p:val>
                                        </p:tav>
                                      </p:tavLst>
                                    </p:anim>
                                    <p:anim calcmode="lin" valueType="num">
                                      <p:cBhvr>
                                        <p:cTn id="80" dur="100" fill="hold"/>
                                        <p:tgtEl>
                                          <p:spTgt spid="32"/>
                                        </p:tgtEl>
                                        <p:attrNameLst>
                                          <p:attrName>ppt_h</p:attrName>
                                        </p:attrNameLst>
                                      </p:cBhvr>
                                      <p:tavLst>
                                        <p:tav tm="0">
                                          <p:val>
                                            <p:fltVal val="0"/>
                                          </p:val>
                                        </p:tav>
                                        <p:tav tm="100000">
                                          <p:val>
                                            <p:strVal val="#ppt_h"/>
                                          </p:val>
                                        </p:tav>
                                      </p:tavLst>
                                    </p:anim>
                                    <p:animEffect transition="in" filter="fade">
                                      <p:cBhvr>
                                        <p:cTn id="81" dur="100"/>
                                        <p:tgtEl>
                                          <p:spTgt spid="32"/>
                                        </p:tgtEl>
                                      </p:cBhvr>
                                    </p:animEffect>
                                  </p:childTnLst>
                                </p:cTn>
                              </p:par>
                              <p:par>
                                <p:cTn id="82" presetID="6" presetClass="emph" presetSubtype="0" fill="hold" nodeType="withEffect">
                                  <p:stCondLst>
                                    <p:cond delay="100"/>
                                  </p:stCondLst>
                                  <p:childTnLst>
                                    <p:animScale>
                                      <p:cBhvr>
                                        <p:cTn id="83" dur="100" fill="hold"/>
                                        <p:tgtEl>
                                          <p:spTgt spid="32"/>
                                        </p:tgtEl>
                                      </p:cBhvr>
                                      <p:by x="110000" y="110000"/>
                                    </p:animScale>
                                  </p:childTnLst>
                                </p:cTn>
                              </p:par>
                              <p:par>
                                <p:cTn id="84" presetID="6" presetClass="emph" presetSubtype="0" fill="hold" nodeType="withEffect">
                                  <p:stCondLst>
                                    <p:cond delay="200"/>
                                  </p:stCondLst>
                                  <p:childTnLst>
                                    <p:animScale>
                                      <p:cBhvr>
                                        <p:cTn id="85" dur="200" fill="hold"/>
                                        <p:tgtEl>
                                          <p:spTgt spid="32"/>
                                        </p:tgtEl>
                                      </p:cBhvr>
                                      <p:by x="90000" y="90000"/>
                                    </p:animScale>
                                  </p:childTnLst>
                                </p:cTn>
                              </p:par>
                              <p:par>
                                <p:cTn id="86" presetID="6" presetClass="emph" presetSubtype="0" fill="hold" nodeType="withEffect">
                                  <p:stCondLst>
                                    <p:cond delay="400"/>
                                  </p:stCondLst>
                                  <p:childTnLst>
                                    <p:animScale>
                                      <p:cBhvr>
                                        <p:cTn id="87" dur="100" fill="hold"/>
                                        <p:tgtEl>
                                          <p:spTgt spid="32"/>
                                        </p:tgtEl>
                                      </p:cBhvr>
                                      <p:by x="105000" y="105000"/>
                                    </p:animScale>
                                  </p:childTnLst>
                                </p:cTn>
                              </p:par>
                              <p:par>
                                <p:cTn id="88" presetID="6" presetClass="emph" presetSubtype="0" fill="hold" nodeType="withEffect">
                                  <p:stCondLst>
                                    <p:cond delay="500"/>
                                  </p:stCondLst>
                                  <p:childTnLst>
                                    <p:animScale>
                                      <p:cBhvr>
                                        <p:cTn id="89" dur="200" fill="hold"/>
                                        <p:tgtEl>
                                          <p:spTgt spid="32"/>
                                        </p:tgtEl>
                                      </p:cBhvr>
                                      <p:by x="95000" y="95000"/>
                                    </p:animScale>
                                  </p:childTnLst>
                                </p:cTn>
                              </p:par>
                            </p:childTnLst>
                          </p:cTn>
                        </p:par>
                        <p:par>
                          <p:cTn id="90" fill="hold">
                            <p:stCondLst>
                              <p:cond delay="4500"/>
                            </p:stCondLst>
                            <p:childTnLst>
                              <p:par>
                                <p:cTn id="91" presetID="22" presetClass="entr" presetSubtype="4" fill="hold" nodeType="after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down)">
                                      <p:cBhvr>
                                        <p:cTn id="93" dur="500"/>
                                        <p:tgtEl>
                                          <p:spTgt spid="4"/>
                                        </p:tgtEl>
                                      </p:cBhvr>
                                    </p:animEffect>
                                  </p:childTnLst>
                                </p:cTn>
                              </p:par>
                            </p:childTnLst>
                          </p:cTn>
                        </p:par>
                        <p:par>
                          <p:cTn id="94" fill="hold">
                            <p:stCondLst>
                              <p:cond delay="5000"/>
                            </p:stCondLst>
                            <p:childTnLst>
                              <p:par>
                                <p:cTn id="95" presetID="53" presetClass="entr" presetSubtype="16"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 fill="hold"/>
                                        <p:tgtEl>
                                          <p:spTgt spid="27"/>
                                        </p:tgtEl>
                                        <p:attrNameLst>
                                          <p:attrName>ppt_w</p:attrName>
                                        </p:attrNameLst>
                                      </p:cBhvr>
                                      <p:tavLst>
                                        <p:tav tm="0">
                                          <p:val>
                                            <p:fltVal val="0"/>
                                          </p:val>
                                        </p:tav>
                                        <p:tav tm="100000">
                                          <p:val>
                                            <p:strVal val="#ppt_w"/>
                                          </p:val>
                                        </p:tav>
                                      </p:tavLst>
                                    </p:anim>
                                    <p:anim calcmode="lin" valueType="num">
                                      <p:cBhvr>
                                        <p:cTn id="98" dur="100" fill="hold"/>
                                        <p:tgtEl>
                                          <p:spTgt spid="27"/>
                                        </p:tgtEl>
                                        <p:attrNameLst>
                                          <p:attrName>ppt_h</p:attrName>
                                        </p:attrNameLst>
                                      </p:cBhvr>
                                      <p:tavLst>
                                        <p:tav tm="0">
                                          <p:val>
                                            <p:fltVal val="0"/>
                                          </p:val>
                                        </p:tav>
                                        <p:tav tm="100000">
                                          <p:val>
                                            <p:strVal val="#ppt_h"/>
                                          </p:val>
                                        </p:tav>
                                      </p:tavLst>
                                    </p:anim>
                                    <p:animEffect transition="in" filter="fade">
                                      <p:cBhvr>
                                        <p:cTn id="99" dur="100"/>
                                        <p:tgtEl>
                                          <p:spTgt spid="27"/>
                                        </p:tgtEl>
                                      </p:cBhvr>
                                    </p:animEffect>
                                  </p:childTnLst>
                                </p:cTn>
                              </p:par>
                              <p:par>
                                <p:cTn id="100" presetID="6" presetClass="emph" presetSubtype="0" fill="hold" nodeType="withEffect">
                                  <p:stCondLst>
                                    <p:cond delay="100"/>
                                  </p:stCondLst>
                                  <p:childTnLst>
                                    <p:animScale>
                                      <p:cBhvr>
                                        <p:cTn id="101" dur="100" fill="hold"/>
                                        <p:tgtEl>
                                          <p:spTgt spid="27"/>
                                        </p:tgtEl>
                                      </p:cBhvr>
                                      <p:by x="110000" y="110000"/>
                                    </p:animScale>
                                  </p:childTnLst>
                                </p:cTn>
                              </p:par>
                              <p:par>
                                <p:cTn id="102" presetID="6" presetClass="emph" presetSubtype="0" fill="hold" nodeType="withEffect">
                                  <p:stCondLst>
                                    <p:cond delay="200"/>
                                  </p:stCondLst>
                                  <p:childTnLst>
                                    <p:animScale>
                                      <p:cBhvr>
                                        <p:cTn id="103" dur="200" fill="hold"/>
                                        <p:tgtEl>
                                          <p:spTgt spid="27"/>
                                        </p:tgtEl>
                                      </p:cBhvr>
                                      <p:by x="90000" y="90000"/>
                                    </p:animScale>
                                  </p:childTnLst>
                                </p:cTn>
                              </p:par>
                              <p:par>
                                <p:cTn id="104" presetID="6" presetClass="emph" presetSubtype="0" fill="hold" nodeType="withEffect">
                                  <p:stCondLst>
                                    <p:cond delay="400"/>
                                  </p:stCondLst>
                                  <p:childTnLst>
                                    <p:animScale>
                                      <p:cBhvr>
                                        <p:cTn id="105" dur="100" fill="hold"/>
                                        <p:tgtEl>
                                          <p:spTgt spid="27"/>
                                        </p:tgtEl>
                                      </p:cBhvr>
                                      <p:by x="105000" y="105000"/>
                                    </p:animScale>
                                  </p:childTnLst>
                                </p:cTn>
                              </p:par>
                              <p:par>
                                <p:cTn id="106" presetID="6" presetClass="emph" presetSubtype="0" fill="hold" nodeType="withEffect">
                                  <p:stCondLst>
                                    <p:cond delay="500"/>
                                  </p:stCondLst>
                                  <p:childTnLst>
                                    <p:animScale>
                                      <p:cBhvr>
                                        <p:cTn id="107" dur="200" fill="hold"/>
                                        <p:tgtEl>
                                          <p:spTgt spid="27"/>
                                        </p:tgtEl>
                                      </p:cBhvr>
                                      <p:by x="95000" y="95000"/>
                                    </p:animScale>
                                  </p:childTnLst>
                                </p:cTn>
                              </p:par>
                            </p:childTnLst>
                          </p:cTn>
                        </p:par>
                        <p:par>
                          <p:cTn id="108" fill="hold">
                            <p:stCondLst>
                              <p:cond delay="5500"/>
                            </p:stCondLst>
                            <p:childTnLst>
                              <p:par>
                                <p:cTn id="109" presetID="53" presetClass="entr" presetSubtype="16"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p:cTn id="111" dur="500" fill="hold"/>
                                        <p:tgtEl>
                                          <p:spTgt spid="7"/>
                                        </p:tgtEl>
                                        <p:attrNameLst>
                                          <p:attrName>ppt_w</p:attrName>
                                        </p:attrNameLst>
                                      </p:cBhvr>
                                      <p:tavLst>
                                        <p:tav tm="0">
                                          <p:val>
                                            <p:fltVal val="0"/>
                                          </p:val>
                                        </p:tav>
                                        <p:tav tm="100000">
                                          <p:val>
                                            <p:strVal val="#ppt_w"/>
                                          </p:val>
                                        </p:tav>
                                      </p:tavLst>
                                    </p:anim>
                                    <p:anim calcmode="lin" valueType="num">
                                      <p:cBhvr>
                                        <p:cTn id="112" dur="500" fill="hold"/>
                                        <p:tgtEl>
                                          <p:spTgt spid="7"/>
                                        </p:tgtEl>
                                        <p:attrNameLst>
                                          <p:attrName>ppt_h</p:attrName>
                                        </p:attrNameLst>
                                      </p:cBhvr>
                                      <p:tavLst>
                                        <p:tav tm="0">
                                          <p:val>
                                            <p:fltVal val="0"/>
                                          </p:val>
                                        </p:tav>
                                        <p:tav tm="100000">
                                          <p:val>
                                            <p:strVal val="#ppt_h"/>
                                          </p:val>
                                        </p:tav>
                                      </p:tavLst>
                                    </p:anim>
                                    <p:animEffect transition="in" filter="fade">
                                      <p:cBhvr>
                                        <p:cTn id="113" dur="500"/>
                                        <p:tgtEl>
                                          <p:spTgt spid="7"/>
                                        </p:tgtEl>
                                      </p:cBhvr>
                                    </p:animEffect>
                                  </p:childTnLst>
                                </p:cTn>
                              </p:par>
                              <p:par>
                                <p:cTn id="114" presetID="53" presetClass="entr" presetSubtype="16" fill="hold" nodeType="withEffect">
                                  <p:stCondLst>
                                    <p:cond delay="250"/>
                                  </p:stCondLst>
                                  <p:childTnLst>
                                    <p:set>
                                      <p:cBhvr>
                                        <p:cTn id="115" dur="1" fill="hold">
                                          <p:stCondLst>
                                            <p:cond delay="0"/>
                                          </p:stCondLst>
                                        </p:cTn>
                                        <p:tgtEl>
                                          <p:spTgt spid="45"/>
                                        </p:tgtEl>
                                        <p:attrNameLst>
                                          <p:attrName>style.visibility</p:attrName>
                                        </p:attrNameLst>
                                      </p:cBhvr>
                                      <p:to>
                                        <p:strVal val="visible"/>
                                      </p:to>
                                    </p:set>
                                    <p:anim calcmode="lin" valueType="num">
                                      <p:cBhvr>
                                        <p:cTn id="116" dur="500" fill="hold"/>
                                        <p:tgtEl>
                                          <p:spTgt spid="45"/>
                                        </p:tgtEl>
                                        <p:attrNameLst>
                                          <p:attrName>ppt_w</p:attrName>
                                        </p:attrNameLst>
                                      </p:cBhvr>
                                      <p:tavLst>
                                        <p:tav tm="0">
                                          <p:val>
                                            <p:fltVal val="0"/>
                                          </p:val>
                                        </p:tav>
                                        <p:tav tm="100000">
                                          <p:val>
                                            <p:strVal val="#ppt_w"/>
                                          </p:val>
                                        </p:tav>
                                      </p:tavLst>
                                    </p:anim>
                                    <p:anim calcmode="lin" valueType="num">
                                      <p:cBhvr>
                                        <p:cTn id="117" dur="500" fill="hold"/>
                                        <p:tgtEl>
                                          <p:spTgt spid="45"/>
                                        </p:tgtEl>
                                        <p:attrNameLst>
                                          <p:attrName>ppt_h</p:attrName>
                                        </p:attrNameLst>
                                      </p:cBhvr>
                                      <p:tavLst>
                                        <p:tav tm="0">
                                          <p:val>
                                            <p:fltVal val="0"/>
                                          </p:val>
                                        </p:tav>
                                        <p:tav tm="100000">
                                          <p:val>
                                            <p:strVal val="#ppt_h"/>
                                          </p:val>
                                        </p:tav>
                                      </p:tavLst>
                                    </p:anim>
                                    <p:animEffect transition="in" filter="fade">
                                      <p:cBhvr>
                                        <p:cTn id="118" dur="500"/>
                                        <p:tgtEl>
                                          <p:spTgt spid="45"/>
                                        </p:tgtEl>
                                      </p:cBhvr>
                                    </p:animEffect>
                                  </p:childTnLst>
                                </p:cTn>
                              </p:par>
                            </p:childTnLst>
                          </p:cTn>
                        </p:par>
                        <p:par>
                          <p:cTn id="119" fill="hold">
                            <p:stCondLst>
                              <p:cond delay="6000"/>
                            </p:stCondLst>
                            <p:childTnLst>
                              <p:par>
                                <p:cTn id="120" presetID="42" presetClass="entr" presetSubtype="0" fill="hold" nodeType="after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anim calcmode="lin" valueType="num">
                                      <p:cBhvr>
                                        <p:cTn id="123" dur="500" fill="hold"/>
                                        <p:tgtEl>
                                          <p:spTgt spid="35"/>
                                        </p:tgtEl>
                                        <p:attrNameLst>
                                          <p:attrName>ppt_x</p:attrName>
                                        </p:attrNameLst>
                                      </p:cBhvr>
                                      <p:tavLst>
                                        <p:tav tm="0">
                                          <p:val>
                                            <p:strVal val="#ppt_x"/>
                                          </p:val>
                                        </p:tav>
                                        <p:tav tm="100000">
                                          <p:val>
                                            <p:strVal val="#ppt_x"/>
                                          </p:val>
                                        </p:tav>
                                      </p:tavLst>
                                    </p:anim>
                                    <p:anim calcmode="lin" valueType="num">
                                      <p:cBhvr>
                                        <p:cTn id="124" dur="500" fill="hold"/>
                                        <p:tgtEl>
                                          <p:spTgt spid="35"/>
                                        </p:tgtEl>
                                        <p:attrNameLst>
                                          <p:attrName>ppt_y</p:attrName>
                                        </p:attrNameLst>
                                      </p:cBhvr>
                                      <p:tavLst>
                                        <p:tav tm="0">
                                          <p:val>
                                            <p:strVal val="#ppt_y+.1"/>
                                          </p:val>
                                        </p:tav>
                                        <p:tav tm="100000">
                                          <p:val>
                                            <p:strVal val="#ppt_y"/>
                                          </p:val>
                                        </p:tav>
                                      </p:tavLst>
                                    </p:anim>
                                  </p:childTnLst>
                                </p:cTn>
                              </p:par>
                            </p:childTnLst>
                          </p:cTn>
                        </p:par>
                        <p:par>
                          <p:cTn id="125" fill="hold">
                            <p:stCondLst>
                              <p:cond delay="6500"/>
                            </p:stCondLst>
                            <p:childTnLst>
                              <p:par>
                                <p:cTn id="126" presetID="53" presetClass="entr" presetSubtype="16" fill="hold" grpId="0" nodeType="afterEffect">
                                  <p:stCondLst>
                                    <p:cond delay="0"/>
                                  </p:stCondLst>
                                  <p:childTnLst>
                                    <p:set>
                                      <p:cBhvr>
                                        <p:cTn id="127" dur="1" fill="hold">
                                          <p:stCondLst>
                                            <p:cond delay="0"/>
                                          </p:stCondLst>
                                        </p:cTn>
                                        <p:tgtEl>
                                          <p:spTgt spid="13"/>
                                        </p:tgtEl>
                                        <p:attrNameLst>
                                          <p:attrName>style.visibility</p:attrName>
                                        </p:attrNameLst>
                                      </p:cBhvr>
                                      <p:to>
                                        <p:strVal val="visible"/>
                                      </p:to>
                                    </p:set>
                                    <p:anim calcmode="lin" valueType="num">
                                      <p:cBhvr>
                                        <p:cTn id="128" dur="500" fill="hold"/>
                                        <p:tgtEl>
                                          <p:spTgt spid="13"/>
                                        </p:tgtEl>
                                        <p:attrNameLst>
                                          <p:attrName>ppt_w</p:attrName>
                                        </p:attrNameLst>
                                      </p:cBhvr>
                                      <p:tavLst>
                                        <p:tav tm="0">
                                          <p:val>
                                            <p:fltVal val="0"/>
                                          </p:val>
                                        </p:tav>
                                        <p:tav tm="100000">
                                          <p:val>
                                            <p:strVal val="#ppt_w"/>
                                          </p:val>
                                        </p:tav>
                                      </p:tavLst>
                                    </p:anim>
                                    <p:anim calcmode="lin" valueType="num">
                                      <p:cBhvr>
                                        <p:cTn id="129" dur="500" fill="hold"/>
                                        <p:tgtEl>
                                          <p:spTgt spid="13"/>
                                        </p:tgtEl>
                                        <p:attrNameLst>
                                          <p:attrName>ppt_h</p:attrName>
                                        </p:attrNameLst>
                                      </p:cBhvr>
                                      <p:tavLst>
                                        <p:tav tm="0">
                                          <p:val>
                                            <p:fltVal val="0"/>
                                          </p:val>
                                        </p:tav>
                                        <p:tav tm="100000">
                                          <p:val>
                                            <p:strVal val="#ppt_h"/>
                                          </p:val>
                                        </p:tav>
                                      </p:tavLst>
                                    </p:anim>
                                    <p:animEffect transition="in" filter="fade">
                                      <p:cBhvr>
                                        <p:cTn id="130" dur="500"/>
                                        <p:tgtEl>
                                          <p:spTgt spid="13"/>
                                        </p:tgtEl>
                                      </p:cBhvr>
                                    </p:animEffect>
                                  </p:childTnLst>
                                </p:cTn>
                              </p:par>
                              <p:par>
                                <p:cTn id="131" presetID="53" presetClass="entr" presetSubtype="16" fill="hold" nodeType="withEffect">
                                  <p:stCondLst>
                                    <p:cond delay="250"/>
                                  </p:stCondLst>
                                  <p:childTnLst>
                                    <p:set>
                                      <p:cBhvr>
                                        <p:cTn id="132" dur="1" fill="hold">
                                          <p:stCondLst>
                                            <p:cond delay="0"/>
                                          </p:stCondLst>
                                        </p:cTn>
                                        <p:tgtEl>
                                          <p:spTgt spid="54"/>
                                        </p:tgtEl>
                                        <p:attrNameLst>
                                          <p:attrName>style.visibility</p:attrName>
                                        </p:attrNameLst>
                                      </p:cBhvr>
                                      <p:to>
                                        <p:strVal val="visible"/>
                                      </p:to>
                                    </p:set>
                                    <p:anim calcmode="lin" valueType="num">
                                      <p:cBhvr>
                                        <p:cTn id="133" dur="500" fill="hold"/>
                                        <p:tgtEl>
                                          <p:spTgt spid="54"/>
                                        </p:tgtEl>
                                        <p:attrNameLst>
                                          <p:attrName>ppt_w</p:attrName>
                                        </p:attrNameLst>
                                      </p:cBhvr>
                                      <p:tavLst>
                                        <p:tav tm="0">
                                          <p:val>
                                            <p:fltVal val="0"/>
                                          </p:val>
                                        </p:tav>
                                        <p:tav tm="100000">
                                          <p:val>
                                            <p:strVal val="#ppt_w"/>
                                          </p:val>
                                        </p:tav>
                                      </p:tavLst>
                                    </p:anim>
                                    <p:anim calcmode="lin" valueType="num">
                                      <p:cBhvr>
                                        <p:cTn id="134" dur="500" fill="hold"/>
                                        <p:tgtEl>
                                          <p:spTgt spid="54"/>
                                        </p:tgtEl>
                                        <p:attrNameLst>
                                          <p:attrName>ppt_h</p:attrName>
                                        </p:attrNameLst>
                                      </p:cBhvr>
                                      <p:tavLst>
                                        <p:tav tm="0">
                                          <p:val>
                                            <p:fltVal val="0"/>
                                          </p:val>
                                        </p:tav>
                                        <p:tav tm="100000">
                                          <p:val>
                                            <p:strVal val="#ppt_h"/>
                                          </p:val>
                                        </p:tav>
                                      </p:tavLst>
                                    </p:anim>
                                    <p:animEffect transition="in" filter="fade">
                                      <p:cBhvr>
                                        <p:cTn id="135" dur="500"/>
                                        <p:tgtEl>
                                          <p:spTgt spid="54"/>
                                        </p:tgtEl>
                                      </p:cBhvr>
                                    </p:animEffect>
                                  </p:childTnLst>
                                </p:cTn>
                              </p:par>
                            </p:childTnLst>
                          </p:cTn>
                        </p:par>
                        <p:par>
                          <p:cTn id="136" fill="hold">
                            <p:stCondLst>
                              <p:cond delay="7000"/>
                            </p:stCondLst>
                            <p:childTnLst>
                              <p:par>
                                <p:cTn id="137" presetID="47" presetClass="entr" presetSubtype="0" fill="hold"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500"/>
                                        <p:tgtEl>
                                          <p:spTgt spid="38"/>
                                        </p:tgtEl>
                                      </p:cBhvr>
                                    </p:animEffect>
                                    <p:anim calcmode="lin" valueType="num">
                                      <p:cBhvr>
                                        <p:cTn id="140" dur="500" fill="hold"/>
                                        <p:tgtEl>
                                          <p:spTgt spid="38"/>
                                        </p:tgtEl>
                                        <p:attrNameLst>
                                          <p:attrName>ppt_x</p:attrName>
                                        </p:attrNameLst>
                                      </p:cBhvr>
                                      <p:tavLst>
                                        <p:tav tm="0">
                                          <p:val>
                                            <p:strVal val="#ppt_x"/>
                                          </p:val>
                                        </p:tav>
                                        <p:tav tm="100000">
                                          <p:val>
                                            <p:strVal val="#ppt_x"/>
                                          </p:val>
                                        </p:tav>
                                      </p:tavLst>
                                    </p:anim>
                                    <p:anim calcmode="lin" valueType="num">
                                      <p:cBhvr>
                                        <p:cTn id="141" dur="500" fill="hold"/>
                                        <p:tgtEl>
                                          <p:spTgt spid="38"/>
                                        </p:tgtEl>
                                        <p:attrNameLst>
                                          <p:attrName>ppt_y</p:attrName>
                                        </p:attrNameLst>
                                      </p:cBhvr>
                                      <p:tavLst>
                                        <p:tav tm="0">
                                          <p:val>
                                            <p:strVal val="#ppt_y-.1"/>
                                          </p:val>
                                        </p:tav>
                                        <p:tav tm="100000">
                                          <p:val>
                                            <p:strVal val="#ppt_y"/>
                                          </p:val>
                                        </p:tav>
                                      </p:tavLst>
                                    </p:anim>
                                  </p:childTnLst>
                                </p:cTn>
                              </p:par>
                            </p:childTnLst>
                          </p:cTn>
                        </p:par>
                        <p:par>
                          <p:cTn id="142" fill="hold">
                            <p:stCondLst>
                              <p:cond delay="7500"/>
                            </p:stCondLst>
                            <p:childTnLst>
                              <p:par>
                                <p:cTn id="143" presetID="53" presetClass="entr" presetSubtype="16" fill="hold" grpId="0" nodeType="after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nodeType="withEffect">
                                  <p:stCondLst>
                                    <p:cond delay="250"/>
                                  </p:stCondLst>
                                  <p:childTnLst>
                                    <p:set>
                                      <p:cBhvr>
                                        <p:cTn id="149" dur="1" fill="hold">
                                          <p:stCondLst>
                                            <p:cond delay="0"/>
                                          </p:stCondLst>
                                        </p:cTn>
                                        <p:tgtEl>
                                          <p:spTgt spid="51"/>
                                        </p:tgtEl>
                                        <p:attrNameLst>
                                          <p:attrName>style.visibility</p:attrName>
                                        </p:attrNameLst>
                                      </p:cBhvr>
                                      <p:to>
                                        <p:strVal val="visible"/>
                                      </p:to>
                                    </p:set>
                                    <p:anim calcmode="lin" valueType="num">
                                      <p:cBhvr>
                                        <p:cTn id="150" dur="500" fill="hold"/>
                                        <p:tgtEl>
                                          <p:spTgt spid="51"/>
                                        </p:tgtEl>
                                        <p:attrNameLst>
                                          <p:attrName>ppt_w</p:attrName>
                                        </p:attrNameLst>
                                      </p:cBhvr>
                                      <p:tavLst>
                                        <p:tav tm="0">
                                          <p:val>
                                            <p:fltVal val="0"/>
                                          </p:val>
                                        </p:tav>
                                        <p:tav tm="100000">
                                          <p:val>
                                            <p:strVal val="#ppt_w"/>
                                          </p:val>
                                        </p:tav>
                                      </p:tavLst>
                                    </p:anim>
                                    <p:anim calcmode="lin" valueType="num">
                                      <p:cBhvr>
                                        <p:cTn id="151" dur="500" fill="hold"/>
                                        <p:tgtEl>
                                          <p:spTgt spid="51"/>
                                        </p:tgtEl>
                                        <p:attrNameLst>
                                          <p:attrName>ppt_h</p:attrName>
                                        </p:attrNameLst>
                                      </p:cBhvr>
                                      <p:tavLst>
                                        <p:tav tm="0">
                                          <p:val>
                                            <p:fltVal val="0"/>
                                          </p:val>
                                        </p:tav>
                                        <p:tav tm="100000">
                                          <p:val>
                                            <p:strVal val="#ppt_h"/>
                                          </p:val>
                                        </p:tav>
                                      </p:tavLst>
                                    </p:anim>
                                    <p:animEffect transition="in" filter="fade">
                                      <p:cBhvr>
                                        <p:cTn id="152" dur="500"/>
                                        <p:tgtEl>
                                          <p:spTgt spid="51"/>
                                        </p:tgtEl>
                                      </p:cBhvr>
                                    </p:animEffect>
                                  </p:childTnLst>
                                </p:cTn>
                              </p:par>
                            </p:childTnLst>
                          </p:cTn>
                        </p:par>
                        <p:par>
                          <p:cTn id="153" fill="hold">
                            <p:stCondLst>
                              <p:cond delay="8000"/>
                            </p:stCondLst>
                            <p:childTnLst>
                              <p:par>
                                <p:cTn id="154" presetID="42" presetClass="entr" presetSubtype="0" fill="hold" nodeType="after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500"/>
                                        <p:tgtEl>
                                          <p:spTgt spid="36"/>
                                        </p:tgtEl>
                                      </p:cBhvr>
                                    </p:animEffect>
                                    <p:anim calcmode="lin" valueType="num">
                                      <p:cBhvr>
                                        <p:cTn id="157" dur="500" fill="hold"/>
                                        <p:tgtEl>
                                          <p:spTgt spid="36"/>
                                        </p:tgtEl>
                                        <p:attrNameLst>
                                          <p:attrName>ppt_x</p:attrName>
                                        </p:attrNameLst>
                                      </p:cBhvr>
                                      <p:tavLst>
                                        <p:tav tm="0">
                                          <p:val>
                                            <p:strVal val="#ppt_x"/>
                                          </p:val>
                                        </p:tav>
                                        <p:tav tm="100000">
                                          <p:val>
                                            <p:strVal val="#ppt_x"/>
                                          </p:val>
                                        </p:tav>
                                      </p:tavLst>
                                    </p:anim>
                                    <p:anim calcmode="lin" valueType="num">
                                      <p:cBhvr>
                                        <p:cTn id="158" dur="500" fill="hold"/>
                                        <p:tgtEl>
                                          <p:spTgt spid="36"/>
                                        </p:tgtEl>
                                        <p:attrNameLst>
                                          <p:attrName>ppt_y</p:attrName>
                                        </p:attrNameLst>
                                      </p:cBhvr>
                                      <p:tavLst>
                                        <p:tav tm="0">
                                          <p:val>
                                            <p:strVal val="#ppt_y+.1"/>
                                          </p:val>
                                        </p:tav>
                                        <p:tav tm="100000">
                                          <p:val>
                                            <p:strVal val="#ppt_y"/>
                                          </p:val>
                                        </p:tav>
                                      </p:tavLst>
                                    </p:anim>
                                  </p:childTnLst>
                                </p:cTn>
                              </p:par>
                            </p:childTnLst>
                          </p:cTn>
                        </p:par>
                        <p:par>
                          <p:cTn id="159" fill="hold">
                            <p:stCondLst>
                              <p:cond delay="8500"/>
                            </p:stCondLst>
                            <p:childTnLst>
                              <p:par>
                                <p:cTn id="160" presetID="53" presetClass="entr" presetSubtype="16" fill="hold" grpId="0" nodeType="after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500" fill="hold"/>
                                        <p:tgtEl>
                                          <p:spTgt spid="17"/>
                                        </p:tgtEl>
                                        <p:attrNameLst>
                                          <p:attrName>ppt_w</p:attrName>
                                        </p:attrNameLst>
                                      </p:cBhvr>
                                      <p:tavLst>
                                        <p:tav tm="0">
                                          <p:val>
                                            <p:fltVal val="0"/>
                                          </p:val>
                                        </p:tav>
                                        <p:tav tm="100000">
                                          <p:val>
                                            <p:strVal val="#ppt_w"/>
                                          </p:val>
                                        </p:tav>
                                      </p:tavLst>
                                    </p:anim>
                                    <p:anim calcmode="lin" valueType="num">
                                      <p:cBhvr>
                                        <p:cTn id="163" dur="500" fill="hold"/>
                                        <p:tgtEl>
                                          <p:spTgt spid="17"/>
                                        </p:tgtEl>
                                        <p:attrNameLst>
                                          <p:attrName>ppt_h</p:attrName>
                                        </p:attrNameLst>
                                      </p:cBhvr>
                                      <p:tavLst>
                                        <p:tav tm="0">
                                          <p:val>
                                            <p:fltVal val="0"/>
                                          </p:val>
                                        </p:tav>
                                        <p:tav tm="100000">
                                          <p:val>
                                            <p:strVal val="#ppt_h"/>
                                          </p:val>
                                        </p:tav>
                                      </p:tavLst>
                                    </p:anim>
                                    <p:animEffect transition="in" filter="fade">
                                      <p:cBhvr>
                                        <p:cTn id="164" dur="500"/>
                                        <p:tgtEl>
                                          <p:spTgt spid="17"/>
                                        </p:tgtEl>
                                      </p:cBhvr>
                                    </p:animEffect>
                                  </p:childTnLst>
                                </p:cTn>
                              </p:par>
                              <p:par>
                                <p:cTn id="165" presetID="53" presetClass="entr" presetSubtype="16" fill="hold" nodeType="withEffect">
                                  <p:stCondLst>
                                    <p:cond delay="250"/>
                                  </p:stCondLst>
                                  <p:childTnLst>
                                    <p:set>
                                      <p:cBhvr>
                                        <p:cTn id="166" dur="1" fill="hold">
                                          <p:stCondLst>
                                            <p:cond delay="0"/>
                                          </p:stCondLst>
                                        </p:cTn>
                                        <p:tgtEl>
                                          <p:spTgt spid="48"/>
                                        </p:tgtEl>
                                        <p:attrNameLst>
                                          <p:attrName>style.visibility</p:attrName>
                                        </p:attrNameLst>
                                      </p:cBhvr>
                                      <p:to>
                                        <p:strVal val="visible"/>
                                      </p:to>
                                    </p:set>
                                    <p:anim calcmode="lin" valueType="num">
                                      <p:cBhvr>
                                        <p:cTn id="167" dur="500" fill="hold"/>
                                        <p:tgtEl>
                                          <p:spTgt spid="48"/>
                                        </p:tgtEl>
                                        <p:attrNameLst>
                                          <p:attrName>ppt_w</p:attrName>
                                        </p:attrNameLst>
                                      </p:cBhvr>
                                      <p:tavLst>
                                        <p:tav tm="0">
                                          <p:val>
                                            <p:fltVal val="0"/>
                                          </p:val>
                                        </p:tav>
                                        <p:tav tm="100000">
                                          <p:val>
                                            <p:strVal val="#ppt_w"/>
                                          </p:val>
                                        </p:tav>
                                      </p:tavLst>
                                    </p:anim>
                                    <p:anim calcmode="lin" valueType="num">
                                      <p:cBhvr>
                                        <p:cTn id="168" dur="500" fill="hold"/>
                                        <p:tgtEl>
                                          <p:spTgt spid="48"/>
                                        </p:tgtEl>
                                        <p:attrNameLst>
                                          <p:attrName>ppt_h</p:attrName>
                                        </p:attrNameLst>
                                      </p:cBhvr>
                                      <p:tavLst>
                                        <p:tav tm="0">
                                          <p:val>
                                            <p:fltVal val="0"/>
                                          </p:val>
                                        </p:tav>
                                        <p:tav tm="100000">
                                          <p:val>
                                            <p:strVal val="#ppt_h"/>
                                          </p:val>
                                        </p:tav>
                                      </p:tavLst>
                                    </p:anim>
                                    <p:animEffect transition="in" filter="fade">
                                      <p:cBhvr>
                                        <p:cTn id="169" dur="500"/>
                                        <p:tgtEl>
                                          <p:spTgt spid="48"/>
                                        </p:tgtEl>
                                      </p:cBhvr>
                                    </p:animEffect>
                                  </p:childTnLst>
                                </p:cTn>
                              </p:par>
                            </p:childTnLst>
                          </p:cTn>
                        </p:par>
                        <p:par>
                          <p:cTn id="170" fill="hold">
                            <p:stCondLst>
                              <p:cond delay="9000"/>
                            </p:stCondLst>
                            <p:childTnLst>
                              <p:par>
                                <p:cTn id="171" presetID="47" presetClass="entr" presetSubtype="0" fill="hold" nodeType="afterEffect">
                                  <p:stCondLst>
                                    <p:cond delay="0"/>
                                  </p:stCondLst>
                                  <p:childTnLst>
                                    <p:set>
                                      <p:cBhvr>
                                        <p:cTn id="172" dur="1" fill="hold">
                                          <p:stCondLst>
                                            <p:cond delay="0"/>
                                          </p:stCondLst>
                                        </p:cTn>
                                        <p:tgtEl>
                                          <p:spTgt spid="39"/>
                                        </p:tgtEl>
                                        <p:attrNameLst>
                                          <p:attrName>style.visibility</p:attrName>
                                        </p:attrNameLst>
                                      </p:cBhvr>
                                      <p:to>
                                        <p:strVal val="visible"/>
                                      </p:to>
                                    </p:set>
                                    <p:animEffect transition="in" filter="fade">
                                      <p:cBhvr>
                                        <p:cTn id="173" dur="500"/>
                                        <p:tgtEl>
                                          <p:spTgt spid="39"/>
                                        </p:tgtEl>
                                      </p:cBhvr>
                                    </p:animEffect>
                                    <p:anim calcmode="lin" valueType="num">
                                      <p:cBhvr>
                                        <p:cTn id="174" dur="500" fill="hold"/>
                                        <p:tgtEl>
                                          <p:spTgt spid="39"/>
                                        </p:tgtEl>
                                        <p:attrNameLst>
                                          <p:attrName>ppt_x</p:attrName>
                                        </p:attrNameLst>
                                      </p:cBhvr>
                                      <p:tavLst>
                                        <p:tav tm="0">
                                          <p:val>
                                            <p:strVal val="#ppt_x"/>
                                          </p:val>
                                        </p:tav>
                                        <p:tav tm="100000">
                                          <p:val>
                                            <p:strVal val="#ppt_x"/>
                                          </p:val>
                                        </p:tav>
                                      </p:tavLst>
                                    </p:anim>
                                    <p:anim calcmode="lin" valueType="num">
                                      <p:cBhvr>
                                        <p:cTn id="175" dur="500" fill="hold"/>
                                        <p:tgtEl>
                                          <p:spTgt spid="39"/>
                                        </p:tgtEl>
                                        <p:attrNameLst>
                                          <p:attrName>ppt_y</p:attrName>
                                        </p:attrNameLst>
                                      </p:cBhvr>
                                      <p:tavLst>
                                        <p:tav tm="0">
                                          <p:val>
                                            <p:strVal val="#ppt_y-.1"/>
                                          </p:val>
                                        </p:tav>
                                        <p:tav tm="100000">
                                          <p:val>
                                            <p:strVal val="#ppt_y"/>
                                          </p:val>
                                        </p:tav>
                                      </p:tavLst>
                                    </p:anim>
                                  </p:childTnLst>
                                </p:cTn>
                              </p:par>
                            </p:childTnLst>
                          </p:cTn>
                        </p:par>
                        <p:par>
                          <p:cTn id="176" fill="hold">
                            <p:stCondLst>
                              <p:cond delay="9500"/>
                            </p:stCondLst>
                            <p:childTnLst>
                              <p:par>
                                <p:cTn id="177" presetID="53" presetClass="entr" presetSubtype="16" fill="hold" grpId="0" nodeType="afterEffect">
                                  <p:stCondLst>
                                    <p:cond delay="0"/>
                                  </p:stCondLst>
                                  <p:childTnLst>
                                    <p:set>
                                      <p:cBhvr>
                                        <p:cTn id="178" dur="1" fill="hold">
                                          <p:stCondLst>
                                            <p:cond delay="0"/>
                                          </p:stCondLst>
                                        </p:cTn>
                                        <p:tgtEl>
                                          <p:spTgt spid="30"/>
                                        </p:tgtEl>
                                        <p:attrNameLst>
                                          <p:attrName>style.visibility</p:attrName>
                                        </p:attrNameLst>
                                      </p:cBhvr>
                                      <p:to>
                                        <p:strVal val="visible"/>
                                      </p:to>
                                    </p:set>
                                    <p:anim calcmode="lin" valueType="num">
                                      <p:cBhvr>
                                        <p:cTn id="179" dur="500" fill="hold"/>
                                        <p:tgtEl>
                                          <p:spTgt spid="30"/>
                                        </p:tgtEl>
                                        <p:attrNameLst>
                                          <p:attrName>ppt_w</p:attrName>
                                        </p:attrNameLst>
                                      </p:cBhvr>
                                      <p:tavLst>
                                        <p:tav tm="0">
                                          <p:val>
                                            <p:fltVal val="0"/>
                                          </p:val>
                                        </p:tav>
                                        <p:tav tm="100000">
                                          <p:val>
                                            <p:strVal val="#ppt_w"/>
                                          </p:val>
                                        </p:tav>
                                      </p:tavLst>
                                    </p:anim>
                                    <p:anim calcmode="lin" valueType="num">
                                      <p:cBhvr>
                                        <p:cTn id="180" dur="500" fill="hold"/>
                                        <p:tgtEl>
                                          <p:spTgt spid="30"/>
                                        </p:tgtEl>
                                        <p:attrNameLst>
                                          <p:attrName>ppt_h</p:attrName>
                                        </p:attrNameLst>
                                      </p:cBhvr>
                                      <p:tavLst>
                                        <p:tav tm="0">
                                          <p:val>
                                            <p:fltVal val="0"/>
                                          </p:val>
                                        </p:tav>
                                        <p:tav tm="100000">
                                          <p:val>
                                            <p:strVal val="#ppt_h"/>
                                          </p:val>
                                        </p:tav>
                                      </p:tavLst>
                                    </p:anim>
                                    <p:animEffect transition="in" filter="fade">
                                      <p:cBhvr>
                                        <p:cTn id="181" dur="500"/>
                                        <p:tgtEl>
                                          <p:spTgt spid="30"/>
                                        </p:tgtEl>
                                      </p:cBhvr>
                                    </p:animEffect>
                                  </p:childTnLst>
                                </p:cTn>
                              </p:par>
                              <p:par>
                                <p:cTn id="182" presetID="53" presetClass="entr" presetSubtype="16" fill="hold" nodeType="withEffect">
                                  <p:stCondLst>
                                    <p:cond delay="250"/>
                                  </p:stCondLst>
                                  <p:childTnLst>
                                    <p:set>
                                      <p:cBhvr>
                                        <p:cTn id="183" dur="1" fill="hold">
                                          <p:stCondLst>
                                            <p:cond delay="0"/>
                                          </p:stCondLst>
                                        </p:cTn>
                                        <p:tgtEl>
                                          <p:spTgt spid="59"/>
                                        </p:tgtEl>
                                        <p:attrNameLst>
                                          <p:attrName>style.visibility</p:attrName>
                                        </p:attrNameLst>
                                      </p:cBhvr>
                                      <p:to>
                                        <p:strVal val="visible"/>
                                      </p:to>
                                    </p:set>
                                    <p:anim calcmode="lin" valueType="num">
                                      <p:cBhvr>
                                        <p:cTn id="184" dur="500" fill="hold"/>
                                        <p:tgtEl>
                                          <p:spTgt spid="59"/>
                                        </p:tgtEl>
                                        <p:attrNameLst>
                                          <p:attrName>ppt_w</p:attrName>
                                        </p:attrNameLst>
                                      </p:cBhvr>
                                      <p:tavLst>
                                        <p:tav tm="0">
                                          <p:val>
                                            <p:fltVal val="0"/>
                                          </p:val>
                                        </p:tav>
                                        <p:tav tm="100000">
                                          <p:val>
                                            <p:strVal val="#ppt_w"/>
                                          </p:val>
                                        </p:tav>
                                      </p:tavLst>
                                    </p:anim>
                                    <p:anim calcmode="lin" valueType="num">
                                      <p:cBhvr>
                                        <p:cTn id="185" dur="500" fill="hold"/>
                                        <p:tgtEl>
                                          <p:spTgt spid="59"/>
                                        </p:tgtEl>
                                        <p:attrNameLst>
                                          <p:attrName>ppt_h</p:attrName>
                                        </p:attrNameLst>
                                      </p:cBhvr>
                                      <p:tavLst>
                                        <p:tav tm="0">
                                          <p:val>
                                            <p:fltVal val="0"/>
                                          </p:val>
                                        </p:tav>
                                        <p:tav tm="100000">
                                          <p:val>
                                            <p:strVal val="#ppt_h"/>
                                          </p:val>
                                        </p:tav>
                                      </p:tavLst>
                                    </p:anim>
                                    <p:animEffect transition="in" filter="fade">
                                      <p:cBhvr>
                                        <p:cTn id="186" dur="500"/>
                                        <p:tgtEl>
                                          <p:spTgt spid="59"/>
                                        </p:tgtEl>
                                      </p:cBhvr>
                                    </p:animEffect>
                                  </p:childTnLst>
                                </p:cTn>
                              </p:par>
                            </p:childTnLst>
                          </p:cTn>
                        </p:par>
                        <p:par>
                          <p:cTn id="187" fill="hold">
                            <p:stCondLst>
                              <p:cond delay="10000"/>
                            </p:stCondLst>
                            <p:childTnLst>
                              <p:par>
                                <p:cTn id="188" presetID="42" presetClass="entr" presetSubtype="0" fill="hold" nodeType="afterEffect">
                                  <p:stCondLst>
                                    <p:cond delay="0"/>
                                  </p:stCondLst>
                                  <p:childTnLst>
                                    <p:set>
                                      <p:cBhvr>
                                        <p:cTn id="189" dur="1" fill="hold">
                                          <p:stCondLst>
                                            <p:cond delay="0"/>
                                          </p:stCondLst>
                                        </p:cTn>
                                        <p:tgtEl>
                                          <p:spTgt spid="37"/>
                                        </p:tgtEl>
                                        <p:attrNameLst>
                                          <p:attrName>style.visibility</p:attrName>
                                        </p:attrNameLst>
                                      </p:cBhvr>
                                      <p:to>
                                        <p:strVal val="visible"/>
                                      </p:to>
                                    </p:set>
                                    <p:animEffect transition="in" filter="fade">
                                      <p:cBhvr>
                                        <p:cTn id="190" dur="500"/>
                                        <p:tgtEl>
                                          <p:spTgt spid="37"/>
                                        </p:tgtEl>
                                      </p:cBhvr>
                                    </p:animEffect>
                                    <p:anim calcmode="lin" valueType="num">
                                      <p:cBhvr>
                                        <p:cTn id="191" dur="500" fill="hold"/>
                                        <p:tgtEl>
                                          <p:spTgt spid="37"/>
                                        </p:tgtEl>
                                        <p:attrNameLst>
                                          <p:attrName>ppt_x</p:attrName>
                                        </p:attrNameLst>
                                      </p:cBhvr>
                                      <p:tavLst>
                                        <p:tav tm="0">
                                          <p:val>
                                            <p:strVal val="#ppt_x"/>
                                          </p:val>
                                        </p:tav>
                                        <p:tav tm="100000">
                                          <p:val>
                                            <p:strVal val="#ppt_x"/>
                                          </p:val>
                                        </p:tav>
                                      </p:tavLst>
                                    </p:anim>
                                    <p:anim calcmode="lin" valueType="num">
                                      <p:cBhvr>
                                        <p:cTn id="192" dur="500" fill="hold"/>
                                        <p:tgtEl>
                                          <p:spTgt spid="37"/>
                                        </p:tgtEl>
                                        <p:attrNameLst>
                                          <p:attrName>ppt_y</p:attrName>
                                        </p:attrNameLst>
                                      </p:cBhvr>
                                      <p:tavLst>
                                        <p:tav tm="0">
                                          <p:val>
                                            <p:strVal val="#ppt_y+.1"/>
                                          </p:val>
                                        </p:tav>
                                        <p:tav tm="100000">
                                          <p:val>
                                            <p:strVal val="#ppt_y"/>
                                          </p:val>
                                        </p:tav>
                                      </p:tavLst>
                                    </p:anim>
                                  </p:childTnLst>
                                </p:cTn>
                              </p:par>
                            </p:childTnLst>
                          </p:cTn>
                        </p:par>
                        <p:par>
                          <p:cTn id="193" fill="hold">
                            <p:stCondLst>
                              <p:cond delay="10500"/>
                            </p:stCondLst>
                            <p:childTnLst>
                              <p:par>
                                <p:cTn id="194" presetID="53" presetClass="entr" presetSubtype="16" fill="hold" grpId="0" nodeType="afterEffect">
                                  <p:stCondLst>
                                    <p:cond delay="0"/>
                                  </p:stCondLst>
                                  <p:childTnLst>
                                    <p:set>
                                      <p:cBhvr>
                                        <p:cTn id="195" dur="1" fill="hold">
                                          <p:stCondLst>
                                            <p:cond delay="0"/>
                                          </p:stCondLst>
                                        </p:cTn>
                                        <p:tgtEl>
                                          <p:spTgt spid="26"/>
                                        </p:tgtEl>
                                        <p:attrNameLst>
                                          <p:attrName>style.visibility</p:attrName>
                                        </p:attrNameLst>
                                      </p:cBhvr>
                                      <p:to>
                                        <p:strVal val="visible"/>
                                      </p:to>
                                    </p:set>
                                    <p:anim calcmode="lin" valueType="num">
                                      <p:cBhvr>
                                        <p:cTn id="196" dur="500" fill="hold"/>
                                        <p:tgtEl>
                                          <p:spTgt spid="26"/>
                                        </p:tgtEl>
                                        <p:attrNameLst>
                                          <p:attrName>ppt_w</p:attrName>
                                        </p:attrNameLst>
                                      </p:cBhvr>
                                      <p:tavLst>
                                        <p:tav tm="0">
                                          <p:val>
                                            <p:fltVal val="0"/>
                                          </p:val>
                                        </p:tav>
                                        <p:tav tm="100000">
                                          <p:val>
                                            <p:strVal val="#ppt_w"/>
                                          </p:val>
                                        </p:tav>
                                      </p:tavLst>
                                    </p:anim>
                                    <p:anim calcmode="lin" valueType="num">
                                      <p:cBhvr>
                                        <p:cTn id="197" dur="500" fill="hold"/>
                                        <p:tgtEl>
                                          <p:spTgt spid="26"/>
                                        </p:tgtEl>
                                        <p:attrNameLst>
                                          <p:attrName>ppt_h</p:attrName>
                                        </p:attrNameLst>
                                      </p:cBhvr>
                                      <p:tavLst>
                                        <p:tav tm="0">
                                          <p:val>
                                            <p:fltVal val="0"/>
                                          </p:val>
                                        </p:tav>
                                        <p:tav tm="100000">
                                          <p:val>
                                            <p:strVal val="#ppt_h"/>
                                          </p:val>
                                        </p:tav>
                                      </p:tavLst>
                                    </p:anim>
                                    <p:animEffect transition="in" filter="fade">
                                      <p:cBhvr>
                                        <p:cTn id="198" dur="500"/>
                                        <p:tgtEl>
                                          <p:spTgt spid="26"/>
                                        </p:tgtEl>
                                      </p:cBhvr>
                                    </p:animEffect>
                                  </p:childTnLst>
                                </p:cTn>
                              </p:par>
                              <p:par>
                                <p:cTn id="199" presetID="53" presetClass="entr" presetSubtype="16" fill="hold" nodeType="withEffect">
                                  <p:stCondLst>
                                    <p:cond delay="250"/>
                                  </p:stCondLst>
                                  <p:childTnLst>
                                    <p:set>
                                      <p:cBhvr>
                                        <p:cTn id="200" dur="1" fill="hold">
                                          <p:stCondLst>
                                            <p:cond delay="0"/>
                                          </p:stCondLst>
                                        </p:cTn>
                                        <p:tgtEl>
                                          <p:spTgt spid="65"/>
                                        </p:tgtEl>
                                        <p:attrNameLst>
                                          <p:attrName>style.visibility</p:attrName>
                                        </p:attrNameLst>
                                      </p:cBhvr>
                                      <p:to>
                                        <p:strVal val="visible"/>
                                      </p:to>
                                    </p:set>
                                    <p:anim calcmode="lin" valueType="num">
                                      <p:cBhvr>
                                        <p:cTn id="201" dur="500" fill="hold"/>
                                        <p:tgtEl>
                                          <p:spTgt spid="65"/>
                                        </p:tgtEl>
                                        <p:attrNameLst>
                                          <p:attrName>ppt_w</p:attrName>
                                        </p:attrNameLst>
                                      </p:cBhvr>
                                      <p:tavLst>
                                        <p:tav tm="0">
                                          <p:val>
                                            <p:fltVal val="0"/>
                                          </p:val>
                                        </p:tav>
                                        <p:tav tm="100000">
                                          <p:val>
                                            <p:strVal val="#ppt_w"/>
                                          </p:val>
                                        </p:tav>
                                      </p:tavLst>
                                    </p:anim>
                                    <p:anim calcmode="lin" valueType="num">
                                      <p:cBhvr>
                                        <p:cTn id="202" dur="500" fill="hold"/>
                                        <p:tgtEl>
                                          <p:spTgt spid="65"/>
                                        </p:tgtEl>
                                        <p:attrNameLst>
                                          <p:attrName>ppt_h</p:attrName>
                                        </p:attrNameLst>
                                      </p:cBhvr>
                                      <p:tavLst>
                                        <p:tav tm="0">
                                          <p:val>
                                            <p:fltVal val="0"/>
                                          </p:val>
                                        </p:tav>
                                        <p:tav tm="100000">
                                          <p:val>
                                            <p:strVal val="#ppt_h"/>
                                          </p:val>
                                        </p:tav>
                                      </p:tavLst>
                                    </p:anim>
                                    <p:animEffect transition="in" filter="fade">
                                      <p:cBhvr>
                                        <p:cTn id="203" dur="500"/>
                                        <p:tgtEl>
                                          <p:spTgt spid="65"/>
                                        </p:tgtEl>
                                      </p:cBhvr>
                                    </p:animEffect>
                                  </p:childTnLst>
                                </p:cTn>
                              </p:par>
                            </p:childTnLst>
                          </p:cTn>
                        </p:par>
                        <p:par>
                          <p:cTn id="204" fill="hold">
                            <p:stCondLst>
                              <p:cond delay="11000"/>
                            </p:stCondLst>
                            <p:childTnLst>
                              <p:par>
                                <p:cTn id="205" presetID="47" presetClass="entr" presetSubtype="0" fill="hold" nodeType="afterEffect">
                                  <p:stCondLst>
                                    <p:cond delay="0"/>
                                  </p:stCondLst>
                                  <p:childTnLst>
                                    <p:set>
                                      <p:cBhvr>
                                        <p:cTn id="206" dur="1" fill="hold">
                                          <p:stCondLst>
                                            <p:cond delay="0"/>
                                          </p:stCondLst>
                                        </p:cTn>
                                        <p:tgtEl>
                                          <p:spTgt spid="42"/>
                                        </p:tgtEl>
                                        <p:attrNameLst>
                                          <p:attrName>style.visibility</p:attrName>
                                        </p:attrNameLst>
                                      </p:cBhvr>
                                      <p:to>
                                        <p:strVal val="visible"/>
                                      </p:to>
                                    </p:set>
                                    <p:animEffect transition="in" filter="fade">
                                      <p:cBhvr>
                                        <p:cTn id="207" dur="500"/>
                                        <p:tgtEl>
                                          <p:spTgt spid="42"/>
                                        </p:tgtEl>
                                      </p:cBhvr>
                                    </p:animEffect>
                                    <p:anim calcmode="lin" valueType="num">
                                      <p:cBhvr>
                                        <p:cTn id="208" dur="500" fill="hold"/>
                                        <p:tgtEl>
                                          <p:spTgt spid="42"/>
                                        </p:tgtEl>
                                        <p:attrNameLst>
                                          <p:attrName>ppt_x</p:attrName>
                                        </p:attrNameLst>
                                      </p:cBhvr>
                                      <p:tavLst>
                                        <p:tav tm="0">
                                          <p:val>
                                            <p:strVal val="#ppt_x"/>
                                          </p:val>
                                        </p:tav>
                                        <p:tav tm="100000">
                                          <p:val>
                                            <p:strVal val="#ppt_x"/>
                                          </p:val>
                                        </p:tav>
                                      </p:tavLst>
                                    </p:anim>
                                    <p:anim calcmode="lin" valueType="num">
                                      <p:cBhvr>
                                        <p:cTn id="20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21" grpId="0" animBg="1"/>
      <p:bldP spid="26"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650806" y="1780842"/>
            <a:ext cx="1379233" cy="1379022"/>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7" name="圆角矩形 6"/>
          <p:cNvSpPr/>
          <p:nvPr/>
        </p:nvSpPr>
        <p:spPr>
          <a:xfrm>
            <a:off x="1650806" y="1780842"/>
            <a:ext cx="1379233" cy="1379022"/>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8" name="椭圆 7"/>
          <p:cNvSpPr/>
          <p:nvPr/>
        </p:nvSpPr>
        <p:spPr>
          <a:xfrm>
            <a:off x="1573997" y="1704045"/>
            <a:ext cx="1532851" cy="1532616"/>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9" name="椭圆 8"/>
          <p:cNvSpPr/>
          <p:nvPr/>
        </p:nvSpPr>
        <p:spPr>
          <a:xfrm>
            <a:off x="1857547" y="1987552"/>
            <a:ext cx="965754" cy="965606"/>
          </a:xfrm>
          <a:prstGeom prst="ellipse">
            <a:avLst/>
          </a:prstGeom>
          <a:solidFill>
            <a:schemeClr val="accent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2" name="组合 3"/>
          <p:cNvGrpSpPr/>
          <p:nvPr/>
        </p:nvGrpSpPr>
        <p:grpSpPr>
          <a:xfrm>
            <a:off x="1871212" y="2001217"/>
            <a:ext cx="938417" cy="938272"/>
            <a:chOff x="1980009" y="2117897"/>
            <a:chExt cx="992978" cy="992977"/>
          </a:xfrm>
        </p:grpSpPr>
        <p:sp>
          <p:nvSpPr>
            <p:cNvPr id="10" name="等腰三角形 9"/>
            <p:cNvSpPr/>
            <p:nvPr/>
          </p:nvSpPr>
          <p:spPr>
            <a:xfrm rot="5400000">
              <a:off x="1971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等腰三角形 10"/>
            <p:cNvSpPr/>
            <p:nvPr/>
          </p:nvSpPr>
          <p:spPr>
            <a:xfrm rot="16200000" flipH="1">
              <a:off x="2858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等腰三角形 11"/>
            <p:cNvSpPr/>
            <p:nvPr/>
          </p:nvSpPr>
          <p:spPr>
            <a:xfrm rot="10800000">
              <a:off x="2415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等腰三角形 12"/>
            <p:cNvSpPr/>
            <p:nvPr/>
          </p:nvSpPr>
          <p:spPr>
            <a:xfrm flipH="1">
              <a:off x="2414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圆角矩形 13"/>
            <p:cNvSpPr/>
            <p:nvPr/>
          </p:nvSpPr>
          <p:spPr>
            <a:xfrm rot="13655491">
              <a:off x="2318039" y="267015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sp>
          <p:nvSpPr>
            <p:cNvPr id="15" name="圆角矩形 14"/>
            <p:cNvSpPr/>
            <p:nvPr/>
          </p:nvSpPr>
          <p:spPr>
            <a:xfrm>
              <a:off x="2184930" y="2589546"/>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sp>
          <p:nvSpPr>
            <p:cNvPr id="16" name="圆角矩形 15"/>
            <p:cNvSpPr/>
            <p:nvPr/>
          </p:nvSpPr>
          <p:spPr>
            <a:xfrm rot="16200000">
              <a:off x="2310412" y="24124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grpSp>
          <p:nvGrpSpPr>
            <p:cNvPr id="3" name="组合 16"/>
            <p:cNvGrpSpPr/>
            <p:nvPr/>
          </p:nvGrpSpPr>
          <p:grpSpPr>
            <a:xfrm>
              <a:off x="2397239" y="2533875"/>
              <a:ext cx="158520" cy="158520"/>
              <a:chOff x="6486904" y="2580170"/>
              <a:chExt cx="227838" cy="227838"/>
            </a:xfrm>
            <a:effectLst>
              <a:outerShdw blurRad="101600" dist="38100" dir="5400000" algn="t" rotWithShape="0">
                <a:prstClr val="black">
                  <a:alpha val="40000"/>
                </a:prstClr>
              </a:outerShdw>
            </a:effectLst>
          </p:grpSpPr>
          <p:sp>
            <p:nvSpPr>
              <p:cNvPr id="18" name="椭圆 17"/>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椭圆 18"/>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sp>
        <p:nvSpPr>
          <p:cNvPr id="21" name="圆角矩形 20"/>
          <p:cNvSpPr/>
          <p:nvPr/>
        </p:nvSpPr>
        <p:spPr>
          <a:xfrm>
            <a:off x="3931217" y="1780842"/>
            <a:ext cx="1379233" cy="1379022"/>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22" name="圆角矩形 21"/>
          <p:cNvSpPr/>
          <p:nvPr/>
        </p:nvSpPr>
        <p:spPr>
          <a:xfrm>
            <a:off x="3931217" y="1780842"/>
            <a:ext cx="1379233" cy="1379022"/>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23" name="椭圆 22"/>
          <p:cNvSpPr/>
          <p:nvPr/>
        </p:nvSpPr>
        <p:spPr>
          <a:xfrm>
            <a:off x="3854408" y="1704045"/>
            <a:ext cx="1532851" cy="1532616"/>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24" name="椭圆 23"/>
          <p:cNvSpPr/>
          <p:nvPr/>
        </p:nvSpPr>
        <p:spPr>
          <a:xfrm>
            <a:off x="4137958" y="1987552"/>
            <a:ext cx="965754" cy="965606"/>
          </a:xfrm>
          <a:prstGeom prst="ellipse">
            <a:avLst/>
          </a:prstGeom>
          <a:solidFill>
            <a:schemeClr val="accent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4" name="组合 64"/>
          <p:cNvGrpSpPr/>
          <p:nvPr/>
        </p:nvGrpSpPr>
        <p:grpSpPr>
          <a:xfrm>
            <a:off x="4151622" y="2001217"/>
            <a:ext cx="938417" cy="938272"/>
            <a:chOff x="4393009" y="2117897"/>
            <a:chExt cx="992978" cy="992977"/>
          </a:xfrm>
        </p:grpSpPr>
        <p:sp>
          <p:nvSpPr>
            <p:cNvPr id="25" name="等腰三角形 24"/>
            <p:cNvSpPr/>
            <p:nvPr/>
          </p:nvSpPr>
          <p:spPr>
            <a:xfrm rot="5400000">
              <a:off x="4384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 name="等腰三角形 25"/>
            <p:cNvSpPr/>
            <p:nvPr/>
          </p:nvSpPr>
          <p:spPr>
            <a:xfrm rot="16200000" flipH="1">
              <a:off x="5271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等腰三角形 26"/>
            <p:cNvSpPr/>
            <p:nvPr/>
          </p:nvSpPr>
          <p:spPr>
            <a:xfrm rot="10800000">
              <a:off x="4828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等腰三角形 27"/>
            <p:cNvSpPr/>
            <p:nvPr/>
          </p:nvSpPr>
          <p:spPr>
            <a:xfrm flipH="1">
              <a:off x="4827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圆角矩形 28"/>
            <p:cNvSpPr/>
            <p:nvPr/>
          </p:nvSpPr>
          <p:spPr>
            <a:xfrm>
              <a:off x="4760712" y="260297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sp>
          <p:nvSpPr>
            <p:cNvPr id="30" name="圆角矩形 29"/>
            <p:cNvSpPr/>
            <p:nvPr/>
          </p:nvSpPr>
          <p:spPr>
            <a:xfrm rot="12912447">
              <a:off x="4649990" y="2497657"/>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sp>
          <p:nvSpPr>
            <p:cNvPr id="31" name="圆角矩形 30"/>
            <p:cNvSpPr/>
            <p:nvPr/>
          </p:nvSpPr>
          <p:spPr>
            <a:xfrm rot="16200000">
              <a:off x="4722021"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grpSp>
          <p:nvGrpSpPr>
            <p:cNvPr id="5" name="组合 31"/>
            <p:cNvGrpSpPr/>
            <p:nvPr/>
          </p:nvGrpSpPr>
          <p:grpSpPr>
            <a:xfrm>
              <a:off x="4810239" y="2533875"/>
              <a:ext cx="158520" cy="158520"/>
              <a:chOff x="6486904" y="2580170"/>
              <a:chExt cx="227838" cy="227838"/>
            </a:xfrm>
            <a:effectLst>
              <a:outerShdw blurRad="101600" dist="38100" dir="5400000" algn="t" rotWithShape="0">
                <a:prstClr val="black">
                  <a:alpha val="40000"/>
                </a:prstClr>
              </a:outerShdw>
            </a:effectLst>
          </p:grpSpPr>
          <p:sp>
            <p:nvSpPr>
              <p:cNvPr id="33" name="椭圆 32"/>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椭圆 33"/>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sp>
        <p:nvSpPr>
          <p:cNvPr id="36" name="圆角矩形 35"/>
          <p:cNvSpPr/>
          <p:nvPr/>
        </p:nvSpPr>
        <p:spPr>
          <a:xfrm>
            <a:off x="6211628" y="1780842"/>
            <a:ext cx="1379233" cy="1379022"/>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37" name="圆角矩形 36"/>
          <p:cNvSpPr/>
          <p:nvPr/>
        </p:nvSpPr>
        <p:spPr>
          <a:xfrm>
            <a:off x="6211628" y="1780842"/>
            <a:ext cx="1379233" cy="1379022"/>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38" name="椭圆 37"/>
          <p:cNvSpPr/>
          <p:nvPr/>
        </p:nvSpPr>
        <p:spPr>
          <a:xfrm>
            <a:off x="6134819" y="1704045"/>
            <a:ext cx="1532851" cy="1532616"/>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39" name="椭圆 38"/>
          <p:cNvSpPr/>
          <p:nvPr/>
        </p:nvSpPr>
        <p:spPr>
          <a:xfrm>
            <a:off x="6418368" y="1987552"/>
            <a:ext cx="965754" cy="965606"/>
          </a:xfrm>
          <a:prstGeom prst="ellipse">
            <a:avLst/>
          </a:prstGeom>
          <a:solidFill>
            <a:schemeClr val="accent3"/>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17" name="组合 65"/>
          <p:cNvGrpSpPr/>
          <p:nvPr/>
        </p:nvGrpSpPr>
        <p:grpSpPr>
          <a:xfrm>
            <a:off x="6432033" y="2001217"/>
            <a:ext cx="938417" cy="938272"/>
            <a:chOff x="6806009" y="2117897"/>
            <a:chExt cx="992978" cy="992977"/>
          </a:xfrm>
        </p:grpSpPr>
        <p:sp>
          <p:nvSpPr>
            <p:cNvPr id="40" name="等腰三角形 39"/>
            <p:cNvSpPr/>
            <p:nvPr/>
          </p:nvSpPr>
          <p:spPr>
            <a:xfrm rot="5400000">
              <a:off x="6797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1" name="等腰三角形 40"/>
            <p:cNvSpPr/>
            <p:nvPr/>
          </p:nvSpPr>
          <p:spPr>
            <a:xfrm rot="16200000" flipH="1">
              <a:off x="7684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等腰三角形 41"/>
            <p:cNvSpPr/>
            <p:nvPr/>
          </p:nvSpPr>
          <p:spPr>
            <a:xfrm rot="10800000">
              <a:off x="7241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等腰三角形 42"/>
            <p:cNvSpPr/>
            <p:nvPr/>
          </p:nvSpPr>
          <p:spPr>
            <a:xfrm flipH="1">
              <a:off x="7240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圆角矩形 43"/>
            <p:cNvSpPr/>
            <p:nvPr/>
          </p:nvSpPr>
          <p:spPr>
            <a:xfrm rot="5400000">
              <a:off x="7079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sp>
          <p:nvSpPr>
            <p:cNvPr id="45" name="圆角矩形 44"/>
            <p:cNvSpPr/>
            <p:nvPr/>
          </p:nvSpPr>
          <p:spPr>
            <a:xfrm rot="14392133">
              <a:off x="7100724" y="2477682"/>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sp>
          <p:nvSpPr>
            <p:cNvPr id="46" name="圆角矩形 45"/>
            <p:cNvSpPr/>
            <p:nvPr/>
          </p:nvSpPr>
          <p:spPr>
            <a:xfrm rot="16200000" flipV="1">
              <a:off x="7139132" y="2412591"/>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grpSp>
          <p:nvGrpSpPr>
            <p:cNvPr id="20" name="组合 46"/>
            <p:cNvGrpSpPr/>
            <p:nvPr/>
          </p:nvGrpSpPr>
          <p:grpSpPr>
            <a:xfrm>
              <a:off x="7223239" y="2533875"/>
              <a:ext cx="158520" cy="158520"/>
              <a:chOff x="6486904" y="2580170"/>
              <a:chExt cx="227838" cy="227838"/>
            </a:xfrm>
            <a:effectLst>
              <a:outerShdw blurRad="101600" dist="38100" dir="5400000" algn="t" rotWithShape="0">
                <a:prstClr val="black">
                  <a:alpha val="40000"/>
                </a:prstClr>
              </a:outerShdw>
            </a:effectLst>
          </p:grpSpPr>
          <p:sp>
            <p:nvSpPr>
              <p:cNvPr id="48" name="椭圆 47"/>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9" name="椭圆 48"/>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sp>
        <p:nvSpPr>
          <p:cNvPr id="51" name="圆角矩形 50"/>
          <p:cNvSpPr/>
          <p:nvPr/>
        </p:nvSpPr>
        <p:spPr>
          <a:xfrm>
            <a:off x="8492038" y="1780842"/>
            <a:ext cx="1379233" cy="1379022"/>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52" name="圆角矩形 51"/>
          <p:cNvSpPr/>
          <p:nvPr/>
        </p:nvSpPr>
        <p:spPr>
          <a:xfrm>
            <a:off x="8492038" y="1780842"/>
            <a:ext cx="1379233" cy="1379022"/>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53" name="椭圆 52"/>
          <p:cNvSpPr/>
          <p:nvPr/>
        </p:nvSpPr>
        <p:spPr>
          <a:xfrm>
            <a:off x="8415229" y="1704045"/>
            <a:ext cx="1532851" cy="1532616"/>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54" name="椭圆 53"/>
          <p:cNvSpPr/>
          <p:nvPr/>
        </p:nvSpPr>
        <p:spPr>
          <a:xfrm>
            <a:off x="8698779" y="1987552"/>
            <a:ext cx="965754" cy="965606"/>
          </a:xfrm>
          <a:prstGeom prst="ellipse">
            <a:avLst/>
          </a:prstGeom>
          <a:solidFill>
            <a:schemeClr val="accent4"/>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grpSp>
        <p:nvGrpSpPr>
          <p:cNvPr id="32" name="组合 82"/>
          <p:cNvGrpSpPr/>
          <p:nvPr/>
        </p:nvGrpSpPr>
        <p:grpSpPr>
          <a:xfrm>
            <a:off x="8712444" y="2001217"/>
            <a:ext cx="938417" cy="938272"/>
            <a:chOff x="9219009" y="2117897"/>
            <a:chExt cx="992978" cy="992977"/>
          </a:xfrm>
        </p:grpSpPr>
        <p:sp>
          <p:nvSpPr>
            <p:cNvPr id="55" name="等腰三角形 54"/>
            <p:cNvSpPr/>
            <p:nvPr/>
          </p:nvSpPr>
          <p:spPr>
            <a:xfrm rot="5400000">
              <a:off x="9210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等腰三角形 55"/>
            <p:cNvSpPr/>
            <p:nvPr/>
          </p:nvSpPr>
          <p:spPr>
            <a:xfrm rot="16200000" flipH="1">
              <a:off x="10097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等腰三角形 56"/>
            <p:cNvSpPr/>
            <p:nvPr/>
          </p:nvSpPr>
          <p:spPr>
            <a:xfrm rot="10800000">
              <a:off x="9654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8" name="等腰三角形 57"/>
            <p:cNvSpPr/>
            <p:nvPr/>
          </p:nvSpPr>
          <p:spPr>
            <a:xfrm flipH="1">
              <a:off x="9653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9" name="圆角矩形 58"/>
            <p:cNvSpPr/>
            <p:nvPr/>
          </p:nvSpPr>
          <p:spPr>
            <a:xfrm rot="5400000">
              <a:off x="9492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sp>
          <p:nvSpPr>
            <p:cNvPr id="60" name="圆角矩形 59"/>
            <p:cNvSpPr/>
            <p:nvPr/>
          </p:nvSpPr>
          <p:spPr>
            <a:xfrm rot="5400000">
              <a:off x="9591191" y="2415841"/>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sp>
          <p:nvSpPr>
            <p:cNvPr id="61" name="圆角矩形 60"/>
            <p:cNvSpPr/>
            <p:nvPr/>
          </p:nvSpPr>
          <p:spPr>
            <a:xfrm rot="16200000">
              <a:off x="9546097"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cs typeface="+mn-ea"/>
                <a:sym typeface="+mn-lt"/>
              </a:endParaRPr>
            </a:p>
          </p:txBody>
        </p:sp>
        <p:grpSp>
          <p:nvGrpSpPr>
            <p:cNvPr id="35" name="组合 61"/>
            <p:cNvGrpSpPr/>
            <p:nvPr/>
          </p:nvGrpSpPr>
          <p:grpSpPr>
            <a:xfrm>
              <a:off x="9636239" y="2533875"/>
              <a:ext cx="158520" cy="158520"/>
              <a:chOff x="6486904" y="2580170"/>
              <a:chExt cx="227838" cy="227838"/>
            </a:xfrm>
            <a:effectLst>
              <a:outerShdw blurRad="101600" dist="38100" dir="5400000" algn="t" rotWithShape="0">
                <a:prstClr val="black">
                  <a:alpha val="40000"/>
                </a:prstClr>
              </a:outerShdw>
            </a:effectLst>
          </p:grpSpPr>
          <p:sp>
            <p:nvSpPr>
              <p:cNvPr id="63" name="椭圆 62"/>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4" name="椭圆 63"/>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sp>
        <p:nvSpPr>
          <p:cNvPr id="67" name="文本框 66"/>
          <p:cNvSpPr txBox="1"/>
          <p:nvPr/>
        </p:nvSpPr>
        <p:spPr>
          <a:xfrm>
            <a:off x="1587664" y="3334210"/>
            <a:ext cx="1495477" cy="441197"/>
          </a:xfrm>
          <a:prstGeom prst="rect">
            <a:avLst/>
          </a:prstGeom>
          <a:noFill/>
        </p:spPr>
        <p:txBody>
          <a:bodyPr wrap="square" lIns="86411" tIns="43205" rIns="86411" bIns="43205" rtlCol="0">
            <a:spAutoFit/>
          </a:bodyPr>
          <a:lstStyle/>
          <a:p>
            <a:pPr algn="ctr"/>
            <a:r>
              <a:rPr lang="en-US" altLang="zh-CN" sz="2300" dirty="0">
                <a:solidFill>
                  <a:schemeClr val="accent1"/>
                </a:solidFill>
                <a:cs typeface="+mn-ea"/>
                <a:sym typeface="+mn-lt"/>
              </a:rPr>
              <a:t>09:00</a:t>
            </a:r>
            <a:endParaRPr lang="zh-CN" altLang="en-US" sz="2300" dirty="0">
              <a:solidFill>
                <a:schemeClr val="accent1"/>
              </a:solidFill>
              <a:cs typeface="+mn-ea"/>
              <a:sym typeface="+mn-lt"/>
            </a:endParaRPr>
          </a:p>
        </p:txBody>
      </p:sp>
      <p:sp>
        <p:nvSpPr>
          <p:cNvPr id="68" name="文本框 67"/>
          <p:cNvSpPr txBox="1"/>
          <p:nvPr/>
        </p:nvSpPr>
        <p:spPr>
          <a:xfrm>
            <a:off x="3868075" y="3334210"/>
            <a:ext cx="1495477" cy="441197"/>
          </a:xfrm>
          <a:prstGeom prst="rect">
            <a:avLst/>
          </a:prstGeom>
          <a:noFill/>
        </p:spPr>
        <p:txBody>
          <a:bodyPr wrap="square" lIns="86411" tIns="43205" rIns="86411" bIns="43205" rtlCol="0">
            <a:spAutoFit/>
          </a:bodyPr>
          <a:lstStyle/>
          <a:p>
            <a:pPr algn="ctr"/>
            <a:r>
              <a:rPr lang="en-US" altLang="zh-CN" sz="2300" dirty="0">
                <a:solidFill>
                  <a:schemeClr val="accent2"/>
                </a:solidFill>
                <a:cs typeface="+mn-ea"/>
                <a:sym typeface="+mn-lt"/>
              </a:rPr>
              <a:t>10:00</a:t>
            </a:r>
            <a:endParaRPr lang="zh-CN" altLang="en-US" sz="2300" dirty="0">
              <a:solidFill>
                <a:schemeClr val="accent2"/>
              </a:solidFill>
              <a:cs typeface="+mn-ea"/>
              <a:sym typeface="+mn-lt"/>
            </a:endParaRPr>
          </a:p>
        </p:txBody>
      </p:sp>
      <p:sp>
        <p:nvSpPr>
          <p:cNvPr id="69" name="文本框 68"/>
          <p:cNvSpPr txBox="1"/>
          <p:nvPr/>
        </p:nvSpPr>
        <p:spPr>
          <a:xfrm>
            <a:off x="6148485" y="3334210"/>
            <a:ext cx="1495477" cy="441197"/>
          </a:xfrm>
          <a:prstGeom prst="rect">
            <a:avLst/>
          </a:prstGeom>
          <a:noFill/>
        </p:spPr>
        <p:txBody>
          <a:bodyPr wrap="square" lIns="86411" tIns="43205" rIns="86411" bIns="43205" rtlCol="0">
            <a:spAutoFit/>
          </a:bodyPr>
          <a:lstStyle/>
          <a:p>
            <a:pPr algn="ctr"/>
            <a:r>
              <a:rPr lang="en-US" altLang="zh-CN" sz="2300" dirty="0">
                <a:solidFill>
                  <a:schemeClr val="accent3"/>
                </a:solidFill>
                <a:cs typeface="+mn-ea"/>
                <a:sym typeface="+mn-lt"/>
              </a:rPr>
              <a:t>11:00</a:t>
            </a:r>
            <a:endParaRPr lang="zh-CN" altLang="en-US" sz="2300" dirty="0">
              <a:solidFill>
                <a:schemeClr val="accent3"/>
              </a:solidFill>
              <a:cs typeface="+mn-ea"/>
              <a:sym typeface="+mn-lt"/>
            </a:endParaRPr>
          </a:p>
        </p:txBody>
      </p:sp>
      <p:sp>
        <p:nvSpPr>
          <p:cNvPr id="70" name="文本框 69"/>
          <p:cNvSpPr txBox="1"/>
          <p:nvPr/>
        </p:nvSpPr>
        <p:spPr>
          <a:xfrm>
            <a:off x="8435353" y="3334210"/>
            <a:ext cx="1495477" cy="441197"/>
          </a:xfrm>
          <a:prstGeom prst="rect">
            <a:avLst/>
          </a:prstGeom>
          <a:noFill/>
        </p:spPr>
        <p:txBody>
          <a:bodyPr wrap="square" lIns="86411" tIns="43205" rIns="86411" bIns="43205" rtlCol="0">
            <a:spAutoFit/>
          </a:bodyPr>
          <a:lstStyle/>
          <a:p>
            <a:pPr algn="ctr"/>
            <a:r>
              <a:rPr lang="en-US" altLang="zh-CN" sz="2300" dirty="0">
                <a:solidFill>
                  <a:schemeClr val="accent4"/>
                </a:solidFill>
                <a:cs typeface="+mn-ea"/>
                <a:sym typeface="+mn-lt"/>
              </a:rPr>
              <a:t>12:00</a:t>
            </a:r>
            <a:endParaRPr lang="zh-CN" altLang="en-US" sz="2300" dirty="0">
              <a:solidFill>
                <a:schemeClr val="accent4"/>
              </a:solidFill>
              <a:cs typeface="+mn-ea"/>
              <a:sym typeface="+mn-lt"/>
            </a:endParaRPr>
          </a:p>
        </p:txBody>
      </p:sp>
      <p:grpSp>
        <p:nvGrpSpPr>
          <p:cNvPr id="47" name="组合 70"/>
          <p:cNvGrpSpPr/>
          <p:nvPr/>
        </p:nvGrpSpPr>
        <p:grpSpPr>
          <a:xfrm>
            <a:off x="1586532" y="3893872"/>
            <a:ext cx="1529981" cy="1868170"/>
            <a:chOff x="3776606" y="2105844"/>
            <a:chExt cx="2169333" cy="1977093"/>
          </a:xfrm>
        </p:grpSpPr>
        <p:sp>
          <p:nvSpPr>
            <p:cNvPr id="72" name="文本框 71"/>
            <p:cNvSpPr txBox="1"/>
            <p:nvPr/>
          </p:nvSpPr>
          <p:spPr>
            <a:xfrm>
              <a:off x="3776606" y="2105844"/>
              <a:ext cx="2169333" cy="472296"/>
            </a:xfrm>
            <a:prstGeom prst="rect">
              <a:avLst/>
            </a:prstGeom>
            <a:noFill/>
          </p:spPr>
          <p:txBody>
            <a:bodyPr wrap="square" rtlCol="0">
              <a:spAutoFit/>
            </a:bodyPr>
            <a:lstStyle/>
            <a:p>
              <a:pPr algn="ctr"/>
              <a:r>
                <a:rPr lang="zh-CN" altLang="en-US" sz="2300" dirty="0">
                  <a:solidFill>
                    <a:schemeClr val="accent1"/>
                  </a:solidFill>
                  <a:cs typeface="+mn-ea"/>
                  <a:sym typeface="+mn-lt"/>
                </a:rPr>
                <a:t>添加标题</a:t>
              </a:r>
            </a:p>
          </p:txBody>
        </p:sp>
        <p:sp>
          <p:nvSpPr>
            <p:cNvPr id="73" name="文本框 72"/>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400" dirty="0">
                  <a:cs typeface="+mn-ea"/>
                  <a:sym typeface="+mn-lt"/>
                </a:rPr>
                <a:t>点击添加文字说明或复制文本黏贴自此内容要言简意赅</a:t>
              </a:r>
            </a:p>
          </p:txBody>
        </p:sp>
      </p:grpSp>
      <p:grpSp>
        <p:nvGrpSpPr>
          <p:cNvPr id="50" name="组合 73"/>
          <p:cNvGrpSpPr/>
          <p:nvPr/>
        </p:nvGrpSpPr>
        <p:grpSpPr>
          <a:xfrm>
            <a:off x="3850822" y="3881872"/>
            <a:ext cx="1529981" cy="1880170"/>
            <a:chOff x="3776606" y="2093144"/>
            <a:chExt cx="2169333" cy="1989793"/>
          </a:xfrm>
        </p:grpSpPr>
        <p:sp>
          <p:nvSpPr>
            <p:cNvPr id="75" name="文本框 74"/>
            <p:cNvSpPr txBox="1"/>
            <p:nvPr/>
          </p:nvSpPr>
          <p:spPr>
            <a:xfrm>
              <a:off x="3776606" y="2093144"/>
              <a:ext cx="2169333" cy="472296"/>
            </a:xfrm>
            <a:prstGeom prst="rect">
              <a:avLst/>
            </a:prstGeom>
            <a:noFill/>
          </p:spPr>
          <p:txBody>
            <a:bodyPr wrap="square" rtlCol="0">
              <a:spAutoFit/>
            </a:bodyPr>
            <a:lstStyle/>
            <a:p>
              <a:pPr algn="ctr"/>
              <a:r>
                <a:rPr lang="zh-CN" altLang="en-US" sz="2300" dirty="0">
                  <a:solidFill>
                    <a:schemeClr val="accent2"/>
                  </a:solidFill>
                  <a:cs typeface="+mn-ea"/>
                  <a:sym typeface="+mn-lt"/>
                </a:rPr>
                <a:t>添加标题</a:t>
              </a:r>
            </a:p>
          </p:txBody>
        </p:sp>
        <p:sp>
          <p:nvSpPr>
            <p:cNvPr id="76" name="文本框 75"/>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400" dirty="0">
                  <a:cs typeface="+mn-ea"/>
                  <a:sym typeface="+mn-lt"/>
                </a:rPr>
                <a:t>点击添加文字说明或复制文本黏贴自此内容要言简意赅</a:t>
              </a:r>
            </a:p>
          </p:txBody>
        </p:sp>
      </p:grpSp>
      <p:grpSp>
        <p:nvGrpSpPr>
          <p:cNvPr id="62" name="组合 76"/>
          <p:cNvGrpSpPr/>
          <p:nvPr/>
        </p:nvGrpSpPr>
        <p:grpSpPr>
          <a:xfrm>
            <a:off x="6156261" y="3893872"/>
            <a:ext cx="1529981" cy="1868170"/>
            <a:chOff x="3776606" y="2105844"/>
            <a:chExt cx="2169333" cy="1977093"/>
          </a:xfrm>
        </p:grpSpPr>
        <p:sp>
          <p:nvSpPr>
            <p:cNvPr id="78" name="文本框 77"/>
            <p:cNvSpPr txBox="1"/>
            <p:nvPr/>
          </p:nvSpPr>
          <p:spPr>
            <a:xfrm>
              <a:off x="3776606" y="2105844"/>
              <a:ext cx="2169333" cy="472296"/>
            </a:xfrm>
            <a:prstGeom prst="rect">
              <a:avLst/>
            </a:prstGeom>
            <a:noFill/>
          </p:spPr>
          <p:txBody>
            <a:bodyPr wrap="square" rtlCol="0">
              <a:spAutoFit/>
            </a:bodyPr>
            <a:lstStyle/>
            <a:p>
              <a:pPr algn="ctr"/>
              <a:r>
                <a:rPr lang="zh-CN" altLang="en-US" sz="2300" dirty="0">
                  <a:solidFill>
                    <a:schemeClr val="accent3"/>
                  </a:solidFill>
                  <a:cs typeface="+mn-ea"/>
                  <a:sym typeface="+mn-lt"/>
                </a:rPr>
                <a:t>添加标题</a:t>
              </a:r>
            </a:p>
          </p:txBody>
        </p:sp>
        <p:sp>
          <p:nvSpPr>
            <p:cNvPr id="79" name="文本框 78"/>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400" dirty="0">
                  <a:cs typeface="+mn-ea"/>
                  <a:sym typeface="+mn-lt"/>
                </a:rPr>
                <a:t>点击添加文字说明或复制文本黏贴自此内容要言简意赅</a:t>
              </a:r>
            </a:p>
          </p:txBody>
        </p:sp>
      </p:grpSp>
      <p:grpSp>
        <p:nvGrpSpPr>
          <p:cNvPr id="65" name="组合 79"/>
          <p:cNvGrpSpPr/>
          <p:nvPr/>
        </p:nvGrpSpPr>
        <p:grpSpPr>
          <a:xfrm>
            <a:off x="8418099" y="3905872"/>
            <a:ext cx="1529981" cy="1856170"/>
            <a:chOff x="3776606" y="2118544"/>
            <a:chExt cx="2169333" cy="1964393"/>
          </a:xfrm>
        </p:grpSpPr>
        <p:sp>
          <p:nvSpPr>
            <p:cNvPr id="81" name="文本框 80"/>
            <p:cNvSpPr txBox="1"/>
            <p:nvPr/>
          </p:nvSpPr>
          <p:spPr>
            <a:xfrm>
              <a:off x="3776606" y="2118544"/>
              <a:ext cx="2169333" cy="472296"/>
            </a:xfrm>
            <a:prstGeom prst="rect">
              <a:avLst/>
            </a:prstGeom>
            <a:noFill/>
          </p:spPr>
          <p:txBody>
            <a:bodyPr wrap="square" rtlCol="0">
              <a:spAutoFit/>
            </a:bodyPr>
            <a:lstStyle/>
            <a:p>
              <a:pPr algn="ctr"/>
              <a:r>
                <a:rPr lang="zh-CN" altLang="en-US" sz="2300" dirty="0">
                  <a:solidFill>
                    <a:schemeClr val="accent4"/>
                  </a:solidFill>
                  <a:cs typeface="+mn-ea"/>
                  <a:sym typeface="+mn-lt"/>
                </a:rPr>
                <a:t>添加标题</a:t>
              </a:r>
            </a:p>
          </p:txBody>
        </p:sp>
        <p:sp>
          <p:nvSpPr>
            <p:cNvPr id="82" name="文本框 81"/>
            <p:cNvSpPr txBox="1"/>
            <p:nvPr/>
          </p:nvSpPr>
          <p:spPr>
            <a:xfrm>
              <a:off x="3782527" y="2605609"/>
              <a:ext cx="2011013" cy="1477328"/>
            </a:xfrm>
            <a:prstGeom prst="rect">
              <a:avLst/>
            </a:prstGeom>
            <a:noFill/>
          </p:spPr>
          <p:txBody>
            <a:bodyPr wrap="square" rtlCol="0">
              <a:spAutoFit/>
            </a:bodyPr>
            <a:lstStyle/>
            <a:p>
              <a:pPr algn="ctr">
                <a:lnSpc>
                  <a:spcPct val="150000"/>
                </a:lnSpc>
              </a:pPr>
              <a:r>
                <a:rPr lang="zh-CN" altLang="en-US" sz="1400" dirty="0">
                  <a:cs typeface="+mn-ea"/>
                  <a:sym typeface="+mn-lt"/>
                </a:rPr>
                <a:t>点击添加文字说明或复制文本黏贴自此内容要言简意赅</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anim calcmode="lin" valueType="num">
                                      <p:cBhvr>
                                        <p:cTn id="34" dur="500" fill="hold"/>
                                        <p:tgtEl>
                                          <p:spTgt spid="67"/>
                                        </p:tgtEl>
                                        <p:attrNameLst>
                                          <p:attrName>ppt_x</p:attrName>
                                        </p:attrNameLst>
                                      </p:cBhvr>
                                      <p:tavLst>
                                        <p:tav tm="0">
                                          <p:val>
                                            <p:strVal val="#ppt_x"/>
                                          </p:val>
                                        </p:tav>
                                        <p:tav tm="100000">
                                          <p:val>
                                            <p:strVal val="#ppt_x"/>
                                          </p:val>
                                        </p:tav>
                                      </p:tavLst>
                                    </p:anim>
                                    <p:anim calcmode="lin" valueType="num">
                                      <p:cBhvr>
                                        <p:cTn id="35" dur="5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4" presetClass="entr" presetSubtype="1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randombar(horizontal)">
                                      <p:cBhvr>
                                        <p:cTn id="39" dur="500"/>
                                        <p:tgtEl>
                                          <p:spTgt spid="47"/>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par>
                                <p:cTn id="46" presetID="53" presetClass="entr" presetSubtype="16" fill="hold" grpId="0" nodeType="withEffect">
                                  <p:stCondLst>
                                    <p:cond delay="25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53" presetClass="entr" presetSubtype="16" fill="hold" grpId="0" nodeType="withEffect">
                                  <p:stCondLst>
                                    <p:cond delay="75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par>
                                <p:cTn id="61" presetID="53" presetClass="entr" presetSubtype="16" fill="hold" nodeType="withEffect">
                                  <p:stCondLst>
                                    <p:cond delay="100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fltVal val="0"/>
                                          </p:val>
                                        </p:tav>
                                        <p:tav tm="100000">
                                          <p:val>
                                            <p:strVal val="#ppt_w"/>
                                          </p:val>
                                        </p:tav>
                                      </p:tavLst>
                                    </p:anim>
                                    <p:anim calcmode="lin" valueType="num">
                                      <p:cBhvr>
                                        <p:cTn id="64" dur="500" fill="hold"/>
                                        <p:tgtEl>
                                          <p:spTgt spid="4"/>
                                        </p:tgtEl>
                                        <p:attrNameLst>
                                          <p:attrName>ppt_h</p:attrName>
                                        </p:attrNameLst>
                                      </p:cBhvr>
                                      <p:tavLst>
                                        <p:tav tm="0">
                                          <p:val>
                                            <p:fltVal val="0"/>
                                          </p:val>
                                        </p:tav>
                                        <p:tav tm="100000">
                                          <p:val>
                                            <p:strVal val="#ppt_h"/>
                                          </p:val>
                                        </p:tav>
                                      </p:tavLst>
                                    </p:anim>
                                    <p:animEffect transition="in" filter="fade">
                                      <p:cBhvr>
                                        <p:cTn id="65" dur="500"/>
                                        <p:tgtEl>
                                          <p:spTgt spid="4"/>
                                        </p:tgtEl>
                                      </p:cBhvr>
                                    </p:animEffect>
                                  </p:childTnLst>
                                </p:cTn>
                              </p:par>
                            </p:childTnLst>
                          </p:cTn>
                        </p:par>
                        <p:par>
                          <p:cTn id="66" fill="hold">
                            <p:stCondLst>
                              <p:cond delay="2000"/>
                            </p:stCondLst>
                            <p:childTnLst>
                              <p:par>
                                <p:cTn id="67" presetID="47" presetClass="entr" presetSubtype="0"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anim calcmode="lin" valueType="num">
                                      <p:cBhvr>
                                        <p:cTn id="70" dur="500" fill="hold"/>
                                        <p:tgtEl>
                                          <p:spTgt spid="68"/>
                                        </p:tgtEl>
                                        <p:attrNameLst>
                                          <p:attrName>ppt_x</p:attrName>
                                        </p:attrNameLst>
                                      </p:cBhvr>
                                      <p:tavLst>
                                        <p:tav tm="0">
                                          <p:val>
                                            <p:strVal val="#ppt_x"/>
                                          </p:val>
                                        </p:tav>
                                        <p:tav tm="100000">
                                          <p:val>
                                            <p:strVal val="#ppt_x"/>
                                          </p:val>
                                        </p:tav>
                                      </p:tavLst>
                                    </p:anim>
                                    <p:anim calcmode="lin" valueType="num">
                                      <p:cBhvr>
                                        <p:cTn id="71" dur="500" fill="hold"/>
                                        <p:tgtEl>
                                          <p:spTgt spid="68"/>
                                        </p:tgtEl>
                                        <p:attrNameLst>
                                          <p:attrName>ppt_y</p:attrName>
                                        </p:attrNameLst>
                                      </p:cBhvr>
                                      <p:tavLst>
                                        <p:tav tm="0">
                                          <p:val>
                                            <p:strVal val="#ppt_y-.1"/>
                                          </p:val>
                                        </p:tav>
                                        <p:tav tm="100000">
                                          <p:val>
                                            <p:strVal val="#ppt_y"/>
                                          </p:val>
                                        </p:tav>
                                      </p:tavLst>
                                    </p:anim>
                                  </p:childTnLst>
                                </p:cTn>
                              </p:par>
                            </p:childTnLst>
                          </p:cTn>
                        </p:par>
                        <p:par>
                          <p:cTn id="72" fill="hold">
                            <p:stCondLst>
                              <p:cond delay="2500"/>
                            </p:stCondLst>
                            <p:childTnLst>
                              <p:par>
                                <p:cTn id="73" presetID="14" presetClass="entr" presetSubtype="10"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randombar(horizontal)">
                                      <p:cBhvr>
                                        <p:cTn id="75" dur="500"/>
                                        <p:tgtEl>
                                          <p:spTgt spid="50"/>
                                        </p:tgtEl>
                                      </p:cBhvr>
                                    </p:animEffect>
                                  </p:childTnLst>
                                </p:cTn>
                              </p:par>
                            </p:childTnLst>
                          </p:cTn>
                        </p:par>
                        <p:par>
                          <p:cTn id="76" fill="hold">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grpId="0" nodeType="withEffect">
                                  <p:stCondLst>
                                    <p:cond delay="75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Effect transition="in" filter="fade">
                                      <p:cBhvr>
                                        <p:cTn id="96" dur="500"/>
                                        <p:tgtEl>
                                          <p:spTgt spid="39"/>
                                        </p:tgtEl>
                                      </p:cBhvr>
                                    </p:animEffect>
                                  </p:childTnLst>
                                </p:cTn>
                              </p:par>
                              <p:par>
                                <p:cTn id="97" presetID="53" presetClass="entr" presetSubtype="16" fill="hold" nodeType="withEffect">
                                  <p:stCondLst>
                                    <p:cond delay="1000"/>
                                  </p:stCondLst>
                                  <p:childTnLst>
                                    <p:set>
                                      <p:cBhvr>
                                        <p:cTn id="98" dur="1" fill="hold">
                                          <p:stCondLst>
                                            <p:cond delay="0"/>
                                          </p:stCondLst>
                                        </p:cTn>
                                        <p:tgtEl>
                                          <p:spTgt spid="17"/>
                                        </p:tgtEl>
                                        <p:attrNameLst>
                                          <p:attrName>style.visibility</p:attrName>
                                        </p:attrNameLst>
                                      </p:cBhvr>
                                      <p:to>
                                        <p:strVal val="visible"/>
                                      </p:to>
                                    </p:set>
                                    <p:anim calcmode="lin" valueType="num">
                                      <p:cBhvr>
                                        <p:cTn id="99" dur="500" fill="hold"/>
                                        <p:tgtEl>
                                          <p:spTgt spid="17"/>
                                        </p:tgtEl>
                                        <p:attrNameLst>
                                          <p:attrName>ppt_w</p:attrName>
                                        </p:attrNameLst>
                                      </p:cBhvr>
                                      <p:tavLst>
                                        <p:tav tm="0">
                                          <p:val>
                                            <p:fltVal val="0"/>
                                          </p:val>
                                        </p:tav>
                                        <p:tav tm="100000">
                                          <p:val>
                                            <p:strVal val="#ppt_w"/>
                                          </p:val>
                                        </p:tav>
                                      </p:tavLst>
                                    </p:anim>
                                    <p:anim calcmode="lin" valueType="num">
                                      <p:cBhvr>
                                        <p:cTn id="100" dur="500" fill="hold"/>
                                        <p:tgtEl>
                                          <p:spTgt spid="17"/>
                                        </p:tgtEl>
                                        <p:attrNameLst>
                                          <p:attrName>ppt_h</p:attrName>
                                        </p:attrNameLst>
                                      </p:cBhvr>
                                      <p:tavLst>
                                        <p:tav tm="0">
                                          <p:val>
                                            <p:fltVal val="0"/>
                                          </p:val>
                                        </p:tav>
                                        <p:tav tm="100000">
                                          <p:val>
                                            <p:strVal val="#ppt_h"/>
                                          </p:val>
                                        </p:tav>
                                      </p:tavLst>
                                    </p:anim>
                                    <p:animEffect transition="in" filter="fade">
                                      <p:cBhvr>
                                        <p:cTn id="101" dur="500"/>
                                        <p:tgtEl>
                                          <p:spTgt spid="17"/>
                                        </p:tgtEl>
                                      </p:cBhvr>
                                    </p:animEffect>
                                  </p:childTnLst>
                                </p:cTn>
                              </p:par>
                            </p:childTnLst>
                          </p:cTn>
                        </p:par>
                        <p:par>
                          <p:cTn id="102" fill="hold">
                            <p:stCondLst>
                              <p:cond delay="3500"/>
                            </p:stCondLst>
                            <p:childTnLst>
                              <p:par>
                                <p:cTn id="103" presetID="47" presetClass="entr" presetSubtype="0"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strVal val="#ppt_x"/>
                                          </p:val>
                                        </p:tav>
                                        <p:tav tm="100000">
                                          <p:val>
                                            <p:strVal val="#ppt_x"/>
                                          </p:val>
                                        </p:tav>
                                      </p:tavLst>
                                    </p:anim>
                                    <p:anim calcmode="lin" valueType="num">
                                      <p:cBhvr>
                                        <p:cTn id="107" dur="500" fill="hold"/>
                                        <p:tgtEl>
                                          <p:spTgt spid="69"/>
                                        </p:tgtEl>
                                        <p:attrNameLst>
                                          <p:attrName>ppt_y</p:attrName>
                                        </p:attrNameLst>
                                      </p:cBhvr>
                                      <p:tavLst>
                                        <p:tav tm="0">
                                          <p:val>
                                            <p:strVal val="#ppt_y-.1"/>
                                          </p:val>
                                        </p:tav>
                                        <p:tav tm="100000">
                                          <p:val>
                                            <p:strVal val="#ppt_y"/>
                                          </p:val>
                                        </p:tav>
                                      </p:tavLst>
                                    </p:anim>
                                  </p:childTnLst>
                                </p:cTn>
                              </p:par>
                            </p:childTnLst>
                          </p:cTn>
                        </p:par>
                        <p:par>
                          <p:cTn id="108" fill="hold">
                            <p:stCondLst>
                              <p:cond delay="4000"/>
                            </p:stCondLst>
                            <p:childTnLst>
                              <p:par>
                                <p:cTn id="109" presetID="14" presetClass="entr" presetSubtype="10" fill="hold"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randombar(horizontal)">
                                      <p:cBhvr>
                                        <p:cTn id="111" dur="500"/>
                                        <p:tgtEl>
                                          <p:spTgt spid="62"/>
                                        </p:tgtEl>
                                      </p:cBhvr>
                                    </p:animEffect>
                                  </p:childTnLst>
                                </p:cTn>
                              </p:par>
                            </p:childTnLst>
                          </p:cTn>
                        </p:par>
                        <p:par>
                          <p:cTn id="112" fill="hold">
                            <p:stCondLst>
                              <p:cond delay="4500"/>
                            </p:stCondLst>
                            <p:childTnLst>
                              <p:par>
                                <p:cTn id="113" presetID="53" presetClass="entr" presetSubtype="16"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500" fill="hold"/>
                                        <p:tgtEl>
                                          <p:spTgt spid="51"/>
                                        </p:tgtEl>
                                        <p:attrNameLst>
                                          <p:attrName>ppt_w</p:attrName>
                                        </p:attrNameLst>
                                      </p:cBhvr>
                                      <p:tavLst>
                                        <p:tav tm="0">
                                          <p:val>
                                            <p:fltVal val="0"/>
                                          </p:val>
                                        </p:tav>
                                        <p:tav tm="100000">
                                          <p:val>
                                            <p:strVal val="#ppt_w"/>
                                          </p:val>
                                        </p:tav>
                                      </p:tavLst>
                                    </p:anim>
                                    <p:anim calcmode="lin" valueType="num">
                                      <p:cBhvr>
                                        <p:cTn id="116" dur="500" fill="hold"/>
                                        <p:tgtEl>
                                          <p:spTgt spid="51"/>
                                        </p:tgtEl>
                                        <p:attrNameLst>
                                          <p:attrName>ppt_h</p:attrName>
                                        </p:attrNameLst>
                                      </p:cBhvr>
                                      <p:tavLst>
                                        <p:tav tm="0">
                                          <p:val>
                                            <p:fltVal val="0"/>
                                          </p:val>
                                        </p:tav>
                                        <p:tav tm="100000">
                                          <p:val>
                                            <p:strVal val="#ppt_h"/>
                                          </p:val>
                                        </p:tav>
                                      </p:tavLst>
                                    </p:anim>
                                    <p:animEffect transition="in" filter="fade">
                                      <p:cBhvr>
                                        <p:cTn id="117" dur="500"/>
                                        <p:tgtEl>
                                          <p:spTgt spid="51"/>
                                        </p:tgtEl>
                                      </p:cBhvr>
                                    </p:animEffect>
                                  </p:childTnLst>
                                </p:cTn>
                              </p:par>
                              <p:par>
                                <p:cTn id="118" presetID="53" presetClass="entr" presetSubtype="16" fill="hold" grpId="0" nodeType="withEffect">
                                  <p:stCondLst>
                                    <p:cond delay="250"/>
                                  </p:stCondLst>
                                  <p:childTnLst>
                                    <p:set>
                                      <p:cBhvr>
                                        <p:cTn id="119" dur="1" fill="hold">
                                          <p:stCondLst>
                                            <p:cond delay="0"/>
                                          </p:stCondLst>
                                        </p:cTn>
                                        <p:tgtEl>
                                          <p:spTgt spid="52"/>
                                        </p:tgtEl>
                                        <p:attrNameLst>
                                          <p:attrName>style.visibility</p:attrName>
                                        </p:attrNameLst>
                                      </p:cBhvr>
                                      <p:to>
                                        <p:strVal val="visible"/>
                                      </p:to>
                                    </p:set>
                                    <p:anim calcmode="lin" valueType="num">
                                      <p:cBhvr>
                                        <p:cTn id="120" dur="500" fill="hold"/>
                                        <p:tgtEl>
                                          <p:spTgt spid="52"/>
                                        </p:tgtEl>
                                        <p:attrNameLst>
                                          <p:attrName>ppt_w</p:attrName>
                                        </p:attrNameLst>
                                      </p:cBhvr>
                                      <p:tavLst>
                                        <p:tav tm="0">
                                          <p:val>
                                            <p:fltVal val="0"/>
                                          </p:val>
                                        </p:tav>
                                        <p:tav tm="100000">
                                          <p:val>
                                            <p:strVal val="#ppt_w"/>
                                          </p:val>
                                        </p:tav>
                                      </p:tavLst>
                                    </p:anim>
                                    <p:anim calcmode="lin" valueType="num">
                                      <p:cBhvr>
                                        <p:cTn id="121" dur="500" fill="hold"/>
                                        <p:tgtEl>
                                          <p:spTgt spid="52"/>
                                        </p:tgtEl>
                                        <p:attrNameLst>
                                          <p:attrName>ppt_h</p:attrName>
                                        </p:attrNameLst>
                                      </p:cBhvr>
                                      <p:tavLst>
                                        <p:tav tm="0">
                                          <p:val>
                                            <p:fltVal val="0"/>
                                          </p:val>
                                        </p:tav>
                                        <p:tav tm="100000">
                                          <p:val>
                                            <p:strVal val="#ppt_h"/>
                                          </p:val>
                                        </p:tav>
                                      </p:tavLst>
                                    </p:anim>
                                    <p:animEffect transition="in" filter="fade">
                                      <p:cBhvr>
                                        <p:cTn id="122" dur="500"/>
                                        <p:tgtEl>
                                          <p:spTgt spid="52"/>
                                        </p:tgtEl>
                                      </p:cBhvr>
                                    </p:animEffect>
                                  </p:childTnLst>
                                </p:cTn>
                              </p:par>
                              <p:par>
                                <p:cTn id="123" presetID="53" presetClass="entr" presetSubtype="16" fill="hold" grpId="0" nodeType="withEffect">
                                  <p:stCondLst>
                                    <p:cond delay="500"/>
                                  </p:stCondLst>
                                  <p:childTnLst>
                                    <p:set>
                                      <p:cBhvr>
                                        <p:cTn id="124" dur="1" fill="hold">
                                          <p:stCondLst>
                                            <p:cond delay="0"/>
                                          </p:stCondLst>
                                        </p:cTn>
                                        <p:tgtEl>
                                          <p:spTgt spid="53"/>
                                        </p:tgtEl>
                                        <p:attrNameLst>
                                          <p:attrName>style.visibility</p:attrName>
                                        </p:attrNameLst>
                                      </p:cBhvr>
                                      <p:to>
                                        <p:strVal val="visible"/>
                                      </p:to>
                                    </p:set>
                                    <p:anim calcmode="lin" valueType="num">
                                      <p:cBhvr>
                                        <p:cTn id="125" dur="500" fill="hold"/>
                                        <p:tgtEl>
                                          <p:spTgt spid="53"/>
                                        </p:tgtEl>
                                        <p:attrNameLst>
                                          <p:attrName>ppt_w</p:attrName>
                                        </p:attrNameLst>
                                      </p:cBhvr>
                                      <p:tavLst>
                                        <p:tav tm="0">
                                          <p:val>
                                            <p:fltVal val="0"/>
                                          </p:val>
                                        </p:tav>
                                        <p:tav tm="100000">
                                          <p:val>
                                            <p:strVal val="#ppt_w"/>
                                          </p:val>
                                        </p:tav>
                                      </p:tavLst>
                                    </p:anim>
                                    <p:anim calcmode="lin" valueType="num">
                                      <p:cBhvr>
                                        <p:cTn id="126" dur="500" fill="hold"/>
                                        <p:tgtEl>
                                          <p:spTgt spid="53"/>
                                        </p:tgtEl>
                                        <p:attrNameLst>
                                          <p:attrName>ppt_h</p:attrName>
                                        </p:attrNameLst>
                                      </p:cBhvr>
                                      <p:tavLst>
                                        <p:tav tm="0">
                                          <p:val>
                                            <p:fltVal val="0"/>
                                          </p:val>
                                        </p:tav>
                                        <p:tav tm="100000">
                                          <p:val>
                                            <p:strVal val="#ppt_h"/>
                                          </p:val>
                                        </p:tav>
                                      </p:tavLst>
                                    </p:anim>
                                    <p:animEffect transition="in" filter="fade">
                                      <p:cBhvr>
                                        <p:cTn id="127" dur="500"/>
                                        <p:tgtEl>
                                          <p:spTgt spid="53"/>
                                        </p:tgtEl>
                                      </p:cBhvr>
                                    </p:animEffect>
                                  </p:childTnLst>
                                </p:cTn>
                              </p:par>
                              <p:par>
                                <p:cTn id="128" presetID="53" presetClass="entr" presetSubtype="16" fill="hold" grpId="0" nodeType="withEffect">
                                  <p:stCondLst>
                                    <p:cond delay="75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500" fill="hold"/>
                                        <p:tgtEl>
                                          <p:spTgt spid="54"/>
                                        </p:tgtEl>
                                        <p:attrNameLst>
                                          <p:attrName>ppt_w</p:attrName>
                                        </p:attrNameLst>
                                      </p:cBhvr>
                                      <p:tavLst>
                                        <p:tav tm="0">
                                          <p:val>
                                            <p:fltVal val="0"/>
                                          </p:val>
                                        </p:tav>
                                        <p:tav tm="100000">
                                          <p:val>
                                            <p:strVal val="#ppt_w"/>
                                          </p:val>
                                        </p:tav>
                                      </p:tavLst>
                                    </p:anim>
                                    <p:anim calcmode="lin" valueType="num">
                                      <p:cBhvr>
                                        <p:cTn id="131" dur="500" fill="hold"/>
                                        <p:tgtEl>
                                          <p:spTgt spid="54"/>
                                        </p:tgtEl>
                                        <p:attrNameLst>
                                          <p:attrName>ppt_h</p:attrName>
                                        </p:attrNameLst>
                                      </p:cBhvr>
                                      <p:tavLst>
                                        <p:tav tm="0">
                                          <p:val>
                                            <p:fltVal val="0"/>
                                          </p:val>
                                        </p:tav>
                                        <p:tav tm="100000">
                                          <p:val>
                                            <p:strVal val="#ppt_h"/>
                                          </p:val>
                                        </p:tav>
                                      </p:tavLst>
                                    </p:anim>
                                    <p:animEffect transition="in" filter="fade">
                                      <p:cBhvr>
                                        <p:cTn id="132" dur="500"/>
                                        <p:tgtEl>
                                          <p:spTgt spid="54"/>
                                        </p:tgtEl>
                                      </p:cBhvr>
                                    </p:animEffect>
                                  </p:childTnLst>
                                </p:cTn>
                              </p:par>
                              <p:par>
                                <p:cTn id="133" presetID="53" presetClass="entr" presetSubtype="16" fill="hold" nodeType="withEffect">
                                  <p:stCondLst>
                                    <p:cond delay="100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ppt_w</p:attrName>
                                        </p:attrNameLst>
                                      </p:cBhvr>
                                      <p:tavLst>
                                        <p:tav tm="0">
                                          <p:val>
                                            <p:fltVal val="0"/>
                                          </p:val>
                                        </p:tav>
                                        <p:tav tm="100000">
                                          <p:val>
                                            <p:strVal val="#ppt_w"/>
                                          </p:val>
                                        </p:tav>
                                      </p:tavLst>
                                    </p:anim>
                                    <p:anim calcmode="lin" valueType="num">
                                      <p:cBhvr>
                                        <p:cTn id="136" dur="500" fill="hold"/>
                                        <p:tgtEl>
                                          <p:spTgt spid="32"/>
                                        </p:tgtEl>
                                        <p:attrNameLst>
                                          <p:attrName>ppt_h</p:attrName>
                                        </p:attrNameLst>
                                      </p:cBhvr>
                                      <p:tavLst>
                                        <p:tav tm="0">
                                          <p:val>
                                            <p:fltVal val="0"/>
                                          </p:val>
                                        </p:tav>
                                        <p:tav tm="100000">
                                          <p:val>
                                            <p:strVal val="#ppt_h"/>
                                          </p:val>
                                        </p:tav>
                                      </p:tavLst>
                                    </p:anim>
                                    <p:animEffect transition="in" filter="fade">
                                      <p:cBhvr>
                                        <p:cTn id="137" dur="500"/>
                                        <p:tgtEl>
                                          <p:spTgt spid="32"/>
                                        </p:tgtEl>
                                      </p:cBhvr>
                                    </p:animEffect>
                                  </p:childTnLst>
                                </p:cTn>
                              </p:par>
                            </p:childTnLst>
                          </p:cTn>
                        </p:par>
                        <p:par>
                          <p:cTn id="138" fill="hold">
                            <p:stCondLst>
                              <p:cond delay="5000"/>
                            </p:stCondLst>
                            <p:childTnLst>
                              <p:par>
                                <p:cTn id="139" presetID="47" presetClass="entr" presetSubtype="0" fill="hold" grpId="0" nodeType="after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fade">
                                      <p:cBhvr>
                                        <p:cTn id="141" dur="500"/>
                                        <p:tgtEl>
                                          <p:spTgt spid="70"/>
                                        </p:tgtEl>
                                      </p:cBhvr>
                                    </p:animEffect>
                                    <p:anim calcmode="lin" valueType="num">
                                      <p:cBhvr>
                                        <p:cTn id="142" dur="500" fill="hold"/>
                                        <p:tgtEl>
                                          <p:spTgt spid="70"/>
                                        </p:tgtEl>
                                        <p:attrNameLst>
                                          <p:attrName>ppt_x</p:attrName>
                                        </p:attrNameLst>
                                      </p:cBhvr>
                                      <p:tavLst>
                                        <p:tav tm="0">
                                          <p:val>
                                            <p:strVal val="#ppt_x"/>
                                          </p:val>
                                        </p:tav>
                                        <p:tav tm="100000">
                                          <p:val>
                                            <p:strVal val="#ppt_x"/>
                                          </p:val>
                                        </p:tav>
                                      </p:tavLst>
                                    </p:anim>
                                    <p:anim calcmode="lin" valueType="num">
                                      <p:cBhvr>
                                        <p:cTn id="143" dur="500" fill="hold"/>
                                        <p:tgtEl>
                                          <p:spTgt spid="70"/>
                                        </p:tgtEl>
                                        <p:attrNameLst>
                                          <p:attrName>ppt_y</p:attrName>
                                        </p:attrNameLst>
                                      </p:cBhvr>
                                      <p:tavLst>
                                        <p:tav tm="0">
                                          <p:val>
                                            <p:strVal val="#ppt_y-.1"/>
                                          </p:val>
                                        </p:tav>
                                        <p:tav tm="100000">
                                          <p:val>
                                            <p:strVal val="#ppt_y"/>
                                          </p:val>
                                        </p:tav>
                                      </p:tavLst>
                                    </p:anim>
                                  </p:childTnLst>
                                </p:cTn>
                              </p:par>
                            </p:childTnLst>
                          </p:cTn>
                        </p:par>
                        <p:par>
                          <p:cTn id="144" fill="hold">
                            <p:stCondLst>
                              <p:cond delay="5500"/>
                            </p:stCondLst>
                            <p:childTnLst>
                              <p:par>
                                <p:cTn id="145" presetID="14" presetClass="entr" presetSubtype="10" fill="hold"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randombar(horizontal)">
                                      <p:cBhvr>
                                        <p:cTn id="1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1" grpId="0" animBg="1"/>
      <p:bldP spid="22" grpId="0" animBg="1"/>
      <p:bldP spid="23" grpId="0" animBg="1"/>
      <p:bldP spid="24" grpId="0" animBg="1"/>
      <p:bldP spid="36" grpId="0" animBg="1"/>
      <p:bldP spid="37" grpId="0" animBg="1"/>
      <p:bldP spid="38" grpId="0" animBg="1"/>
      <p:bldP spid="39" grpId="0" animBg="1"/>
      <p:bldP spid="51" grpId="0" animBg="1"/>
      <p:bldP spid="52" grpId="0" animBg="1"/>
      <p:bldP spid="53" grpId="0" animBg="1"/>
      <p:bldP spid="54" grpId="0" animBg="1"/>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414" y="0"/>
            <a:ext cx="11518661" cy="6480175"/>
          </a:xfrm>
          <a:prstGeom prst="rect">
            <a:avLst/>
          </a:prstGeom>
        </p:spPr>
      </p:pic>
      <p:pic>
        <p:nvPicPr>
          <p:cNvPr id="2" name="图片 1"/>
          <p:cNvPicPr>
            <a:picLocks noChangeAspect="1"/>
          </p:cNvPicPr>
          <p:nvPr/>
        </p:nvPicPr>
        <p:blipFill>
          <a:blip r:embed="rId4" cstate="print"/>
          <a:stretch>
            <a:fillRect/>
          </a:stretch>
        </p:blipFill>
        <p:spPr>
          <a:xfrm>
            <a:off x="3415" y="560015"/>
            <a:ext cx="8303520" cy="5920161"/>
          </a:xfrm>
          <a:prstGeom prst="rect">
            <a:avLst/>
          </a:prstGeom>
        </p:spPr>
      </p:pic>
      <p:sp>
        <p:nvSpPr>
          <p:cNvPr id="4" name="文本框 3"/>
          <p:cNvSpPr txBox="1"/>
          <p:nvPr/>
        </p:nvSpPr>
        <p:spPr>
          <a:xfrm>
            <a:off x="4903030" y="4096111"/>
            <a:ext cx="6043931" cy="891849"/>
          </a:xfrm>
          <a:prstGeom prst="rect">
            <a:avLst/>
          </a:prstGeom>
          <a:noFill/>
        </p:spPr>
        <p:txBody>
          <a:bodyPr wrap="none" lIns="115214" tIns="57607" rIns="115214" bIns="57607" rtlCol="0">
            <a:spAutoFit/>
          </a:bodyPr>
          <a:lstStyle/>
          <a:p>
            <a:pPr>
              <a:defRPr/>
            </a:pPr>
            <a:r>
              <a:rPr lang="zh-CN" altLang="en-US" sz="5000" b="1" dirty="0">
                <a:solidFill>
                  <a:schemeClr val="bg1"/>
                </a:solidFill>
                <a:effectLst>
                  <a:outerShdw blurRad="38100" dist="38100" dir="2700000" algn="tl">
                    <a:srgbClr val="000000">
                      <a:alpha val="43137"/>
                    </a:srgbClr>
                  </a:outerShdw>
                </a:effectLst>
                <a:cs typeface="+mn-ea"/>
                <a:sym typeface="+mn-lt"/>
              </a:rPr>
              <a:t>感谢观看 </a:t>
            </a:r>
            <a:r>
              <a:rPr lang="en-US" altLang="zh-CN" sz="5000" b="1" dirty="0">
                <a:solidFill>
                  <a:schemeClr val="bg1"/>
                </a:solidFill>
                <a:effectLst>
                  <a:outerShdw blurRad="38100" dist="38100" dir="2700000" algn="tl">
                    <a:srgbClr val="000000">
                      <a:alpha val="43137"/>
                    </a:srgbClr>
                  </a:outerShdw>
                </a:effectLst>
                <a:cs typeface="+mn-ea"/>
                <a:sym typeface="+mn-lt"/>
              </a:rPr>
              <a:t>THANKS!</a:t>
            </a:r>
            <a:endParaRPr lang="zh-CN" altLang="en-US" sz="5000" b="1"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iterate type="lt">
                                    <p:tmPct val="14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a:stretch>
            <a:fillRect/>
          </a:stretch>
        </p:blipFill>
        <p:spPr>
          <a:xfrm>
            <a:off x="3414" y="0"/>
            <a:ext cx="11518661" cy="6480175"/>
          </a:xfrm>
          <a:prstGeom prst="rect">
            <a:avLst/>
          </a:prstGeom>
        </p:spPr>
      </p:pic>
      <p:pic>
        <p:nvPicPr>
          <p:cNvPr id="2" name="图片 1"/>
          <p:cNvPicPr>
            <a:picLocks noChangeAspect="1"/>
          </p:cNvPicPr>
          <p:nvPr/>
        </p:nvPicPr>
        <p:blipFill>
          <a:blip r:embed="rId8" cstate="screen"/>
          <a:stretch>
            <a:fillRect/>
          </a:stretch>
        </p:blipFill>
        <p:spPr>
          <a:xfrm>
            <a:off x="3415" y="560015"/>
            <a:ext cx="6036884" cy="4304117"/>
          </a:xfrm>
          <a:prstGeom prst="rect">
            <a:avLst/>
          </a:prstGeom>
        </p:spPr>
      </p:pic>
      <p:sp>
        <p:nvSpPr>
          <p:cNvPr id="15" name="MH_Title"/>
          <p:cNvSpPr/>
          <p:nvPr>
            <p:custDataLst>
              <p:tags r:id="rId1"/>
            </p:custDataLst>
          </p:nvPr>
        </p:nvSpPr>
        <p:spPr>
          <a:xfrm>
            <a:off x="5118156" y="3589248"/>
            <a:ext cx="5148873" cy="1119272"/>
          </a:xfrm>
          <a:prstGeom prst="rect">
            <a:avLst/>
          </a:prstGeom>
          <a:solidFill>
            <a:srgbClr val="C00000"/>
          </a:solidFill>
          <a:ln w="38100" cap="flat" cmpd="sng" algn="ctr">
            <a:noFill/>
            <a:prstDash val="solid"/>
            <a:miter lim="800000"/>
          </a:ln>
          <a:effectLst/>
        </p:spPr>
        <p:txBody>
          <a:bodyPr wrap="square" lIns="136080" tIns="57607" rIns="136080" bIns="57607" anchor="ctr">
            <a:normAutofit/>
          </a:bodyPr>
          <a:lstStyle/>
          <a:p>
            <a:pPr lvl="0">
              <a:lnSpc>
                <a:spcPct val="130000"/>
              </a:lnSpc>
              <a:defRPr/>
            </a:pPr>
            <a:r>
              <a:rPr lang="zh-CN" altLang="en-US" sz="2600" kern="0" dirty="0">
                <a:solidFill>
                  <a:prstClr val="white"/>
                </a:solidFill>
                <a:cs typeface="+mn-ea"/>
                <a:sym typeface="+mn-lt"/>
              </a:rPr>
              <a:t>您的内容请写在这里您的内容</a:t>
            </a:r>
          </a:p>
        </p:txBody>
      </p:sp>
      <p:cxnSp>
        <p:nvCxnSpPr>
          <p:cNvPr id="16" name="MH_Others_1"/>
          <p:cNvCxnSpPr/>
          <p:nvPr>
            <p:custDataLst>
              <p:tags r:id="rId2"/>
            </p:custDataLst>
          </p:nvPr>
        </p:nvCxnSpPr>
        <p:spPr>
          <a:xfrm>
            <a:off x="5122061" y="2768075"/>
            <a:ext cx="0" cy="3072083"/>
          </a:xfrm>
          <a:prstGeom prst="line">
            <a:avLst/>
          </a:prstGeom>
          <a:ln w="22225">
            <a:gradFill>
              <a:gsLst>
                <a:gs pos="0">
                  <a:schemeClr val="accent1">
                    <a:lumMod val="5000"/>
                    <a:lumOff val="95000"/>
                    <a:alpha val="0"/>
                  </a:schemeClr>
                </a:gs>
                <a:gs pos="50000">
                  <a:srgbClr val="C03321"/>
                </a:gs>
                <a:gs pos="100000">
                  <a:srgbClr val="FFFFFF">
                    <a:alpha val="0"/>
                  </a:srgb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047287" y="3269267"/>
            <a:ext cx="1070869" cy="1927266"/>
            <a:chOff x="3034977" y="2629856"/>
            <a:chExt cx="849849" cy="1529726"/>
          </a:xfrm>
        </p:grpSpPr>
        <p:sp>
          <p:nvSpPr>
            <p:cNvPr id="17" name="MH_Others_2"/>
            <p:cNvSpPr txBox="1">
              <a:spLocks noChangeArrowheads="1"/>
            </p:cNvSpPr>
            <p:nvPr>
              <p:custDataLst>
                <p:tags r:id="rId3"/>
              </p:custDataLst>
            </p:nvPr>
          </p:nvSpPr>
          <p:spPr bwMode="auto">
            <a:xfrm>
              <a:off x="3250506" y="2629856"/>
              <a:ext cx="634320" cy="152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dirty="0">
                  <a:solidFill>
                    <a:schemeClr val="bg1"/>
                  </a:solidFill>
                  <a:latin typeface="+mn-lt"/>
                  <a:ea typeface="+mn-ea"/>
                  <a:cs typeface="+mn-ea"/>
                  <a:sym typeface="+mn-lt"/>
                </a:rPr>
                <a:t>第</a:t>
              </a:r>
              <a:endParaRPr lang="en-US" altLang="zh-CN" sz="2600" dirty="0">
                <a:solidFill>
                  <a:schemeClr val="bg1"/>
                </a:solidFill>
                <a:latin typeface="+mn-lt"/>
                <a:ea typeface="+mn-ea"/>
                <a:cs typeface="+mn-ea"/>
                <a:sym typeface="+mn-lt"/>
              </a:endParaRPr>
            </a:p>
            <a:p>
              <a:pPr eaLnBrk="1" hangingPunct="1"/>
              <a:endParaRPr lang="en-US" altLang="zh-CN" sz="2600" dirty="0">
                <a:solidFill>
                  <a:schemeClr val="bg1"/>
                </a:solidFill>
                <a:latin typeface="+mn-lt"/>
                <a:ea typeface="+mn-ea"/>
                <a:cs typeface="+mn-ea"/>
                <a:sym typeface="+mn-lt"/>
              </a:endParaRPr>
            </a:p>
            <a:p>
              <a:pPr eaLnBrk="1" hangingPunct="1"/>
              <a:endParaRPr lang="en-US" altLang="zh-CN" sz="2600" dirty="0">
                <a:solidFill>
                  <a:schemeClr val="bg1"/>
                </a:solidFill>
                <a:latin typeface="+mn-lt"/>
                <a:ea typeface="+mn-ea"/>
                <a:cs typeface="+mn-ea"/>
                <a:sym typeface="+mn-lt"/>
              </a:endParaRPr>
            </a:p>
            <a:p>
              <a:pPr eaLnBrk="1" hangingPunct="1"/>
              <a:r>
                <a:rPr lang="zh-CN" altLang="en-US" sz="2600" dirty="0">
                  <a:solidFill>
                    <a:schemeClr val="bg1"/>
                  </a:solidFill>
                  <a:latin typeface="+mn-lt"/>
                  <a:ea typeface="+mn-ea"/>
                  <a:cs typeface="+mn-ea"/>
                  <a:sym typeface="+mn-lt"/>
                </a:rPr>
                <a:t>章</a:t>
              </a:r>
            </a:p>
          </p:txBody>
        </p:sp>
        <p:sp>
          <p:nvSpPr>
            <p:cNvPr id="18" name="MH_Number"/>
            <p:cNvSpPr txBox="1">
              <a:spLocks noChangeArrowheads="1"/>
            </p:cNvSpPr>
            <p:nvPr>
              <p:custDataLst>
                <p:tags r:id="rId4"/>
              </p:custDataLst>
            </p:nvPr>
          </p:nvSpPr>
          <p:spPr bwMode="auto">
            <a:xfrm>
              <a:off x="3034977" y="3081939"/>
              <a:ext cx="849849" cy="42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000" dirty="0">
                  <a:solidFill>
                    <a:schemeClr val="bg1"/>
                  </a:solidFill>
                  <a:latin typeface="+mn-lt"/>
                  <a:ea typeface="+mn-ea"/>
                  <a:cs typeface="+mn-ea"/>
                  <a:sym typeface="+mn-lt"/>
                </a:rPr>
                <a:t>1</a:t>
              </a:r>
              <a:endParaRPr lang="zh-CN" altLang="en-US" sz="3000" dirty="0">
                <a:solidFill>
                  <a:schemeClr val="bg1"/>
                </a:solidFill>
                <a:latin typeface="+mn-lt"/>
                <a:ea typeface="+mn-ea"/>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724584" y="1675511"/>
            <a:ext cx="2066695" cy="2065631"/>
            <a:chOff x="2329032" y="904800"/>
            <a:chExt cx="2752780" cy="2752780"/>
          </a:xfrm>
        </p:grpSpPr>
        <p:sp>
          <p:nvSpPr>
            <p:cNvPr id="538" name="椭圆 537"/>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9" name="椭圆 538"/>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 name="文本框 943"/>
          <p:cNvSpPr txBox="1"/>
          <p:nvPr/>
        </p:nvSpPr>
        <p:spPr>
          <a:xfrm>
            <a:off x="1279986" y="2358447"/>
            <a:ext cx="1053661" cy="610582"/>
          </a:xfrm>
          <a:prstGeom prst="rect">
            <a:avLst/>
          </a:prstGeom>
          <a:noFill/>
        </p:spPr>
        <p:txBody>
          <a:bodyPr wrap="square" lIns="86411" tIns="43205" rIns="86411" bIns="43205" rtlCol="0">
            <a:spAutoFit/>
          </a:bodyPr>
          <a:lstStyle/>
          <a:p>
            <a:pPr algn="ctr"/>
            <a:r>
              <a:rPr lang="en-US" altLang="zh-CN" sz="3400" dirty="0">
                <a:solidFill>
                  <a:schemeClr val="accent1"/>
                </a:solidFill>
                <a:cs typeface="+mn-ea"/>
                <a:sym typeface="+mn-lt"/>
              </a:rPr>
              <a:t>78%</a:t>
            </a:r>
            <a:endParaRPr lang="zh-CN" altLang="en-US" sz="3400" dirty="0">
              <a:solidFill>
                <a:schemeClr val="accent1"/>
              </a:solidFill>
              <a:cs typeface="+mn-ea"/>
              <a:sym typeface="+mn-lt"/>
            </a:endParaRPr>
          </a:p>
        </p:txBody>
      </p:sp>
      <p:grpSp>
        <p:nvGrpSpPr>
          <p:cNvPr id="3" name="组合 339"/>
          <p:cNvGrpSpPr/>
          <p:nvPr/>
        </p:nvGrpSpPr>
        <p:grpSpPr>
          <a:xfrm>
            <a:off x="918390" y="1817468"/>
            <a:ext cx="1708702" cy="1731486"/>
            <a:chOff x="971788" y="1923434"/>
            <a:chExt cx="1808050" cy="1832440"/>
          </a:xfrm>
        </p:grpSpPr>
        <p:grpSp>
          <p:nvGrpSpPr>
            <p:cNvPr id="4" name="组合 1"/>
            <p:cNvGrpSpPr/>
            <p:nvPr/>
          </p:nvGrpSpPr>
          <p:grpSpPr>
            <a:xfrm>
              <a:off x="972436" y="1971010"/>
              <a:ext cx="1781649" cy="1781653"/>
              <a:chOff x="972436" y="1971010"/>
              <a:chExt cx="1781649" cy="1781653"/>
            </a:xfrm>
          </p:grpSpPr>
          <p:cxnSp>
            <p:nvCxnSpPr>
              <p:cNvPr id="369" name="直接连接符 368"/>
              <p:cNvCxnSpPr/>
              <p:nvPr/>
            </p:nvCxnSpPr>
            <p:spPr>
              <a:xfrm>
                <a:off x="1863262" y="1971010"/>
                <a:ext cx="0" cy="990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rot="135000">
                <a:off x="1896316" y="1971659"/>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p:nvPr/>
            </p:nvCxnSpPr>
            <p:spPr>
              <a:xfrm rot="270000">
                <a:off x="1929319" y="1973603"/>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rot="405000">
                <a:off x="1962221" y="197684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3" name="直接连接符 372"/>
              <p:cNvCxnSpPr/>
              <p:nvPr/>
            </p:nvCxnSpPr>
            <p:spPr>
              <a:xfrm rot="540000">
                <a:off x="1994971" y="198137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rot="675000">
                <a:off x="2027517" y="198718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p:nvCxnSpPr>
            <p:spPr>
              <a:xfrm rot="810000">
                <a:off x="2059811" y="199426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rot="945000">
                <a:off x="2091800" y="2002609"/>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nvCxnSpPr>
            <p:spPr>
              <a:xfrm rot="1080000">
                <a:off x="2123438" y="201220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nvCxnSpPr>
            <p:spPr>
              <a:xfrm rot="1215000">
                <a:off x="2154674" y="2023030"/>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rot="1350000">
                <a:off x="2185461" y="2035075"/>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0" name="直接连接符 379"/>
              <p:cNvCxnSpPr/>
              <p:nvPr/>
            </p:nvCxnSpPr>
            <p:spPr>
              <a:xfrm rot="1485000">
                <a:off x="2215751" y="2048320"/>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p:nvCxnSpPr>
            <p:spPr>
              <a:xfrm rot="1620000">
                <a:off x="2245498" y="2062743"/>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rot="1755000">
                <a:off x="2274655" y="207832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rot="1890000">
                <a:off x="2303178" y="209503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rot="2025000">
                <a:off x="2331022" y="211285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rot="2160000">
                <a:off x="2358146" y="2131750"/>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rot="2295000">
                <a:off x="2384506" y="2151696"/>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rot="2430000">
                <a:off x="2410062" y="217266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rot="2565000">
                <a:off x="2434776" y="2194616"/>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rot="2700000">
                <a:off x="2458609" y="2217504"/>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rot="2835000">
                <a:off x="2481523" y="2241327"/>
                <a:ext cx="0" cy="9905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rot="2970000">
                <a:off x="2503484" y="2266031"/>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rot="3105000">
                <a:off x="2524458" y="229158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rot="3240000">
                <a:off x="2544411" y="231793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rot="3375000">
                <a:off x="2563316" y="2345044"/>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rot="3510000">
                <a:off x="2581139" y="2372878"/>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rot="3645000">
                <a:off x="2597857" y="240139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rot="3780000">
                <a:off x="2613442" y="2430537"/>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rot="3915000">
                <a:off x="2627871" y="2460274"/>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rot="4050000">
                <a:off x="2641120" y="2490553"/>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rot="4185000">
                <a:off x="2653170" y="2521328"/>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rot="4320000">
                <a:off x="2664000" y="2552553"/>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rot="4455000">
                <a:off x="2673599" y="2584179"/>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rot="4590000">
                <a:off x="2681946" y="2616158"/>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rot="4725000">
                <a:off x="2689032" y="2648438"/>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rot="4860000">
                <a:off x="2694843" y="2680973"/>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p:nvPr/>
            </p:nvCxnSpPr>
            <p:spPr>
              <a:xfrm rot="4995000">
                <a:off x="2699374" y="271371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rot="5130000">
                <a:off x="2702614" y="274660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p:nvPr/>
            </p:nvCxnSpPr>
            <p:spPr>
              <a:xfrm rot="5265000">
                <a:off x="2704559" y="2779592"/>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rot="5535000">
                <a:off x="2704559" y="2845677"/>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rot="5670000">
                <a:off x="2702614" y="287867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rot="5805000">
                <a:off x="2699374" y="2911559"/>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rot="5940000">
                <a:off x="2694843" y="2944297"/>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rot="6075000">
                <a:off x="2689032" y="2976831"/>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rot="6210000">
                <a:off x="2681946" y="3009112"/>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rot="6345000">
                <a:off x="2673599" y="304109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rot="6480000">
                <a:off x="2664000" y="3072716"/>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rot="6615000">
                <a:off x="2653170" y="3103942"/>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rot="6750000">
                <a:off x="2641120" y="3134717"/>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rot="6885000">
                <a:off x="2627871" y="3164997"/>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rot="7020000">
                <a:off x="2613442" y="3194732"/>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rot="7155000">
                <a:off x="2597857" y="322388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rot="7290000">
                <a:off x="2581139" y="3252393"/>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rot="7425000">
                <a:off x="2563316" y="3280228"/>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rot="7560000">
                <a:off x="2544411" y="3307341"/>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rot="7695000">
                <a:off x="2524458" y="3333692"/>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rot="7830000">
                <a:off x="2503484" y="3359239"/>
                <a:ext cx="0" cy="9905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rot="7965000">
                <a:off x="2481523" y="3383943"/>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rot="8100000">
                <a:off x="2458609" y="3407785"/>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rot="8235000">
                <a:off x="2434776" y="3430691"/>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rot="8370000">
                <a:off x="2410062" y="345264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rot="8505000">
                <a:off x="2384506" y="3473610"/>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rot="8640000">
                <a:off x="2358146" y="3493556"/>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rot="8775000">
                <a:off x="2331022" y="3512453"/>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rot="8910000">
                <a:off x="2303178" y="3530271"/>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rot="9045000">
                <a:off x="2274655" y="354698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rot="9180000">
                <a:off x="2245498" y="356256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rot="9315000">
                <a:off x="2215751" y="3576985"/>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rot="9450000">
                <a:off x="2185461" y="3590231"/>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rot="9585000">
                <a:off x="2154674" y="3602276"/>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rot="9720000">
                <a:off x="2123438" y="3613103"/>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rot="9855000">
                <a:off x="2091800" y="3622697"/>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rot="9990000">
                <a:off x="2059811" y="363104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rot="10125000">
                <a:off x="2027517" y="363812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rot="10260000">
                <a:off x="1994971" y="364393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rot="10395000">
                <a:off x="1962221" y="364846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rot="10530000">
                <a:off x="1929319" y="3651703"/>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rot="10665000">
                <a:off x="1896316" y="3653646"/>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rot="10935000">
                <a:off x="1830206" y="3653646"/>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rot="11070000">
                <a:off x="1797203" y="3651703"/>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rot="11205000">
                <a:off x="1764301" y="364846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rot="11340000">
                <a:off x="1731553" y="364393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rot="11475000">
                <a:off x="1699005" y="363812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rot="11610000">
                <a:off x="1666713" y="363104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rot="11745000">
                <a:off x="1634723" y="3622697"/>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rot="11880000">
                <a:off x="1603086" y="3613103"/>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rot="12015000">
                <a:off x="1571848" y="3602276"/>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rot="12150000">
                <a:off x="1541062" y="3590231"/>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rot="12285000">
                <a:off x="1510772" y="3576985"/>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rot="12420000">
                <a:off x="1481026" y="3562562"/>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rot="12555000">
                <a:off x="1451868" y="354698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1" name="直接连接符 460"/>
              <p:cNvCxnSpPr/>
              <p:nvPr/>
            </p:nvCxnSpPr>
            <p:spPr>
              <a:xfrm rot="12690000">
                <a:off x="1423345" y="3530271"/>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rot="12825000">
                <a:off x="1395500" y="3512453"/>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p:nvPr/>
            </p:nvCxnSpPr>
            <p:spPr>
              <a:xfrm rot="12960000">
                <a:off x="1368377" y="3493556"/>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rot="13095000">
                <a:off x="1342017" y="3473610"/>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p:nvPr/>
            </p:nvCxnSpPr>
            <p:spPr>
              <a:xfrm rot="13230000">
                <a:off x="1316460" y="3452644"/>
                <a:ext cx="0" cy="9901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rot="13365000">
                <a:off x="1291747" y="3430691"/>
                <a:ext cx="0" cy="99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7" name="直接连接符 466"/>
              <p:cNvCxnSpPr/>
              <p:nvPr/>
            </p:nvCxnSpPr>
            <p:spPr>
              <a:xfrm rot="13500000">
                <a:off x="1267914" y="3407767"/>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rot="13635000">
                <a:off x="1245001" y="3383943"/>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9" name="直接连接符 468"/>
              <p:cNvCxnSpPr/>
              <p:nvPr/>
            </p:nvCxnSpPr>
            <p:spPr>
              <a:xfrm rot="13770000">
                <a:off x="1223039" y="3359239"/>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0" name="直接连接符 469"/>
              <p:cNvCxnSpPr/>
              <p:nvPr/>
            </p:nvCxnSpPr>
            <p:spPr>
              <a:xfrm rot="13905000">
                <a:off x="1202065" y="3333692"/>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rot="14040000">
                <a:off x="1182111" y="3307341"/>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p:nvPr/>
            </p:nvCxnSpPr>
            <p:spPr>
              <a:xfrm rot="14175000">
                <a:off x="1163208" y="3280228"/>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p:nvPr/>
            </p:nvCxnSpPr>
            <p:spPr>
              <a:xfrm rot="14310000">
                <a:off x="1145384" y="3252393"/>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p:nvPr/>
            </p:nvCxnSpPr>
            <p:spPr>
              <a:xfrm rot="14445000">
                <a:off x="1128666" y="322388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p:nvPr/>
            </p:nvCxnSpPr>
            <p:spPr>
              <a:xfrm rot="14580000">
                <a:off x="1113081" y="3194732"/>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rot="14715000">
                <a:off x="1098653" y="3164997"/>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rot="14850000">
                <a:off x="1085402" y="3134717"/>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rot="14985000">
                <a:off x="1073352" y="3103942"/>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p:nvPr/>
            </p:nvCxnSpPr>
            <p:spPr>
              <a:xfrm rot="15120000">
                <a:off x="1062521" y="3072716"/>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p:nvPr/>
            </p:nvCxnSpPr>
            <p:spPr>
              <a:xfrm rot="15255000">
                <a:off x="1052924" y="304109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rot="15390000">
                <a:off x="1044577" y="3009112"/>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p:nvPr/>
            </p:nvCxnSpPr>
            <p:spPr>
              <a:xfrm rot="15525000">
                <a:off x="1037491" y="2976831"/>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p:nvPr/>
            </p:nvCxnSpPr>
            <p:spPr>
              <a:xfrm rot="15660000">
                <a:off x="1031679" y="2944297"/>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p:nvPr/>
            </p:nvCxnSpPr>
            <p:spPr>
              <a:xfrm rot="15795000">
                <a:off x="1027150" y="2911559"/>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rot="15930000">
                <a:off x="1023908" y="287867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rot="16065000">
                <a:off x="1021963" y="2845677"/>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rot="16335000">
                <a:off x="1021963" y="2779592"/>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rot="16470000">
                <a:off x="1023908" y="274660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rot="16605000">
                <a:off x="1027150" y="2713710"/>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p:nvPr/>
            </p:nvCxnSpPr>
            <p:spPr>
              <a:xfrm rot="16740000">
                <a:off x="1031679" y="2680973"/>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p:nvPr/>
            </p:nvCxnSpPr>
            <p:spPr>
              <a:xfrm rot="16875000">
                <a:off x="1037491" y="2648438"/>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p:nvPr/>
            </p:nvCxnSpPr>
            <p:spPr>
              <a:xfrm rot="17010000">
                <a:off x="1044577" y="2616158"/>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rot="17145000">
                <a:off x="1052924" y="2584179"/>
                <a:ext cx="0" cy="990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rot="17280000">
                <a:off x="1062521" y="2552553"/>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rot="17415000">
                <a:off x="1073352" y="2521328"/>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rot="17550000">
                <a:off x="1085402" y="2490553"/>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rot="17685000">
                <a:off x="1098653" y="2460274"/>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rot="17820000">
                <a:off x="1113081" y="2430537"/>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p:nvPr/>
            </p:nvCxnSpPr>
            <p:spPr>
              <a:xfrm rot="17955000">
                <a:off x="1128666" y="2401390"/>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rot="18090000">
                <a:off x="1145384" y="2372878"/>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rot="18225000">
                <a:off x="1163208" y="2345044"/>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rot="18360000">
                <a:off x="1182111" y="2317930"/>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rot="18495000">
                <a:off x="1202065" y="2291580"/>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rot="18630000">
                <a:off x="1223039" y="2266031"/>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rot="18765000">
                <a:off x="1245001" y="2241327"/>
                <a:ext cx="0" cy="9905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rot="18900000">
                <a:off x="1267914" y="2217522"/>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rot="19035000">
                <a:off x="1291747" y="2194616"/>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rot="19170000">
                <a:off x="1316460" y="2172662"/>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rot="19305000">
                <a:off x="1342017" y="2151696"/>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rot="19440000">
                <a:off x="1368377" y="2131750"/>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rot="19575000">
                <a:off x="1395500" y="2112852"/>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rot="19710000">
                <a:off x="1423345" y="2095034"/>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p:nvPr/>
            </p:nvCxnSpPr>
            <p:spPr>
              <a:xfrm rot="19845000">
                <a:off x="1451868" y="2078324"/>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4" name="直接连接符 513"/>
              <p:cNvCxnSpPr/>
              <p:nvPr/>
            </p:nvCxnSpPr>
            <p:spPr>
              <a:xfrm rot="19980000">
                <a:off x="1481026" y="2062743"/>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5" name="直接连接符 514"/>
              <p:cNvCxnSpPr/>
              <p:nvPr/>
            </p:nvCxnSpPr>
            <p:spPr>
              <a:xfrm rot="20115000">
                <a:off x="1510772" y="2048320"/>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6" name="直接连接符 515"/>
              <p:cNvCxnSpPr/>
              <p:nvPr/>
            </p:nvCxnSpPr>
            <p:spPr>
              <a:xfrm rot="20250000">
                <a:off x="1541062" y="2035075"/>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p:nvPr/>
            </p:nvCxnSpPr>
            <p:spPr>
              <a:xfrm rot="20385000">
                <a:off x="1571848" y="2023030"/>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8" name="直接连接符 517"/>
              <p:cNvCxnSpPr/>
              <p:nvPr/>
            </p:nvCxnSpPr>
            <p:spPr>
              <a:xfrm rot="20520000">
                <a:off x="1603086" y="2012202"/>
                <a:ext cx="0" cy="9901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p:nvPr/>
            </p:nvCxnSpPr>
            <p:spPr>
              <a:xfrm rot="20655000">
                <a:off x="1634723" y="2002609"/>
                <a:ext cx="0" cy="990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p:nvPr/>
            </p:nvCxnSpPr>
            <p:spPr>
              <a:xfrm rot="20790000">
                <a:off x="1666713" y="1994264"/>
                <a:ext cx="0" cy="990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p:nvPr/>
            </p:nvCxnSpPr>
            <p:spPr>
              <a:xfrm rot="20925000">
                <a:off x="1699005" y="1987182"/>
                <a:ext cx="0" cy="990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2" name="直接连接符 521"/>
              <p:cNvCxnSpPr/>
              <p:nvPr/>
            </p:nvCxnSpPr>
            <p:spPr>
              <a:xfrm rot="21060000">
                <a:off x="1731553" y="1981372"/>
                <a:ext cx="0" cy="990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p:nvPr/>
            </p:nvCxnSpPr>
            <p:spPr>
              <a:xfrm rot="21195000">
                <a:off x="1764301" y="1976844"/>
                <a:ext cx="0" cy="990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4" name="直接连接符 523"/>
              <p:cNvCxnSpPr/>
              <p:nvPr/>
            </p:nvCxnSpPr>
            <p:spPr>
              <a:xfrm rot="21330000">
                <a:off x="1797203" y="1973603"/>
                <a:ext cx="0" cy="990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p:nvPr/>
            </p:nvCxnSpPr>
            <p:spPr>
              <a:xfrm rot="21465000">
                <a:off x="1830206" y="1971659"/>
                <a:ext cx="0" cy="9901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25"/>
            <p:cNvGrpSpPr/>
            <p:nvPr/>
          </p:nvGrpSpPr>
          <p:grpSpPr>
            <a:xfrm>
              <a:off x="971788" y="2862160"/>
              <a:ext cx="1785097" cy="0"/>
              <a:chOff x="1701800" y="2755900"/>
              <a:chExt cx="2746511" cy="0"/>
            </a:xfrm>
          </p:grpSpPr>
          <p:cxnSp>
            <p:nvCxnSpPr>
              <p:cNvPr id="536" name="直接连接符 535"/>
              <p:cNvCxnSpPr/>
              <p:nvPr/>
            </p:nvCxnSpPr>
            <p:spPr>
              <a:xfrm flipH="1">
                <a:off x="4185511"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7" name="直接连接符 536"/>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526"/>
            <p:cNvGrpSpPr/>
            <p:nvPr/>
          </p:nvGrpSpPr>
          <p:grpSpPr>
            <a:xfrm rot="5400000">
              <a:off x="970048" y="2863648"/>
              <a:ext cx="1784453" cy="0"/>
              <a:chOff x="1701801" y="2755900"/>
              <a:chExt cx="2746511" cy="1"/>
            </a:xfrm>
          </p:grpSpPr>
          <p:cxnSp>
            <p:nvCxnSpPr>
              <p:cNvPr id="534" name="直接连接符 533"/>
              <p:cNvCxnSpPr/>
              <p:nvPr/>
            </p:nvCxnSpPr>
            <p:spPr>
              <a:xfrm flipH="1">
                <a:off x="4185512"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5" name="直接连接符 534"/>
              <p:cNvCxnSpPr/>
              <p:nvPr/>
            </p:nvCxnSpPr>
            <p:spPr>
              <a:xfrm>
                <a:off x="1701801" y="2755901"/>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527"/>
            <p:cNvGrpSpPr/>
            <p:nvPr/>
          </p:nvGrpSpPr>
          <p:grpSpPr>
            <a:xfrm rot="2700000">
              <a:off x="1018493" y="2815661"/>
              <a:ext cx="1784453" cy="0"/>
              <a:chOff x="1701800" y="2755900"/>
              <a:chExt cx="2746511" cy="1"/>
            </a:xfrm>
          </p:grpSpPr>
          <p:cxnSp>
            <p:nvCxnSpPr>
              <p:cNvPr id="532" name="直接连接符 531"/>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3" name="直接连接符 532"/>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528"/>
            <p:cNvGrpSpPr/>
            <p:nvPr/>
          </p:nvGrpSpPr>
          <p:grpSpPr>
            <a:xfrm rot="18900000" flipH="1">
              <a:off x="995385" y="2886707"/>
              <a:ext cx="1784453" cy="0"/>
              <a:chOff x="1701800" y="2755900"/>
              <a:chExt cx="2746511" cy="1"/>
            </a:xfrm>
          </p:grpSpPr>
          <p:cxnSp>
            <p:nvCxnSpPr>
              <p:cNvPr id="530" name="直接连接符 529"/>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1" name="直接连接符 530"/>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8" name="组合 8"/>
          <p:cNvGrpSpPr/>
          <p:nvPr/>
        </p:nvGrpSpPr>
        <p:grpSpPr>
          <a:xfrm>
            <a:off x="3370636" y="1675511"/>
            <a:ext cx="2066695" cy="2065631"/>
            <a:chOff x="2329031" y="904800"/>
            <a:chExt cx="2752780" cy="2752780"/>
          </a:xfrm>
        </p:grpSpPr>
        <p:sp>
          <p:nvSpPr>
            <p:cNvPr id="365" name="椭圆 364"/>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6" name="椭圆 365"/>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0" name="文本框 1607"/>
          <p:cNvSpPr txBox="1"/>
          <p:nvPr/>
        </p:nvSpPr>
        <p:spPr>
          <a:xfrm>
            <a:off x="3926034" y="2358448"/>
            <a:ext cx="1053661" cy="610582"/>
          </a:xfrm>
          <a:prstGeom prst="rect">
            <a:avLst/>
          </a:prstGeom>
          <a:noFill/>
        </p:spPr>
        <p:txBody>
          <a:bodyPr wrap="square" lIns="86411" tIns="43205" rIns="86411" bIns="43205" rtlCol="0">
            <a:spAutoFit/>
          </a:bodyPr>
          <a:lstStyle/>
          <a:p>
            <a:pPr algn="ctr"/>
            <a:r>
              <a:rPr lang="en-US" altLang="zh-CN" sz="3400" dirty="0">
                <a:solidFill>
                  <a:schemeClr val="accent2"/>
                </a:solidFill>
                <a:cs typeface="+mn-ea"/>
                <a:sym typeface="+mn-lt"/>
              </a:rPr>
              <a:t>50%</a:t>
            </a:r>
            <a:endParaRPr lang="zh-CN" altLang="en-US" sz="3400" dirty="0">
              <a:solidFill>
                <a:schemeClr val="accent2"/>
              </a:solidFill>
              <a:cs typeface="+mn-ea"/>
              <a:sym typeface="+mn-lt"/>
            </a:endParaRPr>
          </a:p>
        </p:txBody>
      </p:sp>
      <p:grpSp>
        <p:nvGrpSpPr>
          <p:cNvPr id="169" name="组合 341"/>
          <p:cNvGrpSpPr/>
          <p:nvPr/>
        </p:nvGrpSpPr>
        <p:grpSpPr>
          <a:xfrm>
            <a:off x="3564439" y="1817468"/>
            <a:ext cx="1708702" cy="1731486"/>
            <a:chOff x="3771685" y="1923435"/>
            <a:chExt cx="1808050" cy="1832440"/>
          </a:xfrm>
        </p:grpSpPr>
        <p:grpSp>
          <p:nvGrpSpPr>
            <p:cNvPr id="170" name="组合 167"/>
            <p:cNvGrpSpPr/>
            <p:nvPr/>
          </p:nvGrpSpPr>
          <p:grpSpPr>
            <a:xfrm>
              <a:off x="3771685" y="2862162"/>
              <a:ext cx="1785098" cy="0"/>
              <a:chOff x="1701800" y="2755900"/>
              <a:chExt cx="2746508" cy="0"/>
            </a:xfrm>
          </p:grpSpPr>
          <p:cxnSp>
            <p:nvCxnSpPr>
              <p:cNvPr id="363" name="直接连接符 36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1" name="组合 338"/>
            <p:cNvGrpSpPr/>
            <p:nvPr/>
          </p:nvGrpSpPr>
          <p:grpSpPr>
            <a:xfrm>
              <a:off x="3772334" y="1923435"/>
              <a:ext cx="1807401" cy="1832440"/>
              <a:chOff x="3772334" y="1923435"/>
              <a:chExt cx="1807401" cy="1832440"/>
            </a:xfrm>
          </p:grpSpPr>
          <p:grpSp>
            <p:nvGrpSpPr>
              <p:cNvPr id="172" name="组合 5"/>
              <p:cNvGrpSpPr/>
              <p:nvPr/>
            </p:nvGrpSpPr>
            <p:grpSpPr>
              <a:xfrm>
                <a:off x="3772334" y="1971011"/>
                <a:ext cx="1781651" cy="1781655"/>
                <a:chOff x="3772334" y="1971011"/>
                <a:chExt cx="1781651" cy="1781655"/>
              </a:xfrm>
            </p:grpSpPr>
            <p:cxnSp>
              <p:nvCxnSpPr>
                <p:cNvPr id="49" name="直接连接符 48"/>
                <p:cNvCxnSpPr/>
                <p:nvPr/>
              </p:nvCxnSpPr>
              <p:spPr>
                <a:xfrm rot="5130000">
                  <a:off x="5502512" y="2746602"/>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5265000">
                  <a:off x="5504458" y="2779593"/>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16335000">
                  <a:off x="3821861" y="2779593"/>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16470000">
                  <a:off x="3823807" y="2746602"/>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73" name="组合 2"/>
                <p:cNvGrpSpPr/>
                <p:nvPr/>
              </p:nvGrpSpPr>
              <p:grpSpPr>
                <a:xfrm>
                  <a:off x="3772334" y="1971011"/>
                  <a:ext cx="1781651" cy="1781655"/>
                  <a:chOff x="3772334" y="1971011"/>
                  <a:chExt cx="1781651" cy="1781655"/>
                </a:xfrm>
              </p:grpSpPr>
              <p:cxnSp>
                <p:nvCxnSpPr>
                  <p:cNvPr id="11" name="直接连接符 10"/>
                  <p:cNvCxnSpPr/>
                  <p:nvPr/>
                </p:nvCxnSpPr>
                <p:spPr>
                  <a:xfrm>
                    <a:off x="4663160" y="1971011"/>
                    <a:ext cx="0" cy="9901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35000">
                    <a:off x="4696213" y="1971660"/>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270000">
                    <a:off x="4729217" y="1973605"/>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405000">
                    <a:off x="4762120" y="1976845"/>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
                    <a:off x="4794869" y="1981374"/>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675000">
                    <a:off x="4827415" y="1987183"/>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810000">
                    <a:off x="4859708" y="1994265"/>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945000">
                    <a:off x="4891699" y="2002610"/>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080000">
                    <a:off x="4923336" y="2012203"/>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215000">
                    <a:off x="4954572" y="2023031"/>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350000">
                    <a:off x="4985360" y="2035076"/>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485000">
                    <a:off x="5015649" y="2048321"/>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620000">
                    <a:off x="5045397" y="2062744"/>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755000">
                    <a:off x="5074552" y="2078324"/>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90000">
                    <a:off x="5103075" y="2095034"/>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2025000">
                    <a:off x="5130921" y="2112852"/>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2160000">
                    <a:off x="5158044" y="2131750"/>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2295000">
                    <a:off x="5184405" y="2151697"/>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2430000">
                    <a:off x="5209961" y="2172663"/>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2565000">
                    <a:off x="5234673" y="2194617"/>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a:off x="5258506" y="2217505"/>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2835000">
                    <a:off x="5281421" y="2241328"/>
                    <a:ext cx="0" cy="990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2970000">
                    <a:off x="5303382" y="2266032"/>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3105000">
                    <a:off x="5324356" y="2291581"/>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3240000">
                    <a:off x="5344309" y="2317931"/>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3375000">
                    <a:off x="5363214" y="2345045"/>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3510000">
                    <a:off x="5381037" y="2372879"/>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3645000">
                    <a:off x="5397755" y="2401391"/>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3780000">
                    <a:off x="5413340" y="2430538"/>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3915000">
                    <a:off x="5427768" y="2460275"/>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4050000">
                    <a:off x="5441018" y="2490554"/>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4185000">
                    <a:off x="5453068" y="2521330"/>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4320000">
                    <a:off x="5463898" y="2552554"/>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4455000">
                    <a:off x="5473496" y="2584180"/>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4590000">
                    <a:off x="5481844" y="2616159"/>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4725000">
                    <a:off x="5488930" y="2648439"/>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4860000">
                    <a:off x="5494741" y="2680974"/>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4995000">
                    <a:off x="5499272" y="2713712"/>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535000">
                    <a:off x="5504458" y="2845679"/>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5670000">
                    <a:off x="5502512" y="2878671"/>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805000">
                    <a:off x="5499272" y="2911559"/>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5940000">
                    <a:off x="5494741" y="2944298"/>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6075000">
                    <a:off x="5488930" y="2976833"/>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6210000">
                    <a:off x="5481844" y="3009114"/>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6345000">
                    <a:off x="5473496" y="3041092"/>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6480000">
                    <a:off x="5463898" y="3072718"/>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6615000">
                    <a:off x="5453068" y="3103944"/>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6750000">
                    <a:off x="5441018" y="3134719"/>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6885000">
                    <a:off x="5427768" y="3164998"/>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7020000">
                    <a:off x="5413340" y="3194734"/>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7155000">
                    <a:off x="5397755" y="3223881"/>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7290000">
                    <a:off x="5381037" y="3252395"/>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7425000">
                    <a:off x="5363214" y="3280229"/>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7560000">
                    <a:off x="5344309" y="3307342"/>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7695000">
                    <a:off x="5324356" y="3333693"/>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7830000">
                    <a:off x="5303382" y="3359240"/>
                    <a:ext cx="0" cy="990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7965000">
                    <a:off x="5281421" y="3383945"/>
                    <a:ext cx="0" cy="9905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8100000">
                    <a:off x="5258506" y="3407786"/>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8235000">
                    <a:off x="5234673" y="3430692"/>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8370000">
                    <a:off x="5209961" y="3452644"/>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8505000">
                    <a:off x="5184405" y="3473610"/>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8640000">
                    <a:off x="5158044" y="3493558"/>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8775000">
                    <a:off x="5130921" y="3512455"/>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8910000">
                    <a:off x="5103075" y="3530273"/>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9045000">
                    <a:off x="5074552" y="3546985"/>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9180000">
                    <a:off x="5045397" y="3562565"/>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9315000">
                    <a:off x="5015649" y="3576987"/>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9450000">
                    <a:off x="4985360" y="3590232"/>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9585000">
                    <a:off x="4954572" y="3602277"/>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9720000">
                    <a:off x="4923336" y="3613104"/>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9855000">
                    <a:off x="4891699" y="3622699"/>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9990000">
                    <a:off x="4859708" y="3631043"/>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10125000">
                    <a:off x="4827415" y="3638126"/>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10260000">
                    <a:off x="4794869" y="3643936"/>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10395000">
                    <a:off x="4762120" y="3648463"/>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10530000">
                    <a:off x="4729217" y="3651703"/>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10665000">
                    <a:off x="4696213" y="3653648"/>
                    <a:ext cx="0" cy="990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0935000">
                    <a:off x="4630106" y="3653648"/>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11070000">
                    <a:off x="4597101" y="3651703"/>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11205000">
                    <a:off x="4564199" y="3648463"/>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11340000">
                    <a:off x="4531451" y="3643936"/>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11475000">
                    <a:off x="4498904" y="3638126"/>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1610000">
                    <a:off x="4466610" y="3631043"/>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1745000">
                    <a:off x="4434620" y="3622699"/>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11880000">
                    <a:off x="4402984" y="3613104"/>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2015000">
                    <a:off x="4371747" y="3602277"/>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12150000">
                    <a:off x="4340960" y="3590232"/>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2285000">
                    <a:off x="4310670" y="3576987"/>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2420000">
                    <a:off x="4280923" y="3562565"/>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12555000">
                    <a:off x="4251766" y="3546985"/>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12690000">
                    <a:off x="4223244" y="3530273"/>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2825000">
                    <a:off x="4195398" y="3512455"/>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12960000">
                    <a:off x="4168275" y="3493558"/>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13095000">
                    <a:off x="4141914" y="3473610"/>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13230000">
                    <a:off x="4116358" y="3452644"/>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3365000">
                    <a:off x="4091646" y="3430692"/>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3500000">
                    <a:off x="4067812" y="3407768"/>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3635000">
                    <a:off x="4044899" y="3383945"/>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13770000">
                    <a:off x="4022937" y="3359240"/>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13905000">
                    <a:off x="4001964" y="3333693"/>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14040000">
                    <a:off x="3982009" y="3307342"/>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4175000">
                    <a:off x="3963106" y="3280229"/>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14310000">
                    <a:off x="3945282" y="3252395"/>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4445000">
                    <a:off x="3928563" y="3223881"/>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14580000">
                    <a:off x="3912978" y="3194734"/>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4715000">
                    <a:off x="3898550" y="3164998"/>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14850000">
                    <a:off x="3885301" y="3134719"/>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4985000">
                    <a:off x="3873250" y="3103944"/>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5120000">
                    <a:off x="3862419" y="3072718"/>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5255000">
                    <a:off x="3852823" y="3041092"/>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5390000">
                    <a:off x="3844474" y="3009114"/>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5525000">
                    <a:off x="3837389" y="2976833"/>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5660000">
                    <a:off x="3831577" y="2944298"/>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5795000">
                    <a:off x="3827047" y="2911559"/>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5930000">
                    <a:off x="3823807" y="2878671"/>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6065000">
                    <a:off x="3821861" y="2845679"/>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6605000">
                    <a:off x="3827047" y="2713712"/>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6740000">
                    <a:off x="3831577" y="2680974"/>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6875000">
                    <a:off x="3837389" y="2648439"/>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7010000">
                    <a:off x="3844474" y="2616159"/>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17145000">
                    <a:off x="3852823" y="2584180"/>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17280000">
                    <a:off x="3862419" y="2552554"/>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17415000">
                    <a:off x="3873250" y="2521330"/>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rot="17550000">
                    <a:off x="3885301" y="2490554"/>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17685000">
                    <a:off x="3898550" y="2460275"/>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rot="17820000">
                    <a:off x="3912978" y="2430538"/>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17955000">
                    <a:off x="3928563" y="2401391"/>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8090000">
                    <a:off x="3945282" y="2372879"/>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8225000">
                    <a:off x="3963106" y="2345045"/>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8360000">
                    <a:off x="3982009" y="2317931"/>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8495000">
                    <a:off x="4001964" y="2291581"/>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8630000">
                    <a:off x="4022937" y="2266032"/>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8765000">
                    <a:off x="4044899" y="2241328"/>
                    <a:ext cx="0" cy="9905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8900000">
                    <a:off x="4067812" y="2217523"/>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9035000">
                    <a:off x="4091646" y="2194617"/>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9170000">
                    <a:off x="4116358" y="2172663"/>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19305000">
                    <a:off x="4141914" y="2151697"/>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19440000">
                    <a:off x="4168275" y="2131750"/>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19575000">
                    <a:off x="4195398" y="2112852"/>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19710000">
                    <a:off x="4223244" y="2095034"/>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19845000">
                    <a:off x="4251766" y="2078324"/>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19980000">
                    <a:off x="4280923" y="2062744"/>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20115000">
                    <a:off x="4310670" y="2048321"/>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20250000">
                    <a:off x="4340960" y="2035076"/>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20385000">
                    <a:off x="4371747" y="2023031"/>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20520000">
                    <a:off x="4402984" y="2012203"/>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20655000">
                    <a:off x="4434620" y="2002610"/>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20790000">
                    <a:off x="4466610" y="1994265"/>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20925000">
                    <a:off x="4498904" y="1987183"/>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21060000">
                    <a:off x="4531451" y="1981374"/>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21195000">
                    <a:off x="4564199" y="1976845"/>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rot="21330000">
                    <a:off x="4597101" y="1973605"/>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rot="21465000">
                    <a:off x="4630106" y="1971660"/>
                    <a:ext cx="0" cy="9901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32" name="组合 168"/>
              <p:cNvGrpSpPr/>
              <p:nvPr/>
            </p:nvGrpSpPr>
            <p:grpSpPr>
              <a:xfrm rot="5400000">
                <a:off x="3769945" y="2863649"/>
                <a:ext cx="1784453" cy="0"/>
                <a:chOff x="1701800" y="2755900"/>
                <a:chExt cx="2746508" cy="0"/>
              </a:xfrm>
            </p:grpSpPr>
            <p:cxnSp>
              <p:nvCxnSpPr>
                <p:cNvPr id="361" name="直接连接符 36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3" name="组合 169"/>
              <p:cNvGrpSpPr/>
              <p:nvPr/>
            </p:nvGrpSpPr>
            <p:grpSpPr>
              <a:xfrm rot="2700000">
                <a:off x="3818391" y="2815662"/>
                <a:ext cx="1784453" cy="0"/>
                <a:chOff x="1701800" y="2755900"/>
                <a:chExt cx="2746508" cy="0"/>
              </a:xfrm>
            </p:grpSpPr>
            <p:cxnSp>
              <p:nvCxnSpPr>
                <p:cNvPr id="359" name="直接连接符 35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4" name="组合 170"/>
              <p:cNvGrpSpPr/>
              <p:nvPr/>
            </p:nvGrpSpPr>
            <p:grpSpPr>
              <a:xfrm rot="18900000" flipH="1">
                <a:off x="3795282" y="2886707"/>
                <a:ext cx="1784453" cy="0"/>
                <a:chOff x="1701800" y="2755900"/>
                <a:chExt cx="2746508" cy="0"/>
              </a:xfrm>
            </p:grpSpPr>
            <p:cxnSp>
              <p:nvCxnSpPr>
                <p:cNvPr id="357" name="直接连接符 35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35" name="组合 172"/>
          <p:cNvGrpSpPr/>
          <p:nvPr/>
        </p:nvGrpSpPr>
        <p:grpSpPr>
          <a:xfrm>
            <a:off x="6016684" y="1675511"/>
            <a:ext cx="2066695" cy="2065631"/>
            <a:chOff x="2329031" y="904800"/>
            <a:chExt cx="2752780" cy="2752780"/>
          </a:xfrm>
        </p:grpSpPr>
        <p:sp>
          <p:nvSpPr>
            <p:cNvPr id="353" name="椭圆 352"/>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4" name="椭圆 353"/>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74" name="文本框 1785"/>
          <p:cNvSpPr txBox="1"/>
          <p:nvPr/>
        </p:nvSpPr>
        <p:spPr>
          <a:xfrm>
            <a:off x="6572084" y="2358448"/>
            <a:ext cx="1053661" cy="610582"/>
          </a:xfrm>
          <a:prstGeom prst="rect">
            <a:avLst/>
          </a:prstGeom>
          <a:noFill/>
        </p:spPr>
        <p:txBody>
          <a:bodyPr wrap="square" lIns="86411" tIns="43205" rIns="86411" bIns="43205" rtlCol="0">
            <a:spAutoFit/>
          </a:bodyPr>
          <a:lstStyle/>
          <a:p>
            <a:pPr algn="ctr"/>
            <a:r>
              <a:rPr lang="en-US" altLang="zh-CN" sz="3400" dirty="0">
                <a:solidFill>
                  <a:schemeClr val="accent4"/>
                </a:solidFill>
                <a:cs typeface="+mn-ea"/>
                <a:sym typeface="+mn-lt"/>
              </a:rPr>
              <a:t>37%</a:t>
            </a:r>
            <a:endParaRPr lang="zh-CN" altLang="en-US" sz="3400" dirty="0">
              <a:solidFill>
                <a:schemeClr val="accent4"/>
              </a:solidFill>
              <a:cs typeface="+mn-ea"/>
              <a:sym typeface="+mn-lt"/>
            </a:endParaRPr>
          </a:p>
        </p:txBody>
      </p:sp>
      <p:grpSp>
        <p:nvGrpSpPr>
          <p:cNvPr id="336" name="组合 342"/>
          <p:cNvGrpSpPr/>
          <p:nvPr/>
        </p:nvGrpSpPr>
        <p:grpSpPr>
          <a:xfrm>
            <a:off x="6210491" y="1817468"/>
            <a:ext cx="1708701" cy="1731486"/>
            <a:chOff x="6571585" y="1923435"/>
            <a:chExt cx="1808049" cy="1832440"/>
          </a:xfrm>
        </p:grpSpPr>
        <p:grpSp>
          <p:nvGrpSpPr>
            <p:cNvPr id="337" name="组合 336"/>
            <p:cNvGrpSpPr/>
            <p:nvPr/>
          </p:nvGrpSpPr>
          <p:grpSpPr>
            <a:xfrm>
              <a:off x="6571585" y="1971011"/>
              <a:ext cx="1785098" cy="1781655"/>
              <a:chOff x="6571585" y="1971011"/>
              <a:chExt cx="1785098" cy="1781655"/>
            </a:xfrm>
          </p:grpSpPr>
          <p:cxnSp>
            <p:nvCxnSpPr>
              <p:cNvPr id="175" name="直接连接符 174"/>
              <p:cNvCxnSpPr/>
              <p:nvPr/>
            </p:nvCxnSpPr>
            <p:spPr>
              <a:xfrm>
                <a:off x="7463059" y="1971011"/>
                <a:ext cx="0" cy="9901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rot="135000">
                <a:off x="7496113" y="1971660"/>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rot="270000">
                <a:off x="7529117" y="1973605"/>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rot="405000">
                <a:off x="7562018" y="1976845"/>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rot="540000">
                <a:off x="7594768" y="1981374"/>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rot="675000">
                <a:off x="7627314" y="1987183"/>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rot="810000">
                <a:off x="7659607" y="1994265"/>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rot="945000">
                <a:off x="7691598" y="2002610"/>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rot="1080000">
                <a:off x="7723235" y="2012203"/>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1215000">
                <a:off x="7754472" y="2023031"/>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rot="1350000">
                <a:off x="7785258" y="2035076"/>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rot="1485000">
                <a:off x="7815549" y="2048321"/>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rot="1620000">
                <a:off x="7845295" y="2062744"/>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rot="1755000">
                <a:off x="7874452" y="2078324"/>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rot="1890000">
                <a:off x="7902975" y="2095034"/>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rot="2025000">
                <a:off x="7930820" y="2112852"/>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rot="2160000">
                <a:off x="7957943" y="2131750"/>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rot="2295000">
                <a:off x="7984303" y="2151697"/>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rot="2430000">
                <a:off x="8009860" y="2172663"/>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rot="2565000">
                <a:off x="8034572" y="2194617"/>
                <a:ext cx="0" cy="9901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rot="2700000">
                <a:off x="8058405" y="2217505"/>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rot="2835000">
                <a:off x="8081320" y="2241328"/>
                <a:ext cx="0" cy="990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rot="2970000">
                <a:off x="8103281" y="2266032"/>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rot="3105000">
                <a:off x="8124255" y="2291581"/>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rot="3240000">
                <a:off x="8144208" y="2317931"/>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rot="3375000">
                <a:off x="8163112" y="2345045"/>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rot="3510000">
                <a:off x="8180936" y="2372879"/>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rot="3645000">
                <a:off x="8197654" y="2401391"/>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rot="3780000">
                <a:off x="8213239" y="2430538"/>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rot="3915000">
                <a:off x="8227668" y="2460275"/>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rot="4050000">
                <a:off x="8240917" y="2490554"/>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rot="4185000">
                <a:off x="8252966" y="2521330"/>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rot="4320000">
                <a:off x="8263798" y="2552554"/>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rot="4455000">
                <a:off x="8273396" y="2584180"/>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rot="4590000">
                <a:off x="8281742" y="2616159"/>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rot="4725000">
                <a:off x="8288828" y="2648439"/>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rot="4860000">
                <a:off x="8294640" y="2680974"/>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rot="4995000">
                <a:off x="8299171" y="2713712"/>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5130000">
                <a:off x="8302411" y="2746602"/>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5265000">
                <a:off x="8304356" y="2779593"/>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5535000">
                <a:off x="8304356" y="2845679"/>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5670000">
                <a:off x="8302411" y="2878671"/>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5805000">
                <a:off x="8299171" y="2911559"/>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rot="5940000">
                <a:off x="8294640" y="2944298"/>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6075000">
                <a:off x="8288828" y="2976833"/>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6210000">
                <a:off x="8281742" y="3009114"/>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6345000">
                <a:off x="8273396" y="3041092"/>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rot="6480000">
                <a:off x="8263798" y="3072718"/>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6615000">
                <a:off x="8252966" y="3103944"/>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rot="6750000">
                <a:off x="8240917" y="3134719"/>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rot="6885000">
                <a:off x="8227668" y="3164998"/>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rot="7020000">
                <a:off x="8213239" y="3194734"/>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rot="7155000">
                <a:off x="8197654" y="3223881"/>
                <a:ext cx="0" cy="9905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rot="7290000">
                <a:off x="8180936" y="3252395"/>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rot="7425000">
                <a:off x="8163112" y="3280229"/>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rot="7560000">
                <a:off x="8144208" y="3307342"/>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rot="7695000">
                <a:off x="8124255" y="3333693"/>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rot="7830000">
                <a:off x="8103281" y="3359240"/>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7965000">
                <a:off x="8081320" y="3383945"/>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rot="8100000">
                <a:off x="8058405" y="3407786"/>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rot="8235000">
                <a:off x="8034572" y="3430692"/>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rot="8370000">
                <a:off x="8009860" y="3452644"/>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8505000">
                <a:off x="7984303" y="3473610"/>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rot="8640000">
                <a:off x="7957943" y="3493558"/>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rot="8775000">
                <a:off x="7930820" y="3512455"/>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8910000">
                <a:off x="7902975" y="3530273"/>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9045000">
                <a:off x="7874452" y="3546985"/>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rot="9180000">
                <a:off x="7845295" y="3562565"/>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rot="9315000">
                <a:off x="7815549" y="3576987"/>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rot="9450000">
                <a:off x="7785258" y="3590232"/>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rot="9585000">
                <a:off x="7754472" y="3602277"/>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rot="9720000">
                <a:off x="7723235" y="3613104"/>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9855000">
                <a:off x="7691598" y="3622699"/>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rot="9990000">
                <a:off x="7659607" y="3631043"/>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rot="10125000">
                <a:off x="7627314" y="3638126"/>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10260000">
                <a:off x="7594768" y="3643936"/>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10395000">
                <a:off x="7562018" y="3648463"/>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10530000">
                <a:off x="7529117" y="3651703"/>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10665000">
                <a:off x="7496113" y="3653648"/>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rot="10935000">
                <a:off x="7430004" y="3653648"/>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rot="11070000">
                <a:off x="7396999" y="3651703"/>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11205000">
                <a:off x="7364099" y="3648463"/>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11340000">
                <a:off x="7331349" y="3643936"/>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11475000">
                <a:off x="7298803" y="3638126"/>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11610000">
                <a:off x="7266509" y="3631043"/>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rot="11745000">
                <a:off x="7234519" y="3622699"/>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rot="11880000">
                <a:off x="7202883" y="3613104"/>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12015000">
                <a:off x="7171645" y="3602277"/>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12150000">
                <a:off x="7140859" y="3590232"/>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12285000">
                <a:off x="7110568" y="3576987"/>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12420000">
                <a:off x="7080823" y="3562565"/>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rot="12555000">
                <a:off x="7051664" y="3546985"/>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rot="12690000">
                <a:off x="7023142" y="3530273"/>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rot="12825000">
                <a:off x="6995297" y="3512455"/>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rot="12960000">
                <a:off x="6968174" y="3493558"/>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rot="13095000">
                <a:off x="6941813" y="3473610"/>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rot="13230000">
                <a:off x="6916257" y="3452644"/>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rot="13365000">
                <a:off x="6891545" y="3430692"/>
                <a:ext cx="0" cy="99018"/>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rot="13500000">
                <a:off x="6867711" y="3407768"/>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rot="13635000">
                <a:off x="6844798" y="3383945"/>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rot="13770000">
                <a:off x="6822836" y="3359240"/>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rot="13905000">
                <a:off x="6801862" y="3333693"/>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rot="14040000">
                <a:off x="6781908" y="3307342"/>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rot="14175000">
                <a:off x="6763004" y="3280229"/>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rot="14310000">
                <a:off x="6745181" y="3252395"/>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rot="14445000">
                <a:off x="6728462" y="3223881"/>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rot="14580000">
                <a:off x="6712877" y="3194734"/>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rot="14715000">
                <a:off x="6698449" y="3164998"/>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rot="14850000">
                <a:off x="6685200" y="3134719"/>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rot="14985000">
                <a:off x="6673150" y="3103944"/>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rot="15120000">
                <a:off x="6662318" y="3072718"/>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rot="15255000">
                <a:off x="6652721" y="3041092"/>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rot="15390000">
                <a:off x="6644374" y="3009114"/>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rot="15525000">
                <a:off x="6637289" y="2976833"/>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rot="15660000">
                <a:off x="6631476" y="2944298"/>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rot="15795000">
                <a:off x="6626946" y="2911559"/>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rot="15930000">
                <a:off x="6623706" y="2878671"/>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rot="16065000">
                <a:off x="6621761" y="2845679"/>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rot="16335000">
                <a:off x="6621761" y="2779593"/>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rot="16470000">
                <a:off x="6623706" y="2746602"/>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rot="16605000">
                <a:off x="6626946" y="2713712"/>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rot="16740000">
                <a:off x="6631476" y="2680974"/>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rot="16875000">
                <a:off x="6637289" y="2648439"/>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rot="17010000">
                <a:off x="6644374" y="2616159"/>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rot="17145000">
                <a:off x="6652721" y="2584180"/>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rot="17280000">
                <a:off x="6662318" y="2552554"/>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rot="17415000">
                <a:off x="6673150" y="2521330"/>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rot="17550000">
                <a:off x="6685200" y="2490554"/>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rot="17685000">
                <a:off x="6698449" y="2460275"/>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rot="17820000">
                <a:off x="6712877" y="2430538"/>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rot="17955000">
                <a:off x="6728462" y="2401391"/>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rot="18090000">
                <a:off x="6745181" y="2372879"/>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rot="18225000">
                <a:off x="6763004" y="2345045"/>
                <a:ext cx="0" cy="9905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rot="18360000">
                <a:off x="6781908" y="2317931"/>
                <a:ext cx="0" cy="9905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rot="18495000">
                <a:off x="6801862" y="2291581"/>
                <a:ext cx="0" cy="9905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rot="18630000">
                <a:off x="6822836" y="2266032"/>
                <a:ext cx="0" cy="9905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rot="18765000">
                <a:off x="6844798" y="2241328"/>
                <a:ext cx="0" cy="9905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rot="18900000">
                <a:off x="6867711" y="2217523"/>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rot="19035000">
                <a:off x="6891545" y="2194617"/>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rot="19170000">
                <a:off x="6916257" y="2172663"/>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rot="19305000">
                <a:off x="6941813" y="2151697"/>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rot="19440000">
                <a:off x="6968174" y="2131750"/>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rot="19575000">
                <a:off x="6995297" y="2112852"/>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rot="19710000">
                <a:off x="7023142" y="2095034"/>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rot="19845000">
                <a:off x="7051664" y="2078324"/>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rot="19980000">
                <a:off x="7080823" y="2062744"/>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rot="20115000">
                <a:off x="7110568" y="2048321"/>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rot="20250000">
                <a:off x="7140859" y="2035076"/>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rot="20385000">
                <a:off x="7171645" y="2023031"/>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rot="20520000">
                <a:off x="7202883" y="2012203"/>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rot="20655000">
                <a:off x="7234519" y="2002610"/>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rot="20790000">
                <a:off x="7266509" y="1994265"/>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rot="20925000">
                <a:off x="7298803" y="1987183"/>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rot="21060000">
                <a:off x="7331349" y="1981374"/>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rot="21195000">
                <a:off x="7364099" y="1976845"/>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rot="21330000">
                <a:off x="7396999" y="1973605"/>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p:nvCxnSpPr>
            <p:spPr>
              <a:xfrm rot="21465000">
                <a:off x="7430004" y="1971660"/>
                <a:ext cx="0" cy="990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8" name="组合 331"/>
              <p:cNvGrpSpPr/>
              <p:nvPr/>
            </p:nvGrpSpPr>
            <p:grpSpPr>
              <a:xfrm>
                <a:off x="6571585" y="2862162"/>
                <a:ext cx="1785098" cy="0"/>
                <a:chOff x="1701800" y="2755900"/>
                <a:chExt cx="2746508" cy="0"/>
              </a:xfrm>
            </p:grpSpPr>
            <p:cxnSp>
              <p:nvCxnSpPr>
                <p:cNvPr id="351" name="直接连接符 35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2" name="直接连接符 35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39" name="组合 332"/>
            <p:cNvGrpSpPr/>
            <p:nvPr/>
          </p:nvGrpSpPr>
          <p:grpSpPr>
            <a:xfrm rot="5400000">
              <a:off x="6569844" y="2863649"/>
              <a:ext cx="1784453" cy="0"/>
              <a:chOff x="1701800" y="2755900"/>
              <a:chExt cx="2746508" cy="0"/>
            </a:xfrm>
          </p:grpSpPr>
          <p:cxnSp>
            <p:nvCxnSpPr>
              <p:cNvPr id="349" name="直接连接符 34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直接连接符 34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0" name="组合 333"/>
            <p:cNvGrpSpPr/>
            <p:nvPr/>
          </p:nvGrpSpPr>
          <p:grpSpPr>
            <a:xfrm rot="2700000">
              <a:off x="6618290" y="2815662"/>
              <a:ext cx="1784453" cy="0"/>
              <a:chOff x="1701800" y="2755900"/>
              <a:chExt cx="2746508" cy="0"/>
            </a:xfrm>
          </p:grpSpPr>
          <p:cxnSp>
            <p:nvCxnSpPr>
              <p:cNvPr id="347" name="直接连接符 34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直接连接符 34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1" name="组合 334"/>
            <p:cNvGrpSpPr/>
            <p:nvPr/>
          </p:nvGrpSpPr>
          <p:grpSpPr>
            <a:xfrm rot="18900000" flipH="1">
              <a:off x="6595181" y="2886707"/>
              <a:ext cx="1784453" cy="0"/>
              <a:chOff x="1701800" y="2755900"/>
              <a:chExt cx="2746508" cy="0"/>
            </a:xfrm>
          </p:grpSpPr>
          <p:cxnSp>
            <p:nvCxnSpPr>
              <p:cNvPr id="345" name="直接连接符 34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42" name="组合 541"/>
          <p:cNvGrpSpPr/>
          <p:nvPr/>
        </p:nvGrpSpPr>
        <p:grpSpPr>
          <a:xfrm>
            <a:off x="8662734" y="1675511"/>
            <a:ext cx="2066695" cy="2065631"/>
            <a:chOff x="2329031" y="904800"/>
            <a:chExt cx="2752780" cy="2752780"/>
          </a:xfrm>
        </p:grpSpPr>
        <p:sp>
          <p:nvSpPr>
            <p:cNvPr id="543" name="椭圆 542"/>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4" name="椭圆 543"/>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45" name="文本框 1607"/>
          <p:cNvSpPr txBox="1"/>
          <p:nvPr/>
        </p:nvSpPr>
        <p:spPr>
          <a:xfrm>
            <a:off x="9218136" y="2358447"/>
            <a:ext cx="1053661" cy="610582"/>
          </a:xfrm>
          <a:prstGeom prst="rect">
            <a:avLst/>
          </a:prstGeom>
          <a:noFill/>
        </p:spPr>
        <p:txBody>
          <a:bodyPr wrap="square" lIns="86411" tIns="43205" rIns="86411" bIns="43205" rtlCol="0">
            <a:spAutoFit/>
          </a:bodyPr>
          <a:lstStyle/>
          <a:p>
            <a:pPr algn="ctr"/>
            <a:r>
              <a:rPr lang="en-US" altLang="zh-CN" sz="3400" dirty="0">
                <a:solidFill>
                  <a:srgbClr val="C00000"/>
                </a:solidFill>
                <a:cs typeface="+mn-ea"/>
                <a:sym typeface="+mn-lt"/>
              </a:rPr>
              <a:t>92%</a:t>
            </a:r>
            <a:endParaRPr lang="zh-CN" altLang="en-US" sz="3400" dirty="0">
              <a:solidFill>
                <a:srgbClr val="C00000"/>
              </a:solidFill>
              <a:cs typeface="+mn-ea"/>
              <a:sym typeface="+mn-lt"/>
            </a:endParaRPr>
          </a:p>
        </p:txBody>
      </p:sp>
      <p:grpSp>
        <p:nvGrpSpPr>
          <p:cNvPr id="343" name="组合 340"/>
          <p:cNvGrpSpPr/>
          <p:nvPr/>
        </p:nvGrpSpPr>
        <p:grpSpPr>
          <a:xfrm>
            <a:off x="8856539" y="1817468"/>
            <a:ext cx="1708702" cy="1731486"/>
            <a:chOff x="9371483" y="1923434"/>
            <a:chExt cx="1808050" cy="1832440"/>
          </a:xfrm>
        </p:grpSpPr>
        <p:grpSp>
          <p:nvGrpSpPr>
            <p:cNvPr id="344" name="组合 337"/>
            <p:cNvGrpSpPr/>
            <p:nvPr/>
          </p:nvGrpSpPr>
          <p:grpSpPr>
            <a:xfrm>
              <a:off x="9371483" y="1971010"/>
              <a:ext cx="1785098" cy="1781655"/>
              <a:chOff x="9371483" y="1971010"/>
              <a:chExt cx="1785098" cy="1781655"/>
            </a:xfrm>
          </p:grpSpPr>
          <p:cxnSp>
            <p:nvCxnSpPr>
              <p:cNvPr id="546" name="直接连接符 545"/>
              <p:cNvCxnSpPr/>
              <p:nvPr/>
            </p:nvCxnSpPr>
            <p:spPr>
              <a:xfrm>
                <a:off x="10262958" y="1971010"/>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7" name="直接连接符 546"/>
              <p:cNvCxnSpPr/>
              <p:nvPr/>
            </p:nvCxnSpPr>
            <p:spPr>
              <a:xfrm rot="135000">
                <a:off x="10296011" y="1971659"/>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直接连接符 547"/>
              <p:cNvCxnSpPr/>
              <p:nvPr/>
            </p:nvCxnSpPr>
            <p:spPr>
              <a:xfrm rot="270000">
                <a:off x="10329015" y="197360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9" name="直接连接符 548"/>
              <p:cNvCxnSpPr/>
              <p:nvPr/>
            </p:nvCxnSpPr>
            <p:spPr>
              <a:xfrm rot="405000">
                <a:off x="10361918" y="197684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0" name="直接连接符 549"/>
              <p:cNvCxnSpPr/>
              <p:nvPr/>
            </p:nvCxnSpPr>
            <p:spPr>
              <a:xfrm rot="540000">
                <a:off x="10394667" y="198137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1" name="直接连接符 550"/>
              <p:cNvCxnSpPr/>
              <p:nvPr/>
            </p:nvCxnSpPr>
            <p:spPr>
              <a:xfrm rot="675000">
                <a:off x="10427213" y="198718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2" name="直接连接符 551"/>
              <p:cNvCxnSpPr/>
              <p:nvPr/>
            </p:nvCxnSpPr>
            <p:spPr>
              <a:xfrm rot="810000">
                <a:off x="10459506" y="199426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3" name="直接连接符 552"/>
              <p:cNvCxnSpPr/>
              <p:nvPr/>
            </p:nvCxnSpPr>
            <p:spPr>
              <a:xfrm rot="945000">
                <a:off x="10491497" y="2002609"/>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直接连接符 553"/>
              <p:cNvCxnSpPr/>
              <p:nvPr/>
            </p:nvCxnSpPr>
            <p:spPr>
              <a:xfrm rot="1080000">
                <a:off x="10523134" y="201220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直接连接符 554"/>
              <p:cNvCxnSpPr/>
              <p:nvPr/>
            </p:nvCxnSpPr>
            <p:spPr>
              <a:xfrm rot="1215000">
                <a:off x="10554370" y="2023030"/>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6" name="直接连接符 555"/>
              <p:cNvCxnSpPr/>
              <p:nvPr/>
            </p:nvCxnSpPr>
            <p:spPr>
              <a:xfrm rot="1350000">
                <a:off x="10585158" y="2035075"/>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7" name="直接连接符 556"/>
              <p:cNvCxnSpPr/>
              <p:nvPr/>
            </p:nvCxnSpPr>
            <p:spPr>
              <a:xfrm rot="1485000">
                <a:off x="10615447" y="2048320"/>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8" name="直接连接符 557"/>
              <p:cNvCxnSpPr/>
              <p:nvPr/>
            </p:nvCxnSpPr>
            <p:spPr>
              <a:xfrm rot="1620000">
                <a:off x="10645195" y="206274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9" name="直接连接符 558"/>
              <p:cNvCxnSpPr/>
              <p:nvPr/>
            </p:nvCxnSpPr>
            <p:spPr>
              <a:xfrm rot="1755000">
                <a:off x="10674350" y="207832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0" name="直接连接符 559"/>
              <p:cNvCxnSpPr/>
              <p:nvPr/>
            </p:nvCxnSpPr>
            <p:spPr>
              <a:xfrm rot="1890000">
                <a:off x="10702873" y="209503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1" name="直接连接符 560"/>
              <p:cNvCxnSpPr/>
              <p:nvPr/>
            </p:nvCxnSpPr>
            <p:spPr>
              <a:xfrm rot="2025000">
                <a:off x="10730719" y="2112851"/>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2" name="直接连接符 561"/>
              <p:cNvCxnSpPr/>
              <p:nvPr/>
            </p:nvCxnSpPr>
            <p:spPr>
              <a:xfrm rot="2160000">
                <a:off x="10757842" y="2131749"/>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3" name="直接连接符 562"/>
              <p:cNvCxnSpPr/>
              <p:nvPr/>
            </p:nvCxnSpPr>
            <p:spPr>
              <a:xfrm rot="2295000">
                <a:off x="10784203" y="2151696"/>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4" name="直接连接符 563"/>
              <p:cNvCxnSpPr/>
              <p:nvPr/>
            </p:nvCxnSpPr>
            <p:spPr>
              <a:xfrm rot="2430000">
                <a:off x="10809759" y="217266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5" name="直接连接符 564"/>
              <p:cNvCxnSpPr/>
              <p:nvPr/>
            </p:nvCxnSpPr>
            <p:spPr>
              <a:xfrm rot="2565000">
                <a:off x="10834471" y="2194616"/>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6" name="直接连接符 565"/>
              <p:cNvCxnSpPr/>
              <p:nvPr/>
            </p:nvCxnSpPr>
            <p:spPr>
              <a:xfrm rot="2700000">
                <a:off x="10858304" y="2217504"/>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7" name="直接连接符 566"/>
              <p:cNvCxnSpPr/>
              <p:nvPr/>
            </p:nvCxnSpPr>
            <p:spPr>
              <a:xfrm rot="2835000">
                <a:off x="10881219" y="224132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8" name="直接连接符 567"/>
              <p:cNvCxnSpPr/>
              <p:nvPr/>
            </p:nvCxnSpPr>
            <p:spPr>
              <a:xfrm rot="2970000">
                <a:off x="10903180" y="2266031"/>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9" name="直接连接符 568"/>
              <p:cNvCxnSpPr/>
              <p:nvPr/>
            </p:nvCxnSpPr>
            <p:spPr>
              <a:xfrm rot="3105000">
                <a:off x="10924154" y="2291580"/>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0" name="直接连接符 569"/>
              <p:cNvCxnSpPr/>
              <p:nvPr/>
            </p:nvCxnSpPr>
            <p:spPr>
              <a:xfrm rot="3240000">
                <a:off x="10944107" y="2317930"/>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1" name="直接连接符 570"/>
              <p:cNvCxnSpPr/>
              <p:nvPr/>
            </p:nvCxnSpPr>
            <p:spPr>
              <a:xfrm rot="3375000">
                <a:off x="10963012" y="2345044"/>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2" name="直接连接符 571"/>
              <p:cNvCxnSpPr/>
              <p:nvPr/>
            </p:nvCxnSpPr>
            <p:spPr>
              <a:xfrm rot="3510000">
                <a:off x="10980835" y="237287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3" name="直接连接符 572"/>
              <p:cNvCxnSpPr/>
              <p:nvPr/>
            </p:nvCxnSpPr>
            <p:spPr>
              <a:xfrm rot="3645000">
                <a:off x="10997553" y="2401390"/>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rot="3780000">
                <a:off x="11013138" y="243053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5" name="直接连接符 574"/>
              <p:cNvCxnSpPr/>
              <p:nvPr/>
            </p:nvCxnSpPr>
            <p:spPr>
              <a:xfrm rot="3915000">
                <a:off x="11027566" y="2460274"/>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6" name="直接连接符 575"/>
              <p:cNvCxnSpPr/>
              <p:nvPr/>
            </p:nvCxnSpPr>
            <p:spPr>
              <a:xfrm rot="4050000">
                <a:off x="11040816" y="249055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7" name="直接连接符 576"/>
              <p:cNvCxnSpPr/>
              <p:nvPr/>
            </p:nvCxnSpPr>
            <p:spPr>
              <a:xfrm rot="4185000">
                <a:off x="11052866" y="2521329"/>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8" name="直接连接符 577"/>
              <p:cNvCxnSpPr/>
              <p:nvPr/>
            </p:nvCxnSpPr>
            <p:spPr>
              <a:xfrm rot="4320000">
                <a:off x="11063696" y="255255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9" name="直接连接符 578"/>
              <p:cNvCxnSpPr/>
              <p:nvPr/>
            </p:nvCxnSpPr>
            <p:spPr>
              <a:xfrm rot="4455000">
                <a:off x="11073294" y="2584179"/>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0" name="直接连接符 579"/>
              <p:cNvCxnSpPr/>
              <p:nvPr/>
            </p:nvCxnSpPr>
            <p:spPr>
              <a:xfrm rot="4590000">
                <a:off x="11081642" y="261615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1" name="直接连接符 580"/>
              <p:cNvCxnSpPr/>
              <p:nvPr/>
            </p:nvCxnSpPr>
            <p:spPr>
              <a:xfrm rot="4725000">
                <a:off x="11088728" y="264843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2" name="直接连接符 581"/>
              <p:cNvCxnSpPr/>
              <p:nvPr/>
            </p:nvCxnSpPr>
            <p:spPr>
              <a:xfrm rot="4860000">
                <a:off x="11094539" y="268097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3" name="直接连接符 582"/>
              <p:cNvCxnSpPr/>
              <p:nvPr/>
            </p:nvCxnSpPr>
            <p:spPr>
              <a:xfrm rot="4995000">
                <a:off x="11099070" y="2713711"/>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4" name="直接连接符 583"/>
              <p:cNvCxnSpPr/>
              <p:nvPr/>
            </p:nvCxnSpPr>
            <p:spPr>
              <a:xfrm rot="5130000">
                <a:off x="11102310" y="2746601"/>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5" name="直接连接符 584"/>
              <p:cNvCxnSpPr/>
              <p:nvPr/>
            </p:nvCxnSpPr>
            <p:spPr>
              <a:xfrm rot="5265000">
                <a:off x="11104256" y="2779592"/>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6" name="直接连接符 585"/>
              <p:cNvCxnSpPr/>
              <p:nvPr/>
            </p:nvCxnSpPr>
            <p:spPr>
              <a:xfrm rot="5535000">
                <a:off x="11104256" y="284567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7" name="直接连接符 586"/>
              <p:cNvCxnSpPr/>
              <p:nvPr/>
            </p:nvCxnSpPr>
            <p:spPr>
              <a:xfrm rot="5670000">
                <a:off x="11102310" y="2878670"/>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8" name="直接连接符 587"/>
              <p:cNvCxnSpPr/>
              <p:nvPr/>
            </p:nvCxnSpPr>
            <p:spPr>
              <a:xfrm rot="5805000">
                <a:off x="11099070" y="291155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9" name="直接连接符 588"/>
              <p:cNvCxnSpPr/>
              <p:nvPr/>
            </p:nvCxnSpPr>
            <p:spPr>
              <a:xfrm rot="5940000">
                <a:off x="11094539" y="294429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rot="6075000">
                <a:off x="11088728" y="2976832"/>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1" name="直接连接符 590"/>
              <p:cNvCxnSpPr/>
              <p:nvPr/>
            </p:nvCxnSpPr>
            <p:spPr>
              <a:xfrm rot="6210000">
                <a:off x="11081642" y="300911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2" name="直接连接符 591"/>
              <p:cNvCxnSpPr/>
              <p:nvPr/>
            </p:nvCxnSpPr>
            <p:spPr>
              <a:xfrm rot="6345000">
                <a:off x="11073294" y="3041091"/>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3" name="直接连接符 592"/>
              <p:cNvCxnSpPr/>
              <p:nvPr/>
            </p:nvCxnSpPr>
            <p:spPr>
              <a:xfrm rot="6480000">
                <a:off x="11063696" y="307271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4" name="直接连接符 593"/>
              <p:cNvCxnSpPr/>
              <p:nvPr/>
            </p:nvCxnSpPr>
            <p:spPr>
              <a:xfrm rot="6615000">
                <a:off x="11052866" y="310394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5" name="直接连接符 594"/>
              <p:cNvCxnSpPr/>
              <p:nvPr/>
            </p:nvCxnSpPr>
            <p:spPr>
              <a:xfrm rot="6750000">
                <a:off x="11040816" y="313471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nvCxnSpPr>
            <p:spPr>
              <a:xfrm rot="6885000">
                <a:off x="11027566" y="316499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rot="7020000">
                <a:off x="11013138" y="319473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rot="7155000">
                <a:off x="10997553" y="3223880"/>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rot="7290000">
                <a:off x="10980835" y="3252394"/>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rot="7425000">
                <a:off x="10963012" y="328022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rot="7560000">
                <a:off x="10944107" y="3307341"/>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rot="7695000">
                <a:off x="10924154" y="3333692"/>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rot="7830000">
                <a:off x="10903180" y="3359239"/>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rot="7965000">
                <a:off x="10881219" y="3383944"/>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rot="8100000">
                <a:off x="10858304" y="3407785"/>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rot="8235000">
                <a:off x="10834471" y="3430691"/>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rot="8370000">
                <a:off x="10809759" y="345264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rot="8505000">
                <a:off x="10784203" y="3473609"/>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rot="8640000">
                <a:off x="10757842" y="3493557"/>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rot="8775000">
                <a:off x="10730719" y="351245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rot="8910000">
                <a:off x="10702873" y="353027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rot="9045000">
                <a:off x="10674350" y="354698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rot="9180000">
                <a:off x="10645195" y="356256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rot="9315000">
                <a:off x="10615447" y="3576986"/>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rot="9450000">
                <a:off x="10585158" y="3590231"/>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rot="9585000">
                <a:off x="10554370" y="3602276"/>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rot="9720000">
                <a:off x="10523134" y="361310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rot="9855000">
                <a:off x="10491497" y="3622698"/>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rot="9990000">
                <a:off x="10459506" y="363104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rot="10125000">
                <a:off x="10427213" y="3638125"/>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rot="10260000">
                <a:off x="10394667" y="3643935"/>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rot="10395000">
                <a:off x="10361918" y="364846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rot="10530000">
                <a:off x="10329015" y="365170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rot="10665000">
                <a:off x="10296011" y="3653647"/>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rot="10935000">
                <a:off x="10229904" y="3653647"/>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rot="11070000">
                <a:off x="10196899" y="365170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rot="11205000">
                <a:off x="10163997" y="364846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rot="11340000">
                <a:off x="10131249" y="3643935"/>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rot="11475000">
                <a:off x="10098702" y="3638125"/>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rot="11610000">
                <a:off x="10066408" y="363104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rot="11745000">
                <a:off x="10034418" y="3622698"/>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rot="11880000">
                <a:off x="10002782" y="361310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rot="12015000">
                <a:off x="9971545" y="3602276"/>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rot="12150000">
                <a:off x="9940758" y="3590231"/>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rot="12285000">
                <a:off x="9910468" y="3576986"/>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rot="12420000">
                <a:off x="9880721" y="356256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rot="12555000">
                <a:off x="9851564" y="354698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rot="12690000">
                <a:off x="9823042" y="353027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rot="12825000">
                <a:off x="9795196" y="351245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rot="12960000">
                <a:off x="9768073" y="3493557"/>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rot="13095000">
                <a:off x="9741712" y="3473609"/>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rot="13230000">
                <a:off x="9716156" y="345264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3365000">
                <a:off x="9691444" y="3430691"/>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rot="13500000">
                <a:off x="9667610" y="340776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3635000">
                <a:off x="9644697" y="3383944"/>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rot="13770000">
                <a:off x="9622735" y="3359239"/>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rot="13905000">
                <a:off x="9601762" y="3333692"/>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rot="14040000">
                <a:off x="9581807" y="3307341"/>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rot="14175000">
                <a:off x="9562904" y="328022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rot="14310000">
                <a:off x="9545080" y="3252394"/>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rot="14445000">
                <a:off x="9528361" y="3223880"/>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rot="14580000">
                <a:off x="9512776" y="319473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rot="14715000">
                <a:off x="9498348" y="316499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rot="14850000">
                <a:off x="9485099" y="313471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rot="14985000">
                <a:off x="9473048" y="310394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rot="15120000">
                <a:off x="9462217" y="307271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rot="15255000">
                <a:off x="9452621" y="3041091"/>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rot="15390000">
                <a:off x="9444272" y="300911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rot="15525000">
                <a:off x="9437187" y="2976832"/>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rot="15660000">
                <a:off x="9431375" y="294429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rot="15795000">
                <a:off x="9426845" y="291155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rot="15930000">
                <a:off x="9423605" y="2878670"/>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rot="16065000">
                <a:off x="9421659" y="284567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rot="16335000">
                <a:off x="9421659" y="2779592"/>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rot="16470000">
                <a:off x="9423605" y="2746601"/>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rot="16605000">
                <a:off x="9426845" y="2713711"/>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rot="16740000">
                <a:off x="9431375" y="268097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rot="16875000">
                <a:off x="9437187" y="264843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rot="17010000">
                <a:off x="9444272" y="261615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rot="17145000">
                <a:off x="9452621" y="2584179"/>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rot="17280000">
                <a:off x="9462217" y="255255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rot="17415000">
                <a:off x="9473048" y="2521329"/>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rot="17550000">
                <a:off x="9485099" y="2490553"/>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4" name="直接连接符 673"/>
              <p:cNvCxnSpPr/>
              <p:nvPr/>
            </p:nvCxnSpPr>
            <p:spPr>
              <a:xfrm rot="17685000">
                <a:off x="9498348" y="2460274"/>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rot="17820000">
                <a:off x="9512776" y="243053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rot="17955000">
                <a:off x="9528361" y="2401390"/>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7" name="直接连接符 676"/>
              <p:cNvCxnSpPr/>
              <p:nvPr/>
            </p:nvCxnSpPr>
            <p:spPr>
              <a:xfrm rot="18090000">
                <a:off x="9545080" y="2372878"/>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8" name="直接连接符 677"/>
              <p:cNvCxnSpPr/>
              <p:nvPr/>
            </p:nvCxnSpPr>
            <p:spPr>
              <a:xfrm rot="18225000">
                <a:off x="9562904" y="2345044"/>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nvCxnSpPr>
            <p:spPr>
              <a:xfrm rot="18360000">
                <a:off x="9581807" y="2317930"/>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rot="18495000">
                <a:off x="9601762" y="2291580"/>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1" name="直接连接符 680"/>
              <p:cNvCxnSpPr/>
              <p:nvPr/>
            </p:nvCxnSpPr>
            <p:spPr>
              <a:xfrm rot="18630000">
                <a:off x="9622735" y="2266031"/>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2" name="直接连接符 681"/>
              <p:cNvCxnSpPr/>
              <p:nvPr/>
            </p:nvCxnSpPr>
            <p:spPr>
              <a:xfrm rot="18765000">
                <a:off x="9644697" y="2241327"/>
                <a:ext cx="0" cy="99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3" name="直接连接符 682"/>
              <p:cNvCxnSpPr/>
              <p:nvPr/>
            </p:nvCxnSpPr>
            <p:spPr>
              <a:xfrm rot="18900000">
                <a:off x="9667610" y="221752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4" name="直接连接符 683"/>
              <p:cNvCxnSpPr/>
              <p:nvPr/>
            </p:nvCxnSpPr>
            <p:spPr>
              <a:xfrm rot="19035000">
                <a:off x="9691444" y="2194616"/>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5" name="直接连接符 684"/>
              <p:cNvCxnSpPr/>
              <p:nvPr/>
            </p:nvCxnSpPr>
            <p:spPr>
              <a:xfrm rot="19170000">
                <a:off x="9716156" y="217266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6" name="直接连接符 685"/>
              <p:cNvCxnSpPr/>
              <p:nvPr/>
            </p:nvCxnSpPr>
            <p:spPr>
              <a:xfrm rot="19305000">
                <a:off x="9741712" y="2151696"/>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7" name="直接连接符 686"/>
              <p:cNvCxnSpPr/>
              <p:nvPr/>
            </p:nvCxnSpPr>
            <p:spPr>
              <a:xfrm rot="19440000">
                <a:off x="9768074" y="2131749"/>
                <a:ext cx="0" cy="990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8" name="直接连接符 687"/>
              <p:cNvCxnSpPr/>
              <p:nvPr/>
            </p:nvCxnSpPr>
            <p:spPr>
              <a:xfrm rot="19575000">
                <a:off x="9795196" y="2112851"/>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9" name="直接连接符 688"/>
              <p:cNvCxnSpPr/>
              <p:nvPr/>
            </p:nvCxnSpPr>
            <p:spPr>
              <a:xfrm rot="19710000">
                <a:off x="9823042" y="209503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0" name="直接连接符 689"/>
              <p:cNvCxnSpPr/>
              <p:nvPr/>
            </p:nvCxnSpPr>
            <p:spPr>
              <a:xfrm rot="19845000">
                <a:off x="9851564" y="207832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1" name="直接连接符 690"/>
              <p:cNvCxnSpPr/>
              <p:nvPr/>
            </p:nvCxnSpPr>
            <p:spPr>
              <a:xfrm rot="19980000">
                <a:off x="9880721" y="206274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2" name="直接连接符 691"/>
              <p:cNvCxnSpPr/>
              <p:nvPr/>
            </p:nvCxnSpPr>
            <p:spPr>
              <a:xfrm rot="20115000">
                <a:off x="9910468" y="2048320"/>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3" name="直接连接符 692"/>
              <p:cNvCxnSpPr/>
              <p:nvPr/>
            </p:nvCxnSpPr>
            <p:spPr>
              <a:xfrm rot="20250000">
                <a:off x="9940758" y="2035075"/>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4" name="直接连接符 693"/>
              <p:cNvCxnSpPr/>
              <p:nvPr/>
            </p:nvCxnSpPr>
            <p:spPr>
              <a:xfrm rot="20385000">
                <a:off x="9971545" y="2023030"/>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5" name="直接连接符 694"/>
              <p:cNvCxnSpPr/>
              <p:nvPr/>
            </p:nvCxnSpPr>
            <p:spPr>
              <a:xfrm rot="20520000">
                <a:off x="10002782" y="201220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6" name="直接连接符 695"/>
              <p:cNvCxnSpPr/>
              <p:nvPr/>
            </p:nvCxnSpPr>
            <p:spPr>
              <a:xfrm rot="20655000">
                <a:off x="10034418" y="2002609"/>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7" name="直接连接符 696"/>
              <p:cNvCxnSpPr/>
              <p:nvPr/>
            </p:nvCxnSpPr>
            <p:spPr>
              <a:xfrm rot="20790000">
                <a:off x="10066408" y="199426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8" name="直接连接符 697"/>
              <p:cNvCxnSpPr/>
              <p:nvPr/>
            </p:nvCxnSpPr>
            <p:spPr>
              <a:xfrm rot="20925000">
                <a:off x="10098702" y="1987182"/>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9" name="直接连接符 698"/>
              <p:cNvCxnSpPr/>
              <p:nvPr/>
            </p:nvCxnSpPr>
            <p:spPr>
              <a:xfrm rot="21060000">
                <a:off x="10131249" y="1981373"/>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0" name="直接连接符 699"/>
              <p:cNvCxnSpPr/>
              <p:nvPr/>
            </p:nvCxnSpPr>
            <p:spPr>
              <a:xfrm rot="21195000">
                <a:off x="10163997" y="197684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1" name="直接连接符 700"/>
              <p:cNvCxnSpPr/>
              <p:nvPr/>
            </p:nvCxnSpPr>
            <p:spPr>
              <a:xfrm rot="21330000">
                <a:off x="10196899" y="1973604"/>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2" name="直接连接符 701"/>
              <p:cNvCxnSpPr/>
              <p:nvPr/>
            </p:nvCxnSpPr>
            <p:spPr>
              <a:xfrm rot="21465000">
                <a:off x="10229904" y="1971659"/>
                <a:ext cx="0" cy="990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55" name="组合 702"/>
              <p:cNvGrpSpPr/>
              <p:nvPr/>
            </p:nvGrpSpPr>
            <p:grpSpPr>
              <a:xfrm>
                <a:off x="9371483" y="2862161"/>
                <a:ext cx="1785098" cy="0"/>
                <a:chOff x="1701800" y="2755900"/>
                <a:chExt cx="2746508" cy="0"/>
              </a:xfrm>
            </p:grpSpPr>
            <p:cxnSp>
              <p:nvCxnSpPr>
                <p:cNvPr id="704" name="直接连接符 703"/>
                <p:cNvCxnSpPr/>
                <p:nvPr/>
              </p:nvCxnSpPr>
              <p:spPr>
                <a:xfrm flipH="1">
                  <a:off x="4185508" y="2755900"/>
                  <a:ext cx="262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5" name="直接连接符 704"/>
                <p:cNvCxnSpPr/>
                <p:nvPr/>
              </p:nvCxnSpPr>
              <p:spPr>
                <a:xfrm>
                  <a:off x="1701800" y="2755900"/>
                  <a:ext cx="2619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56" name="组合 705"/>
            <p:cNvGrpSpPr/>
            <p:nvPr/>
          </p:nvGrpSpPr>
          <p:grpSpPr>
            <a:xfrm rot="5400000">
              <a:off x="9369743" y="2863648"/>
              <a:ext cx="1784453" cy="0"/>
              <a:chOff x="1701800" y="2755900"/>
              <a:chExt cx="2746508" cy="0"/>
            </a:xfrm>
          </p:grpSpPr>
          <p:cxnSp>
            <p:nvCxnSpPr>
              <p:cNvPr id="707" name="直接连接符 706"/>
              <p:cNvCxnSpPr/>
              <p:nvPr/>
            </p:nvCxnSpPr>
            <p:spPr>
              <a:xfrm flipH="1">
                <a:off x="4185508" y="2755900"/>
                <a:ext cx="262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8" name="直接连接符 707"/>
              <p:cNvCxnSpPr/>
              <p:nvPr/>
            </p:nvCxnSpPr>
            <p:spPr>
              <a:xfrm>
                <a:off x="1701800" y="2755900"/>
                <a:ext cx="2619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7" name="组合 708"/>
            <p:cNvGrpSpPr/>
            <p:nvPr/>
          </p:nvGrpSpPr>
          <p:grpSpPr>
            <a:xfrm rot="2700000">
              <a:off x="9418189" y="2815661"/>
              <a:ext cx="1784453" cy="0"/>
              <a:chOff x="1701800" y="2755900"/>
              <a:chExt cx="2746508" cy="0"/>
            </a:xfrm>
          </p:grpSpPr>
          <p:cxnSp>
            <p:nvCxnSpPr>
              <p:cNvPr id="710" name="直接连接符 709"/>
              <p:cNvCxnSpPr/>
              <p:nvPr/>
            </p:nvCxnSpPr>
            <p:spPr>
              <a:xfrm flipH="1">
                <a:off x="4185508" y="2755900"/>
                <a:ext cx="262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1" name="直接连接符 710"/>
              <p:cNvCxnSpPr/>
              <p:nvPr/>
            </p:nvCxnSpPr>
            <p:spPr>
              <a:xfrm>
                <a:off x="1701800" y="2755900"/>
                <a:ext cx="2619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8" name="组合 711"/>
            <p:cNvGrpSpPr/>
            <p:nvPr/>
          </p:nvGrpSpPr>
          <p:grpSpPr>
            <a:xfrm rot="18900000" flipH="1">
              <a:off x="9395080" y="2886706"/>
              <a:ext cx="1784453" cy="0"/>
              <a:chOff x="1701800" y="2755900"/>
              <a:chExt cx="2746508" cy="0"/>
            </a:xfrm>
          </p:grpSpPr>
          <p:cxnSp>
            <p:nvCxnSpPr>
              <p:cNvPr id="713" name="直接连接符 712"/>
              <p:cNvCxnSpPr/>
              <p:nvPr/>
            </p:nvCxnSpPr>
            <p:spPr>
              <a:xfrm flipH="1">
                <a:off x="4185508" y="2755900"/>
                <a:ext cx="262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4" name="直接连接符 713"/>
              <p:cNvCxnSpPr/>
              <p:nvPr/>
            </p:nvCxnSpPr>
            <p:spPr>
              <a:xfrm>
                <a:off x="1701800" y="2755900"/>
                <a:ext cx="2619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26" name="组合 171"/>
          <p:cNvGrpSpPr/>
          <p:nvPr/>
        </p:nvGrpSpPr>
        <p:grpSpPr>
          <a:xfrm>
            <a:off x="6290477" y="4083774"/>
            <a:ext cx="1767944" cy="1932975"/>
            <a:chOff x="6655354" y="4322879"/>
            <a:chExt cx="1870493" cy="2046149"/>
          </a:xfrm>
        </p:grpSpPr>
        <p:sp>
          <p:nvSpPr>
            <p:cNvPr id="721" name="文本框 168"/>
            <p:cNvSpPr txBox="1"/>
            <p:nvPr/>
          </p:nvSpPr>
          <p:spPr>
            <a:xfrm>
              <a:off x="6655354" y="4322879"/>
              <a:ext cx="1870493" cy="407246"/>
            </a:xfrm>
            <a:prstGeom prst="rect">
              <a:avLst/>
            </a:prstGeom>
            <a:noFill/>
          </p:spPr>
          <p:txBody>
            <a:bodyPr wrap="square" rtlCol="0">
              <a:spAutoFit/>
            </a:bodyPr>
            <a:lstStyle/>
            <a:p>
              <a:pPr algn="ctr"/>
              <a:r>
                <a:rPr lang="zh-CN" altLang="en-US" sz="1900" dirty="0">
                  <a:solidFill>
                    <a:schemeClr val="accent4"/>
                  </a:solidFill>
                  <a:cs typeface="+mn-ea"/>
                  <a:sym typeface="+mn-lt"/>
                </a:rPr>
                <a:t>添加标题</a:t>
              </a:r>
            </a:p>
          </p:txBody>
        </p:sp>
        <p:sp>
          <p:nvSpPr>
            <p:cNvPr id="723" name="文本框 113"/>
            <p:cNvSpPr txBox="1"/>
            <p:nvPr/>
          </p:nvSpPr>
          <p:spPr>
            <a:xfrm>
              <a:off x="6673660" y="4805204"/>
              <a:ext cx="1727322" cy="1563824"/>
            </a:xfrm>
            <a:prstGeom prst="rect">
              <a:avLst/>
            </a:prstGeom>
            <a:noFill/>
          </p:spPr>
          <p:txBody>
            <a:bodyPr wrap="square" rtlCol="0">
              <a:spAutoFit/>
            </a:bodyPr>
            <a:lstStyle/>
            <a:p>
              <a:pPr algn="just">
                <a:lnSpc>
                  <a:spcPct val="150000"/>
                </a:lnSpc>
              </a:pPr>
              <a:r>
                <a:rPr lang="zh-CN" altLang="en-US" sz="1000" dirty="0">
                  <a:cs typeface="+mn-ea"/>
                  <a:sym typeface="+mn-lt"/>
                </a:rPr>
                <a:t>单击添加详细文字说明，或复制文本黏贴自此右键只保留文字单击添加详细文字说明，或复制文本黏贴自此右键只保留文字</a:t>
              </a:r>
            </a:p>
            <a:p>
              <a:pPr algn="just">
                <a:lnSpc>
                  <a:spcPct val="150000"/>
                </a:lnSpc>
              </a:pPr>
              <a:endParaRPr lang="zh-CN" altLang="en-US" sz="1000" dirty="0">
                <a:cs typeface="+mn-ea"/>
                <a:sym typeface="+mn-lt"/>
              </a:endParaRPr>
            </a:p>
          </p:txBody>
        </p:sp>
      </p:grpSp>
      <p:grpSp>
        <p:nvGrpSpPr>
          <p:cNvPr id="527" name="组合 7"/>
          <p:cNvGrpSpPr/>
          <p:nvPr/>
        </p:nvGrpSpPr>
        <p:grpSpPr>
          <a:xfrm>
            <a:off x="3647431" y="4083774"/>
            <a:ext cx="1767944" cy="1932975"/>
            <a:chOff x="3858998" y="4322879"/>
            <a:chExt cx="1870493" cy="2046149"/>
          </a:xfrm>
        </p:grpSpPr>
        <p:sp>
          <p:nvSpPr>
            <p:cNvPr id="722" name="文本框 170"/>
            <p:cNvSpPr txBox="1"/>
            <p:nvPr/>
          </p:nvSpPr>
          <p:spPr>
            <a:xfrm>
              <a:off x="3858998" y="4322879"/>
              <a:ext cx="1870493" cy="407246"/>
            </a:xfrm>
            <a:prstGeom prst="rect">
              <a:avLst/>
            </a:prstGeom>
            <a:noFill/>
          </p:spPr>
          <p:txBody>
            <a:bodyPr wrap="square" rtlCol="0">
              <a:spAutoFit/>
            </a:bodyPr>
            <a:lstStyle/>
            <a:p>
              <a:pPr algn="ctr"/>
              <a:r>
                <a:rPr lang="zh-CN" altLang="en-US" sz="1900" dirty="0">
                  <a:solidFill>
                    <a:schemeClr val="accent2"/>
                  </a:solidFill>
                  <a:cs typeface="+mn-ea"/>
                  <a:sym typeface="+mn-lt"/>
                </a:rPr>
                <a:t>添加标题</a:t>
              </a:r>
            </a:p>
          </p:txBody>
        </p:sp>
        <p:sp>
          <p:nvSpPr>
            <p:cNvPr id="724" name="文本框 113"/>
            <p:cNvSpPr txBox="1"/>
            <p:nvPr/>
          </p:nvSpPr>
          <p:spPr>
            <a:xfrm>
              <a:off x="3915404" y="4805204"/>
              <a:ext cx="1727322" cy="1563824"/>
            </a:xfrm>
            <a:prstGeom prst="rect">
              <a:avLst/>
            </a:prstGeom>
            <a:noFill/>
          </p:spPr>
          <p:txBody>
            <a:bodyPr wrap="square" rtlCol="0">
              <a:spAutoFit/>
            </a:bodyPr>
            <a:lstStyle/>
            <a:p>
              <a:pPr algn="just">
                <a:lnSpc>
                  <a:spcPct val="150000"/>
                </a:lnSpc>
              </a:pPr>
              <a:r>
                <a:rPr lang="zh-CN" altLang="en-US" sz="1000" dirty="0">
                  <a:cs typeface="+mn-ea"/>
                  <a:sym typeface="+mn-lt"/>
                </a:rPr>
                <a:t>单击添加详细文字说明，或复制文本黏贴自此右键只保留文字单击添加详细文字说明，或复制文本黏贴自此右键只保留文字</a:t>
              </a:r>
            </a:p>
            <a:p>
              <a:pPr algn="just">
                <a:lnSpc>
                  <a:spcPct val="150000"/>
                </a:lnSpc>
              </a:pPr>
              <a:endParaRPr lang="zh-CN" altLang="en-US" sz="1000" dirty="0">
                <a:cs typeface="+mn-ea"/>
                <a:sym typeface="+mn-lt"/>
              </a:endParaRPr>
            </a:p>
          </p:txBody>
        </p:sp>
      </p:grpSp>
      <p:grpSp>
        <p:nvGrpSpPr>
          <p:cNvPr id="528" name="组合 335"/>
          <p:cNvGrpSpPr/>
          <p:nvPr/>
        </p:nvGrpSpPr>
        <p:grpSpPr>
          <a:xfrm>
            <a:off x="9056153" y="4083774"/>
            <a:ext cx="1767944" cy="1932975"/>
            <a:chOff x="9581453" y="4322879"/>
            <a:chExt cx="1870493" cy="2046149"/>
          </a:xfrm>
        </p:grpSpPr>
        <p:sp>
          <p:nvSpPr>
            <p:cNvPr id="720" name="文本框 166"/>
            <p:cNvSpPr txBox="1"/>
            <p:nvPr/>
          </p:nvSpPr>
          <p:spPr>
            <a:xfrm>
              <a:off x="9581453" y="4322879"/>
              <a:ext cx="1870493" cy="407246"/>
            </a:xfrm>
            <a:prstGeom prst="rect">
              <a:avLst/>
            </a:prstGeom>
            <a:noFill/>
          </p:spPr>
          <p:txBody>
            <a:bodyPr wrap="square" rtlCol="0">
              <a:spAutoFit/>
            </a:bodyPr>
            <a:lstStyle/>
            <a:p>
              <a:pPr algn="ctr"/>
              <a:r>
                <a:rPr lang="zh-CN" altLang="en-US" sz="1900" dirty="0">
                  <a:solidFill>
                    <a:srgbClr val="C00000"/>
                  </a:solidFill>
                  <a:cs typeface="+mn-ea"/>
                  <a:sym typeface="+mn-lt"/>
                </a:rPr>
                <a:t>添加标题</a:t>
              </a:r>
            </a:p>
          </p:txBody>
        </p:sp>
        <p:sp>
          <p:nvSpPr>
            <p:cNvPr id="725" name="文本框 113"/>
            <p:cNvSpPr txBox="1"/>
            <p:nvPr/>
          </p:nvSpPr>
          <p:spPr>
            <a:xfrm>
              <a:off x="9634793" y="4805204"/>
              <a:ext cx="1727322" cy="1563824"/>
            </a:xfrm>
            <a:prstGeom prst="rect">
              <a:avLst/>
            </a:prstGeom>
            <a:noFill/>
          </p:spPr>
          <p:txBody>
            <a:bodyPr wrap="square" rtlCol="0">
              <a:spAutoFit/>
            </a:bodyPr>
            <a:lstStyle/>
            <a:p>
              <a:pPr algn="just">
                <a:lnSpc>
                  <a:spcPct val="150000"/>
                </a:lnSpc>
              </a:pPr>
              <a:r>
                <a:rPr lang="zh-CN" altLang="en-US" sz="1000" dirty="0">
                  <a:cs typeface="+mn-ea"/>
                  <a:sym typeface="+mn-lt"/>
                </a:rPr>
                <a:t>单击添加详细文字说明，或复制文本黏贴自此右键只保留文字单击添加详细文字说明，或复制文本黏贴自此右键只保留文字</a:t>
              </a:r>
            </a:p>
            <a:p>
              <a:pPr algn="just">
                <a:lnSpc>
                  <a:spcPct val="150000"/>
                </a:lnSpc>
              </a:pPr>
              <a:endParaRPr lang="zh-CN" altLang="en-US" sz="1000" dirty="0">
                <a:cs typeface="+mn-ea"/>
                <a:sym typeface="+mn-lt"/>
              </a:endParaRPr>
            </a:p>
          </p:txBody>
        </p:sp>
      </p:grpSp>
      <p:grpSp>
        <p:nvGrpSpPr>
          <p:cNvPr id="529" name="组合 6"/>
          <p:cNvGrpSpPr/>
          <p:nvPr/>
        </p:nvGrpSpPr>
        <p:grpSpPr>
          <a:xfrm>
            <a:off x="908363" y="4083774"/>
            <a:ext cx="1769565" cy="1932975"/>
            <a:chOff x="961052" y="4322879"/>
            <a:chExt cx="1872208" cy="2046149"/>
          </a:xfrm>
        </p:grpSpPr>
        <p:sp>
          <p:nvSpPr>
            <p:cNvPr id="719" name="文本框 161"/>
            <p:cNvSpPr txBox="1"/>
            <p:nvPr/>
          </p:nvSpPr>
          <p:spPr>
            <a:xfrm>
              <a:off x="962766" y="4322879"/>
              <a:ext cx="1870494" cy="407246"/>
            </a:xfrm>
            <a:prstGeom prst="rect">
              <a:avLst/>
            </a:prstGeom>
            <a:noFill/>
          </p:spPr>
          <p:txBody>
            <a:bodyPr wrap="square" rtlCol="0">
              <a:spAutoFit/>
            </a:bodyPr>
            <a:lstStyle/>
            <a:p>
              <a:pPr algn="ctr"/>
              <a:r>
                <a:rPr lang="zh-CN" altLang="en-US" sz="1900" dirty="0">
                  <a:solidFill>
                    <a:schemeClr val="accent1"/>
                  </a:solidFill>
                  <a:cs typeface="+mn-ea"/>
                  <a:sym typeface="+mn-lt"/>
                </a:rPr>
                <a:t>添加标题</a:t>
              </a:r>
            </a:p>
          </p:txBody>
        </p:sp>
        <p:sp>
          <p:nvSpPr>
            <p:cNvPr id="726" name="文本框 113"/>
            <p:cNvSpPr txBox="1"/>
            <p:nvPr/>
          </p:nvSpPr>
          <p:spPr>
            <a:xfrm>
              <a:off x="961052" y="4805204"/>
              <a:ext cx="1727322" cy="1563824"/>
            </a:xfrm>
            <a:prstGeom prst="rect">
              <a:avLst/>
            </a:prstGeom>
            <a:noFill/>
          </p:spPr>
          <p:txBody>
            <a:bodyPr wrap="square" rtlCol="0">
              <a:spAutoFit/>
            </a:bodyPr>
            <a:lstStyle/>
            <a:p>
              <a:pPr algn="just">
                <a:lnSpc>
                  <a:spcPct val="150000"/>
                </a:lnSpc>
              </a:pPr>
              <a:r>
                <a:rPr lang="zh-CN" altLang="en-US" sz="1000" dirty="0">
                  <a:cs typeface="+mn-ea"/>
                  <a:sym typeface="+mn-lt"/>
                </a:rPr>
                <a:t>单击添加详细文字说明，或复制文本黏贴自此右键只保留文字单击添加详细文字说明，或复制文本黏贴自此右键只保留文字</a:t>
              </a:r>
            </a:p>
            <a:p>
              <a:pPr algn="just">
                <a:lnSpc>
                  <a:spcPct val="150000"/>
                </a:lnSpc>
              </a:pPr>
              <a:endParaRPr lang="zh-CN" altLang="en-US" sz="1000" dirty="0">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 fill="hold"/>
                                        <p:tgtEl>
                                          <p:spTgt spid="2"/>
                                        </p:tgtEl>
                                        <p:attrNameLst>
                                          <p:attrName>ppt_w</p:attrName>
                                        </p:attrNameLst>
                                      </p:cBhvr>
                                      <p:tavLst>
                                        <p:tav tm="0">
                                          <p:val>
                                            <p:fltVal val="0"/>
                                          </p:val>
                                        </p:tav>
                                        <p:tav tm="100000">
                                          <p:val>
                                            <p:strVal val="#ppt_w"/>
                                          </p:val>
                                        </p:tav>
                                      </p:tavLst>
                                    </p:anim>
                                    <p:anim calcmode="lin" valueType="num">
                                      <p:cBhvr>
                                        <p:cTn id="8" dur="100" fill="hold"/>
                                        <p:tgtEl>
                                          <p:spTgt spid="2"/>
                                        </p:tgtEl>
                                        <p:attrNameLst>
                                          <p:attrName>ppt_h</p:attrName>
                                        </p:attrNameLst>
                                      </p:cBhvr>
                                      <p:tavLst>
                                        <p:tav tm="0">
                                          <p:val>
                                            <p:fltVal val="0"/>
                                          </p:val>
                                        </p:tav>
                                        <p:tav tm="100000">
                                          <p:val>
                                            <p:strVal val="#ppt_h"/>
                                          </p:val>
                                        </p:tav>
                                      </p:tavLst>
                                    </p:anim>
                                    <p:animEffect transition="in" filter="fade">
                                      <p:cBhvr>
                                        <p:cTn id="9" dur="100"/>
                                        <p:tgtEl>
                                          <p:spTgt spid="2"/>
                                        </p:tgtEl>
                                      </p:cBhvr>
                                    </p:animEffect>
                                  </p:childTnLst>
                                </p:cTn>
                              </p:par>
                              <p:par>
                                <p:cTn id="10" presetID="6" presetClass="emph" presetSubtype="0" fill="hold" nodeType="withEffect">
                                  <p:stCondLst>
                                    <p:cond delay="100"/>
                                  </p:stCondLst>
                                  <p:childTnLst>
                                    <p:animScale>
                                      <p:cBhvr>
                                        <p:cTn id="11" dur="100" fill="hold"/>
                                        <p:tgtEl>
                                          <p:spTgt spid="2"/>
                                        </p:tgtEl>
                                      </p:cBhvr>
                                      <p:by x="110000" y="110000"/>
                                    </p:animScale>
                                  </p:childTnLst>
                                </p:cTn>
                              </p:par>
                              <p:par>
                                <p:cTn id="12" presetID="6" presetClass="emph" presetSubtype="0" fill="hold" nodeType="withEffect">
                                  <p:stCondLst>
                                    <p:cond delay="200"/>
                                  </p:stCondLst>
                                  <p:childTnLst>
                                    <p:animScale>
                                      <p:cBhvr>
                                        <p:cTn id="13" dur="200" fill="hold"/>
                                        <p:tgtEl>
                                          <p:spTgt spid="2"/>
                                        </p:tgtEl>
                                      </p:cBhvr>
                                      <p:by x="90000" y="90000"/>
                                    </p:animScale>
                                  </p:childTnLst>
                                </p:cTn>
                              </p:par>
                              <p:par>
                                <p:cTn id="14" presetID="6" presetClass="emph" presetSubtype="0" fill="hold" nodeType="withEffect">
                                  <p:stCondLst>
                                    <p:cond delay="400"/>
                                  </p:stCondLst>
                                  <p:childTnLst>
                                    <p:animScale>
                                      <p:cBhvr>
                                        <p:cTn id="15" dur="100" fill="hold"/>
                                        <p:tgtEl>
                                          <p:spTgt spid="2"/>
                                        </p:tgtEl>
                                      </p:cBhvr>
                                      <p:by x="105000" y="105000"/>
                                    </p:animScale>
                                  </p:childTnLst>
                                </p:cTn>
                              </p:par>
                              <p:par>
                                <p:cTn id="16" presetID="6" presetClass="emph" presetSubtype="0" fill="hold" nodeType="withEffect">
                                  <p:stCondLst>
                                    <p:cond delay="500"/>
                                  </p:stCondLst>
                                  <p:childTnLst>
                                    <p:animScale>
                                      <p:cBhvr>
                                        <p:cTn id="17" dur="200" fill="hold"/>
                                        <p:tgtEl>
                                          <p:spTgt spid="2"/>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68"/>
                                        </p:tgtEl>
                                        <p:attrNameLst>
                                          <p:attrName>style.visibility</p:attrName>
                                        </p:attrNameLst>
                                      </p:cBhvr>
                                      <p:to>
                                        <p:strVal val="visible"/>
                                      </p:to>
                                    </p:set>
                                    <p:anim calcmode="lin" valueType="num">
                                      <p:cBhvr>
                                        <p:cTn id="21" dur="100" fill="hold"/>
                                        <p:tgtEl>
                                          <p:spTgt spid="168"/>
                                        </p:tgtEl>
                                        <p:attrNameLst>
                                          <p:attrName>ppt_w</p:attrName>
                                        </p:attrNameLst>
                                      </p:cBhvr>
                                      <p:tavLst>
                                        <p:tav tm="0">
                                          <p:val>
                                            <p:fltVal val="0"/>
                                          </p:val>
                                        </p:tav>
                                        <p:tav tm="100000">
                                          <p:val>
                                            <p:strVal val="#ppt_w"/>
                                          </p:val>
                                        </p:tav>
                                      </p:tavLst>
                                    </p:anim>
                                    <p:anim calcmode="lin" valueType="num">
                                      <p:cBhvr>
                                        <p:cTn id="22" dur="100" fill="hold"/>
                                        <p:tgtEl>
                                          <p:spTgt spid="168"/>
                                        </p:tgtEl>
                                        <p:attrNameLst>
                                          <p:attrName>ppt_h</p:attrName>
                                        </p:attrNameLst>
                                      </p:cBhvr>
                                      <p:tavLst>
                                        <p:tav tm="0">
                                          <p:val>
                                            <p:fltVal val="0"/>
                                          </p:val>
                                        </p:tav>
                                        <p:tav tm="100000">
                                          <p:val>
                                            <p:strVal val="#ppt_h"/>
                                          </p:val>
                                        </p:tav>
                                      </p:tavLst>
                                    </p:anim>
                                    <p:animEffect transition="in" filter="fade">
                                      <p:cBhvr>
                                        <p:cTn id="23" dur="100"/>
                                        <p:tgtEl>
                                          <p:spTgt spid="168"/>
                                        </p:tgtEl>
                                      </p:cBhvr>
                                    </p:animEffect>
                                  </p:childTnLst>
                                </p:cTn>
                              </p:par>
                              <p:par>
                                <p:cTn id="24" presetID="6" presetClass="emph" presetSubtype="0" fill="hold" nodeType="withEffect">
                                  <p:stCondLst>
                                    <p:cond delay="100"/>
                                  </p:stCondLst>
                                  <p:childTnLst>
                                    <p:animScale>
                                      <p:cBhvr>
                                        <p:cTn id="25" dur="100" fill="hold"/>
                                        <p:tgtEl>
                                          <p:spTgt spid="168"/>
                                        </p:tgtEl>
                                      </p:cBhvr>
                                      <p:by x="110000" y="110000"/>
                                    </p:animScale>
                                  </p:childTnLst>
                                </p:cTn>
                              </p:par>
                              <p:par>
                                <p:cTn id="26" presetID="6" presetClass="emph" presetSubtype="0" fill="hold" nodeType="withEffect">
                                  <p:stCondLst>
                                    <p:cond delay="200"/>
                                  </p:stCondLst>
                                  <p:childTnLst>
                                    <p:animScale>
                                      <p:cBhvr>
                                        <p:cTn id="27" dur="200" fill="hold"/>
                                        <p:tgtEl>
                                          <p:spTgt spid="168"/>
                                        </p:tgtEl>
                                      </p:cBhvr>
                                      <p:by x="90000" y="90000"/>
                                    </p:animScale>
                                  </p:childTnLst>
                                </p:cTn>
                              </p:par>
                              <p:par>
                                <p:cTn id="28" presetID="6" presetClass="emph" presetSubtype="0" fill="hold" nodeType="withEffect">
                                  <p:stCondLst>
                                    <p:cond delay="400"/>
                                  </p:stCondLst>
                                  <p:childTnLst>
                                    <p:animScale>
                                      <p:cBhvr>
                                        <p:cTn id="29" dur="100" fill="hold"/>
                                        <p:tgtEl>
                                          <p:spTgt spid="168"/>
                                        </p:tgtEl>
                                      </p:cBhvr>
                                      <p:by x="105000" y="105000"/>
                                    </p:animScale>
                                  </p:childTnLst>
                                </p:cTn>
                              </p:par>
                              <p:par>
                                <p:cTn id="30" presetID="6" presetClass="emph" presetSubtype="0" fill="hold" nodeType="withEffect">
                                  <p:stCondLst>
                                    <p:cond delay="500"/>
                                  </p:stCondLst>
                                  <p:childTnLst>
                                    <p:animScale>
                                      <p:cBhvr>
                                        <p:cTn id="31" dur="200" fill="hold"/>
                                        <p:tgtEl>
                                          <p:spTgt spid="168"/>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335"/>
                                        </p:tgtEl>
                                        <p:attrNameLst>
                                          <p:attrName>style.visibility</p:attrName>
                                        </p:attrNameLst>
                                      </p:cBhvr>
                                      <p:to>
                                        <p:strVal val="visible"/>
                                      </p:to>
                                    </p:set>
                                    <p:anim calcmode="lin" valueType="num">
                                      <p:cBhvr>
                                        <p:cTn id="35" dur="100" fill="hold"/>
                                        <p:tgtEl>
                                          <p:spTgt spid="335"/>
                                        </p:tgtEl>
                                        <p:attrNameLst>
                                          <p:attrName>ppt_w</p:attrName>
                                        </p:attrNameLst>
                                      </p:cBhvr>
                                      <p:tavLst>
                                        <p:tav tm="0">
                                          <p:val>
                                            <p:fltVal val="0"/>
                                          </p:val>
                                        </p:tav>
                                        <p:tav tm="100000">
                                          <p:val>
                                            <p:strVal val="#ppt_w"/>
                                          </p:val>
                                        </p:tav>
                                      </p:tavLst>
                                    </p:anim>
                                    <p:anim calcmode="lin" valueType="num">
                                      <p:cBhvr>
                                        <p:cTn id="36" dur="100" fill="hold"/>
                                        <p:tgtEl>
                                          <p:spTgt spid="335"/>
                                        </p:tgtEl>
                                        <p:attrNameLst>
                                          <p:attrName>ppt_h</p:attrName>
                                        </p:attrNameLst>
                                      </p:cBhvr>
                                      <p:tavLst>
                                        <p:tav tm="0">
                                          <p:val>
                                            <p:fltVal val="0"/>
                                          </p:val>
                                        </p:tav>
                                        <p:tav tm="100000">
                                          <p:val>
                                            <p:strVal val="#ppt_h"/>
                                          </p:val>
                                        </p:tav>
                                      </p:tavLst>
                                    </p:anim>
                                    <p:animEffect transition="in" filter="fade">
                                      <p:cBhvr>
                                        <p:cTn id="37" dur="100"/>
                                        <p:tgtEl>
                                          <p:spTgt spid="335"/>
                                        </p:tgtEl>
                                      </p:cBhvr>
                                    </p:animEffect>
                                  </p:childTnLst>
                                </p:cTn>
                              </p:par>
                              <p:par>
                                <p:cTn id="38" presetID="6" presetClass="emph" presetSubtype="0" fill="hold" nodeType="withEffect">
                                  <p:stCondLst>
                                    <p:cond delay="100"/>
                                  </p:stCondLst>
                                  <p:childTnLst>
                                    <p:animScale>
                                      <p:cBhvr>
                                        <p:cTn id="39" dur="100" fill="hold"/>
                                        <p:tgtEl>
                                          <p:spTgt spid="335"/>
                                        </p:tgtEl>
                                      </p:cBhvr>
                                      <p:by x="110000" y="110000"/>
                                    </p:animScale>
                                  </p:childTnLst>
                                </p:cTn>
                              </p:par>
                              <p:par>
                                <p:cTn id="40" presetID="6" presetClass="emph" presetSubtype="0" fill="hold" nodeType="withEffect">
                                  <p:stCondLst>
                                    <p:cond delay="200"/>
                                  </p:stCondLst>
                                  <p:childTnLst>
                                    <p:animScale>
                                      <p:cBhvr>
                                        <p:cTn id="41" dur="200" fill="hold"/>
                                        <p:tgtEl>
                                          <p:spTgt spid="335"/>
                                        </p:tgtEl>
                                      </p:cBhvr>
                                      <p:by x="90000" y="90000"/>
                                    </p:animScale>
                                  </p:childTnLst>
                                </p:cTn>
                              </p:par>
                              <p:par>
                                <p:cTn id="42" presetID="6" presetClass="emph" presetSubtype="0" fill="hold" nodeType="withEffect">
                                  <p:stCondLst>
                                    <p:cond delay="400"/>
                                  </p:stCondLst>
                                  <p:childTnLst>
                                    <p:animScale>
                                      <p:cBhvr>
                                        <p:cTn id="43" dur="100" fill="hold"/>
                                        <p:tgtEl>
                                          <p:spTgt spid="335"/>
                                        </p:tgtEl>
                                      </p:cBhvr>
                                      <p:by x="105000" y="105000"/>
                                    </p:animScale>
                                  </p:childTnLst>
                                </p:cTn>
                              </p:par>
                              <p:par>
                                <p:cTn id="44" presetID="6" presetClass="emph" presetSubtype="0" fill="hold" nodeType="withEffect">
                                  <p:stCondLst>
                                    <p:cond delay="500"/>
                                  </p:stCondLst>
                                  <p:childTnLst>
                                    <p:animScale>
                                      <p:cBhvr>
                                        <p:cTn id="45" dur="200" fill="hold"/>
                                        <p:tgtEl>
                                          <p:spTgt spid="335"/>
                                        </p:tgtEl>
                                      </p:cBhvr>
                                      <p:by x="95000" y="95000"/>
                                    </p:animScale>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342"/>
                                        </p:tgtEl>
                                        <p:attrNameLst>
                                          <p:attrName>style.visibility</p:attrName>
                                        </p:attrNameLst>
                                      </p:cBhvr>
                                      <p:to>
                                        <p:strVal val="visible"/>
                                      </p:to>
                                    </p:set>
                                    <p:anim calcmode="lin" valueType="num">
                                      <p:cBhvr>
                                        <p:cTn id="49" dur="100" fill="hold"/>
                                        <p:tgtEl>
                                          <p:spTgt spid="342"/>
                                        </p:tgtEl>
                                        <p:attrNameLst>
                                          <p:attrName>ppt_w</p:attrName>
                                        </p:attrNameLst>
                                      </p:cBhvr>
                                      <p:tavLst>
                                        <p:tav tm="0">
                                          <p:val>
                                            <p:fltVal val="0"/>
                                          </p:val>
                                        </p:tav>
                                        <p:tav tm="100000">
                                          <p:val>
                                            <p:strVal val="#ppt_w"/>
                                          </p:val>
                                        </p:tav>
                                      </p:tavLst>
                                    </p:anim>
                                    <p:anim calcmode="lin" valueType="num">
                                      <p:cBhvr>
                                        <p:cTn id="50" dur="100" fill="hold"/>
                                        <p:tgtEl>
                                          <p:spTgt spid="342"/>
                                        </p:tgtEl>
                                        <p:attrNameLst>
                                          <p:attrName>ppt_h</p:attrName>
                                        </p:attrNameLst>
                                      </p:cBhvr>
                                      <p:tavLst>
                                        <p:tav tm="0">
                                          <p:val>
                                            <p:fltVal val="0"/>
                                          </p:val>
                                        </p:tav>
                                        <p:tav tm="100000">
                                          <p:val>
                                            <p:strVal val="#ppt_h"/>
                                          </p:val>
                                        </p:tav>
                                      </p:tavLst>
                                    </p:anim>
                                    <p:animEffect transition="in" filter="fade">
                                      <p:cBhvr>
                                        <p:cTn id="51" dur="100"/>
                                        <p:tgtEl>
                                          <p:spTgt spid="342"/>
                                        </p:tgtEl>
                                      </p:cBhvr>
                                    </p:animEffect>
                                  </p:childTnLst>
                                </p:cTn>
                              </p:par>
                              <p:par>
                                <p:cTn id="52" presetID="6" presetClass="emph" presetSubtype="0" fill="hold" nodeType="withEffect">
                                  <p:stCondLst>
                                    <p:cond delay="100"/>
                                  </p:stCondLst>
                                  <p:childTnLst>
                                    <p:animScale>
                                      <p:cBhvr>
                                        <p:cTn id="53" dur="100" fill="hold"/>
                                        <p:tgtEl>
                                          <p:spTgt spid="342"/>
                                        </p:tgtEl>
                                      </p:cBhvr>
                                      <p:by x="110000" y="110000"/>
                                    </p:animScale>
                                  </p:childTnLst>
                                </p:cTn>
                              </p:par>
                              <p:par>
                                <p:cTn id="54" presetID="6" presetClass="emph" presetSubtype="0" fill="hold" nodeType="withEffect">
                                  <p:stCondLst>
                                    <p:cond delay="200"/>
                                  </p:stCondLst>
                                  <p:childTnLst>
                                    <p:animScale>
                                      <p:cBhvr>
                                        <p:cTn id="55" dur="200" fill="hold"/>
                                        <p:tgtEl>
                                          <p:spTgt spid="342"/>
                                        </p:tgtEl>
                                      </p:cBhvr>
                                      <p:by x="90000" y="90000"/>
                                    </p:animScale>
                                  </p:childTnLst>
                                </p:cTn>
                              </p:par>
                              <p:par>
                                <p:cTn id="56" presetID="6" presetClass="emph" presetSubtype="0" fill="hold" nodeType="withEffect">
                                  <p:stCondLst>
                                    <p:cond delay="400"/>
                                  </p:stCondLst>
                                  <p:childTnLst>
                                    <p:animScale>
                                      <p:cBhvr>
                                        <p:cTn id="57" dur="100" fill="hold"/>
                                        <p:tgtEl>
                                          <p:spTgt spid="342"/>
                                        </p:tgtEl>
                                      </p:cBhvr>
                                      <p:by x="105000" y="105000"/>
                                    </p:animScale>
                                  </p:childTnLst>
                                </p:cTn>
                              </p:par>
                              <p:par>
                                <p:cTn id="58" presetID="6" presetClass="emph" presetSubtype="0" fill="hold" nodeType="withEffect">
                                  <p:stCondLst>
                                    <p:cond delay="500"/>
                                  </p:stCondLst>
                                  <p:childTnLst>
                                    <p:animScale>
                                      <p:cBhvr>
                                        <p:cTn id="59" dur="200" fill="hold"/>
                                        <p:tgtEl>
                                          <p:spTgt spid="342"/>
                                        </p:tgtEl>
                                      </p:cBhvr>
                                      <p:by x="95000" y="95000"/>
                                    </p:animScale>
                                  </p:childTnLst>
                                </p:cTn>
                              </p:par>
                            </p:childTnLst>
                          </p:cTn>
                        </p:par>
                        <p:par>
                          <p:cTn id="60" fill="hold">
                            <p:stCondLst>
                              <p:cond delay="2000"/>
                            </p:stCondLst>
                            <p:childTnLst>
                              <p:par>
                                <p:cTn id="61" presetID="21" presetClass="entr" presetSubtype="1"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heel(1)">
                                      <p:cBhvr>
                                        <p:cTn id="63" dur="1000"/>
                                        <p:tgtEl>
                                          <p:spTgt spid="3"/>
                                        </p:tgtEl>
                                      </p:cBhvr>
                                    </p:animEffect>
                                  </p:childTnLst>
                                </p:cTn>
                              </p:par>
                            </p:childTnLst>
                          </p:cTn>
                        </p:par>
                        <p:par>
                          <p:cTn id="64" fill="hold">
                            <p:stCondLst>
                              <p:cond delay="3000"/>
                            </p:stCondLst>
                            <p:childTnLst>
                              <p:par>
                                <p:cTn id="65" presetID="14" presetClass="entr" presetSubtype="10"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randombar(horizontal)">
                                      <p:cBhvr>
                                        <p:cTn id="67" dur="500"/>
                                        <p:tgtEl>
                                          <p:spTgt spid="5"/>
                                        </p:tgtEl>
                                      </p:cBhvr>
                                    </p:animEffect>
                                  </p:childTnLst>
                                </p:cTn>
                              </p:par>
                            </p:childTnLst>
                          </p:cTn>
                        </p:par>
                        <p:par>
                          <p:cTn id="68" fill="hold">
                            <p:stCondLst>
                              <p:cond delay="3500"/>
                            </p:stCondLst>
                            <p:childTnLst>
                              <p:par>
                                <p:cTn id="69" presetID="22" presetClass="entr" presetSubtype="1" fill="hold" nodeType="afterEffect">
                                  <p:stCondLst>
                                    <p:cond delay="0"/>
                                  </p:stCondLst>
                                  <p:childTnLst>
                                    <p:set>
                                      <p:cBhvr>
                                        <p:cTn id="70" dur="1" fill="hold">
                                          <p:stCondLst>
                                            <p:cond delay="0"/>
                                          </p:stCondLst>
                                        </p:cTn>
                                        <p:tgtEl>
                                          <p:spTgt spid="529"/>
                                        </p:tgtEl>
                                        <p:attrNameLst>
                                          <p:attrName>style.visibility</p:attrName>
                                        </p:attrNameLst>
                                      </p:cBhvr>
                                      <p:to>
                                        <p:strVal val="visible"/>
                                      </p:to>
                                    </p:set>
                                    <p:animEffect transition="in" filter="wipe(up)">
                                      <p:cBhvr>
                                        <p:cTn id="71" dur="500"/>
                                        <p:tgtEl>
                                          <p:spTgt spid="529"/>
                                        </p:tgtEl>
                                      </p:cBhvr>
                                    </p:animEffect>
                                  </p:childTnLst>
                                </p:cTn>
                              </p:par>
                            </p:childTnLst>
                          </p:cTn>
                        </p:par>
                        <p:par>
                          <p:cTn id="72" fill="hold">
                            <p:stCondLst>
                              <p:cond delay="4000"/>
                            </p:stCondLst>
                            <p:childTnLst>
                              <p:par>
                                <p:cTn id="73" presetID="21" presetClass="entr" presetSubtype="1" fill="hold" nodeType="afterEffect">
                                  <p:stCondLst>
                                    <p:cond delay="0"/>
                                  </p:stCondLst>
                                  <p:childTnLst>
                                    <p:set>
                                      <p:cBhvr>
                                        <p:cTn id="74" dur="1" fill="hold">
                                          <p:stCondLst>
                                            <p:cond delay="0"/>
                                          </p:stCondLst>
                                        </p:cTn>
                                        <p:tgtEl>
                                          <p:spTgt spid="169"/>
                                        </p:tgtEl>
                                        <p:attrNameLst>
                                          <p:attrName>style.visibility</p:attrName>
                                        </p:attrNameLst>
                                      </p:cBhvr>
                                      <p:to>
                                        <p:strVal val="visible"/>
                                      </p:to>
                                    </p:set>
                                    <p:animEffect transition="in" filter="wheel(1)">
                                      <p:cBhvr>
                                        <p:cTn id="75" dur="1000"/>
                                        <p:tgtEl>
                                          <p:spTgt spid="169"/>
                                        </p:tgtEl>
                                      </p:cBhvr>
                                    </p:animEffect>
                                  </p:childTnLst>
                                </p:cTn>
                              </p:par>
                            </p:childTnLst>
                          </p:cTn>
                        </p:par>
                        <p:par>
                          <p:cTn id="76" fill="hold">
                            <p:stCondLst>
                              <p:cond delay="5000"/>
                            </p:stCondLst>
                            <p:childTnLst>
                              <p:par>
                                <p:cTn id="77" presetID="14" presetClass="entr" presetSubtype="10"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randombar(horizontal)">
                                      <p:cBhvr>
                                        <p:cTn id="79" dur="500"/>
                                        <p:tgtEl>
                                          <p:spTgt spid="10"/>
                                        </p:tgtEl>
                                      </p:cBhvr>
                                    </p:animEffect>
                                  </p:childTnLst>
                                </p:cTn>
                              </p:par>
                            </p:childTnLst>
                          </p:cTn>
                        </p:par>
                        <p:par>
                          <p:cTn id="80" fill="hold">
                            <p:stCondLst>
                              <p:cond delay="5500"/>
                            </p:stCondLst>
                            <p:childTnLst>
                              <p:par>
                                <p:cTn id="81" presetID="22" presetClass="entr" presetSubtype="1" fill="hold" nodeType="afterEffect">
                                  <p:stCondLst>
                                    <p:cond delay="0"/>
                                  </p:stCondLst>
                                  <p:childTnLst>
                                    <p:set>
                                      <p:cBhvr>
                                        <p:cTn id="82" dur="1" fill="hold">
                                          <p:stCondLst>
                                            <p:cond delay="0"/>
                                          </p:stCondLst>
                                        </p:cTn>
                                        <p:tgtEl>
                                          <p:spTgt spid="527"/>
                                        </p:tgtEl>
                                        <p:attrNameLst>
                                          <p:attrName>style.visibility</p:attrName>
                                        </p:attrNameLst>
                                      </p:cBhvr>
                                      <p:to>
                                        <p:strVal val="visible"/>
                                      </p:to>
                                    </p:set>
                                    <p:animEffect transition="in" filter="wipe(up)">
                                      <p:cBhvr>
                                        <p:cTn id="83" dur="500"/>
                                        <p:tgtEl>
                                          <p:spTgt spid="527"/>
                                        </p:tgtEl>
                                      </p:cBhvr>
                                    </p:animEffect>
                                  </p:childTnLst>
                                </p:cTn>
                              </p:par>
                            </p:childTnLst>
                          </p:cTn>
                        </p:par>
                        <p:par>
                          <p:cTn id="84" fill="hold">
                            <p:stCondLst>
                              <p:cond delay="6000"/>
                            </p:stCondLst>
                            <p:childTnLst>
                              <p:par>
                                <p:cTn id="85" presetID="21" presetClass="entr" presetSubtype="1" fill="hold" nodeType="afterEffect">
                                  <p:stCondLst>
                                    <p:cond delay="0"/>
                                  </p:stCondLst>
                                  <p:childTnLst>
                                    <p:set>
                                      <p:cBhvr>
                                        <p:cTn id="86" dur="1" fill="hold">
                                          <p:stCondLst>
                                            <p:cond delay="0"/>
                                          </p:stCondLst>
                                        </p:cTn>
                                        <p:tgtEl>
                                          <p:spTgt spid="336"/>
                                        </p:tgtEl>
                                        <p:attrNameLst>
                                          <p:attrName>style.visibility</p:attrName>
                                        </p:attrNameLst>
                                      </p:cBhvr>
                                      <p:to>
                                        <p:strVal val="visible"/>
                                      </p:to>
                                    </p:set>
                                    <p:animEffect transition="in" filter="wheel(1)">
                                      <p:cBhvr>
                                        <p:cTn id="87" dur="1000"/>
                                        <p:tgtEl>
                                          <p:spTgt spid="336"/>
                                        </p:tgtEl>
                                      </p:cBhvr>
                                    </p:animEffect>
                                  </p:childTnLst>
                                </p:cTn>
                              </p:par>
                            </p:childTnLst>
                          </p:cTn>
                        </p:par>
                        <p:par>
                          <p:cTn id="88" fill="hold">
                            <p:stCondLst>
                              <p:cond delay="7000"/>
                            </p:stCondLst>
                            <p:childTnLst>
                              <p:par>
                                <p:cTn id="89" presetID="14" presetClass="entr" presetSubtype="10" fill="hold" grpId="0" nodeType="afterEffect">
                                  <p:stCondLst>
                                    <p:cond delay="0"/>
                                  </p:stCondLst>
                                  <p:childTnLst>
                                    <p:set>
                                      <p:cBhvr>
                                        <p:cTn id="90" dur="1" fill="hold">
                                          <p:stCondLst>
                                            <p:cond delay="0"/>
                                          </p:stCondLst>
                                        </p:cTn>
                                        <p:tgtEl>
                                          <p:spTgt spid="174"/>
                                        </p:tgtEl>
                                        <p:attrNameLst>
                                          <p:attrName>style.visibility</p:attrName>
                                        </p:attrNameLst>
                                      </p:cBhvr>
                                      <p:to>
                                        <p:strVal val="visible"/>
                                      </p:to>
                                    </p:set>
                                    <p:animEffect transition="in" filter="randombar(horizontal)">
                                      <p:cBhvr>
                                        <p:cTn id="91" dur="500"/>
                                        <p:tgtEl>
                                          <p:spTgt spid="174"/>
                                        </p:tgtEl>
                                      </p:cBhvr>
                                    </p:animEffect>
                                  </p:childTnLst>
                                </p:cTn>
                              </p:par>
                            </p:childTnLst>
                          </p:cTn>
                        </p:par>
                        <p:par>
                          <p:cTn id="92" fill="hold">
                            <p:stCondLst>
                              <p:cond delay="7500"/>
                            </p:stCondLst>
                            <p:childTnLst>
                              <p:par>
                                <p:cTn id="93" presetID="22" presetClass="entr" presetSubtype="1" fill="hold" nodeType="afterEffect">
                                  <p:stCondLst>
                                    <p:cond delay="0"/>
                                  </p:stCondLst>
                                  <p:childTnLst>
                                    <p:set>
                                      <p:cBhvr>
                                        <p:cTn id="94" dur="1" fill="hold">
                                          <p:stCondLst>
                                            <p:cond delay="0"/>
                                          </p:stCondLst>
                                        </p:cTn>
                                        <p:tgtEl>
                                          <p:spTgt spid="526"/>
                                        </p:tgtEl>
                                        <p:attrNameLst>
                                          <p:attrName>style.visibility</p:attrName>
                                        </p:attrNameLst>
                                      </p:cBhvr>
                                      <p:to>
                                        <p:strVal val="visible"/>
                                      </p:to>
                                    </p:set>
                                    <p:animEffect transition="in" filter="wipe(up)">
                                      <p:cBhvr>
                                        <p:cTn id="95" dur="500"/>
                                        <p:tgtEl>
                                          <p:spTgt spid="526"/>
                                        </p:tgtEl>
                                      </p:cBhvr>
                                    </p:animEffect>
                                  </p:childTnLst>
                                </p:cTn>
                              </p:par>
                            </p:childTnLst>
                          </p:cTn>
                        </p:par>
                        <p:par>
                          <p:cTn id="96" fill="hold">
                            <p:stCondLst>
                              <p:cond delay="8000"/>
                            </p:stCondLst>
                            <p:childTnLst>
                              <p:par>
                                <p:cTn id="97" presetID="21" presetClass="entr" presetSubtype="1" fill="hold" nodeType="afterEffect">
                                  <p:stCondLst>
                                    <p:cond delay="0"/>
                                  </p:stCondLst>
                                  <p:childTnLst>
                                    <p:set>
                                      <p:cBhvr>
                                        <p:cTn id="98" dur="1" fill="hold">
                                          <p:stCondLst>
                                            <p:cond delay="0"/>
                                          </p:stCondLst>
                                        </p:cTn>
                                        <p:tgtEl>
                                          <p:spTgt spid="343"/>
                                        </p:tgtEl>
                                        <p:attrNameLst>
                                          <p:attrName>style.visibility</p:attrName>
                                        </p:attrNameLst>
                                      </p:cBhvr>
                                      <p:to>
                                        <p:strVal val="visible"/>
                                      </p:to>
                                    </p:set>
                                    <p:animEffect transition="in" filter="wheel(1)">
                                      <p:cBhvr>
                                        <p:cTn id="99" dur="1000"/>
                                        <p:tgtEl>
                                          <p:spTgt spid="343"/>
                                        </p:tgtEl>
                                      </p:cBhvr>
                                    </p:animEffect>
                                  </p:childTnLst>
                                </p:cTn>
                              </p:par>
                            </p:childTnLst>
                          </p:cTn>
                        </p:par>
                        <p:par>
                          <p:cTn id="100" fill="hold">
                            <p:stCondLst>
                              <p:cond delay="9000"/>
                            </p:stCondLst>
                            <p:childTnLst>
                              <p:par>
                                <p:cTn id="101" presetID="14" presetClass="entr" presetSubtype="10" fill="hold" grpId="0" nodeType="afterEffect">
                                  <p:stCondLst>
                                    <p:cond delay="0"/>
                                  </p:stCondLst>
                                  <p:childTnLst>
                                    <p:set>
                                      <p:cBhvr>
                                        <p:cTn id="102" dur="1" fill="hold">
                                          <p:stCondLst>
                                            <p:cond delay="0"/>
                                          </p:stCondLst>
                                        </p:cTn>
                                        <p:tgtEl>
                                          <p:spTgt spid="545"/>
                                        </p:tgtEl>
                                        <p:attrNameLst>
                                          <p:attrName>style.visibility</p:attrName>
                                        </p:attrNameLst>
                                      </p:cBhvr>
                                      <p:to>
                                        <p:strVal val="visible"/>
                                      </p:to>
                                    </p:set>
                                    <p:animEffect transition="in" filter="randombar(horizontal)">
                                      <p:cBhvr>
                                        <p:cTn id="103" dur="500"/>
                                        <p:tgtEl>
                                          <p:spTgt spid="545"/>
                                        </p:tgtEl>
                                      </p:cBhvr>
                                    </p:animEffect>
                                  </p:childTnLst>
                                </p:cTn>
                              </p:par>
                            </p:childTnLst>
                          </p:cTn>
                        </p:par>
                        <p:par>
                          <p:cTn id="104" fill="hold">
                            <p:stCondLst>
                              <p:cond delay="9500"/>
                            </p:stCondLst>
                            <p:childTnLst>
                              <p:par>
                                <p:cTn id="105" presetID="22" presetClass="entr" presetSubtype="1" fill="hold" nodeType="afterEffect">
                                  <p:stCondLst>
                                    <p:cond delay="0"/>
                                  </p:stCondLst>
                                  <p:childTnLst>
                                    <p:set>
                                      <p:cBhvr>
                                        <p:cTn id="106" dur="1" fill="hold">
                                          <p:stCondLst>
                                            <p:cond delay="0"/>
                                          </p:stCondLst>
                                        </p:cTn>
                                        <p:tgtEl>
                                          <p:spTgt spid="528"/>
                                        </p:tgtEl>
                                        <p:attrNameLst>
                                          <p:attrName>style.visibility</p:attrName>
                                        </p:attrNameLst>
                                      </p:cBhvr>
                                      <p:to>
                                        <p:strVal val="visible"/>
                                      </p:to>
                                    </p:set>
                                    <p:animEffect transition="in" filter="wipe(up)">
                                      <p:cBhvr>
                                        <p:cTn id="107" dur="5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74" grpId="0"/>
      <p:bldP spid="5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5162389" y="2246334"/>
            <a:ext cx="6359686" cy="2540595"/>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 name="connsiteX0-1" fmla="*/ 238128 w 4247881"/>
              <a:gd name="connsiteY0-2" fmla="*/ 0 h 914400"/>
              <a:gd name="connsiteX1-3" fmla="*/ 1053311 w 4247881"/>
              <a:gd name="connsiteY1-4" fmla="*/ 0 h 914400"/>
              <a:gd name="connsiteX2-5" fmla="*/ 4247881 w 4247881"/>
              <a:gd name="connsiteY2-6" fmla="*/ 0 h 914400"/>
              <a:gd name="connsiteX3-7" fmla="*/ 4247881 w 4247881"/>
              <a:gd name="connsiteY3-8" fmla="*/ 914400 h 914400"/>
              <a:gd name="connsiteX4-9" fmla="*/ 1053311 w 4247881"/>
              <a:gd name="connsiteY4-10" fmla="*/ 914400 h 914400"/>
              <a:gd name="connsiteX5-11" fmla="*/ 238128 w 4247881"/>
              <a:gd name="connsiteY5-12" fmla="*/ 914400 h 914400"/>
              <a:gd name="connsiteX6-13" fmla="*/ 0 w 4247881"/>
              <a:gd name="connsiteY6-14" fmla="*/ 457200 h 914400"/>
              <a:gd name="connsiteX7-15" fmla="*/ 238128 w 4247881"/>
              <a:gd name="connsiteY7-16" fmla="*/ 0 h 914400"/>
              <a:gd name="connsiteX0-17" fmla="*/ 0 w 4009753"/>
              <a:gd name="connsiteY0-18" fmla="*/ 0 h 914400"/>
              <a:gd name="connsiteX1-19" fmla="*/ 815183 w 4009753"/>
              <a:gd name="connsiteY1-20" fmla="*/ 0 h 914400"/>
              <a:gd name="connsiteX2-21" fmla="*/ 4009753 w 4009753"/>
              <a:gd name="connsiteY2-22" fmla="*/ 0 h 914400"/>
              <a:gd name="connsiteX3-23" fmla="*/ 4009753 w 4009753"/>
              <a:gd name="connsiteY3-24" fmla="*/ 914400 h 914400"/>
              <a:gd name="connsiteX4-25" fmla="*/ 815183 w 4009753"/>
              <a:gd name="connsiteY4-26" fmla="*/ 914400 h 914400"/>
              <a:gd name="connsiteX5-27" fmla="*/ 0 w 4009753"/>
              <a:gd name="connsiteY5-28" fmla="*/ 914400 h 914400"/>
              <a:gd name="connsiteX6-29" fmla="*/ 362905 w 4009753"/>
              <a:gd name="connsiteY6-30" fmla="*/ 457200 h 914400"/>
              <a:gd name="connsiteX7-31" fmla="*/ 0 w 4009753"/>
              <a:gd name="connsiteY7-32" fmla="*/ 0 h 914400"/>
              <a:gd name="connsiteX0-33" fmla="*/ 0 w 4009753"/>
              <a:gd name="connsiteY0-34" fmla="*/ 0 h 914400"/>
              <a:gd name="connsiteX1-35" fmla="*/ 815183 w 4009753"/>
              <a:gd name="connsiteY1-36" fmla="*/ 0 h 914400"/>
              <a:gd name="connsiteX2-37" fmla="*/ 4009753 w 4009753"/>
              <a:gd name="connsiteY2-38" fmla="*/ 0 h 914400"/>
              <a:gd name="connsiteX3-39" fmla="*/ 4009753 w 4009753"/>
              <a:gd name="connsiteY3-40" fmla="*/ 914400 h 914400"/>
              <a:gd name="connsiteX4-41" fmla="*/ 815183 w 4009753"/>
              <a:gd name="connsiteY4-42" fmla="*/ 914400 h 914400"/>
              <a:gd name="connsiteX5-43" fmla="*/ 0 w 4009753"/>
              <a:gd name="connsiteY5-44" fmla="*/ 914400 h 914400"/>
              <a:gd name="connsiteX6-45" fmla="*/ 446125 w 4009753"/>
              <a:gd name="connsiteY6-46" fmla="*/ 462136 h 914400"/>
              <a:gd name="connsiteX7-47" fmla="*/ 0 w 4009753"/>
              <a:gd name="connsiteY7-48" fmla="*/ 0 h 914400"/>
              <a:gd name="connsiteX0-49" fmla="*/ 0 w 4009753"/>
              <a:gd name="connsiteY0-50" fmla="*/ 0 h 914400"/>
              <a:gd name="connsiteX1-51" fmla="*/ 815183 w 4009753"/>
              <a:gd name="connsiteY1-52" fmla="*/ 0 h 914400"/>
              <a:gd name="connsiteX2-53" fmla="*/ 4009753 w 4009753"/>
              <a:gd name="connsiteY2-54" fmla="*/ 0 h 914400"/>
              <a:gd name="connsiteX3-55" fmla="*/ 4009753 w 4009753"/>
              <a:gd name="connsiteY3-56" fmla="*/ 914400 h 914400"/>
              <a:gd name="connsiteX4-57" fmla="*/ 815183 w 4009753"/>
              <a:gd name="connsiteY4-58" fmla="*/ 914400 h 914400"/>
              <a:gd name="connsiteX5-59" fmla="*/ 0 w 4009753"/>
              <a:gd name="connsiteY5-60" fmla="*/ 914400 h 914400"/>
              <a:gd name="connsiteX6-61" fmla="*/ 402602 w 4009753"/>
              <a:gd name="connsiteY6-62" fmla="*/ 462136 h 914400"/>
              <a:gd name="connsiteX7-63" fmla="*/ 0 w 4009753"/>
              <a:gd name="connsiteY7-64" fmla="*/ 0 h 91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009753" h="914400">
                <a:moveTo>
                  <a:pt x="0" y="0"/>
                </a:moveTo>
                <a:lnTo>
                  <a:pt x="815183" y="0"/>
                </a:lnTo>
                <a:lnTo>
                  <a:pt x="4009753" y="0"/>
                </a:lnTo>
                <a:lnTo>
                  <a:pt x="4009753" y="914400"/>
                </a:lnTo>
                <a:lnTo>
                  <a:pt x="815183" y="914400"/>
                </a:lnTo>
                <a:lnTo>
                  <a:pt x="0" y="914400"/>
                </a:lnTo>
                <a:lnTo>
                  <a:pt x="402602" y="462136"/>
                </a:lnTo>
                <a:lnTo>
                  <a:pt x="0" y="0"/>
                </a:lnTo>
                <a:close/>
              </a:path>
            </a:pathLst>
          </a:cu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cs typeface="+mn-ea"/>
              <a:sym typeface="+mn-lt"/>
            </a:endParaRPr>
          </a:p>
        </p:txBody>
      </p:sp>
      <p:grpSp>
        <p:nvGrpSpPr>
          <p:cNvPr id="3" name="组合 2"/>
          <p:cNvGrpSpPr/>
          <p:nvPr/>
        </p:nvGrpSpPr>
        <p:grpSpPr>
          <a:xfrm>
            <a:off x="2707637" y="2246334"/>
            <a:ext cx="2947539" cy="2540595"/>
            <a:chOff x="979199" y="1599428"/>
            <a:chExt cx="2532090" cy="2182838"/>
          </a:xfrm>
        </p:grpSpPr>
        <p:sp>
          <p:nvSpPr>
            <p:cNvPr id="4" name="六边形 3"/>
            <p:cNvSpPr/>
            <p:nvPr/>
          </p:nvSpPr>
          <p:spPr>
            <a:xfrm>
              <a:off x="979199" y="1599428"/>
              <a:ext cx="2532090" cy="2182838"/>
            </a:xfrm>
            <a:prstGeom prst="hexagon">
              <a:avLst/>
            </a:prstGeom>
            <a:solidFill>
              <a:schemeClr val="accent4"/>
            </a:solidFill>
            <a:ln w="22225">
              <a:solidFill>
                <a:schemeClr val="accent4">
                  <a:lumMod val="60000"/>
                  <a:lumOff val="40000"/>
                </a:schemeClr>
              </a:soli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六边形 4"/>
            <p:cNvSpPr/>
            <p:nvPr/>
          </p:nvSpPr>
          <p:spPr>
            <a:xfrm>
              <a:off x="1131599" y="1734086"/>
              <a:ext cx="2221201" cy="1914830"/>
            </a:xfrm>
            <a:prstGeom prst="hexagon">
              <a:avLst/>
            </a:prstGeom>
            <a:blipFill dpi="0" rotWithShape="0">
              <a:blip r:embed="rId3" cstate="screen"/>
              <a:srcRect/>
              <a:stretch>
                <a:fillRect/>
              </a:stretch>
            </a:blipFill>
            <a:ln w="22225">
              <a:solidFill>
                <a:schemeClr val="accent4">
                  <a:lumMod val="60000"/>
                  <a:lumOff val="4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804163" y="1490779"/>
            <a:ext cx="2279328" cy="1964639"/>
            <a:chOff x="979199" y="1599428"/>
            <a:chExt cx="2532090" cy="2182838"/>
          </a:xfrm>
        </p:grpSpPr>
        <p:sp>
          <p:nvSpPr>
            <p:cNvPr id="7" name="六边形 6"/>
            <p:cNvSpPr/>
            <p:nvPr/>
          </p:nvSpPr>
          <p:spPr>
            <a:xfrm>
              <a:off x="979199" y="1599428"/>
              <a:ext cx="2532090" cy="2182838"/>
            </a:xfrm>
            <a:prstGeom prst="hexagon">
              <a:avLst/>
            </a:prstGeom>
            <a:solidFill>
              <a:schemeClr val="accent1"/>
            </a:solidFill>
            <a:ln w="22225">
              <a:solidFill>
                <a:schemeClr val="accent1">
                  <a:lumMod val="60000"/>
                  <a:lumOff val="40000"/>
                </a:schemeClr>
              </a:soli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六边形 7"/>
            <p:cNvSpPr/>
            <p:nvPr/>
          </p:nvSpPr>
          <p:spPr>
            <a:xfrm>
              <a:off x="1131599" y="1734086"/>
              <a:ext cx="2221201" cy="1914830"/>
            </a:xfrm>
            <a:prstGeom prst="hexagon">
              <a:avLst/>
            </a:prstGeom>
            <a:blipFill dpi="0" rotWithShape="0">
              <a:blip r:embed="rId4" cstate="screen"/>
              <a:srcRect/>
              <a:stretch>
                <a:fillRect/>
              </a:stretch>
            </a:blipFill>
            <a:ln w="22225">
              <a:solidFill>
                <a:schemeClr val="accent1">
                  <a:lumMod val="60000"/>
                  <a:lumOff val="4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p:cNvGrpSpPr/>
          <p:nvPr/>
        </p:nvGrpSpPr>
        <p:grpSpPr>
          <a:xfrm>
            <a:off x="804163" y="3605862"/>
            <a:ext cx="2279328" cy="1964639"/>
            <a:chOff x="979199" y="1599428"/>
            <a:chExt cx="2532090" cy="2182838"/>
          </a:xfrm>
        </p:grpSpPr>
        <p:sp>
          <p:nvSpPr>
            <p:cNvPr id="10" name="六边形 9"/>
            <p:cNvSpPr/>
            <p:nvPr/>
          </p:nvSpPr>
          <p:spPr>
            <a:xfrm>
              <a:off x="979199" y="1599428"/>
              <a:ext cx="2532090" cy="2182838"/>
            </a:xfrm>
            <a:prstGeom prst="hexagon">
              <a:avLst/>
            </a:prstGeom>
            <a:solidFill>
              <a:schemeClr val="accent2"/>
            </a:solidFill>
            <a:ln w="22225">
              <a:solidFill>
                <a:schemeClr val="accent2">
                  <a:lumMod val="60000"/>
                  <a:lumOff val="40000"/>
                </a:schemeClr>
              </a:soli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六边形 10"/>
            <p:cNvSpPr/>
            <p:nvPr/>
          </p:nvSpPr>
          <p:spPr>
            <a:xfrm>
              <a:off x="1131599" y="1734086"/>
              <a:ext cx="2221201" cy="1914830"/>
            </a:xfrm>
            <a:prstGeom prst="hexagon">
              <a:avLst/>
            </a:prstGeom>
            <a:blipFill dpi="0" rotWithShape="0">
              <a:blip r:embed="rId5" cstate="screen"/>
              <a:srcRect/>
              <a:stretch>
                <a:fillRect/>
              </a:stretch>
            </a:blipFill>
            <a:ln w="22225">
              <a:solidFill>
                <a:schemeClr val="accent2">
                  <a:lumMod val="60000"/>
                  <a:lumOff val="4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TextBox 11"/>
          <p:cNvSpPr txBox="1"/>
          <p:nvPr/>
        </p:nvSpPr>
        <p:spPr>
          <a:xfrm>
            <a:off x="6088452" y="1490779"/>
            <a:ext cx="2690273" cy="622785"/>
          </a:xfrm>
          <a:prstGeom prst="rect">
            <a:avLst/>
          </a:prstGeom>
          <a:noFill/>
        </p:spPr>
        <p:txBody>
          <a:bodyPr wrap="square" lIns="86411" tIns="43205" rIns="86411" bIns="43205" rtlCol="0">
            <a:spAutoFit/>
          </a:bodyPr>
          <a:lstStyle/>
          <a:p>
            <a:pPr marL="431800" indent="-431800">
              <a:lnSpc>
                <a:spcPct val="120000"/>
              </a:lnSpc>
              <a:buFont typeface="Wingdings" panose="05000000000000000000" pitchFamily="2" charset="2"/>
              <a:buChar char="Ø"/>
              <a:defRPr/>
            </a:pPr>
            <a:r>
              <a:rPr lang="zh-CN" altLang="en-US" sz="2900" b="1" kern="0" dirty="0">
                <a:cs typeface="+mn-ea"/>
                <a:sym typeface="+mn-lt"/>
              </a:rPr>
              <a:t>添加标题</a:t>
            </a:r>
          </a:p>
        </p:txBody>
      </p:sp>
      <p:sp>
        <p:nvSpPr>
          <p:cNvPr id="13" name="TextBox 12"/>
          <p:cNvSpPr txBox="1"/>
          <p:nvPr/>
        </p:nvSpPr>
        <p:spPr>
          <a:xfrm>
            <a:off x="6088452" y="2645288"/>
            <a:ext cx="4528318" cy="1715840"/>
          </a:xfrm>
          <a:prstGeom prst="rect">
            <a:avLst/>
          </a:prstGeom>
          <a:noFill/>
        </p:spPr>
        <p:txBody>
          <a:bodyPr wrap="square" lIns="86411" tIns="43205" rIns="86411" bIns="43205" rtlCol="0">
            <a:spAutoFit/>
          </a:bodyPr>
          <a:lstStyle/>
          <a:p>
            <a:pPr>
              <a:lnSpc>
                <a:spcPct val="150000"/>
              </a:lnSpc>
              <a:defRPr/>
            </a:pPr>
            <a:r>
              <a:rPr lang="zh-CN" altLang="en-US" sz="1000" kern="0" dirty="0">
                <a:cs typeface="+mn-ea"/>
                <a:sym typeface="+mn-lt"/>
              </a:rPr>
              <a:t>        点击此处添加段落文本点击此处添加段落文本点击此处添加段落文本点击此处添加段落文本点击此处添加段落文本点击此处添加段落文本点击此处添加段落文本</a:t>
            </a:r>
            <a:endParaRPr lang="en-US" altLang="zh-CN" sz="1000" kern="0" dirty="0">
              <a:cs typeface="+mn-ea"/>
              <a:sym typeface="+mn-lt"/>
            </a:endParaRPr>
          </a:p>
          <a:p>
            <a:pPr>
              <a:lnSpc>
                <a:spcPct val="150000"/>
              </a:lnSpc>
              <a:defRPr/>
            </a:pPr>
            <a:endParaRPr lang="en-US" altLang="zh-CN" sz="1000" kern="0" dirty="0">
              <a:cs typeface="+mn-ea"/>
              <a:sym typeface="+mn-lt"/>
            </a:endParaRPr>
          </a:p>
          <a:p>
            <a:pPr>
              <a:lnSpc>
                <a:spcPct val="150000"/>
              </a:lnSpc>
              <a:defRPr/>
            </a:pPr>
            <a:r>
              <a:rPr lang="en-US" altLang="zh-CN" sz="1000" kern="0" dirty="0">
                <a:cs typeface="+mn-ea"/>
                <a:sym typeface="+mn-lt"/>
              </a:rPr>
              <a:t>        </a:t>
            </a:r>
            <a:r>
              <a:rPr lang="zh-CN" altLang="en-US" sz="1000" kern="0" dirty="0">
                <a:cs typeface="+mn-ea"/>
                <a:sym typeface="+mn-lt"/>
              </a:rPr>
              <a:t>点击此处添加段落文本点击此处添加段落文本点击此处添加段落文本点击此处添加段落文本点击此处添加段落文本</a:t>
            </a:r>
            <a:endParaRPr lang="en-US" altLang="zh-CN" sz="1000" kern="0" dirty="0">
              <a:cs typeface="+mn-ea"/>
              <a:sym typeface="+mn-lt"/>
            </a:endParaRPr>
          </a:p>
          <a:p>
            <a:pPr>
              <a:lnSpc>
                <a:spcPct val="150000"/>
              </a:lnSpc>
              <a:defRPr/>
            </a:pPr>
            <a:endParaRPr lang="en-US" altLang="zh-CN" sz="1000" kern="0" dirty="0">
              <a:cs typeface="+mn-ea"/>
              <a:sym typeface="+mn-lt"/>
            </a:endParaRPr>
          </a:p>
        </p:txBody>
      </p:sp>
    </p:spTree>
  </p:cSld>
  <p:clrMapOvr>
    <a:masterClrMapping/>
  </p:clrMapOvr>
  <p:transition spd="slow" advClick="0" advTm="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par>
                              <p:cTn id="23" fill="hold">
                                <p:stCondLst>
                                  <p:cond delay="1000"/>
                                </p:stCondLst>
                                <p:childTnLst>
                                  <p:par>
                                    <p:cTn id="24" presetID="2" presetClass="entr" presetSubtype="2" accel="40000" fill="hold" grpId="0" nodeType="afterEffect" p14:presetBounceEnd="40000">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14:bounceEnd="40000">
                                          <p:cBhvr additive="base">
                                            <p:cTn id="26" dur="20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27" dur="2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650"/>
                                </p:stCondLst>
                                <p:childTnLst>
                                  <p:par>
                                    <p:cTn id="33" presetID="14" presetClass="entr" presetSubtype="1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par>
                              <p:cTn id="23" fill="hold">
                                <p:stCondLst>
                                  <p:cond delay="1000"/>
                                </p:stCondLst>
                                <p:childTnLst>
                                  <p:par>
                                    <p:cTn id="24" presetID="2" presetClass="entr" presetSubtype="2" accel="4000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2000" fill="hold"/>
                                            <p:tgtEl>
                                              <p:spTgt spid="2"/>
                                            </p:tgtEl>
                                            <p:attrNameLst>
                                              <p:attrName>ppt_x</p:attrName>
                                            </p:attrNameLst>
                                          </p:cBhvr>
                                          <p:tavLst>
                                            <p:tav tm="0">
                                              <p:val>
                                                <p:strVal val="1+#ppt_w/2"/>
                                              </p:val>
                                            </p:tav>
                                            <p:tav tm="100000">
                                              <p:val>
                                                <p:strVal val="#ppt_x"/>
                                              </p:val>
                                            </p:tav>
                                          </p:tavLst>
                                        </p:anim>
                                        <p:anim calcmode="lin" valueType="num">
                                          <p:cBhvr additive="base">
                                            <p:cTn id="27" dur="2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650"/>
                                </p:stCondLst>
                                <p:childTnLst>
                                  <p:par>
                                    <p:cTn id="33" presetID="14" presetClass="entr" presetSubtype="1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41399" y="2111901"/>
            <a:ext cx="1177318" cy="1176712"/>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4" name="椭圆 3"/>
          <p:cNvSpPr/>
          <p:nvPr/>
        </p:nvSpPr>
        <p:spPr>
          <a:xfrm>
            <a:off x="2717855" y="1890143"/>
            <a:ext cx="1596843" cy="1596022"/>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6" name="椭圆 5"/>
          <p:cNvSpPr/>
          <p:nvPr/>
        </p:nvSpPr>
        <p:spPr>
          <a:xfrm flipH="1">
            <a:off x="9101663" y="2111901"/>
            <a:ext cx="1177318" cy="1176712"/>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sp>
        <p:nvSpPr>
          <p:cNvPr id="8" name="椭圆 7"/>
          <p:cNvSpPr/>
          <p:nvPr/>
        </p:nvSpPr>
        <p:spPr>
          <a:xfrm flipH="1">
            <a:off x="7205681" y="1890143"/>
            <a:ext cx="1596843" cy="1596022"/>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solidFill>
                <a:prstClr val="white"/>
              </a:solidFill>
              <a:cs typeface="+mn-ea"/>
              <a:sym typeface="+mn-lt"/>
            </a:endParaRPr>
          </a:p>
        </p:txBody>
      </p:sp>
      <p:cxnSp>
        <p:nvCxnSpPr>
          <p:cNvPr id="10" name="直接连接符 9"/>
          <p:cNvCxnSpPr/>
          <p:nvPr/>
        </p:nvCxnSpPr>
        <p:spPr>
          <a:xfrm>
            <a:off x="1616430" y="5008741"/>
            <a:ext cx="8290718"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组合 11"/>
          <p:cNvGrpSpPr/>
          <p:nvPr/>
        </p:nvGrpSpPr>
        <p:grpSpPr>
          <a:xfrm>
            <a:off x="4742011" y="1661838"/>
            <a:ext cx="2039930" cy="2038880"/>
            <a:chOff x="4982374" y="2208496"/>
            <a:chExt cx="2227648" cy="2227648"/>
          </a:xfrm>
          <a:effectLst>
            <a:outerShdw blurRad="101600" dist="50800" dir="2700000" algn="tl" rotWithShape="0">
              <a:prstClr val="black">
                <a:alpha val="40000"/>
              </a:prstClr>
            </a:outerShdw>
          </a:effectLst>
        </p:grpSpPr>
        <p:sp>
          <p:nvSpPr>
            <p:cNvPr id="13" name="椭圆 12"/>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2" name="Group 35"/>
            <p:cNvGrpSpPr>
              <a:grpSpLocks noChangeAspect="1"/>
            </p:cNvGrpSpPr>
            <p:nvPr/>
          </p:nvGrpSpPr>
          <p:grpSpPr bwMode="auto">
            <a:xfrm>
              <a:off x="5112459" y="2218471"/>
              <a:ext cx="2016983" cy="1955861"/>
              <a:chOff x="3477" y="1809"/>
              <a:chExt cx="726" cy="704"/>
            </a:xfrm>
            <a:noFill/>
          </p:grpSpPr>
          <p:sp>
            <p:nvSpPr>
              <p:cNvPr id="15"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14" name="组合 100"/>
          <p:cNvGrpSpPr/>
          <p:nvPr/>
        </p:nvGrpSpPr>
        <p:grpSpPr>
          <a:xfrm>
            <a:off x="1328237" y="2177112"/>
            <a:ext cx="1010394" cy="1009874"/>
            <a:chOff x="1405281" y="2304581"/>
            <a:chExt cx="1069002" cy="1069002"/>
          </a:xfrm>
        </p:grpSpPr>
        <p:sp>
          <p:nvSpPr>
            <p:cNvPr id="3" name="椭圆 2"/>
            <p:cNvSpPr/>
            <p:nvPr/>
          </p:nvSpPr>
          <p:spPr>
            <a:xfrm>
              <a:off x="1405281" y="2304581"/>
              <a:ext cx="1069002" cy="1069002"/>
            </a:xfrm>
            <a:prstGeom prst="ellipse">
              <a:avLst/>
            </a:prstGeom>
            <a:solidFill>
              <a:schemeClr val="accent1"/>
            </a:solidFill>
            <a:ln w="19050">
              <a:solidFill>
                <a:schemeClr val="accent1">
                  <a:lumMod val="60000"/>
                  <a:lumOff val="40000"/>
                </a:schemeClr>
              </a:soli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4" name="Group 8"/>
            <p:cNvGrpSpPr>
              <a:grpSpLocks noChangeAspect="1"/>
            </p:cNvGrpSpPr>
            <p:nvPr/>
          </p:nvGrpSpPr>
          <p:grpSpPr bwMode="auto">
            <a:xfrm>
              <a:off x="1713254" y="2577981"/>
              <a:ext cx="453054" cy="496424"/>
              <a:chOff x="3437" y="2282"/>
              <a:chExt cx="679" cy="744"/>
            </a:xfrm>
            <a:solidFill>
              <a:srgbClr val="FFB850"/>
            </a:solidFill>
          </p:grpSpPr>
          <p:sp>
            <p:nvSpPr>
              <p:cNvPr id="25"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27" name="组合 79"/>
          <p:cNvGrpSpPr/>
          <p:nvPr/>
        </p:nvGrpSpPr>
        <p:grpSpPr>
          <a:xfrm>
            <a:off x="2801240" y="1967379"/>
            <a:ext cx="1430075" cy="1429340"/>
            <a:chOff x="2963726" y="2082568"/>
            <a:chExt cx="1513027" cy="1513027"/>
          </a:xfrm>
        </p:grpSpPr>
        <p:sp>
          <p:nvSpPr>
            <p:cNvPr id="5" name="椭圆 4"/>
            <p:cNvSpPr/>
            <p:nvPr/>
          </p:nvSpPr>
          <p:spPr>
            <a:xfrm>
              <a:off x="2963726" y="2082568"/>
              <a:ext cx="1513027" cy="1513027"/>
            </a:xfrm>
            <a:prstGeom prst="ellipse">
              <a:avLst/>
            </a:prstGeom>
            <a:solidFill>
              <a:schemeClr val="accent2"/>
            </a:solidFill>
            <a:ln w="19050">
              <a:solidFill>
                <a:schemeClr val="accent2">
                  <a:lumMod val="60000"/>
                  <a:lumOff val="40000"/>
                </a:schemeClr>
              </a:soli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30" name="Group 13"/>
            <p:cNvGrpSpPr>
              <a:grpSpLocks noChangeAspect="1"/>
            </p:cNvGrpSpPr>
            <p:nvPr/>
          </p:nvGrpSpPr>
          <p:grpSpPr bwMode="auto">
            <a:xfrm>
              <a:off x="3445866" y="2597595"/>
              <a:ext cx="548745" cy="555223"/>
              <a:chOff x="2426" y="2781"/>
              <a:chExt cx="593" cy="600"/>
            </a:xfrm>
            <a:solidFill>
              <a:srgbClr val="01ACBE"/>
            </a:solidFill>
          </p:grpSpPr>
          <p:sp>
            <p:nvSpPr>
              <p:cNvPr id="2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36" name="组合 81"/>
          <p:cNvGrpSpPr/>
          <p:nvPr/>
        </p:nvGrpSpPr>
        <p:grpSpPr>
          <a:xfrm>
            <a:off x="7289065" y="1967379"/>
            <a:ext cx="1430075" cy="1429340"/>
            <a:chOff x="7711867" y="2082568"/>
            <a:chExt cx="1513027" cy="1513027"/>
          </a:xfrm>
        </p:grpSpPr>
        <p:sp>
          <p:nvSpPr>
            <p:cNvPr id="9" name="椭圆 8"/>
            <p:cNvSpPr/>
            <p:nvPr/>
          </p:nvSpPr>
          <p:spPr>
            <a:xfrm>
              <a:off x="7711867" y="2082568"/>
              <a:ext cx="1513027" cy="1513027"/>
            </a:xfrm>
            <a:prstGeom prst="ellipse">
              <a:avLst/>
            </a:prstGeom>
            <a:solidFill>
              <a:schemeClr val="accent3"/>
            </a:solidFill>
            <a:ln w="19050">
              <a:solidFill>
                <a:schemeClr val="accent3">
                  <a:lumMod val="60000"/>
                  <a:lumOff val="40000"/>
                </a:schemeClr>
              </a:soli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52" name="Group 18"/>
            <p:cNvGrpSpPr>
              <a:grpSpLocks noChangeAspect="1"/>
            </p:cNvGrpSpPr>
            <p:nvPr/>
          </p:nvGrpSpPr>
          <p:grpSpPr bwMode="auto">
            <a:xfrm>
              <a:off x="8210363" y="2596869"/>
              <a:ext cx="480351" cy="447599"/>
              <a:chOff x="3802" y="2858"/>
              <a:chExt cx="616" cy="574"/>
            </a:xfrm>
            <a:solidFill>
              <a:srgbClr val="E87071"/>
            </a:solidFill>
          </p:grpSpPr>
          <p:sp>
            <p:nvSpPr>
              <p:cNvPr id="31" name="Rectangle 19"/>
              <p:cNvSpPr>
                <a:spLocks noChangeArrowheads="1"/>
              </p:cNvSpPr>
              <p:nvPr/>
            </p:nvSpPr>
            <p:spPr bwMode="auto">
              <a:xfrm>
                <a:off x="3802" y="3205"/>
                <a:ext cx="129"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 name="Rectangle 20"/>
              <p:cNvSpPr>
                <a:spLocks noChangeArrowheads="1"/>
              </p:cNvSpPr>
              <p:nvPr/>
            </p:nvSpPr>
            <p:spPr bwMode="auto">
              <a:xfrm>
                <a:off x="3964" y="3174"/>
                <a:ext cx="129" cy="2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 name="Rectangle 21"/>
              <p:cNvSpPr>
                <a:spLocks noChangeArrowheads="1"/>
              </p:cNvSpPr>
              <p:nvPr/>
            </p:nvSpPr>
            <p:spPr bwMode="auto">
              <a:xfrm>
                <a:off x="4129" y="3131"/>
                <a:ext cx="129" cy="3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 name="Rectangle 22"/>
              <p:cNvSpPr>
                <a:spLocks noChangeArrowheads="1"/>
              </p:cNvSpPr>
              <p:nvPr/>
            </p:nvSpPr>
            <p:spPr bwMode="auto">
              <a:xfrm>
                <a:off x="4289" y="3078"/>
                <a:ext cx="129" cy="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56" name="组合 101"/>
          <p:cNvGrpSpPr/>
          <p:nvPr/>
        </p:nvGrpSpPr>
        <p:grpSpPr>
          <a:xfrm>
            <a:off x="9181751" y="2177112"/>
            <a:ext cx="1010394" cy="1009874"/>
            <a:chOff x="9714337" y="2304581"/>
            <a:chExt cx="1069002" cy="1069002"/>
          </a:xfrm>
        </p:grpSpPr>
        <p:sp>
          <p:nvSpPr>
            <p:cNvPr id="7" name="椭圆 6"/>
            <p:cNvSpPr/>
            <p:nvPr/>
          </p:nvSpPr>
          <p:spPr>
            <a:xfrm>
              <a:off x="9714337" y="2304581"/>
              <a:ext cx="1069002" cy="1069002"/>
            </a:xfrm>
            <a:prstGeom prst="ellipse">
              <a:avLst/>
            </a:prstGeom>
            <a:solidFill>
              <a:schemeClr val="accent4"/>
            </a:solidFill>
            <a:ln w="19050">
              <a:solidFill>
                <a:schemeClr val="accent4">
                  <a:lumMod val="60000"/>
                  <a:lumOff val="40000"/>
                </a:schemeClr>
              </a:soli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60" name="Group 26"/>
            <p:cNvGrpSpPr>
              <a:grpSpLocks noChangeAspect="1"/>
            </p:cNvGrpSpPr>
            <p:nvPr/>
          </p:nvGrpSpPr>
          <p:grpSpPr bwMode="auto">
            <a:xfrm>
              <a:off x="9894736" y="2651824"/>
              <a:ext cx="752143" cy="372881"/>
              <a:chOff x="5676" y="2597"/>
              <a:chExt cx="1061" cy="526"/>
            </a:xfrm>
            <a:solidFill>
              <a:srgbClr val="00AF92"/>
            </a:solidFill>
          </p:grpSpPr>
          <p:sp>
            <p:nvSpPr>
              <p:cNvPr id="37"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 name="Freeform 37"/>
              <p:cNvSpPr/>
              <p:nvPr/>
            </p:nvSpPr>
            <p:spPr bwMode="auto">
              <a:xfrm>
                <a:off x="6147" y="2637"/>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 name="Freeform 38"/>
              <p:cNvSpPr>
                <a:spLocks noEditPoints="1"/>
              </p:cNvSpPr>
              <p:nvPr/>
            </p:nvSpPr>
            <p:spPr bwMode="auto">
              <a:xfrm>
                <a:off x="6152" y="2646"/>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 name="Freeform 41"/>
              <p:cNvSpPr>
                <a:spLocks noEditPoints="1"/>
              </p:cNvSpPr>
              <p:nvPr/>
            </p:nvSpPr>
            <p:spPr bwMode="auto">
              <a:xfrm>
                <a:off x="6066" y="2743"/>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64" name="组合 51"/>
          <p:cNvGrpSpPr/>
          <p:nvPr/>
        </p:nvGrpSpPr>
        <p:grpSpPr>
          <a:xfrm>
            <a:off x="2389730" y="2652506"/>
            <a:ext cx="354701" cy="57545"/>
            <a:chOff x="2490242" y="3398543"/>
            <a:chExt cx="375275" cy="60914"/>
          </a:xfrm>
        </p:grpSpPr>
        <p:sp>
          <p:nvSpPr>
            <p:cNvPr id="53" name="椭圆 52"/>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椭圆 53"/>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55" name="直接连接符 54"/>
            <p:cNvCxnSpPr>
              <a:stCxn id="53" idx="6"/>
              <a:endCxn id="54"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2" name="组合 55"/>
          <p:cNvGrpSpPr/>
          <p:nvPr/>
        </p:nvGrpSpPr>
        <p:grpSpPr>
          <a:xfrm>
            <a:off x="4293967" y="2652506"/>
            <a:ext cx="354701" cy="57545"/>
            <a:chOff x="2490242" y="3398543"/>
            <a:chExt cx="375275" cy="60914"/>
          </a:xfrm>
        </p:grpSpPr>
        <p:sp>
          <p:nvSpPr>
            <p:cNvPr id="57" name="椭圆 56"/>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8" name="椭圆 57"/>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59" name="直接连接符 58"/>
            <p:cNvCxnSpPr>
              <a:stCxn id="57" idx="6"/>
              <a:endCxn id="58"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6" name="组合 59"/>
          <p:cNvGrpSpPr/>
          <p:nvPr/>
        </p:nvGrpSpPr>
        <p:grpSpPr>
          <a:xfrm>
            <a:off x="6874002" y="2652506"/>
            <a:ext cx="354701" cy="57545"/>
            <a:chOff x="2490242" y="3398543"/>
            <a:chExt cx="375275" cy="60914"/>
          </a:xfrm>
        </p:grpSpPr>
        <p:sp>
          <p:nvSpPr>
            <p:cNvPr id="61" name="椭圆 60"/>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2" name="椭圆 61"/>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63" name="直接连接符 62"/>
            <p:cNvCxnSpPr>
              <a:stCxn id="61" idx="6"/>
              <a:endCxn id="6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0" name="组合 63"/>
          <p:cNvGrpSpPr/>
          <p:nvPr/>
        </p:nvGrpSpPr>
        <p:grpSpPr>
          <a:xfrm>
            <a:off x="8778131" y="2652506"/>
            <a:ext cx="354701" cy="57545"/>
            <a:chOff x="2490242" y="3398543"/>
            <a:chExt cx="375275" cy="60914"/>
          </a:xfrm>
        </p:grpSpPr>
        <p:sp>
          <p:nvSpPr>
            <p:cNvPr id="65" name="椭圆 64"/>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椭圆 65"/>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67" name="直接连接符 66"/>
            <p:cNvCxnSpPr>
              <a:stCxn id="65" idx="6"/>
              <a:endCxn id="66"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2" name="组合 82"/>
          <p:cNvGrpSpPr/>
          <p:nvPr/>
        </p:nvGrpSpPr>
        <p:grpSpPr>
          <a:xfrm>
            <a:off x="2536908" y="2654895"/>
            <a:ext cx="60611" cy="1141307"/>
            <a:chOff x="2684061" y="2810338"/>
            <a:chExt cx="64126" cy="1208130"/>
          </a:xfrm>
        </p:grpSpPr>
        <p:sp>
          <p:nvSpPr>
            <p:cNvPr id="68" name="椭圆 67"/>
            <p:cNvSpPr/>
            <p:nvPr/>
          </p:nvSpPr>
          <p:spPr>
            <a:xfrm>
              <a:off x="2684061"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69" name="直接连接符 68"/>
            <p:cNvCxnSpPr>
              <a:stCxn id="68" idx="4"/>
            </p:cNvCxnSpPr>
            <p:nvPr/>
          </p:nvCxnSpPr>
          <p:spPr>
            <a:xfrm>
              <a:off x="2714518"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2687273" y="395755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83" name="组合 84"/>
          <p:cNvGrpSpPr/>
          <p:nvPr/>
        </p:nvGrpSpPr>
        <p:grpSpPr>
          <a:xfrm>
            <a:off x="2241030" y="3776091"/>
            <a:ext cx="649219" cy="648886"/>
            <a:chOff x="2371020" y="3997173"/>
            <a:chExt cx="686878" cy="686878"/>
          </a:xfrm>
        </p:grpSpPr>
        <p:grpSp>
          <p:nvGrpSpPr>
            <p:cNvPr id="85" name="组合 71"/>
            <p:cNvGrpSpPr/>
            <p:nvPr/>
          </p:nvGrpSpPr>
          <p:grpSpPr>
            <a:xfrm>
              <a:off x="2371020" y="3997173"/>
              <a:ext cx="686878" cy="686878"/>
              <a:chOff x="1313407" y="4404486"/>
              <a:chExt cx="1245608" cy="1245608"/>
            </a:xfrm>
          </p:grpSpPr>
          <p:sp>
            <p:nvSpPr>
              <p:cNvPr id="73" name="椭圆 72"/>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4" name="椭圆 73"/>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6" name="文本框 111"/>
            <p:cNvSpPr txBox="1"/>
            <p:nvPr/>
          </p:nvSpPr>
          <p:spPr>
            <a:xfrm>
              <a:off x="2416853" y="4111608"/>
              <a:ext cx="580086" cy="472406"/>
            </a:xfrm>
            <a:prstGeom prst="rect">
              <a:avLst/>
            </a:prstGeom>
            <a:noFill/>
          </p:spPr>
          <p:txBody>
            <a:bodyPr wrap="square" rtlCol="0">
              <a:spAutoFit/>
            </a:bodyPr>
            <a:lstStyle/>
            <a:p>
              <a:pPr algn="ctr"/>
              <a:r>
                <a:rPr lang="en-US" altLang="zh-CN" sz="2300" dirty="0">
                  <a:cs typeface="+mn-ea"/>
                  <a:sym typeface="+mn-lt"/>
                </a:rPr>
                <a:t>01</a:t>
              </a:r>
              <a:endParaRPr lang="zh-CN" altLang="en-US" sz="2300" dirty="0">
                <a:cs typeface="+mn-ea"/>
                <a:sym typeface="+mn-lt"/>
              </a:endParaRPr>
            </a:p>
          </p:txBody>
        </p:sp>
      </p:grpSp>
      <p:grpSp>
        <p:nvGrpSpPr>
          <p:cNvPr id="90" name="组合 103"/>
          <p:cNvGrpSpPr/>
          <p:nvPr/>
        </p:nvGrpSpPr>
        <p:grpSpPr>
          <a:xfrm>
            <a:off x="8920662" y="2654895"/>
            <a:ext cx="61140" cy="1141307"/>
            <a:chOff x="9438105" y="2810338"/>
            <a:chExt cx="64686" cy="1208130"/>
          </a:xfrm>
        </p:grpSpPr>
        <p:grpSp>
          <p:nvGrpSpPr>
            <p:cNvPr id="97" name="组合 102"/>
            <p:cNvGrpSpPr/>
            <p:nvPr/>
          </p:nvGrpSpPr>
          <p:grpSpPr>
            <a:xfrm>
              <a:off x="9438105" y="2810338"/>
              <a:ext cx="60914" cy="1179853"/>
              <a:chOff x="9438105" y="2810338"/>
              <a:chExt cx="60914" cy="1179853"/>
            </a:xfrm>
          </p:grpSpPr>
          <p:sp>
            <p:nvSpPr>
              <p:cNvPr id="70" name="椭圆 69"/>
              <p:cNvSpPr/>
              <p:nvPr/>
            </p:nvSpPr>
            <p:spPr>
              <a:xfrm>
                <a:off x="9438105"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71" name="直接连接符 70"/>
              <p:cNvCxnSpPr>
                <a:stCxn id="70" idx="4"/>
              </p:cNvCxnSpPr>
              <p:nvPr/>
            </p:nvCxnSpPr>
            <p:spPr>
              <a:xfrm>
                <a:off x="9468562"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椭圆 78"/>
            <p:cNvSpPr/>
            <p:nvPr/>
          </p:nvSpPr>
          <p:spPr>
            <a:xfrm>
              <a:off x="9441877" y="395755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1" name="组合 104"/>
          <p:cNvGrpSpPr/>
          <p:nvPr/>
        </p:nvGrpSpPr>
        <p:grpSpPr>
          <a:xfrm>
            <a:off x="8625315" y="3776091"/>
            <a:ext cx="649219" cy="648886"/>
            <a:chOff x="9125624" y="3997173"/>
            <a:chExt cx="686878" cy="686878"/>
          </a:xfrm>
        </p:grpSpPr>
        <p:grpSp>
          <p:nvGrpSpPr>
            <p:cNvPr id="102" name="组合 75"/>
            <p:cNvGrpSpPr/>
            <p:nvPr/>
          </p:nvGrpSpPr>
          <p:grpSpPr>
            <a:xfrm>
              <a:off x="9125624" y="3997173"/>
              <a:ext cx="686878" cy="686878"/>
              <a:chOff x="1313407" y="4404486"/>
              <a:chExt cx="1245608" cy="1245608"/>
            </a:xfrm>
          </p:grpSpPr>
          <p:sp>
            <p:nvSpPr>
              <p:cNvPr id="77" name="椭圆 76"/>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8" name="椭圆 77"/>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7" name="文本框 112"/>
            <p:cNvSpPr txBox="1"/>
            <p:nvPr/>
          </p:nvSpPr>
          <p:spPr>
            <a:xfrm>
              <a:off x="9183619" y="4111608"/>
              <a:ext cx="580086" cy="472406"/>
            </a:xfrm>
            <a:prstGeom prst="rect">
              <a:avLst/>
            </a:prstGeom>
            <a:noFill/>
          </p:spPr>
          <p:txBody>
            <a:bodyPr wrap="square" rtlCol="0">
              <a:spAutoFit/>
            </a:bodyPr>
            <a:lstStyle/>
            <a:p>
              <a:pPr algn="ctr"/>
              <a:r>
                <a:rPr lang="en-US" altLang="zh-CN" sz="2300" dirty="0">
                  <a:cs typeface="+mn-ea"/>
                  <a:sym typeface="+mn-lt"/>
                </a:rPr>
                <a:t>02</a:t>
              </a:r>
              <a:endParaRPr lang="zh-CN" altLang="en-US" sz="2300" dirty="0">
                <a:cs typeface="+mn-ea"/>
                <a:sym typeface="+mn-lt"/>
              </a:endParaRPr>
            </a:p>
          </p:txBody>
        </p:sp>
      </p:grpSp>
      <p:sp>
        <p:nvSpPr>
          <p:cNvPr id="88" name="弧形 87"/>
          <p:cNvSpPr/>
          <p:nvPr/>
        </p:nvSpPr>
        <p:spPr>
          <a:xfrm>
            <a:off x="4615642" y="1543314"/>
            <a:ext cx="2283676" cy="2275929"/>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lIns="86411" tIns="43205" rIns="86411" bIns="43205" rtlCol="0" anchor="ctr"/>
          <a:lstStyle/>
          <a:p>
            <a:pPr algn="ctr"/>
            <a:endParaRPr lang="zh-CN" altLang="en-US">
              <a:solidFill>
                <a:prstClr val="black"/>
              </a:solidFill>
              <a:cs typeface="+mn-ea"/>
              <a:sym typeface="+mn-lt"/>
            </a:endParaRPr>
          </a:p>
        </p:txBody>
      </p:sp>
      <p:grpSp>
        <p:nvGrpSpPr>
          <p:cNvPr id="103" name="组合 10"/>
          <p:cNvGrpSpPr/>
          <p:nvPr/>
        </p:nvGrpSpPr>
        <p:grpSpPr>
          <a:xfrm>
            <a:off x="5762647" y="1519320"/>
            <a:ext cx="1480788" cy="57545"/>
            <a:chOff x="6096908" y="1608274"/>
            <a:chExt cx="1566681" cy="60914"/>
          </a:xfrm>
        </p:grpSpPr>
        <p:cxnSp>
          <p:nvCxnSpPr>
            <p:cNvPr id="89" name="直接连接符 88"/>
            <p:cNvCxnSpPr>
              <a:stCxn id="88" idx="2"/>
            </p:cNvCxnSpPr>
            <p:nvPr/>
          </p:nvCxnSpPr>
          <p:spPr>
            <a:xfrm flipV="1">
              <a:off x="6096908" y="1633674"/>
              <a:ext cx="1551095"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7602675" y="160827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4" name="组合 105"/>
          <p:cNvGrpSpPr/>
          <p:nvPr/>
        </p:nvGrpSpPr>
        <p:grpSpPr>
          <a:xfrm>
            <a:off x="7221410" y="1239553"/>
            <a:ext cx="649219" cy="648886"/>
            <a:chOff x="7640285" y="1312127"/>
            <a:chExt cx="686878" cy="686878"/>
          </a:xfrm>
        </p:grpSpPr>
        <p:grpSp>
          <p:nvGrpSpPr>
            <p:cNvPr id="105" name="组合 89"/>
            <p:cNvGrpSpPr/>
            <p:nvPr/>
          </p:nvGrpSpPr>
          <p:grpSpPr>
            <a:xfrm>
              <a:off x="7640285" y="1312127"/>
              <a:ext cx="686878" cy="686878"/>
              <a:chOff x="1313407" y="4404486"/>
              <a:chExt cx="1245608" cy="1245608"/>
            </a:xfrm>
          </p:grpSpPr>
          <p:sp>
            <p:nvSpPr>
              <p:cNvPr id="91" name="椭圆 90"/>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2" name="椭圆 91"/>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4" name="文本框 121"/>
            <p:cNvSpPr txBox="1"/>
            <p:nvPr/>
          </p:nvSpPr>
          <p:spPr>
            <a:xfrm>
              <a:off x="7703987" y="1415098"/>
              <a:ext cx="580086" cy="472405"/>
            </a:xfrm>
            <a:prstGeom prst="rect">
              <a:avLst/>
            </a:prstGeom>
            <a:noFill/>
          </p:spPr>
          <p:txBody>
            <a:bodyPr wrap="square" rtlCol="0">
              <a:spAutoFit/>
            </a:bodyPr>
            <a:lstStyle/>
            <a:p>
              <a:pPr algn="ctr"/>
              <a:r>
                <a:rPr lang="en-US" altLang="zh-CN" sz="2300" dirty="0">
                  <a:cs typeface="+mn-ea"/>
                  <a:sym typeface="+mn-lt"/>
                </a:rPr>
                <a:t>03</a:t>
              </a:r>
              <a:endParaRPr lang="zh-CN" altLang="en-US" sz="2300" dirty="0">
                <a:cs typeface="+mn-ea"/>
                <a:sym typeface="+mn-lt"/>
              </a:endParaRPr>
            </a:p>
          </p:txBody>
        </p:sp>
      </p:grpSp>
      <p:grpSp>
        <p:nvGrpSpPr>
          <p:cNvPr id="106" name="组合 106"/>
          <p:cNvGrpSpPr/>
          <p:nvPr/>
        </p:nvGrpSpPr>
        <p:grpSpPr>
          <a:xfrm>
            <a:off x="2888636" y="3803424"/>
            <a:ext cx="3127812" cy="868868"/>
            <a:chOff x="3056191" y="4026105"/>
            <a:chExt cx="3309241" cy="919737"/>
          </a:xfrm>
        </p:grpSpPr>
        <p:sp>
          <p:nvSpPr>
            <p:cNvPr id="81" name="文本框 103"/>
            <p:cNvSpPr txBox="1"/>
            <p:nvPr/>
          </p:nvSpPr>
          <p:spPr>
            <a:xfrm>
              <a:off x="3056191" y="4026105"/>
              <a:ext cx="1725053" cy="342085"/>
            </a:xfrm>
            <a:prstGeom prst="rect">
              <a:avLst/>
            </a:prstGeom>
            <a:noFill/>
          </p:spPr>
          <p:txBody>
            <a:bodyPr wrap="square" rtlCol="0">
              <a:spAutoFit/>
            </a:bodyPr>
            <a:lstStyle/>
            <a:p>
              <a:r>
                <a:rPr lang="zh-CN" altLang="en-US" sz="1500" dirty="0">
                  <a:cs typeface="+mn-ea"/>
                  <a:sym typeface="+mn-lt"/>
                </a:rPr>
                <a:t>在此添加标题</a:t>
              </a:r>
            </a:p>
          </p:txBody>
        </p:sp>
        <p:sp>
          <p:nvSpPr>
            <p:cNvPr id="98" name="文本框 23"/>
            <p:cNvSpPr txBox="1"/>
            <p:nvPr/>
          </p:nvSpPr>
          <p:spPr>
            <a:xfrm>
              <a:off x="3070869" y="4365892"/>
              <a:ext cx="3294563" cy="579950"/>
            </a:xfrm>
            <a:prstGeom prst="rect">
              <a:avLst/>
            </a:prstGeom>
            <a:noFill/>
          </p:spPr>
          <p:txBody>
            <a:bodyPr wrap="square" rtlCol="0">
              <a:spAutoFit/>
            </a:bodyPr>
            <a:lstStyle/>
            <a:p>
              <a:pPr algn="just">
                <a:lnSpc>
                  <a:spcPct val="130000"/>
                </a:lnSpc>
              </a:pPr>
              <a:r>
                <a:rPr lang="zh-CN" altLang="en-US" sz="1100" dirty="0">
                  <a:cs typeface="+mn-ea"/>
                  <a:sym typeface="+mn-lt"/>
                </a:rPr>
                <a:t>点击添加文字说明详情介绍点击添加文字说明详情介绍点击添加文字文字说明详情介绍</a:t>
              </a:r>
            </a:p>
          </p:txBody>
        </p:sp>
      </p:grpSp>
      <p:grpSp>
        <p:nvGrpSpPr>
          <p:cNvPr id="107" name="组合 108"/>
          <p:cNvGrpSpPr/>
          <p:nvPr/>
        </p:nvGrpSpPr>
        <p:grpSpPr>
          <a:xfrm>
            <a:off x="7870903" y="1118717"/>
            <a:ext cx="3113939" cy="835966"/>
            <a:chOff x="8327454" y="1184217"/>
            <a:chExt cx="3294563" cy="884909"/>
          </a:xfrm>
        </p:grpSpPr>
        <p:sp>
          <p:nvSpPr>
            <p:cNvPr id="96" name="文本框 126"/>
            <p:cNvSpPr txBox="1"/>
            <p:nvPr/>
          </p:nvSpPr>
          <p:spPr>
            <a:xfrm>
              <a:off x="8330218" y="1184217"/>
              <a:ext cx="1725051" cy="342085"/>
            </a:xfrm>
            <a:prstGeom prst="rect">
              <a:avLst/>
            </a:prstGeom>
            <a:noFill/>
          </p:spPr>
          <p:txBody>
            <a:bodyPr wrap="square" rtlCol="0">
              <a:spAutoFit/>
            </a:bodyPr>
            <a:lstStyle/>
            <a:p>
              <a:r>
                <a:rPr lang="zh-CN" altLang="en-US" sz="1500" dirty="0">
                  <a:cs typeface="+mn-ea"/>
                  <a:sym typeface="+mn-lt"/>
                </a:rPr>
                <a:t>在此添加标题</a:t>
              </a:r>
            </a:p>
          </p:txBody>
        </p:sp>
        <p:sp>
          <p:nvSpPr>
            <p:cNvPr id="99" name="文本框 23"/>
            <p:cNvSpPr txBox="1"/>
            <p:nvPr/>
          </p:nvSpPr>
          <p:spPr>
            <a:xfrm>
              <a:off x="8327454" y="1489176"/>
              <a:ext cx="3294563" cy="579950"/>
            </a:xfrm>
            <a:prstGeom prst="rect">
              <a:avLst/>
            </a:prstGeom>
            <a:noFill/>
          </p:spPr>
          <p:txBody>
            <a:bodyPr wrap="square" rtlCol="0">
              <a:spAutoFit/>
            </a:bodyPr>
            <a:lstStyle/>
            <a:p>
              <a:pPr algn="just">
                <a:lnSpc>
                  <a:spcPct val="130000"/>
                </a:lnSpc>
              </a:pPr>
              <a:r>
                <a:rPr lang="zh-CN" altLang="en-US" sz="1100" dirty="0">
                  <a:cs typeface="+mn-ea"/>
                  <a:sym typeface="+mn-lt"/>
                </a:rPr>
                <a:t>点击添加文字说明详情介绍点击添加文字说明详情介绍点击添加文字文字说明详情介绍</a:t>
              </a:r>
            </a:p>
          </p:txBody>
        </p:sp>
      </p:grpSp>
      <p:grpSp>
        <p:nvGrpSpPr>
          <p:cNvPr id="108" name="组合 107"/>
          <p:cNvGrpSpPr/>
          <p:nvPr/>
        </p:nvGrpSpPr>
        <p:grpSpPr>
          <a:xfrm>
            <a:off x="6305519" y="3803415"/>
            <a:ext cx="2315229" cy="868876"/>
            <a:chOff x="6671270" y="4026105"/>
            <a:chExt cx="2449524" cy="919750"/>
          </a:xfrm>
        </p:grpSpPr>
        <p:sp>
          <p:nvSpPr>
            <p:cNvPr id="84" name="文本框 109"/>
            <p:cNvSpPr txBox="1"/>
            <p:nvPr/>
          </p:nvSpPr>
          <p:spPr>
            <a:xfrm>
              <a:off x="7395742" y="4026105"/>
              <a:ext cx="1725052" cy="342087"/>
            </a:xfrm>
            <a:prstGeom prst="rect">
              <a:avLst/>
            </a:prstGeom>
            <a:noFill/>
          </p:spPr>
          <p:txBody>
            <a:bodyPr wrap="square" rtlCol="0">
              <a:spAutoFit/>
            </a:bodyPr>
            <a:lstStyle/>
            <a:p>
              <a:pPr algn="r"/>
              <a:r>
                <a:rPr lang="zh-CN" altLang="en-US" sz="1500" dirty="0">
                  <a:cs typeface="+mn-ea"/>
                  <a:sym typeface="+mn-lt"/>
                </a:rPr>
                <a:t>在此添加标题</a:t>
              </a:r>
            </a:p>
          </p:txBody>
        </p:sp>
        <p:sp>
          <p:nvSpPr>
            <p:cNvPr id="100" name="文本框 23"/>
            <p:cNvSpPr txBox="1"/>
            <p:nvPr/>
          </p:nvSpPr>
          <p:spPr>
            <a:xfrm>
              <a:off x="6671270" y="4365903"/>
              <a:ext cx="2390840" cy="579952"/>
            </a:xfrm>
            <a:prstGeom prst="rect">
              <a:avLst/>
            </a:prstGeom>
            <a:noFill/>
          </p:spPr>
          <p:txBody>
            <a:bodyPr wrap="square" rtlCol="0">
              <a:spAutoFit/>
            </a:bodyPr>
            <a:lstStyle/>
            <a:p>
              <a:pPr algn="r">
                <a:lnSpc>
                  <a:spcPct val="130000"/>
                </a:lnSpc>
              </a:pPr>
              <a:r>
                <a:rPr lang="zh-CN" altLang="en-US" sz="1100" dirty="0">
                  <a:cs typeface="+mn-ea"/>
                  <a:sym typeface="+mn-lt"/>
                </a:rPr>
                <a:t>点击添加文字说明详情介绍点击添加文字说明详情介绍</a:t>
              </a:r>
            </a:p>
          </p:txBody>
        </p:sp>
      </p:grpSp>
      <p:sp>
        <p:nvSpPr>
          <p:cNvPr id="95" name="文本框 113"/>
          <p:cNvSpPr txBox="1"/>
          <p:nvPr/>
        </p:nvSpPr>
        <p:spPr>
          <a:xfrm>
            <a:off x="1626136" y="5076767"/>
            <a:ext cx="8281013" cy="1017871"/>
          </a:xfrm>
          <a:prstGeom prst="rect">
            <a:avLst/>
          </a:prstGeom>
          <a:noFill/>
        </p:spPr>
        <p:txBody>
          <a:bodyPr wrap="square" lIns="86411" tIns="43205" rIns="86411" bIns="43205" rtlCol="0">
            <a:spAutoFit/>
          </a:bodyPr>
          <a:lstStyle/>
          <a:p>
            <a:pPr algn="just">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000" dirty="0">
              <a:solidFill>
                <a:schemeClr val="tx1">
                  <a:lumMod val="50000"/>
                  <a:lumOff val="50000"/>
                </a:schemeClr>
              </a:solidFill>
              <a:cs typeface="+mn-ea"/>
              <a:sym typeface="+mn-lt"/>
            </a:endParaRPr>
          </a:p>
          <a:p>
            <a:pPr algn="just">
              <a:lnSpc>
                <a:spcPct val="150000"/>
              </a:lnSpc>
            </a:pPr>
            <a:r>
              <a:rPr lang="zh-CN" altLang="en-US" sz="100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heel(1)">
                                      <p:cBhvr>
                                        <p:cTn id="7" dur="2000"/>
                                        <p:tgtEl>
                                          <p:spTgt spid="88"/>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right)">
                                      <p:cBhvr>
                                        <p:cTn id="11" dur="500"/>
                                        <p:tgtEl>
                                          <p:spTgt spid="72"/>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left)">
                                      <p:cBhvr>
                                        <p:cTn id="15" dur="500"/>
                                        <p:tgtEl>
                                          <p:spTgt spid="76"/>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childTnLst>
                          </p:cTn>
                        </p:par>
                        <p:par>
                          <p:cTn id="23" fill="hold">
                            <p:stCondLst>
                              <p:cond delay="4000"/>
                            </p:stCondLst>
                            <p:childTnLst>
                              <p:par>
                                <p:cTn id="24" presetID="22" presetClass="entr" presetSubtype="2"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right)">
                                      <p:cBhvr>
                                        <p:cTn id="26" dur="500"/>
                                        <p:tgtEl>
                                          <p:spTgt spid="64"/>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500"/>
                                        <p:tgtEl>
                                          <p:spTgt spid="80"/>
                                        </p:tgtEl>
                                      </p:cBhvr>
                                    </p:animEffect>
                                  </p:childTnLst>
                                </p:cTn>
                              </p:par>
                            </p:childTnLst>
                          </p:cTn>
                        </p:par>
                        <p:par>
                          <p:cTn id="31" fill="hold">
                            <p:stCondLst>
                              <p:cond delay="5000"/>
                            </p:stCondLst>
                            <p:childTnLst>
                              <p:par>
                                <p:cTn id="32" presetID="21"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1000"/>
                                        <p:tgtEl>
                                          <p:spTgt spid="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1000"/>
                                        <p:tgtEl>
                                          <p:spTgt spid="2"/>
                                        </p:tgtEl>
                                      </p:cBhvr>
                                    </p:animEffect>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 fill="hold"/>
                                        <p:tgtEl>
                                          <p:spTgt spid="11"/>
                                        </p:tgtEl>
                                        <p:attrNameLst>
                                          <p:attrName>ppt_w</p:attrName>
                                        </p:attrNameLst>
                                      </p:cBhvr>
                                      <p:tavLst>
                                        <p:tav tm="0">
                                          <p:val>
                                            <p:fltVal val="0"/>
                                          </p:val>
                                        </p:tav>
                                        <p:tav tm="100000">
                                          <p:val>
                                            <p:strVal val="#ppt_w"/>
                                          </p:val>
                                        </p:tav>
                                      </p:tavLst>
                                    </p:anim>
                                    <p:anim calcmode="lin" valueType="num">
                                      <p:cBhvr>
                                        <p:cTn id="42" dur="100" fill="hold"/>
                                        <p:tgtEl>
                                          <p:spTgt spid="11"/>
                                        </p:tgtEl>
                                        <p:attrNameLst>
                                          <p:attrName>ppt_h</p:attrName>
                                        </p:attrNameLst>
                                      </p:cBhvr>
                                      <p:tavLst>
                                        <p:tav tm="0">
                                          <p:val>
                                            <p:fltVal val="0"/>
                                          </p:val>
                                        </p:tav>
                                        <p:tav tm="100000">
                                          <p:val>
                                            <p:strVal val="#ppt_h"/>
                                          </p:val>
                                        </p:tav>
                                      </p:tavLst>
                                    </p:anim>
                                    <p:animEffect transition="in" filter="fade">
                                      <p:cBhvr>
                                        <p:cTn id="43" dur="100"/>
                                        <p:tgtEl>
                                          <p:spTgt spid="11"/>
                                        </p:tgtEl>
                                      </p:cBhvr>
                                    </p:animEffect>
                                  </p:childTnLst>
                                </p:cTn>
                              </p:par>
                              <p:par>
                                <p:cTn id="44" presetID="6" presetClass="emph" presetSubtype="0" fill="hold" nodeType="withEffect">
                                  <p:stCondLst>
                                    <p:cond delay="100"/>
                                  </p:stCondLst>
                                  <p:childTnLst>
                                    <p:animScale>
                                      <p:cBhvr>
                                        <p:cTn id="45" dur="100" fill="hold"/>
                                        <p:tgtEl>
                                          <p:spTgt spid="11"/>
                                        </p:tgtEl>
                                      </p:cBhvr>
                                      <p:by x="110000" y="110000"/>
                                    </p:animScale>
                                  </p:childTnLst>
                                </p:cTn>
                              </p:par>
                              <p:par>
                                <p:cTn id="46" presetID="6" presetClass="emph" presetSubtype="0" fill="hold" nodeType="withEffect">
                                  <p:stCondLst>
                                    <p:cond delay="200"/>
                                  </p:stCondLst>
                                  <p:childTnLst>
                                    <p:animScale>
                                      <p:cBhvr>
                                        <p:cTn id="47" dur="200" fill="hold"/>
                                        <p:tgtEl>
                                          <p:spTgt spid="11"/>
                                        </p:tgtEl>
                                      </p:cBhvr>
                                      <p:by x="90000" y="90000"/>
                                    </p:animScale>
                                  </p:childTnLst>
                                </p:cTn>
                              </p:par>
                              <p:par>
                                <p:cTn id="48" presetID="6" presetClass="emph" presetSubtype="0" fill="hold" nodeType="withEffect">
                                  <p:stCondLst>
                                    <p:cond delay="400"/>
                                  </p:stCondLst>
                                  <p:childTnLst>
                                    <p:animScale>
                                      <p:cBhvr>
                                        <p:cTn id="49" dur="100" fill="hold"/>
                                        <p:tgtEl>
                                          <p:spTgt spid="11"/>
                                        </p:tgtEl>
                                      </p:cBhvr>
                                      <p:by x="105000" y="105000"/>
                                    </p:animScale>
                                  </p:childTnLst>
                                </p:cTn>
                              </p:par>
                              <p:par>
                                <p:cTn id="50" presetID="6" presetClass="emph" presetSubtype="0" fill="hold" nodeType="withEffect">
                                  <p:stCondLst>
                                    <p:cond delay="500"/>
                                  </p:stCondLst>
                                  <p:childTnLst>
                                    <p:animScale>
                                      <p:cBhvr>
                                        <p:cTn id="51" dur="200" fill="hold"/>
                                        <p:tgtEl>
                                          <p:spTgt spid="11"/>
                                        </p:tgtEl>
                                      </p:cBhvr>
                                      <p:by x="95000" y="95000"/>
                                    </p:animScale>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 fill="hold"/>
                                        <p:tgtEl>
                                          <p:spTgt spid="27"/>
                                        </p:tgtEl>
                                        <p:attrNameLst>
                                          <p:attrName>ppt_w</p:attrName>
                                        </p:attrNameLst>
                                      </p:cBhvr>
                                      <p:tavLst>
                                        <p:tav tm="0">
                                          <p:val>
                                            <p:fltVal val="0"/>
                                          </p:val>
                                        </p:tav>
                                        <p:tav tm="100000">
                                          <p:val>
                                            <p:strVal val="#ppt_w"/>
                                          </p:val>
                                        </p:tav>
                                      </p:tavLst>
                                    </p:anim>
                                    <p:anim calcmode="lin" valueType="num">
                                      <p:cBhvr>
                                        <p:cTn id="56" dur="100" fill="hold"/>
                                        <p:tgtEl>
                                          <p:spTgt spid="27"/>
                                        </p:tgtEl>
                                        <p:attrNameLst>
                                          <p:attrName>ppt_h</p:attrName>
                                        </p:attrNameLst>
                                      </p:cBhvr>
                                      <p:tavLst>
                                        <p:tav tm="0">
                                          <p:val>
                                            <p:fltVal val="0"/>
                                          </p:val>
                                        </p:tav>
                                        <p:tav tm="100000">
                                          <p:val>
                                            <p:strVal val="#ppt_h"/>
                                          </p:val>
                                        </p:tav>
                                      </p:tavLst>
                                    </p:anim>
                                    <p:animEffect transition="in" filter="fade">
                                      <p:cBhvr>
                                        <p:cTn id="57" dur="100"/>
                                        <p:tgtEl>
                                          <p:spTgt spid="27"/>
                                        </p:tgtEl>
                                      </p:cBhvr>
                                    </p:animEffect>
                                  </p:childTnLst>
                                </p:cTn>
                              </p:par>
                              <p:par>
                                <p:cTn id="58" presetID="6" presetClass="emph" presetSubtype="0" fill="hold" nodeType="withEffect">
                                  <p:stCondLst>
                                    <p:cond delay="100"/>
                                  </p:stCondLst>
                                  <p:childTnLst>
                                    <p:animScale>
                                      <p:cBhvr>
                                        <p:cTn id="59" dur="100" fill="hold"/>
                                        <p:tgtEl>
                                          <p:spTgt spid="27"/>
                                        </p:tgtEl>
                                      </p:cBhvr>
                                      <p:by x="110000" y="110000"/>
                                    </p:animScale>
                                  </p:childTnLst>
                                </p:cTn>
                              </p:par>
                              <p:par>
                                <p:cTn id="60" presetID="6" presetClass="emph" presetSubtype="0" fill="hold" nodeType="withEffect">
                                  <p:stCondLst>
                                    <p:cond delay="200"/>
                                  </p:stCondLst>
                                  <p:childTnLst>
                                    <p:animScale>
                                      <p:cBhvr>
                                        <p:cTn id="61" dur="200" fill="hold"/>
                                        <p:tgtEl>
                                          <p:spTgt spid="27"/>
                                        </p:tgtEl>
                                      </p:cBhvr>
                                      <p:by x="90000" y="90000"/>
                                    </p:animScale>
                                  </p:childTnLst>
                                </p:cTn>
                              </p:par>
                              <p:par>
                                <p:cTn id="62" presetID="6" presetClass="emph" presetSubtype="0" fill="hold" nodeType="withEffect">
                                  <p:stCondLst>
                                    <p:cond delay="400"/>
                                  </p:stCondLst>
                                  <p:childTnLst>
                                    <p:animScale>
                                      <p:cBhvr>
                                        <p:cTn id="63" dur="100" fill="hold"/>
                                        <p:tgtEl>
                                          <p:spTgt spid="27"/>
                                        </p:tgtEl>
                                      </p:cBhvr>
                                      <p:by x="105000" y="105000"/>
                                    </p:animScale>
                                  </p:childTnLst>
                                </p:cTn>
                              </p:par>
                              <p:par>
                                <p:cTn id="64" presetID="6" presetClass="emph" presetSubtype="0" fill="hold" nodeType="withEffect">
                                  <p:stCondLst>
                                    <p:cond delay="500"/>
                                  </p:stCondLst>
                                  <p:childTnLst>
                                    <p:animScale>
                                      <p:cBhvr>
                                        <p:cTn id="65" dur="200" fill="hold"/>
                                        <p:tgtEl>
                                          <p:spTgt spid="27"/>
                                        </p:tgtEl>
                                      </p:cBhvr>
                                      <p:by x="95000" y="95000"/>
                                    </p:animScale>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 fill="hold"/>
                                        <p:tgtEl>
                                          <p:spTgt spid="36"/>
                                        </p:tgtEl>
                                        <p:attrNameLst>
                                          <p:attrName>ppt_w</p:attrName>
                                        </p:attrNameLst>
                                      </p:cBhvr>
                                      <p:tavLst>
                                        <p:tav tm="0">
                                          <p:val>
                                            <p:fltVal val="0"/>
                                          </p:val>
                                        </p:tav>
                                        <p:tav tm="100000">
                                          <p:val>
                                            <p:strVal val="#ppt_w"/>
                                          </p:val>
                                        </p:tav>
                                      </p:tavLst>
                                    </p:anim>
                                    <p:anim calcmode="lin" valueType="num">
                                      <p:cBhvr>
                                        <p:cTn id="70" dur="100" fill="hold"/>
                                        <p:tgtEl>
                                          <p:spTgt spid="36"/>
                                        </p:tgtEl>
                                        <p:attrNameLst>
                                          <p:attrName>ppt_h</p:attrName>
                                        </p:attrNameLst>
                                      </p:cBhvr>
                                      <p:tavLst>
                                        <p:tav tm="0">
                                          <p:val>
                                            <p:fltVal val="0"/>
                                          </p:val>
                                        </p:tav>
                                        <p:tav tm="100000">
                                          <p:val>
                                            <p:strVal val="#ppt_h"/>
                                          </p:val>
                                        </p:tav>
                                      </p:tavLst>
                                    </p:anim>
                                    <p:animEffect transition="in" filter="fade">
                                      <p:cBhvr>
                                        <p:cTn id="71" dur="100"/>
                                        <p:tgtEl>
                                          <p:spTgt spid="36"/>
                                        </p:tgtEl>
                                      </p:cBhvr>
                                    </p:animEffect>
                                  </p:childTnLst>
                                </p:cTn>
                              </p:par>
                              <p:par>
                                <p:cTn id="72" presetID="6" presetClass="emph" presetSubtype="0" fill="hold" nodeType="withEffect">
                                  <p:stCondLst>
                                    <p:cond delay="100"/>
                                  </p:stCondLst>
                                  <p:childTnLst>
                                    <p:animScale>
                                      <p:cBhvr>
                                        <p:cTn id="73" dur="100" fill="hold"/>
                                        <p:tgtEl>
                                          <p:spTgt spid="36"/>
                                        </p:tgtEl>
                                      </p:cBhvr>
                                      <p:by x="110000" y="110000"/>
                                    </p:animScale>
                                  </p:childTnLst>
                                </p:cTn>
                              </p:par>
                              <p:par>
                                <p:cTn id="74" presetID="6" presetClass="emph" presetSubtype="0" fill="hold" nodeType="withEffect">
                                  <p:stCondLst>
                                    <p:cond delay="200"/>
                                  </p:stCondLst>
                                  <p:childTnLst>
                                    <p:animScale>
                                      <p:cBhvr>
                                        <p:cTn id="75" dur="200" fill="hold"/>
                                        <p:tgtEl>
                                          <p:spTgt spid="36"/>
                                        </p:tgtEl>
                                      </p:cBhvr>
                                      <p:by x="90000" y="90000"/>
                                    </p:animScale>
                                  </p:childTnLst>
                                </p:cTn>
                              </p:par>
                              <p:par>
                                <p:cTn id="76" presetID="6" presetClass="emph" presetSubtype="0" fill="hold" nodeType="withEffect">
                                  <p:stCondLst>
                                    <p:cond delay="400"/>
                                  </p:stCondLst>
                                  <p:childTnLst>
                                    <p:animScale>
                                      <p:cBhvr>
                                        <p:cTn id="77" dur="100" fill="hold"/>
                                        <p:tgtEl>
                                          <p:spTgt spid="36"/>
                                        </p:tgtEl>
                                      </p:cBhvr>
                                      <p:by x="105000" y="105000"/>
                                    </p:animScale>
                                  </p:childTnLst>
                                </p:cTn>
                              </p:par>
                              <p:par>
                                <p:cTn id="78" presetID="6" presetClass="emph" presetSubtype="0" fill="hold" nodeType="withEffect">
                                  <p:stCondLst>
                                    <p:cond delay="500"/>
                                  </p:stCondLst>
                                  <p:childTnLst>
                                    <p:animScale>
                                      <p:cBhvr>
                                        <p:cTn id="79" dur="200" fill="hold"/>
                                        <p:tgtEl>
                                          <p:spTgt spid="36"/>
                                        </p:tgtEl>
                                      </p:cBhvr>
                                      <p:by x="95000" y="95000"/>
                                    </p:animScale>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00" fill="hold"/>
                                        <p:tgtEl>
                                          <p:spTgt spid="14"/>
                                        </p:tgtEl>
                                        <p:attrNameLst>
                                          <p:attrName>ppt_w</p:attrName>
                                        </p:attrNameLst>
                                      </p:cBhvr>
                                      <p:tavLst>
                                        <p:tav tm="0">
                                          <p:val>
                                            <p:fltVal val="0"/>
                                          </p:val>
                                        </p:tav>
                                        <p:tav tm="100000">
                                          <p:val>
                                            <p:strVal val="#ppt_w"/>
                                          </p:val>
                                        </p:tav>
                                      </p:tavLst>
                                    </p:anim>
                                    <p:anim calcmode="lin" valueType="num">
                                      <p:cBhvr>
                                        <p:cTn id="84" dur="100" fill="hold"/>
                                        <p:tgtEl>
                                          <p:spTgt spid="14"/>
                                        </p:tgtEl>
                                        <p:attrNameLst>
                                          <p:attrName>ppt_h</p:attrName>
                                        </p:attrNameLst>
                                      </p:cBhvr>
                                      <p:tavLst>
                                        <p:tav tm="0">
                                          <p:val>
                                            <p:fltVal val="0"/>
                                          </p:val>
                                        </p:tav>
                                        <p:tav tm="100000">
                                          <p:val>
                                            <p:strVal val="#ppt_h"/>
                                          </p:val>
                                        </p:tav>
                                      </p:tavLst>
                                    </p:anim>
                                    <p:animEffect transition="in" filter="fade">
                                      <p:cBhvr>
                                        <p:cTn id="85" dur="100"/>
                                        <p:tgtEl>
                                          <p:spTgt spid="14"/>
                                        </p:tgtEl>
                                      </p:cBhvr>
                                    </p:animEffect>
                                  </p:childTnLst>
                                </p:cTn>
                              </p:par>
                              <p:par>
                                <p:cTn id="86" presetID="6" presetClass="emph" presetSubtype="0" fill="hold" nodeType="withEffect">
                                  <p:stCondLst>
                                    <p:cond delay="100"/>
                                  </p:stCondLst>
                                  <p:childTnLst>
                                    <p:animScale>
                                      <p:cBhvr>
                                        <p:cTn id="87" dur="100" fill="hold"/>
                                        <p:tgtEl>
                                          <p:spTgt spid="14"/>
                                        </p:tgtEl>
                                      </p:cBhvr>
                                      <p:by x="110000" y="110000"/>
                                    </p:animScale>
                                  </p:childTnLst>
                                </p:cTn>
                              </p:par>
                              <p:par>
                                <p:cTn id="88" presetID="6" presetClass="emph" presetSubtype="0" fill="hold" nodeType="withEffect">
                                  <p:stCondLst>
                                    <p:cond delay="200"/>
                                  </p:stCondLst>
                                  <p:childTnLst>
                                    <p:animScale>
                                      <p:cBhvr>
                                        <p:cTn id="89" dur="200" fill="hold"/>
                                        <p:tgtEl>
                                          <p:spTgt spid="14"/>
                                        </p:tgtEl>
                                      </p:cBhvr>
                                      <p:by x="90000" y="90000"/>
                                    </p:animScale>
                                  </p:childTnLst>
                                </p:cTn>
                              </p:par>
                              <p:par>
                                <p:cTn id="90" presetID="6" presetClass="emph" presetSubtype="0" fill="hold" nodeType="withEffect">
                                  <p:stCondLst>
                                    <p:cond delay="400"/>
                                  </p:stCondLst>
                                  <p:childTnLst>
                                    <p:animScale>
                                      <p:cBhvr>
                                        <p:cTn id="91" dur="100" fill="hold"/>
                                        <p:tgtEl>
                                          <p:spTgt spid="14"/>
                                        </p:tgtEl>
                                      </p:cBhvr>
                                      <p:by x="105000" y="105000"/>
                                    </p:animScale>
                                  </p:childTnLst>
                                </p:cTn>
                              </p:par>
                              <p:par>
                                <p:cTn id="92" presetID="6" presetClass="emph" presetSubtype="0" fill="hold" nodeType="withEffect">
                                  <p:stCondLst>
                                    <p:cond delay="500"/>
                                  </p:stCondLst>
                                  <p:childTnLst>
                                    <p:animScale>
                                      <p:cBhvr>
                                        <p:cTn id="93" dur="200" fill="hold"/>
                                        <p:tgtEl>
                                          <p:spTgt spid="14"/>
                                        </p:tgtEl>
                                      </p:cBhvr>
                                      <p:by x="95000" y="95000"/>
                                    </p:animScale>
                                  </p:childTnLst>
                                </p:cTn>
                              </p:par>
                            </p:childTnLst>
                          </p:cTn>
                        </p:par>
                        <p:par>
                          <p:cTn id="94" fill="hold">
                            <p:stCondLst>
                              <p:cond delay="8000"/>
                            </p:stCondLst>
                            <p:childTnLst>
                              <p:par>
                                <p:cTn id="95" presetID="53" presetClass="entr" presetSubtype="16" fill="hold" nodeType="after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100" fill="hold"/>
                                        <p:tgtEl>
                                          <p:spTgt spid="56"/>
                                        </p:tgtEl>
                                        <p:attrNameLst>
                                          <p:attrName>ppt_w</p:attrName>
                                        </p:attrNameLst>
                                      </p:cBhvr>
                                      <p:tavLst>
                                        <p:tav tm="0">
                                          <p:val>
                                            <p:fltVal val="0"/>
                                          </p:val>
                                        </p:tav>
                                        <p:tav tm="100000">
                                          <p:val>
                                            <p:strVal val="#ppt_w"/>
                                          </p:val>
                                        </p:tav>
                                      </p:tavLst>
                                    </p:anim>
                                    <p:anim calcmode="lin" valueType="num">
                                      <p:cBhvr>
                                        <p:cTn id="98" dur="100" fill="hold"/>
                                        <p:tgtEl>
                                          <p:spTgt spid="56"/>
                                        </p:tgtEl>
                                        <p:attrNameLst>
                                          <p:attrName>ppt_h</p:attrName>
                                        </p:attrNameLst>
                                      </p:cBhvr>
                                      <p:tavLst>
                                        <p:tav tm="0">
                                          <p:val>
                                            <p:fltVal val="0"/>
                                          </p:val>
                                        </p:tav>
                                        <p:tav tm="100000">
                                          <p:val>
                                            <p:strVal val="#ppt_h"/>
                                          </p:val>
                                        </p:tav>
                                      </p:tavLst>
                                    </p:anim>
                                    <p:animEffect transition="in" filter="fade">
                                      <p:cBhvr>
                                        <p:cTn id="99" dur="100"/>
                                        <p:tgtEl>
                                          <p:spTgt spid="56"/>
                                        </p:tgtEl>
                                      </p:cBhvr>
                                    </p:animEffect>
                                  </p:childTnLst>
                                </p:cTn>
                              </p:par>
                              <p:par>
                                <p:cTn id="100" presetID="6" presetClass="emph" presetSubtype="0" fill="hold" nodeType="withEffect">
                                  <p:stCondLst>
                                    <p:cond delay="100"/>
                                  </p:stCondLst>
                                  <p:childTnLst>
                                    <p:animScale>
                                      <p:cBhvr>
                                        <p:cTn id="101" dur="100" fill="hold"/>
                                        <p:tgtEl>
                                          <p:spTgt spid="56"/>
                                        </p:tgtEl>
                                      </p:cBhvr>
                                      <p:by x="110000" y="110000"/>
                                    </p:animScale>
                                  </p:childTnLst>
                                </p:cTn>
                              </p:par>
                              <p:par>
                                <p:cTn id="102" presetID="6" presetClass="emph" presetSubtype="0" fill="hold" nodeType="withEffect">
                                  <p:stCondLst>
                                    <p:cond delay="200"/>
                                  </p:stCondLst>
                                  <p:childTnLst>
                                    <p:animScale>
                                      <p:cBhvr>
                                        <p:cTn id="103" dur="200" fill="hold"/>
                                        <p:tgtEl>
                                          <p:spTgt spid="56"/>
                                        </p:tgtEl>
                                      </p:cBhvr>
                                      <p:by x="90000" y="90000"/>
                                    </p:animScale>
                                  </p:childTnLst>
                                </p:cTn>
                              </p:par>
                              <p:par>
                                <p:cTn id="104" presetID="6" presetClass="emph" presetSubtype="0" fill="hold" nodeType="withEffect">
                                  <p:stCondLst>
                                    <p:cond delay="400"/>
                                  </p:stCondLst>
                                  <p:childTnLst>
                                    <p:animScale>
                                      <p:cBhvr>
                                        <p:cTn id="105" dur="100" fill="hold"/>
                                        <p:tgtEl>
                                          <p:spTgt spid="56"/>
                                        </p:tgtEl>
                                      </p:cBhvr>
                                      <p:by x="105000" y="105000"/>
                                    </p:animScale>
                                  </p:childTnLst>
                                </p:cTn>
                              </p:par>
                              <p:par>
                                <p:cTn id="106" presetID="6" presetClass="emph" presetSubtype="0" fill="hold" nodeType="withEffect">
                                  <p:stCondLst>
                                    <p:cond delay="500"/>
                                  </p:stCondLst>
                                  <p:childTnLst>
                                    <p:animScale>
                                      <p:cBhvr>
                                        <p:cTn id="107" dur="200" fill="hold"/>
                                        <p:tgtEl>
                                          <p:spTgt spid="56"/>
                                        </p:tgtEl>
                                      </p:cBhvr>
                                      <p:by x="95000" y="95000"/>
                                    </p:animScale>
                                  </p:childTnLst>
                                </p:cTn>
                              </p:par>
                            </p:childTnLst>
                          </p:cTn>
                        </p:par>
                        <p:par>
                          <p:cTn id="108" fill="hold">
                            <p:stCondLst>
                              <p:cond delay="8500"/>
                            </p:stCondLst>
                            <p:childTnLst>
                              <p:par>
                                <p:cTn id="109" presetID="22" presetClass="entr" presetSubtype="1" fill="hold" nodeType="afterEffect">
                                  <p:stCondLst>
                                    <p:cond delay="0"/>
                                  </p:stCondLst>
                                  <p:childTnLst>
                                    <p:set>
                                      <p:cBhvr>
                                        <p:cTn id="110" dur="1" fill="hold">
                                          <p:stCondLst>
                                            <p:cond delay="0"/>
                                          </p:stCondLst>
                                        </p:cTn>
                                        <p:tgtEl>
                                          <p:spTgt spid="82"/>
                                        </p:tgtEl>
                                        <p:attrNameLst>
                                          <p:attrName>style.visibility</p:attrName>
                                        </p:attrNameLst>
                                      </p:cBhvr>
                                      <p:to>
                                        <p:strVal val="visible"/>
                                      </p:to>
                                    </p:set>
                                    <p:animEffect transition="in" filter="wipe(up)">
                                      <p:cBhvr>
                                        <p:cTn id="111" dur="500"/>
                                        <p:tgtEl>
                                          <p:spTgt spid="82"/>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p:cTn id="115" dur="100" fill="hold"/>
                                        <p:tgtEl>
                                          <p:spTgt spid="83"/>
                                        </p:tgtEl>
                                        <p:attrNameLst>
                                          <p:attrName>ppt_w</p:attrName>
                                        </p:attrNameLst>
                                      </p:cBhvr>
                                      <p:tavLst>
                                        <p:tav tm="0">
                                          <p:val>
                                            <p:fltVal val="0"/>
                                          </p:val>
                                        </p:tav>
                                        <p:tav tm="100000">
                                          <p:val>
                                            <p:strVal val="#ppt_w"/>
                                          </p:val>
                                        </p:tav>
                                      </p:tavLst>
                                    </p:anim>
                                    <p:anim calcmode="lin" valueType="num">
                                      <p:cBhvr>
                                        <p:cTn id="116" dur="100" fill="hold"/>
                                        <p:tgtEl>
                                          <p:spTgt spid="83"/>
                                        </p:tgtEl>
                                        <p:attrNameLst>
                                          <p:attrName>ppt_h</p:attrName>
                                        </p:attrNameLst>
                                      </p:cBhvr>
                                      <p:tavLst>
                                        <p:tav tm="0">
                                          <p:val>
                                            <p:fltVal val="0"/>
                                          </p:val>
                                        </p:tav>
                                        <p:tav tm="100000">
                                          <p:val>
                                            <p:strVal val="#ppt_h"/>
                                          </p:val>
                                        </p:tav>
                                      </p:tavLst>
                                    </p:anim>
                                    <p:animEffect transition="in" filter="fade">
                                      <p:cBhvr>
                                        <p:cTn id="117" dur="100"/>
                                        <p:tgtEl>
                                          <p:spTgt spid="83"/>
                                        </p:tgtEl>
                                      </p:cBhvr>
                                    </p:animEffect>
                                  </p:childTnLst>
                                </p:cTn>
                              </p:par>
                              <p:par>
                                <p:cTn id="118" presetID="6" presetClass="emph" presetSubtype="0" fill="hold" nodeType="withEffect">
                                  <p:stCondLst>
                                    <p:cond delay="100"/>
                                  </p:stCondLst>
                                  <p:childTnLst>
                                    <p:animScale>
                                      <p:cBhvr>
                                        <p:cTn id="119" dur="100" fill="hold"/>
                                        <p:tgtEl>
                                          <p:spTgt spid="83"/>
                                        </p:tgtEl>
                                      </p:cBhvr>
                                      <p:by x="110000" y="110000"/>
                                    </p:animScale>
                                  </p:childTnLst>
                                </p:cTn>
                              </p:par>
                              <p:par>
                                <p:cTn id="120" presetID="6" presetClass="emph" presetSubtype="0" fill="hold" nodeType="withEffect">
                                  <p:stCondLst>
                                    <p:cond delay="200"/>
                                  </p:stCondLst>
                                  <p:childTnLst>
                                    <p:animScale>
                                      <p:cBhvr>
                                        <p:cTn id="121" dur="200" fill="hold"/>
                                        <p:tgtEl>
                                          <p:spTgt spid="83"/>
                                        </p:tgtEl>
                                      </p:cBhvr>
                                      <p:by x="90000" y="90000"/>
                                    </p:animScale>
                                  </p:childTnLst>
                                </p:cTn>
                              </p:par>
                              <p:par>
                                <p:cTn id="122" presetID="6" presetClass="emph" presetSubtype="0" fill="hold" nodeType="withEffect">
                                  <p:stCondLst>
                                    <p:cond delay="400"/>
                                  </p:stCondLst>
                                  <p:childTnLst>
                                    <p:animScale>
                                      <p:cBhvr>
                                        <p:cTn id="123" dur="100" fill="hold"/>
                                        <p:tgtEl>
                                          <p:spTgt spid="83"/>
                                        </p:tgtEl>
                                      </p:cBhvr>
                                      <p:by x="105000" y="105000"/>
                                    </p:animScale>
                                  </p:childTnLst>
                                </p:cTn>
                              </p:par>
                              <p:par>
                                <p:cTn id="124" presetID="6" presetClass="emph" presetSubtype="0" fill="hold" nodeType="withEffect">
                                  <p:stCondLst>
                                    <p:cond delay="500"/>
                                  </p:stCondLst>
                                  <p:childTnLst>
                                    <p:animScale>
                                      <p:cBhvr>
                                        <p:cTn id="125" dur="200" fill="hold"/>
                                        <p:tgtEl>
                                          <p:spTgt spid="83"/>
                                        </p:tgtEl>
                                      </p:cBhvr>
                                      <p:by x="95000" y="95000"/>
                                    </p:animScale>
                                  </p:childTnLst>
                                </p:cTn>
                              </p:par>
                            </p:childTnLst>
                          </p:cTn>
                        </p:par>
                        <p:par>
                          <p:cTn id="126" fill="hold">
                            <p:stCondLst>
                              <p:cond delay="9500"/>
                            </p:stCondLst>
                            <p:childTnLst>
                              <p:par>
                                <p:cTn id="127" presetID="22" presetClass="entr" presetSubtype="8" fill="hold" nodeType="afterEffect">
                                  <p:stCondLst>
                                    <p:cond delay="0"/>
                                  </p:stCondLst>
                                  <p:childTnLst>
                                    <p:set>
                                      <p:cBhvr>
                                        <p:cTn id="128" dur="1" fill="hold">
                                          <p:stCondLst>
                                            <p:cond delay="0"/>
                                          </p:stCondLst>
                                        </p:cTn>
                                        <p:tgtEl>
                                          <p:spTgt spid="106"/>
                                        </p:tgtEl>
                                        <p:attrNameLst>
                                          <p:attrName>style.visibility</p:attrName>
                                        </p:attrNameLst>
                                      </p:cBhvr>
                                      <p:to>
                                        <p:strVal val="visible"/>
                                      </p:to>
                                    </p:set>
                                    <p:animEffect transition="in" filter="wipe(left)">
                                      <p:cBhvr>
                                        <p:cTn id="129" dur="500"/>
                                        <p:tgtEl>
                                          <p:spTgt spid="106"/>
                                        </p:tgtEl>
                                      </p:cBhvr>
                                    </p:animEffect>
                                  </p:childTnLst>
                                </p:cTn>
                              </p:par>
                            </p:childTnLst>
                          </p:cTn>
                        </p:par>
                        <p:par>
                          <p:cTn id="130" fill="hold">
                            <p:stCondLst>
                              <p:cond delay="10000"/>
                            </p:stCondLst>
                            <p:childTnLst>
                              <p:par>
                                <p:cTn id="131" presetID="22" presetClass="entr" presetSubtype="1" fill="hold" nodeType="afterEffect">
                                  <p:stCondLst>
                                    <p:cond delay="0"/>
                                  </p:stCondLst>
                                  <p:childTnLst>
                                    <p:set>
                                      <p:cBhvr>
                                        <p:cTn id="132" dur="1" fill="hold">
                                          <p:stCondLst>
                                            <p:cond delay="0"/>
                                          </p:stCondLst>
                                        </p:cTn>
                                        <p:tgtEl>
                                          <p:spTgt spid="90"/>
                                        </p:tgtEl>
                                        <p:attrNameLst>
                                          <p:attrName>style.visibility</p:attrName>
                                        </p:attrNameLst>
                                      </p:cBhvr>
                                      <p:to>
                                        <p:strVal val="visible"/>
                                      </p:to>
                                    </p:set>
                                    <p:animEffect transition="in" filter="wipe(up)">
                                      <p:cBhvr>
                                        <p:cTn id="133" dur="500"/>
                                        <p:tgtEl>
                                          <p:spTgt spid="9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101"/>
                                        </p:tgtEl>
                                        <p:attrNameLst>
                                          <p:attrName>style.visibility</p:attrName>
                                        </p:attrNameLst>
                                      </p:cBhvr>
                                      <p:to>
                                        <p:strVal val="visible"/>
                                      </p:to>
                                    </p:set>
                                    <p:anim calcmode="lin" valueType="num">
                                      <p:cBhvr>
                                        <p:cTn id="137" dur="100" fill="hold"/>
                                        <p:tgtEl>
                                          <p:spTgt spid="101"/>
                                        </p:tgtEl>
                                        <p:attrNameLst>
                                          <p:attrName>ppt_w</p:attrName>
                                        </p:attrNameLst>
                                      </p:cBhvr>
                                      <p:tavLst>
                                        <p:tav tm="0">
                                          <p:val>
                                            <p:fltVal val="0"/>
                                          </p:val>
                                        </p:tav>
                                        <p:tav tm="100000">
                                          <p:val>
                                            <p:strVal val="#ppt_w"/>
                                          </p:val>
                                        </p:tav>
                                      </p:tavLst>
                                    </p:anim>
                                    <p:anim calcmode="lin" valueType="num">
                                      <p:cBhvr>
                                        <p:cTn id="138" dur="100" fill="hold"/>
                                        <p:tgtEl>
                                          <p:spTgt spid="101"/>
                                        </p:tgtEl>
                                        <p:attrNameLst>
                                          <p:attrName>ppt_h</p:attrName>
                                        </p:attrNameLst>
                                      </p:cBhvr>
                                      <p:tavLst>
                                        <p:tav tm="0">
                                          <p:val>
                                            <p:fltVal val="0"/>
                                          </p:val>
                                        </p:tav>
                                        <p:tav tm="100000">
                                          <p:val>
                                            <p:strVal val="#ppt_h"/>
                                          </p:val>
                                        </p:tav>
                                      </p:tavLst>
                                    </p:anim>
                                    <p:animEffect transition="in" filter="fade">
                                      <p:cBhvr>
                                        <p:cTn id="139" dur="100"/>
                                        <p:tgtEl>
                                          <p:spTgt spid="101"/>
                                        </p:tgtEl>
                                      </p:cBhvr>
                                    </p:animEffect>
                                  </p:childTnLst>
                                </p:cTn>
                              </p:par>
                              <p:par>
                                <p:cTn id="140" presetID="6" presetClass="emph" presetSubtype="0" fill="hold" nodeType="withEffect">
                                  <p:stCondLst>
                                    <p:cond delay="100"/>
                                  </p:stCondLst>
                                  <p:childTnLst>
                                    <p:animScale>
                                      <p:cBhvr>
                                        <p:cTn id="141" dur="100" fill="hold"/>
                                        <p:tgtEl>
                                          <p:spTgt spid="101"/>
                                        </p:tgtEl>
                                      </p:cBhvr>
                                      <p:by x="110000" y="110000"/>
                                    </p:animScale>
                                  </p:childTnLst>
                                </p:cTn>
                              </p:par>
                              <p:par>
                                <p:cTn id="142" presetID="6" presetClass="emph" presetSubtype="0" fill="hold" nodeType="withEffect">
                                  <p:stCondLst>
                                    <p:cond delay="200"/>
                                  </p:stCondLst>
                                  <p:childTnLst>
                                    <p:animScale>
                                      <p:cBhvr>
                                        <p:cTn id="143" dur="200" fill="hold"/>
                                        <p:tgtEl>
                                          <p:spTgt spid="101"/>
                                        </p:tgtEl>
                                      </p:cBhvr>
                                      <p:by x="90000" y="90000"/>
                                    </p:animScale>
                                  </p:childTnLst>
                                </p:cTn>
                              </p:par>
                              <p:par>
                                <p:cTn id="144" presetID="6" presetClass="emph" presetSubtype="0" fill="hold" nodeType="withEffect">
                                  <p:stCondLst>
                                    <p:cond delay="400"/>
                                  </p:stCondLst>
                                  <p:childTnLst>
                                    <p:animScale>
                                      <p:cBhvr>
                                        <p:cTn id="145" dur="100" fill="hold"/>
                                        <p:tgtEl>
                                          <p:spTgt spid="101"/>
                                        </p:tgtEl>
                                      </p:cBhvr>
                                      <p:by x="105000" y="105000"/>
                                    </p:animScale>
                                  </p:childTnLst>
                                </p:cTn>
                              </p:par>
                              <p:par>
                                <p:cTn id="146" presetID="6" presetClass="emph" presetSubtype="0" fill="hold" nodeType="withEffect">
                                  <p:stCondLst>
                                    <p:cond delay="500"/>
                                  </p:stCondLst>
                                  <p:childTnLst>
                                    <p:animScale>
                                      <p:cBhvr>
                                        <p:cTn id="147" dur="200" fill="hold"/>
                                        <p:tgtEl>
                                          <p:spTgt spid="101"/>
                                        </p:tgtEl>
                                      </p:cBhvr>
                                      <p:by x="95000" y="95000"/>
                                    </p:animScale>
                                  </p:childTnLst>
                                </p:cTn>
                              </p:par>
                            </p:childTnLst>
                          </p:cTn>
                        </p:par>
                        <p:par>
                          <p:cTn id="148" fill="hold">
                            <p:stCondLst>
                              <p:cond delay="11000"/>
                            </p:stCondLst>
                            <p:childTnLst>
                              <p:par>
                                <p:cTn id="149" presetID="22" presetClass="entr" presetSubtype="2" fill="hold" nodeType="afterEffect">
                                  <p:stCondLst>
                                    <p:cond delay="0"/>
                                  </p:stCondLst>
                                  <p:childTnLst>
                                    <p:set>
                                      <p:cBhvr>
                                        <p:cTn id="150" dur="1" fill="hold">
                                          <p:stCondLst>
                                            <p:cond delay="0"/>
                                          </p:stCondLst>
                                        </p:cTn>
                                        <p:tgtEl>
                                          <p:spTgt spid="108"/>
                                        </p:tgtEl>
                                        <p:attrNameLst>
                                          <p:attrName>style.visibility</p:attrName>
                                        </p:attrNameLst>
                                      </p:cBhvr>
                                      <p:to>
                                        <p:strVal val="visible"/>
                                      </p:to>
                                    </p:set>
                                    <p:animEffect transition="in" filter="wipe(right)">
                                      <p:cBhvr>
                                        <p:cTn id="151" dur="500"/>
                                        <p:tgtEl>
                                          <p:spTgt spid="108"/>
                                        </p:tgtEl>
                                      </p:cBhvr>
                                    </p:animEffect>
                                  </p:childTnLst>
                                </p:cTn>
                              </p:par>
                            </p:childTnLst>
                          </p:cTn>
                        </p:par>
                        <p:par>
                          <p:cTn id="152" fill="hold">
                            <p:stCondLst>
                              <p:cond delay="11500"/>
                            </p:stCondLst>
                            <p:childTnLst>
                              <p:par>
                                <p:cTn id="153" presetID="22" presetClass="entr" presetSubtype="8" fill="hold" nodeType="afterEffect">
                                  <p:stCondLst>
                                    <p:cond delay="0"/>
                                  </p:stCondLst>
                                  <p:childTnLst>
                                    <p:set>
                                      <p:cBhvr>
                                        <p:cTn id="154" dur="1" fill="hold">
                                          <p:stCondLst>
                                            <p:cond delay="0"/>
                                          </p:stCondLst>
                                        </p:cTn>
                                        <p:tgtEl>
                                          <p:spTgt spid="103"/>
                                        </p:tgtEl>
                                        <p:attrNameLst>
                                          <p:attrName>style.visibility</p:attrName>
                                        </p:attrNameLst>
                                      </p:cBhvr>
                                      <p:to>
                                        <p:strVal val="visible"/>
                                      </p:to>
                                    </p:set>
                                    <p:animEffect transition="in" filter="wipe(left)">
                                      <p:cBhvr>
                                        <p:cTn id="155" dur="500"/>
                                        <p:tgtEl>
                                          <p:spTgt spid="103"/>
                                        </p:tgtEl>
                                      </p:cBhvr>
                                    </p:animEffect>
                                  </p:childTnLst>
                                </p:cTn>
                              </p:par>
                            </p:childTnLst>
                          </p:cTn>
                        </p:par>
                        <p:par>
                          <p:cTn id="156" fill="hold">
                            <p:stCondLst>
                              <p:cond delay="12000"/>
                            </p:stCondLst>
                            <p:childTnLst>
                              <p:par>
                                <p:cTn id="157" presetID="53" presetClass="entr" presetSubtype="16" fill="hold" nodeType="afterEffect">
                                  <p:stCondLst>
                                    <p:cond delay="0"/>
                                  </p:stCondLst>
                                  <p:childTnLst>
                                    <p:set>
                                      <p:cBhvr>
                                        <p:cTn id="158" dur="1" fill="hold">
                                          <p:stCondLst>
                                            <p:cond delay="0"/>
                                          </p:stCondLst>
                                        </p:cTn>
                                        <p:tgtEl>
                                          <p:spTgt spid="104"/>
                                        </p:tgtEl>
                                        <p:attrNameLst>
                                          <p:attrName>style.visibility</p:attrName>
                                        </p:attrNameLst>
                                      </p:cBhvr>
                                      <p:to>
                                        <p:strVal val="visible"/>
                                      </p:to>
                                    </p:set>
                                    <p:anim calcmode="lin" valueType="num">
                                      <p:cBhvr>
                                        <p:cTn id="159" dur="100" fill="hold"/>
                                        <p:tgtEl>
                                          <p:spTgt spid="104"/>
                                        </p:tgtEl>
                                        <p:attrNameLst>
                                          <p:attrName>ppt_w</p:attrName>
                                        </p:attrNameLst>
                                      </p:cBhvr>
                                      <p:tavLst>
                                        <p:tav tm="0">
                                          <p:val>
                                            <p:fltVal val="0"/>
                                          </p:val>
                                        </p:tav>
                                        <p:tav tm="100000">
                                          <p:val>
                                            <p:strVal val="#ppt_w"/>
                                          </p:val>
                                        </p:tav>
                                      </p:tavLst>
                                    </p:anim>
                                    <p:anim calcmode="lin" valueType="num">
                                      <p:cBhvr>
                                        <p:cTn id="160" dur="100" fill="hold"/>
                                        <p:tgtEl>
                                          <p:spTgt spid="104"/>
                                        </p:tgtEl>
                                        <p:attrNameLst>
                                          <p:attrName>ppt_h</p:attrName>
                                        </p:attrNameLst>
                                      </p:cBhvr>
                                      <p:tavLst>
                                        <p:tav tm="0">
                                          <p:val>
                                            <p:fltVal val="0"/>
                                          </p:val>
                                        </p:tav>
                                        <p:tav tm="100000">
                                          <p:val>
                                            <p:strVal val="#ppt_h"/>
                                          </p:val>
                                        </p:tav>
                                      </p:tavLst>
                                    </p:anim>
                                    <p:animEffect transition="in" filter="fade">
                                      <p:cBhvr>
                                        <p:cTn id="161" dur="100"/>
                                        <p:tgtEl>
                                          <p:spTgt spid="104"/>
                                        </p:tgtEl>
                                      </p:cBhvr>
                                    </p:animEffect>
                                  </p:childTnLst>
                                </p:cTn>
                              </p:par>
                              <p:par>
                                <p:cTn id="162" presetID="6" presetClass="emph" presetSubtype="0" fill="hold" nodeType="withEffect">
                                  <p:stCondLst>
                                    <p:cond delay="100"/>
                                  </p:stCondLst>
                                  <p:childTnLst>
                                    <p:animScale>
                                      <p:cBhvr>
                                        <p:cTn id="163" dur="100" fill="hold"/>
                                        <p:tgtEl>
                                          <p:spTgt spid="104"/>
                                        </p:tgtEl>
                                      </p:cBhvr>
                                      <p:by x="110000" y="110000"/>
                                    </p:animScale>
                                  </p:childTnLst>
                                </p:cTn>
                              </p:par>
                              <p:par>
                                <p:cTn id="164" presetID="6" presetClass="emph" presetSubtype="0" fill="hold" nodeType="withEffect">
                                  <p:stCondLst>
                                    <p:cond delay="200"/>
                                  </p:stCondLst>
                                  <p:childTnLst>
                                    <p:animScale>
                                      <p:cBhvr>
                                        <p:cTn id="165" dur="200" fill="hold"/>
                                        <p:tgtEl>
                                          <p:spTgt spid="104"/>
                                        </p:tgtEl>
                                      </p:cBhvr>
                                      <p:by x="90000" y="90000"/>
                                    </p:animScale>
                                  </p:childTnLst>
                                </p:cTn>
                              </p:par>
                              <p:par>
                                <p:cTn id="166" presetID="6" presetClass="emph" presetSubtype="0" fill="hold" nodeType="withEffect">
                                  <p:stCondLst>
                                    <p:cond delay="400"/>
                                  </p:stCondLst>
                                  <p:childTnLst>
                                    <p:animScale>
                                      <p:cBhvr>
                                        <p:cTn id="167" dur="100" fill="hold"/>
                                        <p:tgtEl>
                                          <p:spTgt spid="104"/>
                                        </p:tgtEl>
                                      </p:cBhvr>
                                      <p:by x="105000" y="105000"/>
                                    </p:animScale>
                                  </p:childTnLst>
                                </p:cTn>
                              </p:par>
                              <p:par>
                                <p:cTn id="168" presetID="6" presetClass="emph" presetSubtype="0" fill="hold" nodeType="withEffect">
                                  <p:stCondLst>
                                    <p:cond delay="500"/>
                                  </p:stCondLst>
                                  <p:childTnLst>
                                    <p:animScale>
                                      <p:cBhvr>
                                        <p:cTn id="169" dur="200" fill="hold"/>
                                        <p:tgtEl>
                                          <p:spTgt spid="104"/>
                                        </p:tgtEl>
                                      </p:cBhvr>
                                      <p:by x="95000" y="95000"/>
                                    </p:animScale>
                                  </p:childTnLst>
                                </p:cTn>
                              </p:par>
                            </p:childTnLst>
                          </p:cTn>
                        </p:par>
                        <p:par>
                          <p:cTn id="170" fill="hold">
                            <p:stCondLst>
                              <p:cond delay="12500"/>
                            </p:stCondLst>
                            <p:childTnLst>
                              <p:par>
                                <p:cTn id="171" presetID="22" presetClass="entr" presetSubtype="8" fill="hold" nodeType="afterEffect">
                                  <p:stCondLst>
                                    <p:cond delay="0"/>
                                  </p:stCondLst>
                                  <p:childTnLst>
                                    <p:set>
                                      <p:cBhvr>
                                        <p:cTn id="172" dur="1" fill="hold">
                                          <p:stCondLst>
                                            <p:cond delay="0"/>
                                          </p:stCondLst>
                                        </p:cTn>
                                        <p:tgtEl>
                                          <p:spTgt spid="107"/>
                                        </p:tgtEl>
                                        <p:attrNameLst>
                                          <p:attrName>style.visibility</p:attrName>
                                        </p:attrNameLst>
                                      </p:cBhvr>
                                      <p:to>
                                        <p:strVal val="visible"/>
                                      </p:to>
                                    </p:set>
                                    <p:animEffect transition="in" filter="wipe(left)">
                                      <p:cBhvr>
                                        <p:cTn id="173" dur="500"/>
                                        <p:tgtEl>
                                          <p:spTgt spid="107"/>
                                        </p:tgtEl>
                                      </p:cBhvr>
                                    </p:animEffect>
                                  </p:childTnLst>
                                </p:cTn>
                              </p:par>
                            </p:childTnLst>
                          </p:cTn>
                        </p:par>
                        <p:par>
                          <p:cTn id="174" fill="hold">
                            <p:stCondLst>
                              <p:cond delay="13000"/>
                            </p:stCondLst>
                            <p:childTnLst>
                              <p:par>
                                <p:cTn id="175" presetID="16" presetClass="entr" presetSubtype="21" fill="hold" nodeType="afterEffect">
                                  <p:stCondLst>
                                    <p:cond delay="0"/>
                                  </p:stCondLst>
                                  <p:childTnLst>
                                    <p:set>
                                      <p:cBhvr>
                                        <p:cTn id="176" dur="1" fill="hold">
                                          <p:stCondLst>
                                            <p:cond delay="0"/>
                                          </p:stCondLst>
                                        </p:cTn>
                                        <p:tgtEl>
                                          <p:spTgt spid="10"/>
                                        </p:tgtEl>
                                        <p:attrNameLst>
                                          <p:attrName>style.visibility</p:attrName>
                                        </p:attrNameLst>
                                      </p:cBhvr>
                                      <p:to>
                                        <p:strVal val="visible"/>
                                      </p:to>
                                    </p:set>
                                    <p:animEffect transition="in" filter="barn(inVertical)">
                                      <p:cBhvr>
                                        <p:cTn id="177" dur="500"/>
                                        <p:tgtEl>
                                          <p:spTgt spid="10"/>
                                        </p:tgtEl>
                                      </p:cBhvr>
                                    </p:animEffect>
                                  </p:childTnLst>
                                </p:cTn>
                              </p:par>
                            </p:childTnLst>
                          </p:cTn>
                        </p:par>
                        <p:par>
                          <p:cTn id="178" fill="hold">
                            <p:stCondLst>
                              <p:cond delay="13500"/>
                            </p:stCondLst>
                            <p:childTnLst>
                              <p:par>
                                <p:cTn id="179" presetID="14" presetClass="entr" presetSubtype="10" fill="hold" grpId="0" nodeType="afterEffect">
                                  <p:stCondLst>
                                    <p:cond delay="0"/>
                                  </p:stCondLst>
                                  <p:childTnLst>
                                    <p:set>
                                      <p:cBhvr>
                                        <p:cTn id="180" dur="1" fill="hold">
                                          <p:stCondLst>
                                            <p:cond delay="0"/>
                                          </p:stCondLst>
                                        </p:cTn>
                                        <p:tgtEl>
                                          <p:spTgt spid="95"/>
                                        </p:tgtEl>
                                        <p:attrNameLst>
                                          <p:attrName>style.visibility</p:attrName>
                                        </p:attrNameLst>
                                      </p:cBhvr>
                                      <p:to>
                                        <p:strVal val="visible"/>
                                      </p:to>
                                    </p:set>
                                    <p:animEffect transition="in" filter="randombar(horizontal)">
                                      <p:cBhvr>
                                        <p:cTn id="18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88" grpId="0" animBg="1"/>
      <p:bldP spid="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0"/>
          <p:cNvGrpSpPr/>
          <p:nvPr/>
        </p:nvGrpSpPr>
        <p:grpSpPr>
          <a:xfrm>
            <a:off x="8434260" y="2818604"/>
            <a:ext cx="1872704" cy="2759436"/>
            <a:chOff x="8952514" y="3285778"/>
            <a:chExt cx="1981330" cy="2921000"/>
          </a:xfrm>
        </p:grpSpPr>
        <p:sp>
          <p:nvSpPr>
            <p:cNvPr id="67" name="任意多边形 66"/>
            <p:cNvSpPr/>
            <p:nvPr/>
          </p:nvSpPr>
          <p:spPr>
            <a:xfrm>
              <a:off x="8952644" y="3285778"/>
              <a:ext cx="1981200" cy="2921000"/>
            </a:xfrm>
            <a:custGeom>
              <a:avLst/>
              <a:gdLst>
                <a:gd name="connsiteX0" fmla="*/ 152414 w 1981200"/>
                <a:gd name="connsiteY0" fmla="*/ 0 h 2921000"/>
                <a:gd name="connsiteX1" fmla="*/ 1828786 w 1981200"/>
                <a:gd name="connsiteY1" fmla="*/ 0 h 2921000"/>
                <a:gd name="connsiteX2" fmla="*/ 1981200 w 1981200"/>
                <a:gd name="connsiteY2" fmla="*/ 152414 h 2921000"/>
                <a:gd name="connsiteX3" fmla="*/ 1981200 w 1981200"/>
                <a:gd name="connsiteY3" fmla="*/ 937260 h 2921000"/>
                <a:gd name="connsiteX4" fmla="*/ 1978660 w 1981200"/>
                <a:gd name="connsiteY4" fmla="*/ 937260 h 2921000"/>
                <a:gd name="connsiteX5" fmla="*/ 1978660 w 1981200"/>
                <a:gd name="connsiteY5" fmla="*/ 2079864 h 2921000"/>
                <a:gd name="connsiteX6" fmla="*/ 1981200 w 1981200"/>
                <a:gd name="connsiteY6" fmla="*/ 2079864 h 2921000"/>
                <a:gd name="connsiteX7" fmla="*/ 1981200 w 1981200"/>
                <a:gd name="connsiteY7" fmla="*/ 2768586 h 2921000"/>
                <a:gd name="connsiteX8" fmla="*/ 1828786 w 1981200"/>
                <a:gd name="connsiteY8" fmla="*/ 2921000 h 2921000"/>
                <a:gd name="connsiteX9" fmla="*/ 152414 w 1981200"/>
                <a:gd name="connsiteY9" fmla="*/ 2921000 h 2921000"/>
                <a:gd name="connsiteX10" fmla="*/ 0 w 1981200"/>
                <a:gd name="connsiteY10" fmla="*/ 2768586 h 2921000"/>
                <a:gd name="connsiteX11" fmla="*/ 0 w 1981200"/>
                <a:gd name="connsiteY11" fmla="*/ 152414 h 2921000"/>
                <a:gd name="connsiteX12" fmla="*/ 152414 w 1981200"/>
                <a:gd name="connsiteY12" fmla="*/ 0 h 2921000"/>
                <a:gd name="connsiteX0-1" fmla="*/ 152414 w 1981200"/>
                <a:gd name="connsiteY0-2" fmla="*/ 0 h 2921000"/>
                <a:gd name="connsiteX1-3" fmla="*/ 1828786 w 1981200"/>
                <a:gd name="connsiteY1-4" fmla="*/ 0 h 2921000"/>
                <a:gd name="connsiteX2-5" fmla="*/ 1981200 w 1981200"/>
                <a:gd name="connsiteY2-6" fmla="*/ 152414 h 2921000"/>
                <a:gd name="connsiteX3-7" fmla="*/ 1981200 w 1981200"/>
                <a:gd name="connsiteY3-8" fmla="*/ 937260 h 2921000"/>
                <a:gd name="connsiteX4-9" fmla="*/ 1978660 w 1981200"/>
                <a:gd name="connsiteY4-10" fmla="*/ 2079864 h 2921000"/>
                <a:gd name="connsiteX5-11" fmla="*/ 1981200 w 1981200"/>
                <a:gd name="connsiteY5-12" fmla="*/ 2079864 h 2921000"/>
                <a:gd name="connsiteX6-13" fmla="*/ 1981200 w 1981200"/>
                <a:gd name="connsiteY6-14" fmla="*/ 2768586 h 2921000"/>
                <a:gd name="connsiteX7-15" fmla="*/ 1828786 w 1981200"/>
                <a:gd name="connsiteY7-16" fmla="*/ 2921000 h 2921000"/>
                <a:gd name="connsiteX8-17" fmla="*/ 152414 w 1981200"/>
                <a:gd name="connsiteY8-18" fmla="*/ 2921000 h 2921000"/>
                <a:gd name="connsiteX9-19" fmla="*/ 0 w 1981200"/>
                <a:gd name="connsiteY9-20" fmla="*/ 2768586 h 2921000"/>
                <a:gd name="connsiteX10-21" fmla="*/ 0 w 1981200"/>
                <a:gd name="connsiteY10-22" fmla="*/ 152414 h 2921000"/>
                <a:gd name="connsiteX11-23" fmla="*/ 152414 w 1981200"/>
                <a:gd name="connsiteY11-24" fmla="*/ 0 h 2921000"/>
                <a:gd name="connsiteX0-25" fmla="*/ 152414 w 1981200"/>
                <a:gd name="connsiteY0-26" fmla="*/ 0 h 2921000"/>
                <a:gd name="connsiteX1-27" fmla="*/ 1828786 w 1981200"/>
                <a:gd name="connsiteY1-28" fmla="*/ 0 h 2921000"/>
                <a:gd name="connsiteX2-29" fmla="*/ 1981200 w 1981200"/>
                <a:gd name="connsiteY2-30" fmla="*/ 152414 h 2921000"/>
                <a:gd name="connsiteX3-31" fmla="*/ 1981200 w 1981200"/>
                <a:gd name="connsiteY3-32" fmla="*/ 937260 h 2921000"/>
                <a:gd name="connsiteX4-33" fmla="*/ 1978660 w 1981200"/>
                <a:gd name="connsiteY4-34" fmla="*/ 2079864 h 2921000"/>
                <a:gd name="connsiteX5-35" fmla="*/ 1981200 w 1981200"/>
                <a:gd name="connsiteY5-36" fmla="*/ 2768586 h 2921000"/>
                <a:gd name="connsiteX6-37" fmla="*/ 1828786 w 1981200"/>
                <a:gd name="connsiteY6-38" fmla="*/ 2921000 h 2921000"/>
                <a:gd name="connsiteX7-39" fmla="*/ 152414 w 1981200"/>
                <a:gd name="connsiteY7-40" fmla="*/ 2921000 h 2921000"/>
                <a:gd name="connsiteX8-41" fmla="*/ 0 w 1981200"/>
                <a:gd name="connsiteY8-42" fmla="*/ 2768586 h 2921000"/>
                <a:gd name="connsiteX9-43" fmla="*/ 0 w 1981200"/>
                <a:gd name="connsiteY9-44" fmla="*/ 152414 h 2921000"/>
                <a:gd name="connsiteX10-45" fmla="*/ 152414 w 1981200"/>
                <a:gd name="connsiteY10-46" fmla="*/ 0 h 2921000"/>
                <a:gd name="connsiteX0-47" fmla="*/ 152414 w 1992489"/>
                <a:gd name="connsiteY0-48" fmla="*/ 0 h 2921000"/>
                <a:gd name="connsiteX1-49" fmla="*/ 1828786 w 1992489"/>
                <a:gd name="connsiteY1-50" fmla="*/ 0 h 2921000"/>
                <a:gd name="connsiteX2-51" fmla="*/ 1981200 w 1992489"/>
                <a:gd name="connsiteY2-52" fmla="*/ 152414 h 2921000"/>
                <a:gd name="connsiteX3-53" fmla="*/ 1981200 w 1992489"/>
                <a:gd name="connsiteY3-54" fmla="*/ 937260 h 2921000"/>
                <a:gd name="connsiteX4-55" fmla="*/ 1981200 w 1992489"/>
                <a:gd name="connsiteY4-56" fmla="*/ 2768586 h 2921000"/>
                <a:gd name="connsiteX5-57" fmla="*/ 1828786 w 1992489"/>
                <a:gd name="connsiteY5-58" fmla="*/ 2921000 h 2921000"/>
                <a:gd name="connsiteX6-59" fmla="*/ 152414 w 1992489"/>
                <a:gd name="connsiteY6-60" fmla="*/ 2921000 h 2921000"/>
                <a:gd name="connsiteX7-61" fmla="*/ 0 w 1992489"/>
                <a:gd name="connsiteY7-62" fmla="*/ 2768586 h 2921000"/>
                <a:gd name="connsiteX8-63" fmla="*/ 0 w 1992489"/>
                <a:gd name="connsiteY8-64" fmla="*/ 152414 h 2921000"/>
                <a:gd name="connsiteX9-65" fmla="*/ 152414 w 1992489"/>
                <a:gd name="connsiteY9-66" fmla="*/ 0 h 2921000"/>
                <a:gd name="connsiteX0-67" fmla="*/ 152414 w 1981200"/>
                <a:gd name="connsiteY0-68" fmla="*/ 0 h 2921000"/>
                <a:gd name="connsiteX1-69" fmla="*/ 1828786 w 1981200"/>
                <a:gd name="connsiteY1-70" fmla="*/ 0 h 2921000"/>
                <a:gd name="connsiteX2-71" fmla="*/ 1981200 w 1981200"/>
                <a:gd name="connsiteY2-72" fmla="*/ 152414 h 2921000"/>
                <a:gd name="connsiteX3-73" fmla="*/ 1981200 w 1981200"/>
                <a:gd name="connsiteY3-74" fmla="*/ 2768586 h 2921000"/>
                <a:gd name="connsiteX4-75" fmla="*/ 1828786 w 1981200"/>
                <a:gd name="connsiteY4-76" fmla="*/ 2921000 h 2921000"/>
                <a:gd name="connsiteX5-77" fmla="*/ 152414 w 1981200"/>
                <a:gd name="connsiteY5-78" fmla="*/ 2921000 h 2921000"/>
                <a:gd name="connsiteX6-79" fmla="*/ 0 w 1981200"/>
                <a:gd name="connsiteY6-80" fmla="*/ 2768586 h 2921000"/>
                <a:gd name="connsiteX7-81" fmla="*/ 0 w 1981200"/>
                <a:gd name="connsiteY7-82" fmla="*/ 152414 h 2921000"/>
                <a:gd name="connsiteX8-83" fmla="*/ 152414 w 1981200"/>
                <a:gd name="connsiteY8-84" fmla="*/ 0 h 2921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81200" h="2921000">
                  <a:moveTo>
                    <a:pt x="152414" y="0"/>
                  </a:moveTo>
                  <a:lnTo>
                    <a:pt x="1828786" y="0"/>
                  </a:lnTo>
                  <a:cubicBezTo>
                    <a:pt x="1912962" y="0"/>
                    <a:pt x="1981200" y="68238"/>
                    <a:pt x="1981200" y="152414"/>
                  </a:cubicBez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8" name="任意多边形 67"/>
            <p:cNvSpPr/>
            <p:nvPr/>
          </p:nvSpPr>
          <p:spPr>
            <a:xfrm>
              <a:off x="8952514" y="3285778"/>
              <a:ext cx="1981200" cy="2921000"/>
            </a:xfrm>
            <a:custGeom>
              <a:avLst/>
              <a:gdLst>
                <a:gd name="connsiteX0" fmla="*/ 152414 w 1981200"/>
                <a:gd name="connsiteY0" fmla="*/ 0 h 2921000"/>
                <a:gd name="connsiteX1" fmla="*/ 1828786 w 1981200"/>
                <a:gd name="connsiteY1" fmla="*/ 0 h 2921000"/>
                <a:gd name="connsiteX2" fmla="*/ 1981200 w 1981200"/>
                <a:gd name="connsiteY2" fmla="*/ 152414 h 2921000"/>
                <a:gd name="connsiteX3" fmla="*/ 1981200 w 1981200"/>
                <a:gd name="connsiteY3" fmla="*/ 676023 h 2921000"/>
                <a:gd name="connsiteX4" fmla="*/ 1978660 w 1981200"/>
                <a:gd name="connsiteY4" fmla="*/ 676023 h 2921000"/>
                <a:gd name="connsiteX5" fmla="*/ 1978660 w 1981200"/>
                <a:gd name="connsiteY5" fmla="*/ 2207260 h 2921000"/>
                <a:gd name="connsiteX6" fmla="*/ 1981200 w 1981200"/>
                <a:gd name="connsiteY6" fmla="*/ 2207260 h 2921000"/>
                <a:gd name="connsiteX7" fmla="*/ 1981200 w 1981200"/>
                <a:gd name="connsiteY7" fmla="*/ 2768586 h 2921000"/>
                <a:gd name="connsiteX8" fmla="*/ 1828786 w 1981200"/>
                <a:gd name="connsiteY8" fmla="*/ 2921000 h 2921000"/>
                <a:gd name="connsiteX9" fmla="*/ 152414 w 1981200"/>
                <a:gd name="connsiteY9" fmla="*/ 2921000 h 2921000"/>
                <a:gd name="connsiteX10" fmla="*/ 0 w 1981200"/>
                <a:gd name="connsiteY10" fmla="*/ 2768586 h 2921000"/>
                <a:gd name="connsiteX11" fmla="*/ 0 w 1981200"/>
                <a:gd name="connsiteY11" fmla="*/ 152414 h 2921000"/>
                <a:gd name="connsiteX12" fmla="*/ 152414 w 1981200"/>
                <a:gd name="connsiteY12"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2921000">
                  <a:moveTo>
                    <a:pt x="152414" y="0"/>
                  </a:moveTo>
                  <a:lnTo>
                    <a:pt x="1828786" y="0"/>
                  </a:lnTo>
                  <a:cubicBezTo>
                    <a:pt x="1912962" y="0"/>
                    <a:pt x="1981200" y="68238"/>
                    <a:pt x="1981200" y="152414"/>
                  </a:cubicBezTo>
                  <a:lnTo>
                    <a:pt x="1981200" y="676023"/>
                  </a:lnTo>
                  <a:lnTo>
                    <a:pt x="1978660" y="676023"/>
                  </a:lnTo>
                  <a:lnTo>
                    <a:pt x="1978660" y="2207260"/>
                  </a:lnTo>
                  <a:lnTo>
                    <a:pt x="1981200" y="2207260"/>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4"/>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 name="组合 55"/>
          <p:cNvGrpSpPr/>
          <p:nvPr/>
        </p:nvGrpSpPr>
        <p:grpSpPr>
          <a:xfrm>
            <a:off x="5987637" y="2818604"/>
            <a:ext cx="2060014" cy="2759436"/>
            <a:chOff x="6363973" y="3285778"/>
            <a:chExt cx="2179505" cy="2921000"/>
          </a:xfrm>
        </p:grpSpPr>
        <p:sp>
          <p:nvSpPr>
            <p:cNvPr id="62" name="任意多边形 61"/>
            <p:cNvSpPr/>
            <p:nvPr/>
          </p:nvSpPr>
          <p:spPr>
            <a:xfrm>
              <a:off x="6363973"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3" name="任意多边形 62"/>
            <p:cNvSpPr/>
            <p:nvPr/>
          </p:nvSpPr>
          <p:spPr>
            <a:xfrm>
              <a:off x="6363973"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 name="组合 50"/>
          <p:cNvGrpSpPr/>
          <p:nvPr/>
        </p:nvGrpSpPr>
        <p:grpSpPr>
          <a:xfrm>
            <a:off x="3555679" y="2818604"/>
            <a:ext cx="2060014" cy="2759436"/>
            <a:chOff x="3790950" y="3285778"/>
            <a:chExt cx="2179505" cy="2921000"/>
          </a:xfrm>
        </p:grpSpPr>
        <p:sp>
          <p:nvSpPr>
            <p:cNvPr id="57" name="任意多边形 56"/>
            <p:cNvSpPr/>
            <p:nvPr/>
          </p:nvSpPr>
          <p:spPr>
            <a:xfrm>
              <a:off x="379095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8" name="任意多边形 57"/>
            <p:cNvSpPr/>
            <p:nvPr/>
          </p:nvSpPr>
          <p:spPr>
            <a:xfrm>
              <a:off x="379095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2"/>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 name="组合 49"/>
          <p:cNvGrpSpPr/>
          <p:nvPr/>
        </p:nvGrpSpPr>
        <p:grpSpPr>
          <a:xfrm>
            <a:off x="1173573" y="2818604"/>
            <a:ext cx="2060014" cy="2759436"/>
            <a:chOff x="1270670" y="3285778"/>
            <a:chExt cx="2179505" cy="2921000"/>
          </a:xfrm>
        </p:grpSpPr>
        <p:sp>
          <p:nvSpPr>
            <p:cNvPr id="52" name="任意多边形 51"/>
            <p:cNvSpPr/>
            <p:nvPr/>
          </p:nvSpPr>
          <p:spPr>
            <a:xfrm>
              <a:off x="127067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任意多边形 52"/>
            <p:cNvSpPr/>
            <p:nvPr/>
          </p:nvSpPr>
          <p:spPr>
            <a:xfrm>
              <a:off x="127067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solidFill>
              <a:schemeClr val="accent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 name="组合 65"/>
          <p:cNvGrpSpPr/>
          <p:nvPr/>
        </p:nvGrpSpPr>
        <p:grpSpPr>
          <a:xfrm>
            <a:off x="1422905" y="3652632"/>
            <a:ext cx="1371126" cy="1415628"/>
            <a:chOff x="1534463" y="4454457"/>
            <a:chExt cx="1450658" cy="1498513"/>
          </a:xfrm>
        </p:grpSpPr>
        <p:sp>
          <p:nvSpPr>
            <p:cNvPr id="55" name="文本框 73"/>
            <p:cNvSpPr txBox="1"/>
            <p:nvPr/>
          </p:nvSpPr>
          <p:spPr>
            <a:xfrm>
              <a:off x="1632389" y="4454457"/>
              <a:ext cx="1262606" cy="374666"/>
            </a:xfrm>
            <a:prstGeom prst="rect">
              <a:avLst/>
            </a:prstGeom>
            <a:noFill/>
          </p:spPr>
          <p:txBody>
            <a:bodyPr wrap="square" rtlCol="0">
              <a:spAutoFit/>
            </a:bodyPr>
            <a:lstStyle/>
            <a:p>
              <a:pPr algn="ctr"/>
              <a:r>
                <a:rPr lang="zh-CN" altLang="en-US" dirty="0" smtClean="0">
                  <a:cs typeface="+mn-ea"/>
                  <a:sym typeface="+mn-lt"/>
                </a:rPr>
                <a:t>添加</a:t>
              </a:r>
              <a:r>
                <a:rPr lang="zh-CN" altLang="en-US" dirty="0">
                  <a:cs typeface="+mn-ea"/>
                  <a:sym typeface="+mn-lt"/>
                </a:rPr>
                <a:t>标题</a:t>
              </a:r>
            </a:p>
          </p:txBody>
        </p:sp>
        <p:sp>
          <p:nvSpPr>
            <p:cNvPr id="108" name="文本框 23"/>
            <p:cNvSpPr txBox="1"/>
            <p:nvPr/>
          </p:nvSpPr>
          <p:spPr>
            <a:xfrm>
              <a:off x="1534463" y="4923452"/>
              <a:ext cx="1450658" cy="1029518"/>
            </a:xfrm>
            <a:prstGeom prst="rect">
              <a:avLst/>
            </a:prstGeom>
            <a:noFill/>
          </p:spPr>
          <p:txBody>
            <a:bodyPr wrap="square" rtlCol="0">
              <a:spAutoFit/>
            </a:bodyPr>
            <a:lstStyle/>
            <a:p>
              <a:pPr algn="just">
                <a:lnSpc>
                  <a:spcPct val="130000"/>
                </a:lnSpc>
              </a:pPr>
              <a:r>
                <a:rPr lang="zh-CN" altLang="en-US" sz="1100" dirty="0">
                  <a:cs typeface="+mn-ea"/>
                  <a:sym typeface="+mn-lt"/>
                </a:rPr>
                <a:t>点击添加文字说明详情介绍点击添加文字说明详情介绍点击添加文字</a:t>
              </a:r>
            </a:p>
          </p:txBody>
        </p:sp>
      </p:grpSp>
      <p:grpSp>
        <p:nvGrpSpPr>
          <p:cNvPr id="19" name="组合 70"/>
          <p:cNvGrpSpPr/>
          <p:nvPr/>
        </p:nvGrpSpPr>
        <p:grpSpPr>
          <a:xfrm>
            <a:off x="3787862" y="3652632"/>
            <a:ext cx="1371126" cy="1415628"/>
            <a:chOff x="4036601" y="4454457"/>
            <a:chExt cx="1450658" cy="1498513"/>
          </a:xfrm>
        </p:grpSpPr>
        <p:sp>
          <p:nvSpPr>
            <p:cNvPr id="60" name="文本框 80"/>
            <p:cNvSpPr txBox="1"/>
            <p:nvPr/>
          </p:nvSpPr>
          <p:spPr>
            <a:xfrm>
              <a:off x="4151305" y="4454457"/>
              <a:ext cx="1262606" cy="374666"/>
            </a:xfrm>
            <a:prstGeom prst="rect">
              <a:avLst/>
            </a:prstGeom>
            <a:noFill/>
          </p:spPr>
          <p:txBody>
            <a:bodyPr wrap="square" rtlCol="0">
              <a:spAutoFit/>
            </a:bodyPr>
            <a:lstStyle/>
            <a:p>
              <a:pPr algn="ctr"/>
              <a:r>
                <a:rPr lang="zh-CN" altLang="en-US" dirty="0" smtClean="0">
                  <a:cs typeface="+mn-ea"/>
                  <a:sym typeface="+mn-lt"/>
                </a:rPr>
                <a:t>添加</a:t>
              </a:r>
              <a:r>
                <a:rPr lang="zh-CN" altLang="en-US" dirty="0">
                  <a:cs typeface="+mn-ea"/>
                  <a:sym typeface="+mn-lt"/>
                </a:rPr>
                <a:t>标题</a:t>
              </a:r>
            </a:p>
          </p:txBody>
        </p:sp>
        <p:sp>
          <p:nvSpPr>
            <p:cNvPr id="109" name="文本框 23"/>
            <p:cNvSpPr txBox="1"/>
            <p:nvPr/>
          </p:nvSpPr>
          <p:spPr>
            <a:xfrm>
              <a:off x="4036601" y="4923452"/>
              <a:ext cx="1450658" cy="1029518"/>
            </a:xfrm>
            <a:prstGeom prst="rect">
              <a:avLst/>
            </a:prstGeom>
            <a:noFill/>
          </p:spPr>
          <p:txBody>
            <a:bodyPr wrap="square" rtlCol="0">
              <a:spAutoFit/>
            </a:bodyPr>
            <a:lstStyle/>
            <a:p>
              <a:pPr algn="just">
                <a:lnSpc>
                  <a:spcPct val="130000"/>
                </a:lnSpc>
              </a:pPr>
              <a:r>
                <a:rPr lang="zh-CN" altLang="en-US" sz="1100" dirty="0">
                  <a:cs typeface="+mn-ea"/>
                  <a:sym typeface="+mn-lt"/>
                </a:rPr>
                <a:t>点击添加文字说明详情介绍点击添加文字说明详情介绍点击添加文字</a:t>
              </a:r>
            </a:p>
          </p:txBody>
        </p:sp>
      </p:grpSp>
      <p:grpSp>
        <p:nvGrpSpPr>
          <p:cNvPr id="20" name="组合 71"/>
          <p:cNvGrpSpPr/>
          <p:nvPr/>
        </p:nvGrpSpPr>
        <p:grpSpPr>
          <a:xfrm>
            <a:off x="6274962" y="3652632"/>
            <a:ext cx="1371126" cy="1415628"/>
            <a:chOff x="6667965" y="4454457"/>
            <a:chExt cx="1450658" cy="1498513"/>
          </a:xfrm>
        </p:grpSpPr>
        <p:sp>
          <p:nvSpPr>
            <p:cNvPr id="65" name="文本框 86"/>
            <p:cNvSpPr txBox="1"/>
            <p:nvPr/>
          </p:nvSpPr>
          <p:spPr>
            <a:xfrm>
              <a:off x="6728454" y="4454457"/>
              <a:ext cx="1262606" cy="374666"/>
            </a:xfrm>
            <a:prstGeom prst="rect">
              <a:avLst/>
            </a:prstGeom>
            <a:noFill/>
          </p:spPr>
          <p:txBody>
            <a:bodyPr wrap="square" rtlCol="0">
              <a:spAutoFit/>
            </a:bodyPr>
            <a:lstStyle/>
            <a:p>
              <a:pPr algn="ctr"/>
              <a:r>
                <a:rPr lang="zh-CN" altLang="en-US" dirty="0" smtClean="0">
                  <a:cs typeface="+mn-ea"/>
                  <a:sym typeface="+mn-lt"/>
                </a:rPr>
                <a:t>添加</a:t>
              </a:r>
              <a:r>
                <a:rPr lang="zh-CN" altLang="en-US" dirty="0">
                  <a:cs typeface="+mn-ea"/>
                  <a:sym typeface="+mn-lt"/>
                </a:rPr>
                <a:t>标题</a:t>
              </a:r>
            </a:p>
          </p:txBody>
        </p:sp>
        <p:sp>
          <p:nvSpPr>
            <p:cNvPr id="110" name="文本框 23"/>
            <p:cNvSpPr txBox="1"/>
            <p:nvPr/>
          </p:nvSpPr>
          <p:spPr>
            <a:xfrm>
              <a:off x="6667965" y="4923452"/>
              <a:ext cx="1450658" cy="1029518"/>
            </a:xfrm>
            <a:prstGeom prst="rect">
              <a:avLst/>
            </a:prstGeom>
            <a:noFill/>
          </p:spPr>
          <p:txBody>
            <a:bodyPr wrap="square" rtlCol="0">
              <a:spAutoFit/>
            </a:bodyPr>
            <a:lstStyle/>
            <a:p>
              <a:pPr algn="just">
                <a:lnSpc>
                  <a:spcPct val="130000"/>
                </a:lnSpc>
              </a:pPr>
              <a:r>
                <a:rPr lang="zh-CN" altLang="en-US" sz="1100" dirty="0">
                  <a:cs typeface="+mn-ea"/>
                  <a:sym typeface="+mn-lt"/>
                </a:rPr>
                <a:t>点击添加文字说明详情介绍点击添加文字说明详情介绍点击添加文字</a:t>
              </a:r>
            </a:p>
          </p:txBody>
        </p:sp>
      </p:grpSp>
      <p:grpSp>
        <p:nvGrpSpPr>
          <p:cNvPr id="21" name="组合 72"/>
          <p:cNvGrpSpPr/>
          <p:nvPr/>
        </p:nvGrpSpPr>
        <p:grpSpPr>
          <a:xfrm>
            <a:off x="8708148" y="3652632"/>
            <a:ext cx="1371126" cy="1415628"/>
            <a:chOff x="9242287" y="4454457"/>
            <a:chExt cx="1450658" cy="1498513"/>
          </a:xfrm>
        </p:grpSpPr>
        <p:sp>
          <p:nvSpPr>
            <p:cNvPr id="70" name="文本框 92"/>
            <p:cNvSpPr txBox="1"/>
            <p:nvPr/>
          </p:nvSpPr>
          <p:spPr>
            <a:xfrm>
              <a:off x="9362885" y="4454457"/>
              <a:ext cx="1262606" cy="374666"/>
            </a:xfrm>
            <a:prstGeom prst="rect">
              <a:avLst/>
            </a:prstGeom>
            <a:noFill/>
          </p:spPr>
          <p:txBody>
            <a:bodyPr wrap="square" rtlCol="0">
              <a:spAutoFit/>
            </a:bodyPr>
            <a:lstStyle/>
            <a:p>
              <a:pPr algn="ctr"/>
              <a:r>
                <a:rPr lang="zh-CN" altLang="en-US" dirty="0" smtClean="0">
                  <a:cs typeface="+mn-ea"/>
                  <a:sym typeface="+mn-lt"/>
                </a:rPr>
                <a:t>添加</a:t>
              </a:r>
              <a:r>
                <a:rPr lang="zh-CN" altLang="en-US" dirty="0">
                  <a:cs typeface="+mn-ea"/>
                  <a:sym typeface="+mn-lt"/>
                </a:rPr>
                <a:t>标题</a:t>
              </a:r>
            </a:p>
          </p:txBody>
        </p:sp>
        <p:sp>
          <p:nvSpPr>
            <p:cNvPr id="111" name="文本框 23"/>
            <p:cNvSpPr txBox="1"/>
            <p:nvPr/>
          </p:nvSpPr>
          <p:spPr>
            <a:xfrm>
              <a:off x="9242287" y="4923452"/>
              <a:ext cx="1450658" cy="1029518"/>
            </a:xfrm>
            <a:prstGeom prst="rect">
              <a:avLst/>
            </a:prstGeom>
            <a:noFill/>
          </p:spPr>
          <p:txBody>
            <a:bodyPr wrap="square" rtlCol="0">
              <a:spAutoFit/>
            </a:bodyPr>
            <a:lstStyle/>
            <a:p>
              <a:pPr algn="just">
                <a:lnSpc>
                  <a:spcPct val="130000"/>
                </a:lnSpc>
              </a:pPr>
              <a:r>
                <a:rPr lang="zh-CN" altLang="en-US" sz="1100" dirty="0">
                  <a:cs typeface="+mn-ea"/>
                  <a:sym typeface="+mn-lt"/>
                </a:rPr>
                <a:t>点击添加文字说明详情介绍点击添加文字说明详情介绍点击添加文字</a:t>
              </a:r>
            </a:p>
          </p:txBody>
        </p:sp>
      </p:grpSp>
      <p:grpSp>
        <p:nvGrpSpPr>
          <p:cNvPr id="22" name="组合 73"/>
          <p:cNvGrpSpPr/>
          <p:nvPr/>
        </p:nvGrpSpPr>
        <p:grpSpPr>
          <a:xfrm>
            <a:off x="1368957" y="1522973"/>
            <a:ext cx="2063555" cy="2569782"/>
            <a:chOff x="1506155" y="1066120"/>
            <a:chExt cx="2183536" cy="2719612"/>
          </a:xfrm>
        </p:grpSpPr>
        <p:grpSp>
          <p:nvGrpSpPr>
            <p:cNvPr id="23" name="组合 2"/>
            <p:cNvGrpSpPr/>
            <p:nvPr/>
          </p:nvGrpSpPr>
          <p:grpSpPr>
            <a:xfrm>
              <a:off x="1506155" y="1066120"/>
              <a:ext cx="2183536" cy="2719612"/>
              <a:chOff x="7380501" y="2927403"/>
              <a:chExt cx="2311884" cy="2880513"/>
            </a:xfrm>
          </p:grpSpPr>
          <p:sp>
            <p:nvSpPr>
              <p:cNvPr id="16"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椭圆 16"/>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椭圆 17"/>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6" name="文本框 101"/>
            <p:cNvSpPr txBox="1"/>
            <p:nvPr/>
          </p:nvSpPr>
          <p:spPr>
            <a:xfrm>
              <a:off x="1765494" y="1661339"/>
              <a:ext cx="976196" cy="521155"/>
            </a:xfrm>
            <a:prstGeom prst="rect">
              <a:avLst/>
            </a:prstGeom>
            <a:noFill/>
          </p:spPr>
          <p:txBody>
            <a:bodyPr wrap="square" rtlCol="0">
              <a:spAutoFit/>
            </a:bodyPr>
            <a:lstStyle/>
            <a:p>
              <a:pPr algn="ctr"/>
              <a:r>
                <a:rPr lang="en-US" altLang="zh-CN" sz="2600" dirty="0">
                  <a:solidFill>
                    <a:schemeClr val="accent1"/>
                  </a:solidFill>
                  <a:cs typeface="+mn-ea"/>
                  <a:sym typeface="+mn-lt"/>
                </a:rPr>
                <a:t>01</a:t>
              </a:r>
              <a:endParaRPr lang="zh-CN" altLang="en-US" sz="2600" dirty="0">
                <a:solidFill>
                  <a:schemeClr val="accent1"/>
                </a:solidFill>
                <a:cs typeface="+mn-ea"/>
                <a:sym typeface="+mn-lt"/>
              </a:endParaRPr>
            </a:p>
          </p:txBody>
        </p:sp>
      </p:grpSp>
      <p:grpSp>
        <p:nvGrpSpPr>
          <p:cNvPr id="24" name="组合 74"/>
          <p:cNvGrpSpPr/>
          <p:nvPr/>
        </p:nvGrpSpPr>
        <p:grpSpPr>
          <a:xfrm>
            <a:off x="3737013" y="1522973"/>
            <a:ext cx="2063555" cy="2569782"/>
            <a:chOff x="3954746" y="1066120"/>
            <a:chExt cx="2183536" cy="2719612"/>
          </a:xfrm>
        </p:grpSpPr>
        <p:grpSp>
          <p:nvGrpSpPr>
            <p:cNvPr id="25" name="组合 3"/>
            <p:cNvGrpSpPr/>
            <p:nvPr/>
          </p:nvGrpSpPr>
          <p:grpSpPr>
            <a:xfrm>
              <a:off x="3954746" y="1066120"/>
              <a:ext cx="2183536" cy="2719612"/>
              <a:chOff x="7380501" y="2927403"/>
              <a:chExt cx="2311884" cy="2880513"/>
            </a:xfrm>
          </p:grpSpPr>
          <p:sp>
            <p:nvSpPr>
              <p:cNvPr id="13"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椭圆 1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椭圆 1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7" name="文本框 102"/>
            <p:cNvSpPr txBox="1"/>
            <p:nvPr/>
          </p:nvSpPr>
          <p:spPr>
            <a:xfrm>
              <a:off x="4237634" y="1661339"/>
              <a:ext cx="976196" cy="521155"/>
            </a:xfrm>
            <a:prstGeom prst="rect">
              <a:avLst/>
            </a:prstGeom>
            <a:noFill/>
          </p:spPr>
          <p:txBody>
            <a:bodyPr wrap="square" rtlCol="0">
              <a:spAutoFit/>
            </a:bodyPr>
            <a:lstStyle/>
            <a:p>
              <a:pPr algn="ctr"/>
              <a:r>
                <a:rPr lang="en-US" altLang="zh-CN" sz="2600" dirty="0">
                  <a:solidFill>
                    <a:schemeClr val="accent2"/>
                  </a:solidFill>
                  <a:cs typeface="+mn-ea"/>
                  <a:sym typeface="+mn-lt"/>
                </a:rPr>
                <a:t>02</a:t>
              </a:r>
              <a:endParaRPr lang="zh-CN" altLang="en-US" sz="2600" dirty="0">
                <a:solidFill>
                  <a:schemeClr val="accent2"/>
                </a:solidFill>
                <a:cs typeface="+mn-ea"/>
                <a:sym typeface="+mn-lt"/>
              </a:endParaRPr>
            </a:p>
          </p:txBody>
        </p:sp>
      </p:grpSp>
      <p:grpSp>
        <p:nvGrpSpPr>
          <p:cNvPr id="26" name="组合 75"/>
          <p:cNvGrpSpPr/>
          <p:nvPr/>
        </p:nvGrpSpPr>
        <p:grpSpPr>
          <a:xfrm>
            <a:off x="6192228" y="1522973"/>
            <a:ext cx="2063555" cy="2569782"/>
            <a:chOff x="6505089" y="1066120"/>
            <a:chExt cx="2183536" cy="2719612"/>
          </a:xfrm>
        </p:grpSpPr>
        <p:grpSp>
          <p:nvGrpSpPr>
            <p:cNvPr id="27" name="组合 4"/>
            <p:cNvGrpSpPr/>
            <p:nvPr/>
          </p:nvGrpSpPr>
          <p:grpSpPr>
            <a:xfrm>
              <a:off x="6505089" y="1066120"/>
              <a:ext cx="2183536" cy="2719612"/>
              <a:chOff x="7380501" y="2927403"/>
              <a:chExt cx="2311884" cy="2880513"/>
            </a:xfrm>
          </p:grpSpPr>
          <p:sp>
            <p:nvSpPr>
              <p:cNvPr id="10"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椭圆 10"/>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椭圆 1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8" name="文本框 103"/>
            <p:cNvSpPr txBox="1"/>
            <p:nvPr/>
          </p:nvSpPr>
          <p:spPr>
            <a:xfrm>
              <a:off x="6763294" y="1661339"/>
              <a:ext cx="976196" cy="521155"/>
            </a:xfrm>
            <a:prstGeom prst="rect">
              <a:avLst/>
            </a:prstGeom>
            <a:noFill/>
          </p:spPr>
          <p:txBody>
            <a:bodyPr wrap="square" rtlCol="0">
              <a:spAutoFit/>
            </a:bodyPr>
            <a:lstStyle/>
            <a:p>
              <a:pPr algn="ctr"/>
              <a:r>
                <a:rPr lang="en-US" altLang="zh-CN" sz="2600" dirty="0">
                  <a:solidFill>
                    <a:schemeClr val="accent3"/>
                  </a:solidFill>
                  <a:cs typeface="+mn-ea"/>
                  <a:sym typeface="+mn-lt"/>
                </a:rPr>
                <a:t>03</a:t>
              </a:r>
              <a:endParaRPr lang="zh-CN" altLang="en-US" sz="2600" dirty="0">
                <a:solidFill>
                  <a:schemeClr val="accent3"/>
                </a:solidFill>
                <a:cs typeface="+mn-ea"/>
                <a:sym typeface="+mn-lt"/>
              </a:endParaRPr>
            </a:p>
          </p:txBody>
        </p:sp>
      </p:grpSp>
      <p:grpSp>
        <p:nvGrpSpPr>
          <p:cNvPr id="28" name="组合 76"/>
          <p:cNvGrpSpPr/>
          <p:nvPr/>
        </p:nvGrpSpPr>
        <p:grpSpPr>
          <a:xfrm>
            <a:off x="8633392" y="1522973"/>
            <a:ext cx="2063555" cy="2569782"/>
            <a:chOff x="9097714" y="1066120"/>
            <a:chExt cx="2183536" cy="2719612"/>
          </a:xfrm>
        </p:grpSpPr>
        <p:grpSp>
          <p:nvGrpSpPr>
            <p:cNvPr id="29" name="组合 5"/>
            <p:cNvGrpSpPr/>
            <p:nvPr/>
          </p:nvGrpSpPr>
          <p:grpSpPr>
            <a:xfrm>
              <a:off x="9097714" y="1066120"/>
              <a:ext cx="2183536" cy="2719612"/>
              <a:chOff x="7380501" y="2927403"/>
              <a:chExt cx="2311884" cy="2880513"/>
            </a:xfrm>
          </p:grpSpPr>
          <p:sp>
            <p:nvSpPr>
              <p:cNvPr id="7"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椭圆 7"/>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椭圆 8"/>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9" name="文本框 104"/>
            <p:cNvSpPr txBox="1"/>
            <p:nvPr/>
          </p:nvSpPr>
          <p:spPr>
            <a:xfrm>
              <a:off x="9342802" y="1661339"/>
              <a:ext cx="976196" cy="521155"/>
            </a:xfrm>
            <a:prstGeom prst="rect">
              <a:avLst/>
            </a:prstGeom>
            <a:noFill/>
          </p:spPr>
          <p:txBody>
            <a:bodyPr wrap="square" rtlCol="0">
              <a:spAutoFit/>
            </a:bodyPr>
            <a:lstStyle/>
            <a:p>
              <a:pPr algn="ctr"/>
              <a:r>
                <a:rPr lang="en-US" altLang="zh-CN" sz="2600" dirty="0">
                  <a:solidFill>
                    <a:schemeClr val="accent4"/>
                  </a:solidFill>
                  <a:cs typeface="+mn-ea"/>
                  <a:sym typeface="+mn-lt"/>
                </a:rPr>
                <a:t>04</a:t>
              </a:r>
              <a:endParaRPr lang="zh-CN" altLang="en-US" sz="2600" dirty="0">
                <a:solidFill>
                  <a:schemeClr val="accent4"/>
                </a:solidFill>
                <a:cs typeface="+mn-ea"/>
                <a:sym typeface="+mn-lt"/>
              </a:endParaRPr>
            </a:p>
          </p:txBody>
        </p:sp>
      </p:grpSp>
    </p:spTree>
  </p:cSld>
  <p:clrMapOvr>
    <a:masterClrMapping/>
  </p:clrMapOvr>
  <p:transition spd="slow" advClick="0" advTm="0">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49192" y="2018716"/>
            <a:ext cx="2798188" cy="3238229"/>
            <a:chOff x="4615752" y="1715087"/>
            <a:chExt cx="2960497" cy="3427827"/>
          </a:xfrm>
        </p:grpSpPr>
        <p:grpSp>
          <p:nvGrpSpPr>
            <p:cNvPr id="3" name="组合 2"/>
            <p:cNvGrpSpPr/>
            <p:nvPr/>
          </p:nvGrpSpPr>
          <p:grpSpPr>
            <a:xfrm>
              <a:off x="4913081" y="1957629"/>
              <a:ext cx="1638286" cy="535324"/>
              <a:chOff x="5341758" y="1852276"/>
              <a:chExt cx="1638286" cy="535324"/>
            </a:xfrm>
          </p:grpSpPr>
          <p:sp>
            <p:nvSpPr>
              <p:cNvPr id="19" name="任意多边形 18"/>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75000"/>
                    </a:schemeClr>
                  </a:gs>
                </a:gsLst>
                <a:lin ang="2700000" scaled="1"/>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sp>
            <p:nvSpPr>
              <p:cNvPr id="20" name="任意多边形 19"/>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1"/>
              </a:solidFill>
              <a:ln w="19050">
                <a:solidFill>
                  <a:schemeClr val="accent1">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grpSp>
        <p:grpSp>
          <p:nvGrpSpPr>
            <p:cNvPr id="4" name="组合 3"/>
            <p:cNvGrpSpPr/>
            <p:nvPr/>
          </p:nvGrpSpPr>
          <p:grpSpPr>
            <a:xfrm rot="3600000">
              <a:off x="6124689" y="2266568"/>
              <a:ext cx="1638286" cy="535324"/>
              <a:chOff x="5341758" y="1852276"/>
              <a:chExt cx="1638286" cy="535324"/>
            </a:xfrm>
          </p:grpSpPr>
          <p:sp>
            <p:nvSpPr>
              <p:cNvPr id="17" name="任意多边形 16"/>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207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sp>
            <p:nvSpPr>
              <p:cNvPr id="18" name="任意多边形 17"/>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F0000"/>
              </a:solidFill>
              <a:ln w="19050">
                <a:solidFill>
                  <a:schemeClr val="tx2">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grpSp>
        <p:grpSp>
          <p:nvGrpSpPr>
            <p:cNvPr id="5" name="组合 4"/>
            <p:cNvGrpSpPr/>
            <p:nvPr/>
          </p:nvGrpSpPr>
          <p:grpSpPr>
            <a:xfrm rot="7200000">
              <a:off x="6489444" y="3465182"/>
              <a:ext cx="1638286" cy="535324"/>
              <a:chOff x="5341758" y="1852276"/>
              <a:chExt cx="1638286" cy="535324"/>
            </a:xfrm>
          </p:grpSpPr>
          <p:sp>
            <p:nvSpPr>
              <p:cNvPr id="15" name="任意多边形 14"/>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171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sp>
            <p:nvSpPr>
              <p:cNvPr id="16" name="任意多边形 15"/>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lumMod val="75000"/>
                </a:schemeClr>
              </a:solidFill>
              <a:ln w="19050">
                <a:solidFill>
                  <a:schemeClr val="accent6">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grpSp>
        <p:grpSp>
          <p:nvGrpSpPr>
            <p:cNvPr id="6" name="组合 5"/>
            <p:cNvGrpSpPr/>
            <p:nvPr/>
          </p:nvGrpSpPr>
          <p:grpSpPr>
            <a:xfrm flipH="1" flipV="1">
              <a:off x="5640634" y="4365048"/>
              <a:ext cx="1638286" cy="535324"/>
              <a:chOff x="5341758" y="1852276"/>
              <a:chExt cx="1638286" cy="535324"/>
            </a:xfrm>
          </p:grpSpPr>
          <p:sp>
            <p:nvSpPr>
              <p:cNvPr id="13" name="任意多边形 12"/>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135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cs typeface="+mn-ea"/>
                  <a:sym typeface="+mn-lt"/>
                </a:endParaRPr>
              </a:p>
            </p:txBody>
          </p:sp>
          <p:sp>
            <p:nvSpPr>
              <p:cNvPr id="14" name="任意多边形 13"/>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4"/>
              </a:solidFill>
              <a:ln w="19050">
                <a:solidFill>
                  <a:schemeClr val="accent4">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grpSp>
        <p:grpSp>
          <p:nvGrpSpPr>
            <p:cNvPr id="7" name="组合 6"/>
            <p:cNvGrpSpPr/>
            <p:nvPr/>
          </p:nvGrpSpPr>
          <p:grpSpPr>
            <a:xfrm rot="3600000" flipH="1" flipV="1">
              <a:off x="4429026" y="4056109"/>
              <a:ext cx="1638286" cy="535324"/>
              <a:chOff x="5341758" y="1852276"/>
              <a:chExt cx="1638286" cy="535324"/>
            </a:xfrm>
          </p:grpSpPr>
          <p:sp>
            <p:nvSpPr>
              <p:cNvPr id="11" name="任意多边形 10"/>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99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sp>
            <p:nvSpPr>
              <p:cNvPr id="12" name="任意多边形 11"/>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3"/>
              </a:solidFill>
              <a:ln w="19050">
                <a:solidFill>
                  <a:schemeClr val="accent3">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grpSp>
        <p:grpSp>
          <p:nvGrpSpPr>
            <p:cNvPr id="8" name="组合 7"/>
            <p:cNvGrpSpPr/>
            <p:nvPr/>
          </p:nvGrpSpPr>
          <p:grpSpPr>
            <a:xfrm rot="7200000" flipH="1" flipV="1">
              <a:off x="4064271" y="2857495"/>
              <a:ext cx="1638286" cy="535324"/>
              <a:chOff x="5341758" y="1852276"/>
              <a:chExt cx="1638286" cy="535324"/>
            </a:xfrm>
          </p:grpSpPr>
          <p:sp>
            <p:nvSpPr>
              <p:cNvPr id="9" name="任意多边形 8"/>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75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sp>
            <p:nvSpPr>
              <p:cNvPr id="10" name="任意多边形 9"/>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accent2"/>
              </a:solidFill>
              <a:ln w="19050">
                <a:solidFill>
                  <a:schemeClr val="accent2">
                    <a:lumMod val="50000"/>
                  </a:schemeClr>
                </a:solidFill>
              </a:ln>
              <a:effectLst>
                <a:softEdge rad="25400"/>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grpSp>
      </p:grpSp>
      <p:grpSp>
        <p:nvGrpSpPr>
          <p:cNvPr id="21" name="组合 54"/>
          <p:cNvGrpSpPr/>
          <p:nvPr/>
        </p:nvGrpSpPr>
        <p:grpSpPr>
          <a:xfrm flipH="1" flipV="1">
            <a:off x="2428529" y="2345733"/>
            <a:ext cx="1976972" cy="658724"/>
            <a:chOff x="5271455" y="4628205"/>
            <a:chExt cx="2091646" cy="697292"/>
          </a:xfrm>
        </p:grpSpPr>
        <p:sp>
          <p:nvSpPr>
            <p:cNvPr id="56" name="椭圆 55"/>
            <p:cNvSpPr/>
            <p:nvPr/>
          </p:nvSpPr>
          <p:spPr>
            <a:xfrm>
              <a:off x="527145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任意多边形 56"/>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2" name="组合 57"/>
          <p:cNvGrpSpPr/>
          <p:nvPr/>
        </p:nvGrpSpPr>
        <p:grpSpPr>
          <a:xfrm flipH="1">
            <a:off x="2495949" y="4325630"/>
            <a:ext cx="1976972" cy="658724"/>
            <a:chOff x="5271455" y="4628205"/>
            <a:chExt cx="2091646" cy="697292"/>
          </a:xfrm>
        </p:grpSpPr>
        <p:sp>
          <p:nvSpPr>
            <p:cNvPr id="59" name="椭圆 58"/>
            <p:cNvSpPr/>
            <p:nvPr/>
          </p:nvSpPr>
          <p:spPr>
            <a:xfrm>
              <a:off x="527145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0" name="任意多边形 59"/>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3" name="组合 60"/>
          <p:cNvGrpSpPr/>
          <p:nvPr/>
        </p:nvGrpSpPr>
        <p:grpSpPr>
          <a:xfrm flipV="1">
            <a:off x="7011977" y="2366728"/>
            <a:ext cx="1970969" cy="658724"/>
            <a:chOff x="5277805" y="4628205"/>
            <a:chExt cx="2085296" cy="697292"/>
          </a:xfrm>
        </p:grpSpPr>
        <p:sp>
          <p:nvSpPr>
            <p:cNvPr id="62" name="椭圆 61"/>
            <p:cNvSpPr/>
            <p:nvPr/>
          </p:nvSpPr>
          <p:spPr>
            <a:xfrm>
              <a:off x="527780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3" name="任意多边形 62"/>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4" name="组合 63"/>
          <p:cNvGrpSpPr/>
          <p:nvPr/>
        </p:nvGrpSpPr>
        <p:grpSpPr>
          <a:xfrm>
            <a:off x="7014947" y="4313244"/>
            <a:ext cx="1970969" cy="658724"/>
            <a:chOff x="5277805" y="4628205"/>
            <a:chExt cx="2085296" cy="697292"/>
          </a:xfrm>
        </p:grpSpPr>
        <p:sp>
          <p:nvSpPr>
            <p:cNvPr id="65" name="椭圆 64"/>
            <p:cNvSpPr/>
            <p:nvPr/>
          </p:nvSpPr>
          <p:spPr>
            <a:xfrm>
              <a:off x="527780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任意多边形 65"/>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9" name="文本框 117"/>
          <p:cNvSpPr txBox="1"/>
          <p:nvPr/>
        </p:nvSpPr>
        <p:spPr>
          <a:xfrm>
            <a:off x="5379441" y="3240089"/>
            <a:ext cx="908741" cy="746439"/>
          </a:xfrm>
          <a:prstGeom prst="rect">
            <a:avLst/>
          </a:prstGeom>
          <a:noFill/>
        </p:spPr>
        <p:txBody>
          <a:bodyPr wrap="square" lIns="86411" tIns="43205" rIns="86411" bIns="43205" rtlCol="0">
            <a:spAutoFit/>
          </a:bodyPr>
          <a:lstStyle/>
          <a:p>
            <a:pPr algn="ctr"/>
            <a:r>
              <a:rPr lang="zh-CN" altLang="en-US" sz="2100" b="1" dirty="0">
                <a:solidFill>
                  <a:srgbClr val="0070C0"/>
                </a:solidFill>
                <a:cs typeface="+mn-ea"/>
                <a:sym typeface="+mn-lt"/>
              </a:rPr>
              <a:t>添加</a:t>
            </a:r>
            <a:endParaRPr lang="en-US" altLang="zh-CN" sz="2100" b="1" dirty="0">
              <a:solidFill>
                <a:srgbClr val="0070C0"/>
              </a:solidFill>
              <a:cs typeface="+mn-ea"/>
              <a:sym typeface="+mn-lt"/>
            </a:endParaRPr>
          </a:p>
          <a:p>
            <a:pPr algn="ctr"/>
            <a:r>
              <a:rPr lang="zh-CN" altLang="en-US" sz="2100" b="1" dirty="0">
                <a:solidFill>
                  <a:srgbClr val="0070C0"/>
                </a:solidFill>
                <a:cs typeface="+mn-ea"/>
                <a:sym typeface="+mn-lt"/>
              </a:rPr>
              <a:t>标题</a:t>
            </a:r>
          </a:p>
        </p:txBody>
      </p:sp>
      <p:grpSp>
        <p:nvGrpSpPr>
          <p:cNvPr id="25" name="组合 79"/>
          <p:cNvGrpSpPr/>
          <p:nvPr/>
        </p:nvGrpSpPr>
        <p:grpSpPr>
          <a:xfrm>
            <a:off x="2318994" y="1435383"/>
            <a:ext cx="1764619" cy="925394"/>
            <a:chOff x="2453507" y="1519421"/>
            <a:chExt cx="1866975" cy="979575"/>
          </a:xfrm>
        </p:grpSpPr>
        <p:sp>
          <p:nvSpPr>
            <p:cNvPr id="81" name="文本框 70"/>
            <p:cNvSpPr txBox="1"/>
            <p:nvPr/>
          </p:nvSpPr>
          <p:spPr>
            <a:xfrm>
              <a:off x="2826633" y="1600560"/>
              <a:ext cx="1493849" cy="342086"/>
            </a:xfrm>
            <a:prstGeom prst="rect">
              <a:avLst/>
            </a:prstGeom>
            <a:noFill/>
          </p:spPr>
          <p:txBody>
            <a:bodyPr wrap="square" rtlCol="0">
              <a:spAutoFit/>
            </a:bodyPr>
            <a:lstStyle/>
            <a:p>
              <a:r>
                <a:rPr lang="zh-CN" altLang="en-US" sz="1500" dirty="0">
                  <a:solidFill>
                    <a:schemeClr val="accent2"/>
                  </a:solidFill>
                  <a:cs typeface="+mn-ea"/>
                  <a:sym typeface="+mn-lt"/>
                </a:rPr>
                <a:t>添加标题</a:t>
              </a:r>
            </a:p>
          </p:txBody>
        </p:sp>
        <p:sp>
          <p:nvSpPr>
            <p:cNvPr id="82" name="文本框 72"/>
            <p:cNvSpPr txBox="1"/>
            <p:nvPr/>
          </p:nvSpPr>
          <p:spPr>
            <a:xfrm>
              <a:off x="2453507" y="1519421"/>
              <a:ext cx="606286" cy="472405"/>
            </a:xfrm>
            <a:prstGeom prst="rect">
              <a:avLst/>
            </a:prstGeom>
            <a:noFill/>
          </p:spPr>
          <p:txBody>
            <a:bodyPr wrap="square" rtlCol="0">
              <a:spAutoFit/>
            </a:bodyPr>
            <a:lstStyle/>
            <a:p>
              <a:r>
                <a:rPr lang="en-US" altLang="zh-CN" sz="2300" dirty="0">
                  <a:solidFill>
                    <a:schemeClr val="accent2"/>
                  </a:solidFill>
                  <a:cs typeface="+mn-ea"/>
                  <a:sym typeface="+mn-lt"/>
                </a:rPr>
                <a:t>02</a:t>
              </a:r>
              <a:endParaRPr lang="zh-CN" altLang="en-US" sz="2300" dirty="0">
                <a:solidFill>
                  <a:schemeClr val="accent2"/>
                </a:solidFill>
                <a:cs typeface="+mn-ea"/>
                <a:sym typeface="+mn-lt"/>
              </a:endParaRPr>
            </a:p>
          </p:txBody>
        </p:sp>
        <p:sp>
          <p:nvSpPr>
            <p:cNvPr id="83" name="文本框 129"/>
            <p:cNvSpPr txBox="1"/>
            <p:nvPr/>
          </p:nvSpPr>
          <p:spPr>
            <a:xfrm>
              <a:off x="2463032" y="1912562"/>
              <a:ext cx="1824787" cy="58643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点击添加文字说明详情介绍点击添加文字说明详情介绍</a:t>
              </a:r>
            </a:p>
          </p:txBody>
        </p:sp>
      </p:grpSp>
      <p:grpSp>
        <p:nvGrpSpPr>
          <p:cNvPr id="26" name="组合 83"/>
          <p:cNvGrpSpPr/>
          <p:nvPr/>
        </p:nvGrpSpPr>
        <p:grpSpPr>
          <a:xfrm>
            <a:off x="4873223" y="1040952"/>
            <a:ext cx="1777580" cy="920980"/>
            <a:chOff x="5155891" y="1370184"/>
            <a:chExt cx="1880688" cy="974903"/>
          </a:xfrm>
        </p:grpSpPr>
        <p:sp>
          <p:nvSpPr>
            <p:cNvPr id="85" name="文本框 91"/>
            <p:cNvSpPr txBox="1"/>
            <p:nvPr/>
          </p:nvSpPr>
          <p:spPr>
            <a:xfrm>
              <a:off x="5542730" y="1464024"/>
              <a:ext cx="1493849" cy="342086"/>
            </a:xfrm>
            <a:prstGeom prst="rect">
              <a:avLst/>
            </a:prstGeom>
            <a:noFill/>
          </p:spPr>
          <p:txBody>
            <a:bodyPr wrap="square" rtlCol="0">
              <a:spAutoFit/>
            </a:bodyPr>
            <a:lstStyle/>
            <a:p>
              <a:r>
                <a:rPr lang="zh-CN" altLang="en-US" sz="1500" dirty="0">
                  <a:solidFill>
                    <a:schemeClr val="accent1"/>
                  </a:solidFill>
                  <a:cs typeface="+mn-ea"/>
                  <a:sym typeface="+mn-lt"/>
                </a:rPr>
                <a:t>添加标题</a:t>
              </a:r>
            </a:p>
          </p:txBody>
        </p:sp>
        <p:sp>
          <p:nvSpPr>
            <p:cNvPr id="86" name="文本框 93"/>
            <p:cNvSpPr txBox="1"/>
            <p:nvPr/>
          </p:nvSpPr>
          <p:spPr>
            <a:xfrm>
              <a:off x="5156903" y="1370184"/>
              <a:ext cx="531133" cy="861974"/>
            </a:xfrm>
            <a:prstGeom prst="rect">
              <a:avLst/>
            </a:prstGeom>
            <a:noFill/>
          </p:spPr>
          <p:txBody>
            <a:bodyPr wrap="square" rtlCol="0">
              <a:spAutoFit/>
            </a:bodyPr>
            <a:lstStyle/>
            <a:p>
              <a:r>
                <a:rPr lang="en-US" altLang="zh-CN" sz="2300" dirty="0">
                  <a:solidFill>
                    <a:schemeClr val="accent1"/>
                  </a:solidFill>
                  <a:cs typeface="+mn-ea"/>
                  <a:sym typeface="+mn-lt"/>
                </a:rPr>
                <a:t>01</a:t>
              </a:r>
              <a:endParaRPr lang="zh-CN" altLang="en-US" sz="2300" dirty="0">
                <a:solidFill>
                  <a:schemeClr val="accent1"/>
                </a:solidFill>
                <a:cs typeface="+mn-ea"/>
                <a:sym typeface="+mn-lt"/>
              </a:endParaRPr>
            </a:p>
          </p:txBody>
        </p:sp>
        <p:sp>
          <p:nvSpPr>
            <p:cNvPr id="87" name="文本框 129"/>
            <p:cNvSpPr txBox="1"/>
            <p:nvPr/>
          </p:nvSpPr>
          <p:spPr>
            <a:xfrm>
              <a:off x="5155891" y="1758653"/>
              <a:ext cx="1824787" cy="58643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点击添加文字说明详情介绍点击添加文字说明详情介绍</a:t>
              </a:r>
            </a:p>
          </p:txBody>
        </p:sp>
      </p:grpSp>
      <p:grpSp>
        <p:nvGrpSpPr>
          <p:cNvPr id="27" name="组合 87"/>
          <p:cNvGrpSpPr/>
          <p:nvPr/>
        </p:nvGrpSpPr>
        <p:grpSpPr>
          <a:xfrm>
            <a:off x="7461564" y="1471211"/>
            <a:ext cx="1788623" cy="912607"/>
            <a:chOff x="7894373" y="1532956"/>
            <a:chExt cx="1892372" cy="966040"/>
          </a:xfrm>
        </p:grpSpPr>
        <p:sp>
          <p:nvSpPr>
            <p:cNvPr id="89" name="文本框 87"/>
            <p:cNvSpPr txBox="1"/>
            <p:nvPr/>
          </p:nvSpPr>
          <p:spPr>
            <a:xfrm>
              <a:off x="8292896" y="1614097"/>
              <a:ext cx="1493849" cy="342086"/>
            </a:xfrm>
            <a:prstGeom prst="rect">
              <a:avLst/>
            </a:prstGeom>
            <a:noFill/>
          </p:spPr>
          <p:txBody>
            <a:bodyPr wrap="square" rtlCol="0">
              <a:spAutoFit/>
            </a:bodyPr>
            <a:lstStyle/>
            <a:p>
              <a:r>
                <a:rPr lang="zh-CN" altLang="en-US" sz="1500" dirty="0">
                  <a:solidFill>
                    <a:schemeClr val="tx2"/>
                  </a:solidFill>
                  <a:cs typeface="+mn-ea"/>
                  <a:sym typeface="+mn-lt"/>
                </a:rPr>
                <a:t>添加标题</a:t>
              </a:r>
            </a:p>
          </p:txBody>
        </p:sp>
        <p:sp>
          <p:nvSpPr>
            <p:cNvPr id="90" name="文本框 89"/>
            <p:cNvSpPr txBox="1"/>
            <p:nvPr/>
          </p:nvSpPr>
          <p:spPr>
            <a:xfrm>
              <a:off x="7894373" y="1532956"/>
              <a:ext cx="602345" cy="472405"/>
            </a:xfrm>
            <a:prstGeom prst="rect">
              <a:avLst/>
            </a:prstGeom>
            <a:noFill/>
          </p:spPr>
          <p:txBody>
            <a:bodyPr wrap="square" rtlCol="0">
              <a:spAutoFit/>
            </a:bodyPr>
            <a:lstStyle/>
            <a:p>
              <a:r>
                <a:rPr lang="en-US" altLang="zh-CN" sz="2300" dirty="0">
                  <a:solidFill>
                    <a:schemeClr val="tx2"/>
                  </a:solidFill>
                  <a:cs typeface="+mn-ea"/>
                  <a:sym typeface="+mn-lt"/>
                </a:rPr>
                <a:t>06</a:t>
              </a:r>
              <a:endParaRPr lang="zh-CN" altLang="en-US" sz="2300" dirty="0">
                <a:solidFill>
                  <a:schemeClr val="tx2"/>
                </a:solidFill>
                <a:cs typeface="+mn-ea"/>
                <a:sym typeface="+mn-lt"/>
              </a:endParaRPr>
            </a:p>
          </p:txBody>
        </p:sp>
        <p:sp>
          <p:nvSpPr>
            <p:cNvPr id="91" name="文本框 129"/>
            <p:cNvSpPr txBox="1"/>
            <p:nvPr/>
          </p:nvSpPr>
          <p:spPr>
            <a:xfrm>
              <a:off x="7938291" y="1912562"/>
              <a:ext cx="1824787" cy="58643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点击添加文字说明详情介绍点击添加文字说明详情介绍</a:t>
              </a:r>
            </a:p>
          </p:txBody>
        </p:sp>
      </p:grpSp>
      <p:grpSp>
        <p:nvGrpSpPr>
          <p:cNvPr id="28" name="组合 91"/>
          <p:cNvGrpSpPr/>
          <p:nvPr/>
        </p:nvGrpSpPr>
        <p:grpSpPr>
          <a:xfrm>
            <a:off x="2424027" y="4049529"/>
            <a:ext cx="1764621" cy="946170"/>
            <a:chOff x="2564630" y="4189071"/>
            <a:chExt cx="1866977" cy="1001568"/>
          </a:xfrm>
        </p:grpSpPr>
        <p:sp>
          <p:nvSpPr>
            <p:cNvPr id="93" name="文本框 80"/>
            <p:cNvSpPr txBox="1"/>
            <p:nvPr/>
          </p:nvSpPr>
          <p:spPr>
            <a:xfrm>
              <a:off x="2937758" y="4270208"/>
              <a:ext cx="1493849" cy="342086"/>
            </a:xfrm>
            <a:prstGeom prst="rect">
              <a:avLst/>
            </a:prstGeom>
            <a:noFill/>
          </p:spPr>
          <p:txBody>
            <a:bodyPr wrap="square" rtlCol="0">
              <a:spAutoFit/>
            </a:bodyPr>
            <a:lstStyle/>
            <a:p>
              <a:r>
                <a:rPr lang="zh-CN" altLang="en-US" sz="1500" dirty="0">
                  <a:solidFill>
                    <a:schemeClr val="accent3"/>
                  </a:solidFill>
                  <a:cs typeface="+mn-ea"/>
                  <a:sym typeface="+mn-lt"/>
                </a:rPr>
                <a:t>添加标题</a:t>
              </a:r>
            </a:p>
          </p:txBody>
        </p:sp>
        <p:sp>
          <p:nvSpPr>
            <p:cNvPr id="94" name="文本框 82"/>
            <p:cNvSpPr txBox="1"/>
            <p:nvPr/>
          </p:nvSpPr>
          <p:spPr>
            <a:xfrm>
              <a:off x="2564630" y="4189071"/>
              <a:ext cx="568303" cy="472405"/>
            </a:xfrm>
            <a:prstGeom prst="rect">
              <a:avLst/>
            </a:prstGeom>
            <a:noFill/>
          </p:spPr>
          <p:txBody>
            <a:bodyPr wrap="square" rtlCol="0">
              <a:spAutoFit/>
            </a:bodyPr>
            <a:lstStyle/>
            <a:p>
              <a:r>
                <a:rPr lang="en-US" altLang="zh-CN" sz="2300" dirty="0">
                  <a:solidFill>
                    <a:schemeClr val="accent3"/>
                  </a:solidFill>
                  <a:cs typeface="+mn-ea"/>
                  <a:sym typeface="+mn-lt"/>
                </a:rPr>
                <a:t>03</a:t>
              </a:r>
              <a:endParaRPr lang="zh-CN" altLang="en-US" sz="2300" dirty="0">
                <a:solidFill>
                  <a:schemeClr val="accent3"/>
                </a:solidFill>
                <a:cs typeface="+mn-ea"/>
                <a:sym typeface="+mn-lt"/>
              </a:endParaRPr>
            </a:p>
          </p:txBody>
        </p:sp>
        <p:sp>
          <p:nvSpPr>
            <p:cNvPr id="95" name="文本框 129"/>
            <p:cNvSpPr txBox="1"/>
            <p:nvPr/>
          </p:nvSpPr>
          <p:spPr>
            <a:xfrm>
              <a:off x="2579966" y="4604205"/>
              <a:ext cx="1824787" cy="58643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点击添加文字说明详情介绍点击添加文字说明详情介绍</a:t>
              </a:r>
            </a:p>
          </p:txBody>
        </p:sp>
      </p:grpSp>
      <p:grpSp>
        <p:nvGrpSpPr>
          <p:cNvPr id="29" name="组合 95"/>
          <p:cNvGrpSpPr/>
          <p:nvPr/>
        </p:nvGrpSpPr>
        <p:grpSpPr>
          <a:xfrm>
            <a:off x="4898180" y="5085063"/>
            <a:ext cx="1776624" cy="1006033"/>
            <a:chOff x="5182299" y="5382794"/>
            <a:chExt cx="1879677" cy="1064936"/>
          </a:xfrm>
        </p:grpSpPr>
        <p:sp>
          <p:nvSpPr>
            <p:cNvPr id="97" name="文本框 95"/>
            <p:cNvSpPr txBox="1"/>
            <p:nvPr/>
          </p:nvSpPr>
          <p:spPr>
            <a:xfrm>
              <a:off x="5568128" y="5463933"/>
              <a:ext cx="1493848" cy="342086"/>
            </a:xfrm>
            <a:prstGeom prst="rect">
              <a:avLst/>
            </a:prstGeom>
            <a:noFill/>
          </p:spPr>
          <p:txBody>
            <a:bodyPr wrap="square" rtlCol="0">
              <a:spAutoFit/>
            </a:bodyPr>
            <a:lstStyle/>
            <a:p>
              <a:r>
                <a:rPr lang="zh-CN" altLang="en-US" sz="1500" dirty="0">
                  <a:solidFill>
                    <a:schemeClr val="accent4"/>
                  </a:solidFill>
                  <a:cs typeface="+mn-ea"/>
                  <a:sym typeface="+mn-lt"/>
                </a:rPr>
                <a:t>添加标题</a:t>
              </a:r>
            </a:p>
          </p:txBody>
        </p:sp>
        <p:sp>
          <p:nvSpPr>
            <p:cNvPr id="98" name="文本框 97"/>
            <p:cNvSpPr txBox="1"/>
            <p:nvPr/>
          </p:nvSpPr>
          <p:spPr>
            <a:xfrm>
              <a:off x="5182299" y="5382794"/>
              <a:ext cx="608148" cy="472405"/>
            </a:xfrm>
            <a:prstGeom prst="rect">
              <a:avLst/>
            </a:prstGeom>
            <a:noFill/>
          </p:spPr>
          <p:txBody>
            <a:bodyPr wrap="square" rtlCol="0">
              <a:spAutoFit/>
            </a:bodyPr>
            <a:lstStyle/>
            <a:p>
              <a:r>
                <a:rPr lang="en-US" altLang="zh-CN" sz="2300" dirty="0">
                  <a:solidFill>
                    <a:schemeClr val="accent4"/>
                  </a:solidFill>
                  <a:cs typeface="+mn-ea"/>
                  <a:sym typeface="+mn-lt"/>
                </a:rPr>
                <a:t>04</a:t>
              </a:r>
              <a:endParaRPr lang="zh-CN" altLang="en-US" sz="2300" dirty="0">
                <a:solidFill>
                  <a:schemeClr val="accent4"/>
                </a:solidFill>
                <a:cs typeface="+mn-ea"/>
                <a:sym typeface="+mn-lt"/>
              </a:endParaRPr>
            </a:p>
          </p:txBody>
        </p:sp>
        <p:sp>
          <p:nvSpPr>
            <p:cNvPr id="99" name="文本框 129"/>
            <p:cNvSpPr txBox="1"/>
            <p:nvPr/>
          </p:nvSpPr>
          <p:spPr>
            <a:xfrm>
              <a:off x="5183605" y="5861296"/>
              <a:ext cx="1824787" cy="58643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点击添加文字说明详情介绍点击添加文字说明详情介绍</a:t>
              </a:r>
            </a:p>
          </p:txBody>
        </p:sp>
      </p:grpSp>
      <p:grpSp>
        <p:nvGrpSpPr>
          <p:cNvPr id="30" name="组合 99"/>
          <p:cNvGrpSpPr/>
          <p:nvPr/>
        </p:nvGrpSpPr>
        <p:grpSpPr>
          <a:xfrm>
            <a:off x="7475969" y="4069535"/>
            <a:ext cx="1776622" cy="926162"/>
            <a:chOff x="7909613" y="4210248"/>
            <a:chExt cx="1879675" cy="980389"/>
          </a:xfrm>
        </p:grpSpPr>
        <p:sp>
          <p:nvSpPr>
            <p:cNvPr id="101" name="文本框 102"/>
            <p:cNvSpPr txBox="1"/>
            <p:nvPr/>
          </p:nvSpPr>
          <p:spPr>
            <a:xfrm>
              <a:off x="8295439" y="4291387"/>
              <a:ext cx="1493849" cy="342086"/>
            </a:xfrm>
            <a:prstGeom prst="rect">
              <a:avLst/>
            </a:prstGeom>
            <a:noFill/>
          </p:spPr>
          <p:txBody>
            <a:bodyPr wrap="square" rtlCol="0">
              <a:spAutoFit/>
            </a:bodyPr>
            <a:lstStyle/>
            <a:p>
              <a:r>
                <a:rPr lang="zh-CN" altLang="en-US" sz="1500" dirty="0">
                  <a:solidFill>
                    <a:schemeClr val="accent6"/>
                  </a:solidFill>
                  <a:cs typeface="+mn-ea"/>
                  <a:sym typeface="+mn-lt"/>
                </a:rPr>
                <a:t>添加标题</a:t>
              </a:r>
            </a:p>
          </p:txBody>
        </p:sp>
        <p:sp>
          <p:nvSpPr>
            <p:cNvPr id="102" name="文本框 104"/>
            <p:cNvSpPr txBox="1"/>
            <p:nvPr/>
          </p:nvSpPr>
          <p:spPr>
            <a:xfrm>
              <a:off x="7909613" y="4210248"/>
              <a:ext cx="623676" cy="472405"/>
            </a:xfrm>
            <a:prstGeom prst="rect">
              <a:avLst/>
            </a:prstGeom>
            <a:noFill/>
          </p:spPr>
          <p:txBody>
            <a:bodyPr wrap="square" rtlCol="0">
              <a:spAutoFit/>
            </a:bodyPr>
            <a:lstStyle/>
            <a:p>
              <a:r>
                <a:rPr lang="en-US" altLang="zh-CN" sz="2300" dirty="0">
                  <a:solidFill>
                    <a:schemeClr val="accent6"/>
                  </a:solidFill>
                  <a:cs typeface="+mn-ea"/>
                  <a:sym typeface="+mn-lt"/>
                </a:rPr>
                <a:t>05</a:t>
              </a:r>
              <a:endParaRPr lang="zh-CN" altLang="en-US" sz="2300" dirty="0">
                <a:solidFill>
                  <a:schemeClr val="accent6"/>
                </a:solidFill>
                <a:cs typeface="+mn-ea"/>
                <a:sym typeface="+mn-lt"/>
              </a:endParaRPr>
            </a:p>
          </p:txBody>
        </p:sp>
        <p:sp>
          <p:nvSpPr>
            <p:cNvPr id="103" name="文本框 129"/>
            <p:cNvSpPr txBox="1"/>
            <p:nvPr/>
          </p:nvSpPr>
          <p:spPr>
            <a:xfrm>
              <a:off x="7928225" y="4604203"/>
              <a:ext cx="1824787" cy="586434"/>
            </a:xfrm>
            <a:prstGeom prst="rect">
              <a:avLst/>
            </a:prstGeom>
            <a:noFill/>
          </p:spPr>
          <p:txBody>
            <a:bodyPr wrap="square" rtlCol="0">
              <a:spAutoFit/>
            </a:bodyPr>
            <a:lstStyle/>
            <a:p>
              <a:pPr algn="just">
                <a:lnSpc>
                  <a:spcPct val="150000"/>
                </a:lnSpc>
              </a:pPr>
              <a:r>
                <a:rPr lang="zh-CN" altLang="en-US" sz="1000" dirty="0">
                  <a:cs typeface="+mn-ea"/>
                  <a:sym typeface="+mn-lt"/>
                </a:rPr>
                <a:t>点击添加文字说明详情介绍点击添加文字说明详情介绍</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randombar(horizontal)">
                                      <p:cBhvr>
                                        <p:cTn id="11" dur="500"/>
                                        <p:tgtEl>
                                          <p:spTgt spid="79"/>
                                        </p:tgtEl>
                                      </p:cBhvr>
                                    </p:animEffect>
                                  </p:childTnLst>
                                </p:cTn>
                              </p:par>
                            </p:childTnLst>
                          </p:cTn>
                        </p:par>
                        <p:par>
                          <p:cTn id="12" fill="hold">
                            <p:stCondLst>
                              <p:cond delay="2500"/>
                            </p:stCondLst>
                            <p:childTnLst>
                              <p:par>
                                <p:cTn id="13" presetID="22" presetClass="entr" presetSubtype="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par>
                                <p:cTn id="29" presetID="22" presetClass="entr" presetSubtype="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par>
                                <p:cTn id="32" presetID="22" presetClass="entr" presetSubtype="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22" presetClass="entr" presetSubtype="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par>
                                <p:cTn id="41" presetID="2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a:stretch>
            <a:fillRect/>
          </a:stretch>
        </p:blipFill>
        <p:spPr>
          <a:xfrm>
            <a:off x="3414" y="0"/>
            <a:ext cx="11518661" cy="6480175"/>
          </a:xfrm>
          <a:prstGeom prst="rect">
            <a:avLst/>
          </a:prstGeom>
        </p:spPr>
      </p:pic>
      <p:pic>
        <p:nvPicPr>
          <p:cNvPr id="2" name="图片 1"/>
          <p:cNvPicPr>
            <a:picLocks noChangeAspect="1"/>
          </p:cNvPicPr>
          <p:nvPr/>
        </p:nvPicPr>
        <p:blipFill>
          <a:blip r:embed="rId8" cstate="screen"/>
          <a:stretch>
            <a:fillRect/>
          </a:stretch>
        </p:blipFill>
        <p:spPr>
          <a:xfrm>
            <a:off x="3415" y="560015"/>
            <a:ext cx="6036884" cy="4304117"/>
          </a:xfrm>
          <a:prstGeom prst="rect">
            <a:avLst/>
          </a:prstGeom>
        </p:spPr>
      </p:pic>
      <p:sp>
        <p:nvSpPr>
          <p:cNvPr id="15" name="MH_Title"/>
          <p:cNvSpPr/>
          <p:nvPr>
            <p:custDataLst>
              <p:tags r:id="rId1"/>
            </p:custDataLst>
          </p:nvPr>
        </p:nvSpPr>
        <p:spPr>
          <a:xfrm>
            <a:off x="5118156" y="3589248"/>
            <a:ext cx="5148873" cy="1119272"/>
          </a:xfrm>
          <a:prstGeom prst="rect">
            <a:avLst/>
          </a:prstGeom>
          <a:solidFill>
            <a:srgbClr val="C00000"/>
          </a:solidFill>
          <a:ln w="38100" cap="flat" cmpd="sng" algn="ctr">
            <a:noFill/>
            <a:prstDash val="solid"/>
            <a:miter lim="800000"/>
          </a:ln>
          <a:effectLst/>
        </p:spPr>
        <p:txBody>
          <a:bodyPr wrap="square" lIns="136080" tIns="57607" rIns="136080" bIns="57607" anchor="ctr">
            <a:normAutofit/>
          </a:bodyPr>
          <a:lstStyle/>
          <a:p>
            <a:pPr lvl="0">
              <a:lnSpc>
                <a:spcPct val="130000"/>
              </a:lnSpc>
              <a:defRPr/>
            </a:pPr>
            <a:r>
              <a:rPr lang="zh-CN" altLang="en-US" sz="2600" kern="0" dirty="0">
                <a:solidFill>
                  <a:prstClr val="white"/>
                </a:solidFill>
                <a:cs typeface="+mn-ea"/>
                <a:sym typeface="+mn-lt"/>
              </a:rPr>
              <a:t>您的内容请写在这里您的内</a:t>
            </a:r>
            <a:r>
              <a:rPr lang="zh-CN" altLang="en-US" sz="2600" kern="0" dirty="0" smtClean="0">
                <a:solidFill>
                  <a:prstClr val="white"/>
                </a:solidFill>
                <a:cs typeface="+mn-ea"/>
                <a:sym typeface="+mn-lt"/>
              </a:rPr>
              <a:t>容</a:t>
            </a:r>
            <a:endParaRPr lang="zh-CN" altLang="en-US" sz="2600" kern="0" dirty="0">
              <a:solidFill>
                <a:prstClr val="white"/>
              </a:solidFill>
              <a:cs typeface="+mn-ea"/>
              <a:sym typeface="+mn-lt"/>
            </a:endParaRPr>
          </a:p>
        </p:txBody>
      </p:sp>
      <p:cxnSp>
        <p:nvCxnSpPr>
          <p:cNvPr id="16" name="MH_Others_1"/>
          <p:cNvCxnSpPr/>
          <p:nvPr>
            <p:custDataLst>
              <p:tags r:id="rId2"/>
            </p:custDataLst>
          </p:nvPr>
        </p:nvCxnSpPr>
        <p:spPr>
          <a:xfrm>
            <a:off x="5122061" y="2768075"/>
            <a:ext cx="0" cy="3072083"/>
          </a:xfrm>
          <a:prstGeom prst="line">
            <a:avLst/>
          </a:prstGeom>
          <a:ln w="22225">
            <a:gradFill>
              <a:gsLst>
                <a:gs pos="0">
                  <a:schemeClr val="accent1">
                    <a:lumMod val="5000"/>
                    <a:lumOff val="95000"/>
                    <a:alpha val="0"/>
                  </a:schemeClr>
                </a:gs>
                <a:gs pos="50000">
                  <a:srgbClr val="C03321"/>
                </a:gs>
                <a:gs pos="100000">
                  <a:srgbClr val="FFFFFF">
                    <a:alpha val="0"/>
                  </a:srgb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047287" y="3269267"/>
            <a:ext cx="1070869" cy="1927266"/>
            <a:chOff x="3034977" y="2629856"/>
            <a:chExt cx="849849" cy="1529726"/>
          </a:xfrm>
        </p:grpSpPr>
        <p:sp>
          <p:nvSpPr>
            <p:cNvPr id="17" name="MH_Others_2"/>
            <p:cNvSpPr txBox="1">
              <a:spLocks noChangeArrowheads="1"/>
            </p:cNvSpPr>
            <p:nvPr>
              <p:custDataLst>
                <p:tags r:id="rId3"/>
              </p:custDataLst>
            </p:nvPr>
          </p:nvSpPr>
          <p:spPr bwMode="auto">
            <a:xfrm>
              <a:off x="3250506" y="2629856"/>
              <a:ext cx="634320" cy="152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600" dirty="0">
                  <a:solidFill>
                    <a:schemeClr val="bg1"/>
                  </a:solidFill>
                  <a:latin typeface="+mn-lt"/>
                  <a:ea typeface="+mn-ea"/>
                  <a:cs typeface="+mn-ea"/>
                  <a:sym typeface="+mn-lt"/>
                </a:rPr>
                <a:t>第</a:t>
              </a:r>
              <a:endParaRPr lang="en-US" altLang="zh-CN" sz="2600" dirty="0">
                <a:solidFill>
                  <a:schemeClr val="bg1"/>
                </a:solidFill>
                <a:latin typeface="+mn-lt"/>
                <a:ea typeface="+mn-ea"/>
                <a:cs typeface="+mn-ea"/>
                <a:sym typeface="+mn-lt"/>
              </a:endParaRPr>
            </a:p>
            <a:p>
              <a:pPr eaLnBrk="1" hangingPunct="1"/>
              <a:endParaRPr lang="en-US" altLang="zh-CN" sz="2600" dirty="0">
                <a:solidFill>
                  <a:schemeClr val="bg1"/>
                </a:solidFill>
                <a:latin typeface="+mn-lt"/>
                <a:ea typeface="+mn-ea"/>
                <a:cs typeface="+mn-ea"/>
                <a:sym typeface="+mn-lt"/>
              </a:endParaRPr>
            </a:p>
            <a:p>
              <a:pPr eaLnBrk="1" hangingPunct="1"/>
              <a:endParaRPr lang="en-US" altLang="zh-CN" sz="2600" dirty="0">
                <a:solidFill>
                  <a:schemeClr val="bg1"/>
                </a:solidFill>
                <a:latin typeface="+mn-lt"/>
                <a:ea typeface="+mn-ea"/>
                <a:cs typeface="+mn-ea"/>
                <a:sym typeface="+mn-lt"/>
              </a:endParaRPr>
            </a:p>
            <a:p>
              <a:pPr eaLnBrk="1" hangingPunct="1"/>
              <a:r>
                <a:rPr lang="zh-CN" altLang="en-US" sz="2600" dirty="0">
                  <a:solidFill>
                    <a:schemeClr val="bg1"/>
                  </a:solidFill>
                  <a:latin typeface="+mn-lt"/>
                  <a:ea typeface="+mn-ea"/>
                  <a:cs typeface="+mn-ea"/>
                  <a:sym typeface="+mn-lt"/>
                </a:rPr>
                <a:t>章</a:t>
              </a:r>
            </a:p>
          </p:txBody>
        </p:sp>
        <p:sp>
          <p:nvSpPr>
            <p:cNvPr id="18" name="MH_Number"/>
            <p:cNvSpPr txBox="1">
              <a:spLocks noChangeArrowheads="1"/>
            </p:cNvSpPr>
            <p:nvPr>
              <p:custDataLst>
                <p:tags r:id="rId4"/>
              </p:custDataLst>
            </p:nvPr>
          </p:nvSpPr>
          <p:spPr bwMode="auto">
            <a:xfrm>
              <a:off x="3034977" y="3081939"/>
              <a:ext cx="849849" cy="42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000" dirty="0">
                  <a:solidFill>
                    <a:schemeClr val="bg1"/>
                  </a:solidFill>
                  <a:latin typeface="+mn-lt"/>
                  <a:ea typeface="+mn-ea"/>
                  <a:cs typeface="+mn-ea"/>
                  <a:sym typeface="+mn-lt"/>
                </a:rPr>
                <a:t>2</a:t>
              </a:r>
              <a:endParaRPr lang="zh-CN" altLang="en-US" sz="3000" dirty="0">
                <a:solidFill>
                  <a:schemeClr val="bg1"/>
                </a:solidFill>
                <a:latin typeface="+mn-lt"/>
                <a:ea typeface="+mn-ea"/>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90"/>
  <p:tag name="MH_SECTIONID" val="291,292,293,294,"/>
</p:tagLst>
</file>

<file path=ppt/tags/tag10.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TITLE"/>
  <p:tag name="ID" val="545841"/>
</p:tagLst>
</file>

<file path=ppt/tags/tag11.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OTHERS"/>
  <p:tag name="ID" val="545841"/>
</p:tagLst>
</file>

<file path=ppt/tags/tag12.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OTHERS"/>
  <p:tag name="ID" val="545841"/>
</p:tagLst>
</file>

<file path=ppt/tags/tag13.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NUMBER"/>
  <p:tag name="ID" val="545841"/>
  <p:tag name="MH_ORDER" val="NUMBER"/>
</p:tagLst>
</file>

<file path=ppt/tags/tag14.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TITLE"/>
  <p:tag name="ID" val="545841"/>
</p:tagLst>
</file>

<file path=ppt/tags/tag15.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OTHERS"/>
  <p:tag name="ID" val="545841"/>
</p:tagLst>
</file>

<file path=ppt/tags/tag16.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OTHERS"/>
  <p:tag name="ID" val="545841"/>
</p:tagLst>
</file>

<file path=ppt/tags/tag17.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NUMBER"/>
  <p:tag name="ID" val="545841"/>
  <p:tag name="MH_ORDER" val="NUMBER"/>
</p:tagLst>
</file>

<file path=ppt/tags/tag18.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TITLE"/>
  <p:tag name="ID" val="545841"/>
</p:tagLst>
</file>

<file path=ppt/tags/tag19.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OTHERS"/>
  <p:tag name="ID" val="545841"/>
</p:tagLst>
</file>

<file path=ppt/tags/tag2.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NUMBER"/>
  <p:tag name="ID" val="545841"/>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OTHERS"/>
  <p:tag name="ID" val="545841"/>
</p:tagLst>
</file>

<file path=ppt/tags/tag21.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NUMBER"/>
  <p:tag name="ID" val="545841"/>
  <p:tag name="MH_ORDER" val="NUMBER"/>
</p:tagLst>
</file>

<file path=ppt/tags/tag22.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TITLE"/>
  <p:tag name="ID" val="545841"/>
</p:tagLst>
</file>

<file path=ppt/tags/tag23.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OTHERS"/>
  <p:tag name="ID" val="545841"/>
</p:tagLst>
</file>

<file path=ppt/tags/tag24.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OTHERS"/>
  <p:tag name="ID" val="545841"/>
</p:tagLst>
</file>

<file path=ppt/tags/tag25.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NUMBER"/>
  <p:tag name="ID" val="545841"/>
  <p:tag name="MH_ORDER" val="NUMBER"/>
</p:tagLst>
</file>

<file path=ppt/tags/tag3.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ENTRY"/>
  <p:tag name="ID" val="545841"/>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NUMBER"/>
  <p:tag name="ID" val="545841"/>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ENTRY"/>
  <p:tag name="ID" val="545841"/>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NUMBER"/>
  <p:tag name="ID" val="545841"/>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ENTRY"/>
  <p:tag name="ID" val="545841"/>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NUMBER"/>
  <p:tag name="ID" val="545841"/>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330230626"/>
  <p:tag name="MH_LIBRARY" val="CONTENTS"/>
  <p:tag name="MH_TYPE" val="ENTRY"/>
  <p:tag name="ID" val="545841"/>
  <p:tag name="MH_ORDER" val="4"/>
</p:tagLst>
</file>

<file path=ppt/theme/theme1.xml><?xml version="1.0" encoding="utf-8"?>
<a:theme xmlns:a="http://schemas.openxmlformats.org/drawingml/2006/main" name=" www.2ppt.com">
  <a:themeElements>
    <a:clrScheme name="自定义 222">
      <a:dk1>
        <a:sysClr val="windowText" lastClr="000000"/>
      </a:dk1>
      <a:lt1>
        <a:sysClr val="window" lastClr="FFFFFF"/>
      </a:lt1>
      <a:dk2>
        <a:srgbClr val="44546A"/>
      </a:dk2>
      <a:lt2>
        <a:srgbClr val="FF4040"/>
      </a:lt2>
      <a:accent1>
        <a:srgbClr val="9A0000"/>
      </a:accent1>
      <a:accent2>
        <a:srgbClr val="C00000"/>
      </a:accent2>
      <a:accent3>
        <a:srgbClr val="FF0000"/>
      </a:accent3>
      <a:accent4>
        <a:srgbClr val="860000"/>
      </a:accent4>
      <a:accent5>
        <a:srgbClr val="9F0000"/>
      </a:accent5>
      <a:accent6>
        <a:srgbClr val="900000"/>
      </a:accent6>
      <a:hlink>
        <a:srgbClr val="0563C1"/>
      </a:hlink>
      <a:folHlink>
        <a:srgbClr val="954F72"/>
      </a:folHlink>
    </a:clrScheme>
    <a:fontScheme name="cxl014dz">
      <a:majorFont>
        <a:latin typeface=""/>
        <a:ea typeface="微软雅黑"/>
        <a:cs typeface=""/>
      </a:majorFont>
      <a:minorFont>
        <a:latin typeface=""/>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2267</Words>
  <Application>Microsoft Office PowerPoint</Application>
  <PresentationFormat>自定义</PresentationFormat>
  <Paragraphs>306</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等线</vt:lpstr>
      <vt:lpstr>宋体</vt:lpstr>
      <vt:lpstr>微软雅黑</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2022-03-16T01:50:01Z</dcterms:created>
  <dcterms:modified xsi:type="dcterms:W3CDTF">2023-01-10T06:30:43Z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0240E3C1DA5E49EDA01722DAF83B4345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