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90" r:id="rId2"/>
    <p:sldId id="260" r:id="rId3"/>
    <p:sldId id="261" r:id="rId4"/>
    <p:sldId id="276" r:id="rId5"/>
    <p:sldId id="277" r:id="rId6"/>
    <p:sldId id="286" r:id="rId7"/>
    <p:sldId id="279" r:id="rId8"/>
    <p:sldId id="263" r:id="rId9"/>
    <p:sldId id="287" r:id="rId10"/>
    <p:sldId id="264" r:id="rId11"/>
    <p:sldId id="280" r:id="rId12"/>
    <p:sldId id="283" r:id="rId13"/>
    <p:sldId id="284" r:id="rId14"/>
    <p:sldId id="272" r:id="rId15"/>
    <p:sldId id="285" r:id="rId16"/>
    <p:sldId id="288" r:id="rId17"/>
    <p:sldId id="274" r:id="rId18"/>
  </p:sldIdLst>
  <p:sldSz cx="9144000" cy="5143500" type="screen16x9"/>
  <p:notesSz cx="6858000" cy="9144000"/>
  <p:custDataLst>
    <p:tags r:id="rId21"/>
  </p:custDataLst>
  <p:defaultTextStyle>
    <a:defPPr>
      <a:defRPr lang="zh-CN"/>
    </a:defPPr>
    <a:lvl1pPr algn="l" rtl="0" fontAlgn="base">
      <a:spcBef>
        <a:spcPct val="0"/>
      </a:spcBef>
      <a:spcAft>
        <a:spcPct val="0"/>
      </a:spcAft>
      <a:buSzPct val="10000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SzPct val="10000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SzPct val="10000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SzPct val="10000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SzPct val="10000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46" d="100"/>
          <a:sy n="146" d="100"/>
        </p:scale>
        <p:origin x="-624" y="-90"/>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10" Type="http://schemas.openxmlformats.org/officeDocument/2006/relationships/image" Target="../media/image32.wmf"/><Relationship Id="rId4" Type="http://schemas.openxmlformats.org/officeDocument/2006/relationships/image" Target="../media/image26.wmf"/><Relationship Id="rId9" Type="http://schemas.openxmlformats.org/officeDocument/2006/relationships/image" Target="../media/image3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10" Type="http://schemas.openxmlformats.org/officeDocument/2006/relationships/image" Target="../media/image52.wmf"/><Relationship Id="rId4" Type="http://schemas.openxmlformats.org/officeDocument/2006/relationships/image" Target="../media/image46.wmf"/><Relationship Id="rId9" Type="http://schemas.openxmlformats.org/officeDocument/2006/relationships/image" Target="../media/image5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页眉占位符 1"/>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91440" tIns="45720" rIns="91440" bIns="45720" numCol="1" anchor="t" anchorCtr="0" compatLnSpc="1"/>
          <a:lstStyle>
            <a:lvl1pPr>
              <a:defRPr sz="1200">
                <a:latin typeface="宋体" panose="02010600030101010101" pitchFamily="2" charset="-122"/>
              </a:defRPr>
            </a:lvl1pPr>
          </a:lstStyle>
          <a:p>
            <a:endParaRPr lang="zh-CN" altLang="en-US"/>
          </a:p>
        </p:txBody>
      </p:sp>
      <p:sp>
        <p:nvSpPr>
          <p:cNvPr id="59395" name="日期占位符 2"/>
          <p:cNvSpPr>
            <a:spLocks noGrp="1" noChangeArrowheads="1"/>
          </p:cNvSpPr>
          <p:nvPr>
            <p:ph type="dt" sz="quarter" idx="2"/>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91440" tIns="45720" rIns="91440" bIns="45720" numCol="1" anchor="ctr" anchorCtr="0" compatLnSpc="1"/>
          <a:lstStyle>
            <a:lvl1pPr algn="r">
              <a:defRPr sz="1200"/>
            </a:lvl1pPr>
          </a:lstStyle>
          <a:p>
            <a:fld id="{22EFDDCB-3455-414E-A6BC-7DF281BA3E0D}" type="datetime1">
              <a:rPr lang="zh-CN" altLang="en-US"/>
              <a:t>2023-01-17</a:t>
            </a:fld>
            <a:endParaRPr lang="zh-CN" altLang="en-US"/>
          </a:p>
        </p:txBody>
      </p:sp>
      <p:sp>
        <p:nvSpPr>
          <p:cNvPr id="59396" name="页脚占位符 3"/>
          <p:cNvSpPr>
            <a:spLocks noGrp="1" noChangeArrowheads="1"/>
          </p:cNvSpPr>
          <p:nvPr>
            <p:ph type="ftr" sz="quarter" idx="3"/>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91440" tIns="45720" rIns="91440" bIns="45720" numCol="1" anchor="b" anchorCtr="0" compatLnSpc="1"/>
          <a:lstStyle>
            <a:lvl1pPr>
              <a:defRPr sz="1200"/>
            </a:lvl1pPr>
          </a:lstStyle>
          <a:p>
            <a:endParaRPr lang="zh-CN" altLang="en-US"/>
          </a:p>
        </p:txBody>
      </p:sp>
      <p:sp>
        <p:nvSpPr>
          <p:cNvPr id="59397" name="灯片编号占位符 4"/>
          <p:cNvSpPr>
            <a:spLocks noGrp="1" noChangeArrowheads="1"/>
          </p:cNvSpPr>
          <p:nvPr>
            <p:ph type="sldNum" sz="quarter" idx="4"/>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91440" tIns="45720" rIns="91440" bIns="45720" numCol="1" anchor="b" anchorCtr="0" compatLnSpc="1"/>
          <a:lstStyle>
            <a:lvl1pPr algn="r">
              <a:defRPr sz="1200">
                <a:solidFill>
                  <a:srgbClr val="898989"/>
                </a:solidFill>
              </a:defRPr>
            </a:lvl1pPr>
          </a:lstStyle>
          <a:p>
            <a:fld id="{02B23457-FF54-4092-8906-5D810F4F8EAA}"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页眉占位符 1"/>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91440" tIns="45720" rIns="91440" bIns="45720" numCol="1" anchor="t" anchorCtr="0" compatLnSpc="1"/>
          <a:lstStyle>
            <a:lvl1pPr>
              <a:defRPr sz="1200">
                <a:latin typeface="Calibri" panose="020F0502020204030204"/>
              </a:defRPr>
            </a:lvl1pPr>
          </a:lstStyle>
          <a:p>
            <a:endParaRPr lang="zh-CN" altLang="en-US"/>
          </a:p>
        </p:txBody>
      </p:sp>
      <p:sp>
        <p:nvSpPr>
          <p:cNvPr id="58371" name="日期占位符 2"/>
          <p:cNvSpPr>
            <a:spLocks noGrp="1" noChangeArrowheads="1"/>
          </p:cNvSpPr>
          <p:nvPr>
            <p:ph type="dt" idx="2"/>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91440" tIns="45720" rIns="91440" bIns="45720" numCol="1" anchor="t" anchorCtr="0" compatLnSpc="1"/>
          <a:lstStyle>
            <a:lvl1pPr algn="r">
              <a:defRPr sz="1200">
                <a:latin typeface="Calibri" panose="020F0502020204030204"/>
              </a:defRPr>
            </a:lvl1pPr>
          </a:lstStyle>
          <a:p>
            <a:fld id="{13BC2F74-A82B-4BD9-B2F9-CF1ABB6D039A}" type="datetime1">
              <a:rPr lang="zh-CN" altLang="en-US"/>
              <a:t>2023-01-17</a:t>
            </a:fld>
            <a:endParaRPr lang="zh-CN" altLang="en-US"/>
          </a:p>
        </p:txBody>
      </p:sp>
      <p:sp>
        <p:nvSpPr>
          <p:cNvPr id="58372" name="幻灯片图像占位符 3"/>
          <p:cNvSpPr>
            <a:spLocks noGrp="1" noRot="1" noChangeAspect="1" noChangeArrowheads="1"/>
          </p:cNvSpPr>
          <p:nvPr>
            <p:ph type="sldImg" idx="5"/>
          </p:nvPr>
        </p:nvSpPr>
        <p:spPr bwMode="auto">
          <a:xfrm>
            <a:off x="381000" y="685800"/>
            <a:ext cx="6096000" cy="3429000"/>
          </a:xfrm>
          <a:prstGeom prst="rect">
            <a:avLst/>
          </a:prstGeom>
          <a:noFill/>
          <a:ln w="12700" algn="ctr">
            <a:solidFill>
              <a:srgbClr val="000000"/>
            </a:solidFill>
            <a:miter lim="800000"/>
          </a:ln>
          <a:extLst>
            <a:ext uri="{909E8E84-426E-40DD-AFC4-6F175D3DCCD1}">
              <a14:hiddenFill xmlns:a14="http://schemas.microsoft.com/office/drawing/2010/main">
                <a:solidFill>
                  <a:srgbClr val="FFFFFF"/>
                </a:solidFill>
              </a14:hiddenFill>
            </a:ext>
          </a:extLst>
        </p:spPr>
      </p:sp>
      <p:sp>
        <p:nvSpPr>
          <p:cNvPr id="58373" name="备注占位符 4"/>
          <p:cNvSpPr>
            <a:spLocks noGrp="1" noChangeArrowheads="1"/>
          </p:cNvSpPr>
          <p:nvPr>
            <p:ph type="body" sz="quarter"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58374" name="页脚占位符 5"/>
          <p:cNvSpPr>
            <a:spLocks noGrp="1" noChangeArrowheads="1"/>
          </p:cNvSpPr>
          <p:nvPr>
            <p:ph type="ftr" sz="quarter" idx="3"/>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91440" tIns="45720" rIns="91440" bIns="45720" numCol="1" anchor="b" anchorCtr="0" compatLnSpc="1"/>
          <a:lstStyle>
            <a:lvl1pPr>
              <a:defRPr sz="1200">
                <a:latin typeface="Calibri" panose="020F0502020204030204"/>
              </a:defRPr>
            </a:lvl1pPr>
          </a:lstStyle>
          <a:p>
            <a:endParaRPr lang="zh-CN" altLang="en-US"/>
          </a:p>
        </p:txBody>
      </p:sp>
      <p:sp>
        <p:nvSpPr>
          <p:cNvPr id="58375" name="灯片编号占位符 6"/>
          <p:cNvSpPr>
            <a:spLocks noGrp="1" noChangeArrowheads="1"/>
          </p:cNvSpPr>
          <p:nvPr>
            <p:ph type="sldNum" sz="quarter" idx="4"/>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91440" tIns="45720" rIns="91440" bIns="45720" numCol="1" anchor="b" anchorCtr="0" compatLnSpc="1"/>
          <a:lstStyle>
            <a:lvl1pPr algn="r">
              <a:defRPr sz="1200">
                <a:latin typeface="Calibri" panose="020F0502020204030204"/>
              </a:defRPr>
            </a:lvl1pPr>
          </a:lstStyle>
          <a:p>
            <a:fld id="{AC5DAC3F-6318-4D58-A6B2-399CF08B0024}"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77825"/>
          <p:cNvSpPr>
            <a:spLocks noGrp="1" noRot="1" noChangeAspect="1" noChangeArrowheads="1" noTextEdit="1"/>
          </p:cNvSpPr>
          <p:nvPr>
            <p:ph type="sldImg"/>
          </p:nvPr>
        </p:nvSpPr>
        <p:spPr/>
      </p:sp>
      <p:sp>
        <p:nvSpPr>
          <p:cNvPr id="60419" name="文本占位符 77826"/>
          <p:cNvSpPr>
            <a:spLocks noGrp="1" noChangeArrowheads="1"/>
          </p:cNvSpPr>
          <p:nvPr>
            <p:ph type="body" idx="1"/>
          </p:nvPr>
        </p:nvSpPr>
        <p:spPr>
          <a:extLst>
            <a:ext uri="{91240B29-F687-4F45-9708-019B960494DF}">
              <a14:hiddenLine xmlns:a14="http://schemas.microsoft.com/office/drawing/2010/main" w="9525">
                <a:solidFill>
                  <a:srgbClr val="000000"/>
                </a:solidFill>
                <a:miter lim="1000000"/>
                <a:headEnd/>
                <a:tailEnd/>
              </a14:hiddenLine>
            </a:ext>
          </a:extLst>
        </p:spPr>
        <p:txBody>
          <a:bodyPr/>
          <a:lstStyle/>
          <a:p>
            <a:pPr defTabSz="914400">
              <a:spcBef>
                <a:spcPct val="0"/>
              </a:spcBef>
            </a:pPr>
            <a:endParaRPr lang="zh-CN" altLang="zh-CN"/>
          </a:p>
        </p:txBody>
      </p:sp>
      <p:sp>
        <p:nvSpPr>
          <p:cNvPr id="60420" name="灯片编号占位符 1"/>
          <p:cNvSpPr>
            <a:spLocks noGrp="1" noChangeArrowheads="1"/>
          </p:cNvSpPr>
          <p:nvPr>
            <p:ph type="sldNum" sz="quarter" idx="4"/>
          </p:nvPr>
        </p:nvSpPr>
        <p:spPr>
          <a:solidFill>
            <a:srgbClr val="FFFFFF"/>
          </a:solidFill>
          <a:ln algn="ctr">
            <a:solidFill>
              <a:srgbClr val="000000"/>
            </a:solidFill>
            <a:miter lim="800000"/>
          </a:ln>
        </p:spPr>
        <p:txBody>
          <a:bodyPr/>
          <a:lstStyle/>
          <a:p>
            <a:fld id="{6D99C7D8-D021-4C66-BDD3-535D9037ABD5}" type="slidenum">
              <a:rPr lang="zh-CN" altLang="en-US"/>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50177"/>
          <p:cNvSpPr>
            <a:spLocks noGrp="1" noRot="1" noChangeAspect="1" noChangeArrowheads="1" noTextEdit="1"/>
          </p:cNvSpPr>
          <p:nvPr>
            <p:ph type="sldImg"/>
          </p:nvPr>
        </p:nvSpPr>
        <p:spPr/>
      </p:sp>
      <p:sp>
        <p:nvSpPr>
          <p:cNvPr id="61443" name="文本占位符 50178"/>
          <p:cNvSpPr>
            <a:spLocks noGrp="1" noChangeArrowheads="1"/>
          </p:cNvSpPr>
          <p:nvPr>
            <p:ph type="body" idx="1"/>
          </p:nvPr>
        </p:nvSpPr>
        <p:spPr>
          <a:extLst>
            <a:ext uri="{91240B29-F687-4F45-9708-019B960494DF}">
              <a14:hiddenLine xmlns:a14="http://schemas.microsoft.com/office/drawing/2010/main" w="9525">
                <a:solidFill>
                  <a:srgbClr val="000000"/>
                </a:solidFill>
                <a:miter lim="1000000"/>
                <a:headEnd/>
                <a:tailEnd/>
              </a14:hiddenLine>
            </a:ext>
          </a:extLst>
        </p:spPr>
        <p:txBody>
          <a:bodyPr/>
          <a:lstStyle/>
          <a:p>
            <a:pPr defTabSz="914400">
              <a:spcBef>
                <a:spcPct val="0"/>
              </a:spcBef>
            </a:pPr>
            <a:endParaRPr lang="zh-CN" altLang="zh-CN"/>
          </a:p>
        </p:txBody>
      </p:sp>
      <p:sp>
        <p:nvSpPr>
          <p:cNvPr id="61444" name="灯片编号占位符 1"/>
          <p:cNvSpPr>
            <a:spLocks noGrp="1" noChangeArrowheads="1"/>
          </p:cNvSpPr>
          <p:nvPr>
            <p:ph type="sldNum" sz="quarter" idx="4"/>
          </p:nvPr>
        </p:nvSpPr>
        <p:spPr>
          <a:solidFill>
            <a:srgbClr val="FFFFFF"/>
          </a:solidFill>
          <a:ln algn="ctr">
            <a:solidFill>
              <a:srgbClr val="000000"/>
            </a:solidFill>
            <a:miter lim="800000"/>
          </a:ln>
        </p:spPr>
        <p:txBody>
          <a:bodyPr/>
          <a:lstStyle/>
          <a:p>
            <a:fld id="{EB4DF425-6725-4267-BE41-2C65D33D0BE1}" type="slidenum">
              <a:rPr lang="zh-CN" altLang="en-US"/>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13665"/>
          <p:cNvSpPr>
            <a:spLocks noGrp="1" noRot="1" noChangeAspect="1" noChangeArrowheads="1" noTextEdit="1"/>
          </p:cNvSpPr>
          <p:nvPr>
            <p:ph type="sldImg"/>
          </p:nvPr>
        </p:nvSpPr>
        <p:spPr/>
      </p:sp>
      <p:sp>
        <p:nvSpPr>
          <p:cNvPr id="62467" name="文本占位符 113666"/>
          <p:cNvSpPr>
            <a:spLocks noGrp="1" noChangeArrowheads="1"/>
          </p:cNvSpPr>
          <p:nvPr>
            <p:ph type="body" idx="1"/>
          </p:nvPr>
        </p:nvSpPr>
        <p:spPr>
          <a:extLst>
            <a:ext uri="{91240B29-F687-4F45-9708-019B960494DF}">
              <a14:hiddenLine xmlns:a14="http://schemas.microsoft.com/office/drawing/2010/main" w="9525">
                <a:solidFill>
                  <a:srgbClr val="000000"/>
                </a:solidFill>
                <a:miter lim="1000000"/>
                <a:headEnd/>
                <a:tailEnd/>
              </a14:hiddenLine>
            </a:ext>
          </a:extLst>
        </p:spPr>
        <p:txBody>
          <a:bodyPr/>
          <a:lstStyle/>
          <a:p>
            <a:pPr defTabSz="914400">
              <a:spcBef>
                <a:spcPct val="0"/>
              </a:spcBef>
            </a:pPr>
            <a:endParaRPr lang="zh-CN" altLang="zh-CN"/>
          </a:p>
        </p:txBody>
      </p:sp>
      <p:sp>
        <p:nvSpPr>
          <p:cNvPr id="62468" name="灯片编号占位符 1"/>
          <p:cNvSpPr>
            <a:spLocks noGrp="1" noChangeArrowheads="1"/>
          </p:cNvSpPr>
          <p:nvPr>
            <p:ph type="sldNum" sz="quarter" idx="4"/>
          </p:nvPr>
        </p:nvSpPr>
        <p:spPr>
          <a:solidFill>
            <a:srgbClr val="FFFFFF"/>
          </a:solidFill>
          <a:ln algn="ctr">
            <a:solidFill>
              <a:srgbClr val="000000"/>
            </a:solidFill>
            <a:miter lim="800000"/>
          </a:ln>
        </p:spPr>
        <p:txBody>
          <a:bodyPr/>
          <a:lstStyle/>
          <a:p>
            <a:fld id="{9C84DA20-470C-462B-91AE-B13F3640C1E9}" type="slidenum">
              <a:rPr lang="zh-CN" altLang="en-US"/>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幻灯片图像占位符 1"/>
          <p:cNvSpPr>
            <a:spLocks noGrp="1" noRot="1" noChangeAspect="1" noChangeArrowheads="1" noTextEdit="1"/>
          </p:cNvSpPr>
          <p:nvPr>
            <p:ph type="sldImg"/>
          </p:nvPr>
        </p:nvSpPr>
        <p:spPr/>
      </p:sp>
      <p:sp>
        <p:nvSpPr>
          <p:cNvPr id="63491" name="备注占位符 2"/>
          <p:cNvSpPr>
            <a:spLocks noGrp="1" noChangeArrowheads="1"/>
          </p:cNvSpPr>
          <p:nvPr>
            <p:ph type="body" idx="1"/>
          </p:nvPr>
        </p:nvSpPr>
        <p:spPr>
          <a:extLst>
            <a:ext uri="{91240B29-F687-4F45-9708-019B960494DF}">
              <a14:hiddenLine xmlns:a14="http://schemas.microsoft.com/office/drawing/2010/main" w="9525">
                <a:solidFill>
                  <a:srgbClr val="000000"/>
                </a:solidFill>
                <a:miter lim="1000000"/>
                <a:headEnd/>
                <a:tailEnd/>
              </a14:hiddenLine>
            </a:ext>
          </a:extLst>
        </p:spPr>
        <p:txBody>
          <a:bodyPr/>
          <a:lstStyle/>
          <a:p>
            <a:pPr defTabSz="914400">
              <a:spcBef>
                <a:spcPct val="0"/>
              </a:spcBef>
            </a:pPr>
            <a:endParaRPr lang="zh-CN" altLang="en-US"/>
          </a:p>
        </p:txBody>
      </p:sp>
      <p:sp>
        <p:nvSpPr>
          <p:cNvPr id="63492" name="灯片编号占位符 3"/>
          <p:cNvSpPr>
            <a:spLocks noGrp="1" noChangeArrowheads="1"/>
          </p:cNvSpPr>
          <p:nvPr>
            <p:ph type="sldNum" sz="quarter" idx="4"/>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fld id="{2460B1B2-B637-4211-8686-A09A6E4CE115}" type="slidenum">
              <a:rPr lang="zh-CN" altLang="en-US"/>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幻灯片图像占位符 26625"/>
          <p:cNvSpPr>
            <a:spLocks noGrp="1" noRot="1" noChangeAspect="1" noChangeArrowheads="1" noTextEdit="1"/>
          </p:cNvSpPr>
          <p:nvPr>
            <p:ph type="sldImg"/>
          </p:nvPr>
        </p:nvSpPr>
        <p:spPr/>
      </p:sp>
      <p:sp>
        <p:nvSpPr>
          <p:cNvPr id="64515" name="文本占位符 26626"/>
          <p:cNvSpPr>
            <a:spLocks noGrp="1" noChangeArrowheads="1"/>
          </p:cNvSpPr>
          <p:nvPr>
            <p:ph type="body" idx="1"/>
          </p:nvPr>
        </p:nvSpPr>
        <p:spPr>
          <a:extLst>
            <a:ext uri="{91240B29-F687-4F45-9708-019B960494DF}">
              <a14:hiddenLine xmlns:a14="http://schemas.microsoft.com/office/drawing/2010/main" w="9525">
                <a:solidFill>
                  <a:srgbClr val="000000"/>
                </a:solidFill>
                <a:miter lim="1000000"/>
                <a:headEnd/>
                <a:tailEnd/>
              </a14:hiddenLine>
            </a:ext>
          </a:extLst>
        </p:spPr>
        <p:txBody>
          <a:bodyPr/>
          <a:lstStyle/>
          <a:p>
            <a:pPr defTabSz="914400">
              <a:spcBef>
                <a:spcPct val="0"/>
              </a:spcBef>
            </a:pPr>
            <a:endParaRPr lang="zh-CN" altLang="zh-CN"/>
          </a:p>
        </p:txBody>
      </p:sp>
      <p:sp>
        <p:nvSpPr>
          <p:cNvPr id="64516" name="灯片编号占位符 1"/>
          <p:cNvSpPr>
            <a:spLocks noGrp="1" noChangeArrowheads="1"/>
          </p:cNvSpPr>
          <p:nvPr>
            <p:ph type="sldNum" sz="quarter" idx="4"/>
          </p:nvPr>
        </p:nvSpPr>
        <p:spPr>
          <a:solidFill>
            <a:srgbClr val="FFFFFF"/>
          </a:solidFill>
          <a:ln algn="ctr">
            <a:solidFill>
              <a:srgbClr val="000000"/>
            </a:solidFill>
            <a:miter lim="800000"/>
          </a:ln>
        </p:spPr>
        <p:txBody>
          <a:bodyPr/>
          <a:lstStyle/>
          <a:p>
            <a:fld id="{6191CEE7-0077-42B5-9CD2-BD666D498E9A}" type="slidenum">
              <a:rPr lang="zh-CN" altLang="en-US"/>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幻灯片图像占位符 113665"/>
          <p:cNvSpPr>
            <a:spLocks noGrp="1" noRot="1" noChangeAspect="1" noChangeArrowheads="1" noTextEdit="1"/>
          </p:cNvSpPr>
          <p:nvPr>
            <p:ph type="sldImg"/>
          </p:nvPr>
        </p:nvSpPr>
        <p:spPr/>
      </p:sp>
      <p:sp>
        <p:nvSpPr>
          <p:cNvPr id="65539" name="文本占位符 113666"/>
          <p:cNvSpPr>
            <a:spLocks noGrp="1" noChangeArrowheads="1"/>
          </p:cNvSpPr>
          <p:nvPr>
            <p:ph type="body" idx="1"/>
          </p:nvPr>
        </p:nvSpPr>
        <p:spPr>
          <a:extLst>
            <a:ext uri="{91240B29-F687-4F45-9708-019B960494DF}">
              <a14:hiddenLine xmlns:a14="http://schemas.microsoft.com/office/drawing/2010/main" w="9525">
                <a:solidFill>
                  <a:srgbClr val="000000"/>
                </a:solidFill>
                <a:miter lim="1000000"/>
                <a:headEnd/>
                <a:tailEnd/>
              </a14:hiddenLine>
            </a:ext>
          </a:extLst>
        </p:spPr>
        <p:txBody>
          <a:bodyPr/>
          <a:lstStyle/>
          <a:p>
            <a:pPr defTabSz="914400">
              <a:spcBef>
                <a:spcPct val="0"/>
              </a:spcBef>
            </a:pPr>
            <a:endParaRPr lang="zh-CN" altLang="zh-CN"/>
          </a:p>
        </p:txBody>
      </p:sp>
      <p:sp>
        <p:nvSpPr>
          <p:cNvPr id="65540" name="灯片编号占位符 1"/>
          <p:cNvSpPr>
            <a:spLocks noGrp="1" noChangeArrowheads="1"/>
          </p:cNvSpPr>
          <p:nvPr>
            <p:ph type="sldNum" sz="quarter" idx="4"/>
          </p:nvPr>
        </p:nvSpPr>
        <p:spPr>
          <a:solidFill>
            <a:srgbClr val="FFFFFF"/>
          </a:solidFill>
          <a:ln algn="ctr">
            <a:solidFill>
              <a:srgbClr val="000000"/>
            </a:solidFill>
            <a:miter lim="800000"/>
          </a:ln>
        </p:spPr>
        <p:txBody>
          <a:bodyPr/>
          <a:lstStyle/>
          <a:p>
            <a:fld id="{DB4F46F6-0008-4143-AE95-E88851137BFE}" type="slidenum">
              <a:rPr lang="zh-CN" altLang="en-US"/>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273844"/>
            <a:ext cx="7886700" cy="4358879"/>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灯片编号占位符 5"/>
          <p:cNvSpPr>
            <a:spLocks noGrp="1" noChangeArrowheads="1"/>
          </p:cNvSpPr>
          <p:nvPr>
            <p:ph type="sldNum" sz="quarter" idx="10"/>
          </p:nvPr>
        </p:nvSpPr>
        <p:spPr/>
        <p:txBody>
          <a:bodyPr/>
          <a:lstStyle>
            <a:lvl1pPr>
              <a:defRPr/>
            </a:lvl1pPr>
          </a:lstStyle>
          <a:p>
            <a:fld id="{C91CCD7C-299A-4B8B-ABFC-E734B9431739}" type="slidenum">
              <a:rPr lang="zh-CN" altLang="en-US"/>
              <a:t>‹#›</a:t>
            </a:fld>
            <a:endParaRPr lang="zh-CN" altLang="en-US"/>
          </a:p>
        </p:txBody>
      </p:sp>
      <p:sp>
        <p:nvSpPr>
          <p:cNvPr id="4" name="日期占位符 3"/>
          <p:cNvSpPr>
            <a:spLocks noGrp="1" noChangeArrowheads="1"/>
          </p:cNvSpPr>
          <p:nvPr>
            <p:ph type="dt" sz="half" idx="11"/>
          </p:nvPr>
        </p:nvSpPr>
        <p:spPr/>
        <p:txBody>
          <a:bodyPr/>
          <a:lstStyle>
            <a:lvl1pPr>
              <a:defRPr/>
            </a:lvl1pPr>
          </a:lstStyle>
          <a:p>
            <a:fld id="{87179C43-5B8B-4E77-AA02-D6033D9DEF94}" type="datetime1">
              <a:rPr lang="zh-CN" altLang="en-US"/>
              <a:t>2023-01-17</a:t>
            </a:fld>
            <a:endParaRPr lang="zh-CN" altLang="en-US"/>
          </a:p>
        </p:txBody>
      </p:sp>
      <p:sp>
        <p:nvSpPr>
          <p:cNvPr id="5" name="页脚占位符 4"/>
          <p:cNvSpPr>
            <a:spLocks noGrp="1" noChangeArrowheads="1"/>
          </p:cNvSpPr>
          <p:nvPr>
            <p:ph type="ftr" sz="quarter" idx="12"/>
          </p:nvPr>
        </p:nvSpPr>
        <p:spPr/>
        <p:txBody>
          <a:bodyPr/>
          <a:lstStyle>
            <a:lvl1pPr>
              <a:defRPr/>
            </a:lvl1pPr>
          </a:lstStyle>
          <a:p>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628650" y="274638"/>
            <a:ext cx="7886700" cy="993775"/>
          </a:xfrm>
        </p:spPr>
        <p:txBody>
          <a:bodyPr/>
          <a:lstStyle/>
          <a:p>
            <a:r>
              <a:rPr lang="zh-CN" altLang="en-US" noProof="1" smtClean="0"/>
              <a:t>单击此处编辑母版标题样式</a:t>
            </a:r>
            <a:endParaRPr lang="zh-CN" altLang="en-US" noProof="1"/>
          </a:p>
        </p:txBody>
      </p:sp>
      <p:sp>
        <p:nvSpPr>
          <p:cNvPr id="3" name="内容占位符 2"/>
          <p:cNvSpPr>
            <a:spLocks noGrp="1"/>
          </p:cNvSpPr>
          <p:nvPr>
            <p:ph sz="quarter" idx="1"/>
          </p:nvPr>
        </p:nvSpPr>
        <p:spPr>
          <a:xfrm>
            <a:off x="628650" y="1369219"/>
            <a:ext cx="3886200" cy="157400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quarter" idx="2"/>
          </p:nvPr>
        </p:nvSpPr>
        <p:spPr>
          <a:xfrm>
            <a:off x="4629150" y="1369219"/>
            <a:ext cx="3886200" cy="157400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内容占位符 4"/>
          <p:cNvSpPr>
            <a:spLocks noGrp="1"/>
          </p:cNvSpPr>
          <p:nvPr>
            <p:ph sz="quarter" idx="3"/>
          </p:nvPr>
        </p:nvSpPr>
        <p:spPr>
          <a:xfrm>
            <a:off x="628650" y="3057526"/>
            <a:ext cx="3886200" cy="157519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6" name="内容占位符 5"/>
          <p:cNvSpPr>
            <a:spLocks noGrp="1"/>
          </p:cNvSpPr>
          <p:nvPr>
            <p:ph sz="quarter" idx="4"/>
          </p:nvPr>
        </p:nvSpPr>
        <p:spPr>
          <a:xfrm>
            <a:off x="4629150" y="3057526"/>
            <a:ext cx="3886200" cy="157519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灯片编号占位符 106501"/>
          <p:cNvSpPr>
            <a:spLocks noGrp="1" noChangeArrowheads="1"/>
          </p:cNvSpPr>
          <p:nvPr>
            <p:ph type="sldNum" sz="quarter" idx="10"/>
          </p:nvPr>
        </p:nvSpPr>
        <p:spPr/>
        <p:txBody>
          <a:bodyPr/>
          <a:lstStyle>
            <a:lvl1pPr>
              <a:defRPr/>
            </a:lvl1pPr>
          </a:lstStyle>
          <a:p>
            <a:fld id="{891B55FF-23C2-41C9-8CCF-6535B412B8FE}" type="slidenum">
              <a:rPr lang="zh-CN" altLang="en-US"/>
              <a:t>‹#›</a:t>
            </a:fld>
            <a:endParaRPr lang="zh-CN" altLang="en-US"/>
          </a:p>
        </p:txBody>
      </p:sp>
      <p:sp>
        <p:nvSpPr>
          <p:cNvPr id="8" name="日期占位符 106499"/>
          <p:cNvSpPr>
            <a:spLocks noGrp="1" noChangeArrowheads="1"/>
          </p:cNvSpPr>
          <p:nvPr>
            <p:ph type="dt" sz="half" idx="11"/>
          </p:nvPr>
        </p:nvSpPr>
        <p:spPr/>
        <p:txBody>
          <a:bodyPr/>
          <a:lstStyle>
            <a:lvl1pPr>
              <a:defRPr/>
            </a:lvl1pPr>
          </a:lstStyle>
          <a:p>
            <a:endParaRPr lang="zh-CN" altLang="en-US"/>
          </a:p>
        </p:txBody>
      </p:sp>
      <p:sp>
        <p:nvSpPr>
          <p:cNvPr id="9" name="页脚占位符 106500"/>
          <p:cNvSpPr>
            <a:spLocks noGrp="1" noChangeArrowheads="1"/>
          </p:cNvSpPr>
          <p:nvPr>
            <p:ph type="ftr" sz="quarter" idx="12"/>
          </p:nvPr>
        </p:nvSpPr>
        <p:spPr/>
        <p:txBody>
          <a:bodyPr/>
          <a:lstStyle>
            <a:lvl1pPr>
              <a:defRPr/>
            </a:lvl1pPr>
          </a:lstStyle>
          <a:p>
            <a:endParaRPr lang="zh-CN" altLang="zh-C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4638"/>
            <a:ext cx="7886700" cy="993775"/>
          </a:xfr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628650" y="1370012"/>
            <a:ext cx="7886700" cy="3262312"/>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灯片编号占位符 5"/>
          <p:cNvSpPr>
            <a:spLocks noGrp="1" noChangeArrowheads="1"/>
          </p:cNvSpPr>
          <p:nvPr>
            <p:ph type="sldNum" sz="quarter" idx="10"/>
          </p:nvPr>
        </p:nvSpPr>
        <p:spPr/>
        <p:txBody>
          <a:bodyPr/>
          <a:lstStyle>
            <a:lvl1pPr>
              <a:defRPr/>
            </a:lvl1pPr>
          </a:lstStyle>
          <a:p>
            <a:fld id="{3F528FCC-C19E-4912-87D3-3D4C1D6BFD54}" type="slidenum">
              <a:rPr lang="zh-CN" altLang="en-US"/>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B3492EF2-E431-4F77-A05C-2F9E65907DAB}" type="datetime1">
              <a:rPr lang="zh-CN" altLang="en-US"/>
              <a:t>2023-01-17</a:t>
            </a:fld>
            <a:endParaRPr lang="zh-CN" altLang="en-US"/>
          </a:p>
        </p:txBody>
      </p:sp>
      <p:sp>
        <p:nvSpPr>
          <p:cNvPr id="6" name="页脚占位符 4"/>
          <p:cNvSpPr>
            <a:spLocks noGrp="1" noChangeArrowheads="1"/>
          </p:cNvSpPr>
          <p:nvPr>
            <p:ph type="ftr" sz="quarter" idx="12"/>
          </p:nvPr>
        </p:nvSpPr>
        <p:spPr/>
        <p:txBody>
          <a:bodyPr/>
          <a:lstStyle>
            <a:lvl1pPr>
              <a:defRPr/>
            </a:lvl1pPr>
          </a:lstStyle>
          <a:p>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灯片编号占位符 5"/>
          <p:cNvSpPr>
            <a:spLocks noGrp="1" noChangeArrowheads="1"/>
          </p:cNvSpPr>
          <p:nvPr>
            <p:ph type="sldNum" sz="quarter" idx="10"/>
          </p:nvPr>
        </p:nvSpPr>
        <p:spPr/>
        <p:txBody>
          <a:bodyPr/>
          <a:lstStyle>
            <a:lvl1pPr>
              <a:defRPr/>
            </a:lvl1pPr>
          </a:lstStyle>
          <a:p>
            <a:fld id="{D242EF8E-E74B-4841-A3FA-FBBECAFFFF80}" type="slidenum">
              <a:rPr lang="zh-CN" altLang="en-US"/>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778DECDD-28BF-428D-A746-9FB0E685A1B6}" type="datetime1">
              <a:rPr lang="zh-CN" altLang="en-US"/>
              <a:t>2023-01-17</a:t>
            </a:fld>
            <a:endParaRPr lang="zh-CN" altLang="en-US"/>
          </a:p>
        </p:txBody>
      </p:sp>
      <p:sp>
        <p:nvSpPr>
          <p:cNvPr id="6" name="页脚占位符 4"/>
          <p:cNvSpPr>
            <a:spLocks noGrp="1" noChangeArrowheads="1"/>
          </p:cNvSpPr>
          <p:nvPr>
            <p:ph type="ftr" sz="quarter" idx="12"/>
          </p:nvPr>
        </p:nvSpPr>
        <p:spPr/>
        <p:txBody>
          <a:bodyPr/>
          <a:lstStyle>
            <a:lvl1pPr>
              <a:defRPr/>
            </a:lvl1pPr>
          </a:lstStyle>
          <a:p>
            <a:endParaRPr lang="zh-CN" alt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4638"/>
            <a:ext cx="7886700" cy="993775"/>
          </a:xfr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369219"/>
            <a:ext cx="3886200" cy="326350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369219"/>
            <a:ext cx="3886200" cy="326350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灯片编号占位符 5"/>
          <p:cNvSpPr>
            <a:spLocks noGrp="1" noChangeArrowheads="1"/>
          </p:cNvSpPr>
          <p:nvPr>
            <p:ph type="sldNum" sz="quarter" idx="10"/>
          </p:nvPr>
        </p:nvSpPr>
        <p:spPr/>
        <p:txBody>
          <a:bodyPr/>
          <a:lstStyle>
            <a:lvl1pPr>
              <a:defRPr/>
            </a:lvl1pPr>
          </a:lstStyle>
          <a:p>
            <a:fld id="{13035BA1-05CE-4CD9-AFB0-0F146D5CE64D}" type="slidenum">
              <a:rPr lang="zh-CN" altLang="en-US"/>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8497BAE9-680E-4084-ADE4-F8FE8A223930}" type="datetime1">
              <a:rPr lang="zh-CN" altLang="en-US"/>
              <a:t>2023-01-17</a:t>
            </a:fld>
            <a:endParaRPr lang="zh-CN" altLang="en-US"/>
          </a:p>
        </p:txBody>
      </p:sp>
      <p:sp>
        <p:nvSpPr>
          <p:cNvPr id="7" name="页脚占位符 4"/>
          <p:cNvSpPr>
            <a:spLocks noGrp="1" noChangeArrowheads="1"/>
          </p:cNvSpPr>
          <p:nvPr>
            <p:ph type="ftr" sz="quarter" idx="12"/>
          </p:nvPr>
        </p:nvSpPr>
        <p:spPr/>
        <p:txBody>
          <a:bodyPr/>
          <a:lstStyle>
            <a:lvl1pPr>
              <a:defRPr/>
            </a:lvl1pPr>
          </a:lstStyle>
          <a:p>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0" y="1333829"/>
            <a:ext cx="3655181" cy="617934"/>
          </a:xfrm>
        </p:spPr>
        <p:txBody>
          <a:bodyPr anchor="ctr"/>
          <a:lstStyle>
            <a:lvl1pPr marL="0" indent="0">
              <a:buNone/>
              <a:defRPr sz="2100"/>
            </a:lvl1pPr>
            <a:lvl2pPr marL="342900" indent="0">
              <a:buNone/>
              <a:defRPr sz="1800"/>
            </a:lvl2pPr>
            <a:lvl3pPr marL="685800" indent="0">
              <a:buNone/>
              <a:defRPr sz="1500"/>
            </a:lvl3pPr>
            <a:lvl4pPr marL="1028700" indent="0">
              <a:buNone/>
              <a:defRPr sz="1400"/>
            </a:lvl4pPr>
            <a:lvl5pPr marL="1371600" indent="0">
              <a:buNone/>
              <a:defRPr sz="1400"/>
            </a:lvl5pPr>
            <a:lvl6pPr marL="1714500" indent="0">
              <a:buNone/>
              <a:defRPr sz="1400"/>
            </a:lvl6pPr>
            <a:lvl7pPr marL="2057400" indent="0">
              <a:buNone/>
              <a:defRPr sz="1400"/>
            </a:lvl7pPr>
            <a:lvl8pPr marL="2400300" indent="0">
              <a:buNone/>
              <a:defRPr sz="1400"/>
            </a:lvl8pPr>
            <a:lvl9pPr marL="2743200" indent="0">
              <a:buNone/>
              <a:defRPr sz="1400"/>
            </a:lvl9pPr>
          </a:lstStyle>
          <a:p>
            <a:pPr lvl="0"/>
            <a:r>
              <a:rPr lang="zh-CN" altLang="en-US" noProof="1" smtClean="0"/>
              <a:t>单击此处编辑母版文本样式</a:t>
            </a:r>
          </a:p>
        </p:txBody>
      </p:sp>
      <p:sp>
        <p:nvSpPr>
          <p:cNvPr id="4" name="内容占位符 3"/>
          <p:cNvSpPr>
            <a:spLocks noGrp="1"/>
          </p:cNvSpPr>
          <p:nvPr>
            <p:ph sz="half" idx="2"/>
          </p:nvPr>
        </p:nvSpPr>
        <p:spPr>
          <a:xfrm>
            <a:off x="890080" y="1999034"/>
            <a:ext cx="3655181" cy="264321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333829"/>
            <a:ext cx="3673182" cy="617934"/>
          </a:xfrm>
        </p:spPr>
        <p:txBody>
          <a:bodyPr anchor="ctr"/>
          <a:lstStyle>
            <a:lvl1pPr marL="0" indent="0">
              <a:buNone/>
              <a:defRPr sz="2100"/>
            </a:lvl1pPr>
            <a:lvl2pPr marL="342900" indent="0">
              <a:buNone/>
              <a:defRPr sz="1800"/>
            </a:lvl2pPr>
            <a:lvl3pPr marL="685800" indent="0">
              <a:buNone/>
              <a:defRPr sz="1500"/>
            </a:lvl3pPr>
            <a:lvl4pPr marL="1028700" indent="0">
              <a:buNone/>
              <a:defRPr sz="1400"/>
            </a:lvl4pPr>
            <a:lvl5pPr marL="1371600" indent="0">
              <a:buNone/>
              <a:defRPr sz="1400"/>
            </a:lvl5pPr>
            <a:lvl6pPr marL="1714500" indent="0">
              <a:buNone/>
              <a:defRPr sz="1400"/>
            </a:lvl6pPr>
            <a:lvl7pPr marL="2057400" indent="0">
              <a:buNone/>
              <a:defRPr sz="1400"/>
            </a:lvl7pPr>
            <a:lvl8pPr marL="2400300" indent="0">
              <a:buNone/>
              <a:defRPr sz="1400"/>
            </a:lvl8pPr>
            <a:lvl9pPr marL="2743200" indent="0">
              <a:buNone/>
              <a:defRPr sz="140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1999034"/>
            <a:ext cx="3673182" cy="264321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灯片编号占位符 5"/>
          <p:cNvSpPr>
            <a:spLocks noGrp="1" noChangeArrowheads="1"/>
          </p:cNvSpPr>
          <p:nvPr>
            <p:ph type="sldNum" sz="quarter" idx="10"/>
          </p:nvPr>
        </p:nvSpPr>
        <p:spPr/>
        <p:txBody>
          <a:bodyPr/>
          <a:lstStyle>
            <a:lvl1pPr>
              <a:defRPr/>
            </a:lvl1pPr>
          </a:lstStyle>
          <a:p>
            <a:fld id="{7EFE4C54-22F1-40EC-8F1B-DFD3B8D44E03}" type="slidenum">
              <a:rPr lang="zh-CN" altLang="en-US"/>
              <a:t>‹#›</a:t>
            </a:fld>
            <a:endParaRPr lang="zh-CN" altLang="en-US"/>
          </a:p>
        </p:txBody>
      </p:sp>
      <p:sp>
        <p:nvSpPr>
          <p:cNvPr id="8" name="日期占位符 3"/>
          <p:cNvSpPr>
            <a:spLocks noGrp="1" noChangeArrowheads="1"/>
          </p:cNvSpPr>
          <p:nvPr>
            <p:ph type="dt" sz="half" idx="11"/>
          </p:nvPr>
        </p:nvSpPr>
        <p:spPr/>
        <p:txBody>
          <a:bodyPr/>
          <a:lstStyle>
            <a:lvl1pPr>
              <a:defRPr/>
            </a:lvl1pPr>
          </a:lstStyle>
          <a:p>
            <a:fld id="{931C3F93-FA3B-4587-B061-872D907B5E63}" type="datetime1">
              <a:rPr lang="zh-CN" altLang="en-US"/>
              <a:t>2023-01-17</a:t>
            </a:fld>
            <a:endParaRPr lang="zh-CN" altLang="en-US"/>
          </a:p>
        </p:txBody>
      </p:sp>
      <p:sp>
        <p:nvSpPr>
          <p:cNvPr id="9" name="页脚占位符 4"/>
          <p:cNvSpPr>
            <a:spLocks noGrp="1" noChangeArrowheads="1"/>
          </p:cNvSpPr>
          <p:nvPr>
            <p:ph type="ftr" sz="quarter" idx="12"/>
          </p:nvPr>
        </p:nvSpPr>
        <p:spPr/>
        <p:txBody>
          <a:bodyPr/>
          <a:lstStyle>
            <a:lvl1pPr>
              <a:defRPr/>
            </a:lvl1pPr>
          </a:lstStyle>
          <a:p>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274638"/>
            <a:ext cx="7886700" cy="993775"/>
          </a:xfrm>
        </p:spPr>
        <p:txBody>
          <a:bodyPr/>
          <a:lstStyle/>
          <a:p>
            <a:r>
              <a:rPr lang="zh-CN" altLang="en-US" noProof="1" smtClean="0"/>
              <a:t>单击此处编辑母版标题样式</a:t>
            </a:r>
            <a:endParaRPr lang="zh-CN" altLang="en-US" noProof="1"/>
          </a:p>
        </p:txBody>
      </p:sp>
      <p:sp>
        <p:nvSpPr>
          <p:cNvPr id="3" name="灯片编号占位符 5"/>
          <p:cNvSpPr>
            <a:spLocks noGrp="1" noChangeArrowheads="1"/>
          </p:cNvSpPr>
          <p:nvPr>
            <p:ph type="sldNum" sz="quarter" idx="10"/>
          </p:nvPr>
        </p:nvSpPr>
        <p:spPr/>
        <p:txBody>
          <a:bodyPr/>
          <a:lstStyle>
            <a:lvl1pPr>
              <a:defRPr/>
            </a:lvl1pPr>
          </a:lstStyle>
          <a:p>
            <a:fld id="{6AA7D6E4-B969-45A5-AF46-07B9D560BE45}" type="slidenum">
              <a:rPr lang="zh-CN" altLang="en-US"/>
              <a:t>‹#›</a:t>
            </a:fld>
            <a:endParaRPr lang="zh-CN" altLang="en-US"/>
          </a:p>
        </p:txBody>
      </p:sp>
      <p:sp>
        <p:nvSpPr>
          <p:cNvPr id="4" name="日期占位符 3"/>
          <p:cNvSpPr>
            <a:spLocks noGrp="1" noChangeArrowheads="1"/>
          </p:cNvSpPr>
          <p:nvPr>
            <p:ph type="dt" sz="half" idx="11"/>
          </p:nvPr>
        </p:nvSpPr>
        <p:spPr/>
        <p:txBody>
          <a:bodyPr/>
          <a:lstStyle>
            <a:lvl1pPr>
              <a:defRPr/>
            </a:lvl1pPr>
          </a:lstStyle>
          <a:p>
            <a:fld id="{60EC999C-60F5-4338-89C7-DF06EA50CFE9}" type="datetime1">
              <a:rPr lang="zh-CN" altLang="en-US"/>
              <a:t>2023-01-17</a:t>
            </a:fld>
            <a:endParaRPr lang="zh-CN" altLang="en-US"/>
          </a:p>
        </p:txBody>
      </p:sp>
      <p:sp>
        <p:nvSpPr>
          <p:cNvPr id="5" name="页脚占位符 4"/>
          <p:cNvSpPr>
            <a:spLocks noGrp="1" noChangeArrowheads="1"/>
          </p:cNvSpPr>
          <p:nvPr>
            <p:ph type="ftr" sz="quarter" idx="12"/>
          </p:nvPr>
        </p:nvSpPr>
        <p:spPr/>
        <p:txBody>
          <a:bodyPr/>
          <a:lstStyle>
            <a:lvl1pPr>
              <a:defRPr/>
            </a:lvl1pPr>
          </a:lstStyle>
          <a:p>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5"/>
          <p:cNvSpPr>
            <a:spLocks noGrp="1" noChangeArrowheads="1"/>
          </p:cNvSpPr>
          <p:nvPr>
            <p:ph type="sldNum" sz="quarter" idx="10"/>
          </p:nvPr>
        </p:nvSpPr>
        <p:spPr/>
        <p:txBody>
          <a:bodyPr/>
          <a:lstStyle>
            <a:lvl1pPr>
              <a:defRPr/>
            </a:lvl1pPr>
          </a:lstStyle>
          <a:p>
            <a:fld id="{2DE28EF4-D860-4EF2-952E-834B3D656408}" type="slidenum">
              <a:rPr lang="zh-CN" altLang="en-US"/>
              <a:t>‹#›</a:t>
            </a:fld>
            <a:endParaRPr lang="zh-CN" altLang="en-US"/>
          </a:p>
        </p:txBody>
      </p:sp>
      <p:sp>
        <p:nvSpPr>
          <p:cNvPr id="3" name="日期占位符 3"/>
          <p:cNvSpPr>
            <a:spLocks noGrp="1" noChangeArrowheads="1"/>
          </p:cNvSpPr>
          <p:nvPr>
            <p:ph type="dt" sz="half" idx="11"/>
          </p:nvPr>
        </p:nvSpPr>
        <p:spPr/>
        <p:txBody>
          <a:bodyPr/>
          <a:lstStyle>
            <a:lvl1pPr>
              <a:defRPr/>
            </a:lvl1pPr>
          </a:lstStyle>
          <a:p>
            <a:fld id="{1D6DD082-ECE6-4DDC-9807-A7375A3F5697}" type="datetime1">
              <a:rPr lang="zh-CN" altLang="en-US"/>
              <a:t>2023-01-17</a:t>
            </a:fld>
            <a:endParaRPr lang="zh-CN" altLang="en-US"/>
          </a:p>
        </p:txBody>
      </p:sp>
      <p:sp>
        <p:nvSpPr>
          <p:cNvPr id="4" name="页脚占位符 4"/>
          <p:cNvSpPr>
            <a:spLocks noGrp="1" noChangeArrowheads="1"/>
          </p:cNvSpPr>
          <p:nvPr>
            <p:ph type="ftr" sz="quarter" idx="12"/>
          </p:nvPr>
        </p:nvSpPr>
        <p:spPr/>
        <p:txBody>
          <a:bodyPr/>
          <a:lstStyle>
            <a:lvl1pPr>
              <a:defRPr/>
            </a:lvl1pPr>
          </a:lstStyle>
          <a:p>
            <a:endParaRPr lang="zh-CN" alt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3124012" cy="120015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342901"/>
            <a:ext cx="4629150" cy="4052888"/>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629841" y="1543050"/>
            <a:ext cx="3124012" cy="2858691"/>
          </a:xfrm>
        </p:spPr>
        <p:txBody>
          <a:bodyPr/>
          <a:lstStyle>
            <a:lvl1pPr marL="0" indent="0">
              <a:buNone/>
              <a:defRPr sz="1500"/>
            </a:lvl1pPr>
            <a:lvl2pPr marL="342900" indent="0">
              <a:buNone/>
              <a:defRPr sz="1400"/>
            </a:lvl2pPr>
            <a:lvl3pPr marL="685800" indent="0">
              <a:buNone/>
              <a:defRPr sz="1200"/>
            </a:lvl3pPr>
            <a:lvl4pPr marL="1028700" indent="0">
              <a:buNone/>
              <a:defRPr sz="1100"/>
            </a:lvl4pPr>
            <a:lvl5pPr marL="1371600" indent="0">
              <a:buNone/>
              <a:defRPr sz="1100"/>
            </a:lvl5pPr>
            <a:lvl6pPr marL="1714500" indent="0">
              <a:buNone/>
              <a:defRPr sz="1100"/>
            </a:lvl6pPr>
            <a:lvl7pPr marL="2057400" indent="0">
              <a:buNone/>
              <a:defRPr sz="1100"/>
            </a:lvl7pPr>
            <a:lvl8pPr marL="2400300" indent="0">
              <a:buNone/>
              <a:defRPr sz="1100"/>
            </a:lvl8pPr>
            <a:lvl9pPr marL="2743200" indent="0">
              <a:buNone/>
              <a:defRPr sz="1100"/>
            </a:lvl9pPr>
          </a:lstStyle>
          <a:p>
            <a:pPr lvl="0"/>
            <a:r>
              <a:rPr lang="zh-CN" altLang="en-US" noProof="1" smtClean="0"/>
              <a:t>单击此处编辑母版文本样式</a:t>
            </a:r>
          </a:p>
        </p:txBody>
      </p:sp>
      <p:sp>
        <p:nvSpPr>
          <p:cNvPr id="5" name="灯片编号占位符 5"/>
          <p:cNvSpPr>
            <a:spLocks noGrp="1" noChangeArrowheads="1"/>
          </p:cNvSpPr>
          <p:nvPr>
            <p:ph type="sldNum" sz="quarter" idx="10"/>
          </p:nvPr>
        </p:nvSpPr>
        <p:spPr/>
        <p:txBody>
          <a:bodyPr/>
          <a:lstStyle>
            <a:lvl1pPr>
              <a:defRPr/>
            </a:lvl1pPr>
          </a:lstStyle>
          <a:p>
            <a:fld id="{FCF36BC5-0DFC-48BB-900A-251C5B803DBA}" type="slidenum">
              <a:rPr lang="zh-CN" altLang="en-US"/>
              <a:t>‹#›</a:t>
            </a:fld>
            <a:endParaRPr lang="zh-CN" altLang="en-US"/>
          </a:p>
        </p:txBody>
      </p:sp>
      <p:sp>
        <p:nvSpPr>
          <p:cNvPr id="6" name="日期占位符 3"/>
          <p:cNvSpPr>
            <a:spLocks noGrp="1" noChangeArrowheads="1"/>
          </p:cNvSpPr>
          <p:nvPr>
            <p:ph type="dt" sz="half" idx="11"/>
          </p:nvPr>
        </p:nvSpPr>
        <p:spPr/>
        <p:txBody>
          <a:bodyPr/>
          <a:lstStyle>
            <a:lvl1pPr>
              <a:defRPr/>
            </a:lvl1pPr>
          </a:lstStyle>
          <a:p>
            <a:fld id="{545DC9EB-1D2F-40B7-A105-85DC1BA11601}" type="datetime1">
              <a:rPr lang="zh-CN" altLang="en-US"/>
              <a:t>2023-01-17</a:t>
            </a:fld>
            <a:endParaRPr lang="zh-CN" altLang="en-US"/>
          </a:p>
        </p:txBody>
      </p:sp>
      <p:sp>
        <p:nvSpPr>
          <p:cNvPr id="7" name="页脚占位符 4"/>
          <p:cNvSpPr>
            <a:spLocks noGrp="1" noChangeArrowheads="1"/>
          </p:cNvSpPr>
          <p:nvPr>
            <p:ph type="ftr" sz="quarter" idx="12"/>
          </p:nvPr>
        </p:nvSpPr>
        <p:spPr/>
        <p:txBody>
          <a:bodyPr/>
          <a:lstStyle>
            <a:lvl1pPr>
              <a:defRPr/>
            </a:lvl1pPr>
          </a:lstStyle>
          <a:p>
            <a:endParaRPr lang="zh-CN" alt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灯片编号占位符 5"/>
          <p:cNvSpPr>
            <a:spLocks noGrp="1" noChangeArrowheads="1"/>
          </p:cNvSpPr>
          <p:nvPr>
            <p:ph type="sldNum" sz="quarter" idx="10"/>
          </p:nvPr>
        </p:nvSpPr>
        <p:spPr/>
        <p:txBody>
          <a:bodyPr/>
          <a:lstStyle>
            <a:lvl1pPr>
              <a:defRPr/>
            </a:lvl1pPr>
          </a:lstStyle>
          <a:p>
            <a:fld id="{D8485386-E371-4EF1-921E-8A786ABFC280}" type="slidenum">
              <a:rPr lang="zh-CN" altLang="en-US"/>
              <a:t>‹#›</a:t>
            </a:fld>
            <a:endParaRPr lang="zh-CN" altLang="en-US"/>
          </a:p>
        </p:txBody>
      </p:sp>
      <p:sp>
        <p:nvSpPr>
          <p:cNvPr id="5" name="日期占位符 3"/>
          <p:cNvSpPr>
            <a:spLocks noGrp="1" noChangeArrowheads="1"/>
          </p:cNvSpPr>
          <p:nvPr>
            <p:ph type="dt" sz="half" idx="11"/>
          </p:nvPr>
        </p:nvSpPr>
        <p:spPr/>
        <p:txBody>
          <a:bodyPr/>
          <a:lstStyle>
            <a:lvl1pPr>
              <a:defRPr/>
            </a:lvl1pPr>
          </a:lstStyle>
          <a:p>
            <a:fld id="{ECB5DF69-30AD-4732-BE1C-9841962B6F24}" type="datetime1">
              <a:rPr lang="zh-CN" altLang="en-US"/>
              <a:t>2023-01-17</a:t>
            </a:fld>
            <a:endParaRPr lang="zh-CN" altLang="en-US"/>
          </a:p>
        </p:txBody>
      </p:sp>
      <p:sp>
        <p:nvSpPr>
          <p:cNvPr id="6" name="页脚占位符 4"/>
          <p:cNvSpPr>
            <a:spLocks noGrp="1" noChangeArrowheads="1"/>
          </p:cNvSpPr>
          <p:nvPr>
            <p:ph type="ftr" sz="quarter" idx="12"/>
          </p:nvPr>
        </p:nvSpPr>
        <p:spPr/>
        <p:txBody>
          <a:bodyPr/>
          <a:lstStyle>
            <a:lvl1pPr>
              <a:defRPr/>
            </a:lvl1pPr>
          </a:lstStyle>
          <a:p>
            <a:endParaRPr lang="zh-CN" alt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p:nvPr>
        </p:nvSpPr>
        <p:spPr bwMode="auto">
          <a:xfrm>
            <a:off x="628650" y="2746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lstStyle/>
          <a:p>
            <a:pPr lvl="0"/>
            <a:r>
              <a:rPr lang="zh-CN" smtClean="0"/>
              <a:t>单击此处编辑母版标题样式</a:t>
            </a:r>
          </a:p>
        </p:txBody>
      </p:sp>
      <p:sp>
        <p:nvSpPr>
          <p:cNvPr id="3075" name="文本占位符 2"/>
          <p:cNvSpPr>
            <a:spLocks noGrp="1" noChangeArrowheads="1"/>
          </p:cNvSpPr>
          <p:nvPr>
            <p:ph type="body" idx="1"/>
          </p:nvPr>
        </p:nvSpPr>
        <p:spPr bwMode="auto">
          <a:xfrm>
            <a:off x="628650" y="1370013"/>
            <a:ext cx="7886700"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3076" name="日期占位符 3"/>
          <p:cNvSpPr>
            <a:spLocks noGrp="1" noChangeArrowheads="1"/>
          </p:cNvSpPr>
          <p:nvPr>
            <p:ph type="dt" sz="half" idx="2"/>
          </p:nvPr>
        </p:nvSpPr>
        <p:spPr bwMode="auto">
          <a:xfrm>
            <a:off x="628650" y="4767263"/>
            <a:ext cx="2057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lstStyle>
            <a:lvl1pPr>
              <a:defRPr sz="900">
                <a:solidFill>
                  <a:srgbClr val="898989"/>
                </a:solidFill>
              </a:defRPr>
            </a:lvl1pPr>
          </a:lstStyle>
          <a:p>
            <a:fld id="{30A37361-D511-4867-BAD2-9D77697E07EE}" type="datetime1">
              <a:rPr lang="zh-CN" altLang="en-US"/>
              <a:t>2023-01-17</a:t>
            </a:fld>
            <a:endParaRPr lang="zh-CN" altLang="en-US"/>
          </a:p>
        </p:txBody>
      </p:sp>
      <p:sp>
        <p:nvSpPr>
          <p:cNvPr id="3077" name="页脚占位符 4"/>
          <p:cNvSpPr>
            <a:spLocks noGrp="1" noChangeArrowheads="1"/>
          </p:cNvSpPr>
          <p:nvPr>
            <p:ph type="ftr" sz="quarter" idx="3"/>
          </p:nvPr>
        </p:nvSpPr>
        <p:spPr bwMode="auto">
          <a:xfrm>
            <a:off x="3028950" y="4767263"/>
            <a:ext cx="30861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lstStyle>
            <a:lvl1pPr algn="ctr">
              <a:defRPr sz="900">
                <a:solidFill>
                  <a:srgbClr val="898989"/>
                </a:solidFill>
              </a:defRPr>
            </a:lvl1pPr>
          </a:lstStyle>
          <a:p>
            <a:endParaRPr lang="zh-CN" altLang="en-US"/>
          </a:p>
        </p:txBody>
      </p:sp>
      <p:sp>
        <p:nvSpPr>
          <p:cNvPr id="3078" name="灯片编号占位符 5"/>
          <p:cNvSpPr>
            <a:spLocks noGrp="1" noChangeArrowheads="1"/>
          </p:cNvSpPr>
          <p:nvPr>
            <p:ph type="sldNum" sz="quarter" idx="4"/>
          </p:nvPr>
        </p:nvSpPr>
        <p:spPr bwMode="auto">
          <a:xfrm>
            <a:off x="6457950" y="4767263"/>
            <a:ext cx="2057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lstStyle>
            <a:lvl1pPr algn="r">
              <a:defRPr sz="900">
                <a:solidFill>
                  <a:srgbClr val="898989"/>
                </a:solidFill>
              </a:defRPr>
            </a:lvl1pPr>
          </a:lstStyle>
          <a:p>
            <a:fld id="{58A2BE49-6CE7-47FE-9D9D-B3737739C6A1}"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defTabSz="685800" rtl="0" eaLnBrk="0" fontAlgn="base" hangingPunct="0">
        <a:lnSpc>
          <a:spcPct val="90000"/>
        </a:lnSpc>
        <a:spcBef>
          <a:spcPct val="0"/>
        </a:spcBef>
        <a:spcAft>
          <a:spcPct val="0"/>
        </a:spcAft>
        <a:buSzPct val="100000"/>
        <a:defRPr sz="3300">
          <a:solidFill>
            <a:schemeClr val="tx1"/>
          </a:solidFill>
          <a:latin typeface="Calibri Light" panose="020F0302020204030204"/>
          <a:cs typeface="Arial" panose="020B0604020202020204" pitchFamily="34" charset="0"/>
        </a:defRPr>
      </a:lvl1pPr>
      <a:lvl2pPr algn="l" defTabSz="685800" rtl="0" eaLnBrk="0" fontAlgn="base" hangingPunct="0">
        <a:lnSpc>
          <a:spcPct val="90000"/>
        </a:lnSpc>
        <a:spcBef>
          <a:spcPct val="0"/>
        </a:spcBef>
        <a:spcAft>
          <a:spcPct val="0"/>
        </a:spcAft>
        <a:buSzPct val="100000"/>
        <a:defRPr sz="3300">
          <a:solidFill>
            <a:schemeClr val="tx1"/>
          </a:solidFill>
          <a:latin typeface="Calibri Light" panose="020F0302020204030204"/>
          <a:ea typeface="宋体" panose="02010600030101010101" pitchFamily="2" charset="-122"/>
          <a:cs typeface="Arial" panose="020B0604020202020204" pitchFamily="34" charset="0"/>
        </a:defRPr>
      </a:lvl2pPr>
      <a:lvl3pPr algn="l" defTabSz="685800" rtl="0" eaLnBrk="0" fontAlgn="base" hangingPunct="0">
        <a:lnSpc>
          <a:spcPct val="90000"/>
        </a:lnSpc>
        <a:spcBef>
          <a:spcPct val="0"/>
        </a:spcBef>
        <a:spcAft>
          <a:spcPct val="0"/>
        </a:spcAft>
        <a:buSzPct val="100000"/>
        <a:defRPr sz="3300">
          <a:solidFill>
            <a:schemeClr val="tx1"/>
          </a:solidFill>
          <a:latin typeface="Calibri Light" panose="020F0302020204030204"/>
          <a:ea typeface="宋体" panose="02010600030101010101" pitchFamily="2" charset="-122"/>
          <a:cs typeface="Arial" panose="020B0604020202020204" pitchFamily="34" charset="0"/>
        </a:defRPr>
      </a:lvl3pPr>
      <a:lvl4pPr algn="l" defTabSz="685800" rtl="0" eaLnBrk="0" fontAlgn="base" hangingPunct="0">
        <a:lnSpc>
          <a:spcPct val="90000"/>
        </a:lnSpc>
        <a:spcBef>
          <a:spcPct val="0"/>
        </a:spcBef>
        <a:spcAft>
          <a:spcPct val="0"/>
        </a:spcAft>
        <a:buSzPct val="100000"/>
        <a:defRPr sz="3300">
          <a:solidFill>
            <a:schemeClr val="tx1"/>
          </a:solidFill>
          <a:latin typeface="Calibri Light" panose="020F0302020204030204"/>
          <a:ea typeface="宋体" panose="02010600030101010101" pitchFamily="2" charset="-122"/>
          <a:cs typeface="Arial" panose="020B0604020202020204" pitchFamily="34" charset="0"/>
        </a:defRPr>
      </a:lvl4pPr>
      <a:lvl5pPr algn="l" defTabSz="685800" rtl="0" eaLnBrk="0" fontAlgn="base" hangingPunct="0">
        <a:lnSpc>
          <a:spcPct val="90000"/>
        </a:lnSpc>
        <a:spcBef>
          <a:spcPct val="0"/>
        </a:spcBef>
        <a:spcAft>
          <a:spcPct val="0"/>
        </a:spcAft>
        <a:buSzPct val="100000"/>
        <a:defRPr sz="3300">
          <a:solidFill>
            <a:schemeClr val="tx1"/>
          </a:solidFill>
          <a:latin typeface="Calibri Light" panose="020F0302020204030204"/>
          <a:ea typeface="宋体" panose="02010600030101010101" pitchFamily="2" charset="-122"/>
          <a:cs typeface="Arial" panose="020B0604020202020204" pitchFamily="34" charset="0"/>
        </a:defRPr>
      </a:lvl5pPr>
      <a:lvl6pPr marL="457200" algn="l" defTabSz="685800" rtl="0" eaLnBrk="0" fontAlgn="base" hangingPunct="0">
        <a:lnSpc>
          <a:spcPct val="90000"/>
        </a:lnSpc>
        <a:spcBef>
          <a:spcPct val="0"/>
        </a:spcBef>
        <a:spcAft>
          <a:spcPct val="0"/>
        </a:spcAft>
        <a:buSzPct val="100000"/>
        <a:defRPr sz="3300">
          <a:solidFill>
            <a:schemeClr val="tx1"/>
          </a:solidFill>
          <a:latin typeface="Calibri Light" panose="020F0302020204030204"/>
          <a:ea typeface="宋体" panose="02010600030101010101" pitchFamily="2" charset="-122"/>
          <a:cs typeface="Arial" panose="020B0604020202020204" pitchFamily="34" charset="0"/>
        </a:defRPr>
      </a:lvl6pPr>
      <a:lvl7pPr marL="914400" algn="l" defTabSz="685800" rtl="0" eaLnBrk="0" fontAlgn="base" hangingPunct="0">
        <a:lnSpc>
          <a:spcPct val="90000"/>
        </a:lnSpc>
        <a:spcBef>
          <a:spcPct val="0"/>
        </a:spcBef>
        <a:spcAft>
          <a:spcPct val="0"/>
        </a:spcAft>
        <a:buSzPct val="100000"/>
        <a:defRPr sz="3300">
          <a:solidFill>
            <a:schemeClr val="tx1"/>
          </a:solidFill>
          <a:latin typeface="Calibri Light" panose="020F0302020204030204"/>
          <a:ea typeface="宋体" panose="02010600030101010101" pitchFamily="2" charset="-122"/>
          <a:cs typeface="Arial" panose="020B0604020202020204" pitchFamily="34" charset="0"/>
        </a:defRPr>
      </a:lvl7pPr>
      <a:lvl8pPr marL="1371600" algn="l" defTabSz="685800" rtl="0" eaLnBrk="0" fontAlgn="base" hangingPunct="0">
        <a:lnSpc>
          <a:spcPct val="90000"/>
        </a:lnSpc>
        <a:spcBef>
          <a:spcPct val="0"/>
        </a:spcBef>
        <a:spcAft>
          <a:spcPct val="0"/>
        </a:spcAft>
        <a:buSzPct val="100000"/>
        <a:defRPr sz="3300">
          <a:solidFill>
            <a:schemeClr val="tx1"/>
          </a:solidFill>
          <a:latin typeface="Calibri Light" panose="020F0302020204030204"/>
          <a:ea typeface="宋体" panose="02010600030101010101" pitchFamily="2" charset="-122"/>
          <a:cs typeface="Arial" panose="020B0604020202020204" pitchFamily="34" charset="0"/>
        </a:defRPr>
      </a:lvl8pPr>
      <a:lvl9pPr marL="1828800" algn="l" defTabSz="685800" rtl="0" eaLnBrk="0" fontAlgn="base" hangingPunct="0">
        <a:lnSpc>
          <a:spcPct val="90000"/>
        </a:lnSpc>
        <a:spcBef>
          <a:spcPct val="0"/>
        </a:spcBef>
        <a:spcAft>
          <a:spcPct val="0"/>
        </a:spcAft>
        <a:buSzPct val="100000"/>
        <a:defRPr sz="3300">
          <a:solidFill>
            <a:schemeClr val="tx1"/>
          </a:solidFill>
          <a:latin typeface="Calibri Light" panose="020F0302020204030204"/>
          <a:ea typeface="宋体" panose="02010600030101010101" pitchFamily="2" charset="-122"/>
          <a:cs typeface="Arial" panose="020B0604020202020204" pitchFamily="34" charset="0"/>
        </a:defRPr>
      </a:lvl9pPr>
    </p:titleStyle>
    <p:bodyStyle>
      <a:lvl1pPr marL="171450" indent="-171450" algn="l" defTabSz="685800" rtl="0" eaLnBrk="0" fontAlgn="base" hangingPunct="0">
        <a:lnSpc>
          <a:spcPct val="90000"/>
        </a:lnSpc>
        <a:spcBef>
          <a:spcPts val="750"/>
        </a:spcBef>
        <a:spcAft>
          <a:spcPct val="0"/>
        </a:spcAft>
        <a:buSzPct val="100000"/>
        <a:buFont typeface="Arial" panose="020B0604020202020204" pitchFamily="34" charset="0"/>
        <a:buChar char="•"/>
        <a:defRPr sz="2100">
          <a:solidFill>
            <a:schemeClr val="tx1"/>
          </a:solidFill>
          <a:latin typeface="Calibri" panose="020F0502020204030204"/>
          <a:cs typeface="Arial" panose="020B0604020202020204" pitchFamily="34" charset="0"/>
        </a:defRPr>
      </a:lvl1pPr>
      <a:lvl2pPr marL="514350" indent="-171450" algn="l" defTabSz="685800" rtl="0" eaLnBrk="0" fontAlgn="base" hangingPunct="0">
        <a:lnSpc>
          <a:spcPct val="90000"/>
        </a:lnSpc>
        <a:spcBef>
          <a:spcPts val="375"/>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2pPr>
      <a:lvl3pPr marL="857250" indent="-171450" algn="l" defTabSz="685800" rtl="0" eaLnBrk="0" fontAlgn="base" hangingPunct="0">
        <a:lnSpc>
          <a:spcPct val="90000"/>
        </a:lnSpc>
        <a:spcBef>
          <a:spcPts val="375"/>
        </a:spcBef>
        <a:spcAft>
          <a:spcPct val="0"/>
        </a:spcAft>
        <a:buSzPct val="100000"/>
        <a:buFont typeface="Arial" panose="020B0604020202020204" pitchFamily="34" charset="0"/>
        <a:buChar char="•"/>
        <a:defRPr sz="1500">
          <a:solidFill>
            <a:schemeClr val="tx1"/>
          </a:solidFill>
          <a:latin typeface="Calibri" panose="020F0502020204030204"/>
          <a:cs typeface="Arial" panose="020B0604020202020204" pitchFamily="34" charset="0"/>
        </a:defRPr>
      </a:lvl3pPr>
      <a:lvl4pPr marL="1200150" indent="-171450" algn="l" defTabSz="685800" rtl="0" eaLnBrk="0" fontAlgn="base" hangingPunct="0">
        <a:lnSpc>
          <a:spcPct val="90000"/>
        </a:lnSpc>
        <a:spcBef>
          <a:spcPts val="375"/>
        </a:spcBef>
        <a:spcAft>
          <a:spcPct val="0"/>
        </a:spcAft>
        <a:buSzPct val="100000"/>
        <a:buFont typeface="Arial" panose="020B0604020202020204" pitchFamily="34" charset="0"/>
        <a:buChar char="•"/>
        <a:defRPr sz="1400">
          <a:solidFill>
            <a:schemeClr val="tx1"/>
          </a:solidFill>
          <a:latin typeface="Calibri" panose="020F0502020204030204"/>
          <a:cs typeface="Arial" panose="020B0604020202020204" pitchFamily="34" charset="0"/>
        </a:defRPr>
      </a:lvl4pPr>
      <a:lvl5pPr marL="1543050" indent="-171450" algn="l" defTabSz="685800" rtl="0" eaLnBrk="0" fontAlgn="base" hangingPunct="0">
        <a:lnSpc>
          <a:spcPct val="90000"/>
        </a:lnSpc>
        <a:spcBef>
          <a:spcPts val="375"/>
        </a:spcBef>
        <a:spcAft>
          <a:spcPct val="0"/>
        </a:spcAft>
        <a:buSzPct val="100000"/>
        <a:buFont typeface="Arial" panose="020B0604020202020204" pitchFamily="34" charset="0"/>
        <a:buChar char="•"/>
        <a:defRPr sz="1400">
          <a:solidFill>
            <a:schemeClr val="tx1"/>
          </a:solidFill>
          <a:latin typeface="Calibri" panose="020F0502020204030204"/>
          <a:cs typeface="Arial" panose="020B0604020202020204" pitchFamily="34" charset="0"/>
        </a:defRPr>
      </a:lvl5pPr>
      <a:lvl6pPr marL="2000250" indent="-171450" algn="l" defTabSz="685800" rtl="0" eaLnBrk="0" fontAlgn="base" hangingPunct="0">
        <a:lnSpc>
          <a:spcPct val="90000"/>
        </a:lnSpc>
        <a:spcBef>
          <a:spcPts val="375"/>
        </a:spcBef>
        <a:spcAft>
          <a:spcPct val="0"/>
        </a:spcAft>
        <a:buSzPct val="100000"/>
        <a:buFont typeface="Arial" panose="020B0604020202020204" pitchFamily="34" charset="0"/>
        <a:buChar char="•"/>
        <a:defRPr sz="1400">
          <a:solidFill>
            <a:schemeClr val="tx1"/>
          </a:solidFill>
          <a:latin typeface="Calibri" panose="020F0502020204030204"/>
          <a:cs typeface="Arial" panose="020B0604020202020204" pitchFamily="34" charset="0"/>
        </a:defRPr>
      </a:lvl6pPr>
      <a:lvl7pPr marL="2457450" indent="-171450" algn="l" defTabSz="685800" rtl="0" eaLnBrk="0" fontAlgn="base" hangingPunct="0">
        <a:lnSpc>
          <a:spcPct val="90000"/>
        </a:lnSpc>
        <a:spcBef>
          <a:spcPts val="375"/>
        </a:spcBef>
        <a:spcAft>
          <a:spcPct val="0"/>
        </a:spcAft>
        <a:buSzPct val="100000"/>
        <a:buFont typeface="Arial" panose="020B0604020202020204" pitchFamily="34" charset="0"/>
        <a:buChar char="•"/>
        <a:defRPr sz="1400">
          <a:solidFill>
            <a:schemeClr val="tx1"/>
          </a:solidFill>
          <a:latin typeface="Calibri" panose="020F0502020204030204"/>
          <a:cs typeface="Arial" panose="020B0604020202020204" pitchFamily="34" charset="0"/>
        </a:defRPr>
      </a:lvl7pPr>
      <a:lvl8pPr marL="2914650" indent="-171450" algn="l" defTabSz="685800" rtl="0" eaLnBrk="0" fontAlgn="base" hangingPunct="0">
        <a:lnSpc>
          <a:spcPct val="90000"/>
        </a:lnSpc>
        <a:spcBef>
          <a:spcPts val="375"/>
        </a:spcBef>
        <a:spcAft>
          <a:spcPct val="0"/>
        </a:spcAft>
        <a:buSzPct val="100000"/>
        <a:buFont typeface="Arial" panose="020B0604020202020204" pitchFamily="34" charset="0"/>
        <a:buChar char="•"/>
        <a:defRPr sz="1400">
          <a:solidFill>
            <a:schemeClr val="tx1"/>
          </a:solidFill>
          <a:latin typeface="Calibri" panose="020F0502020204030204"/>
          <a:cs typeface="Arial" panose="020B0604020202020204" pitchFamily="34" charset="0"/>
        </a:defRPr>
      </a:lvl8pPr>
      <a:lvl9pPr marL="3371850" indent="-171450" algn="l" defTabSz="685800" rtl="0" eaLnBrk="0" fontAlgn="base" hangingPunct="0">
        <a:lnSpc>
          <a:spcPct val="90000"/>
        </a:lnSpc>
        <a:spcBef>
          <a:spcPts val="375"/>
        </a:spcBef>
        <a:spcAft>
          <a:spcPct val="0"/>
        </a:spcAft>
        <a:buSzPct val="100000"/>
        <a:buFont typeface="Arial" panose="020B0604020202020204" pitchFamily="34" charset="0"/>
        <a:buChar char="•"/>
        <a:defRPr sz="1400">
          <a:solidFill>
            <a:schemeClr val="tx1"/>
          </a:solidFill>
          <a:latin typeface="Calibri" panose="020F0502020204030204"/>
          <a:cs typeface="Arial" panose="020B0604020202020204" pitchFamily="34" charset="0"/>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27.bin"/><Relationship Id="rId18" Type="http://schemas.openxmlformats.org/officeDocument/2006/relationships/image" Target="../media/image30.wmf"/><Relationship Id="rId3" Type="http://schemas.openxmlformats.org/officeDocument/2006/relationships/oleObject" Target="../embeddings/oleObject22.bin"/><Relationship Id="rId21" Type="http://schemas.openxmlformats.org/officeDocument/2006/relationships/oleObject" Target="../embeddings/oleObject31.bin"/><Relationship Id="rId7" Type="http://schemas.openxmlformats.org/officeDocument/2006/relationships/oleObject" Target="../embeddings/oleObject24.bin"/><Relationship Id="rId12" Type="http://schemas.openxmlformats.org/officeDocument/2006/relationships/image" Target="../media/image27.wmf"/><Relationship Id="rId17" Type="http://schemas.openxmlformats.org/officeDocument/2006/relationships/oleObject" Target="../embeddings/oleObject29.bin"/><Relationship Id="rId2" Type="http://schemas.openxmlformats.org/officeDocument/2006/relationships/slideLayout" Target="../slideLayouts/slideLayout2.xml"/><Relationship Id="rId16" Type="http://schemas.openxmlformats.org/officeDocument/2006/relationships/image" Target="../media/image29.wmf"/><Relationship Id="rId20" Type="http://schemas.openxmlformats.org/officeDocument/2006/relationships/image" Target="../media/image31.wmf"/><Relationship Id="rId1" Type="http://schemas.openxmlformats.org/officeDocument/2006/relationships/vmlDrawing" Target="../drawings/vmlDrawing4.vml"/><Relationship Id="rId6" Type="http://schemas.openxmlformats.org/officeDocument/2006/relationships/image" Target="../media/image24.wmf"/><Relationship Id="rId11" Type="http://schemas.openxmlformats.org/officeDocument/2006/relationships/oleObject" Target="../embeddings/oleObject26.bin"/><Relationship Id="rId5" Type="http://schemas.openxmlformats.org/officeDocument/2006/relationships/oleObject" Target="../embeddings/oleObject23.bin"/><Relationship Id="rId15" Type="http://schemas.openxmlformats.org/officeDocument/2006/relationships/oleObject" Target="../embeddings/oleObject28.bin"/><Relationship Id="rId10" Type="http://schemas.openxmlformats.org/officeDocument/2006/relationships/image" Target="../media/image26.wmf"/><Relationship Id="rId19" Type="http://schemas.openxmlformats.org/officeDocument/2006/relationships/oleObject" Target="../embeddings/oleObject30.bin"/><Relationship Id="rId4" Type="http://schemas.openxmlformats.org/officeDocument/2006/relationships/image" Target="../media/image23.wmf"/><Relationship Id="rId9" Type="http://schemas.openxmlformats.org/officeDocument/2006/relationships/oleObject" Target="../embeddings/oleObject25.bin"/><Relationship Id="rId14" Type="http://schemas.openxmlformats.org/officeDocument/2006/relationships/image" Target="../media/image28.wmf"/><Relationship Id="rId22" Type="http://schemas.openxmlformats.org/officeDocument/2006/relationships/image" Target="../media/image32.wmf"/></Relationships>
</file>

<file path=ppt/slides/_rels/slide12.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4.wmf"/><Relationship Id="rId5" Type="http://schemas.openxmlformats.org/officeDocument/2006/relationships/oleObject" Target="../embeddings/oleObject33.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5.bin"/></Relationships>
</file>

<file path=ppt/slides/_rels/slide13.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8.wmf"/><Relationship Id="rId5" Type="http://schemas.openxmlformats.org/officeDocument/2006/relationships/oleObject" Target="../embeddings/oleObject37.bin"/><Relationship Id="rId4" Type="http://schemas.openxmlformats.org/officeDocument/2006/relationships/image" Target="../media/image37.wmf"/></Relationships>
</file>

<file path=ppt/slides/_rels/slide14.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1.wmf"/><Relationship Id="rId5" Type="http://schemas.openxmlformats.org/officeDocument/2006/relationships/oleObject" Target="../embeddings/oleObject40.bin"/><Relationship Id="rId4" Type="http://schemas.openxmlformats.org/officeDocument/2006/relationships/image" Target="../media/image40.wmf"/></Relationships>
</file>

<file path=ppt/slides/_rels/slide15.xml.rels><?xml version="1.0" encoding="UTF-8" standalone="yes"?>
<Relationships xmlns="http://schemas.openxmlformats.org/package/2006/relationships"><Relationship Id="rId8" Type="http://schemas.openxmlformats.org/officeDocument/2006/relationships/image" Target="../media/image45.wmf"/><Relationship Id="rId13" Type="http://schemas.openxmlformats.org/officeDocument/2006/relationships/oleObject" Target="../embeddings/oleObject47.bin"/><Relationship Id="rId18" Type="http://schemas.openxmlformats.org/officeDocument/2006/relationships/image" Target="../media/image50.wmf"/><Relationship Id="rId3" Type="http://schemas.openxmlformats.org/officeDocument/2006/relationships/oleObject" Target="../embeddings/oleObject42.bin"/><Relationship Id="rId21" Type="http://schemas.openxmlformats.org/officeDocument/2006/relationships/oleObject" Target="../embeddings/oleObject51.bin"/><Relationship Id="rId7" Type="http://schemas.openxmlformats.org/officeDocument/2006/relationships/oleObject" Target="../embeddings/oleObject44.bin"/><Relationship Id="rId12" Type="http://schemas.openxmlformats.org/officeDocument/2006/relationships/image" Target="../media/image47.wmf"/><Relationship Id="rId17" Type="http://schemas.openxmlformats.org/officeDocument/2006/relationships/oleObject" Target="../embeddings/oleObject49.bin"/><Relationship Id="rId2" Type="http://schemas.openxmlformats.org/officeDocument/2006/relationships/slideLayout" Target="../slideLayouts/slideLayout2.xml"/><Relationship Id="rId16" Type="http://schemas.openxmlformats.org/officeDocument/2006/relationships/image" Target="../media/image49.wmf"/><Relationship Id="rId20" Type="http://schemas.openxmlformats.org/officeDocument/2006/relationships/image" Target="../media/image51.wmf"/><Relationship Id="rId1" Type="http://schemas.openxmlformats.org/officeDocument/2006/relationships/vmlDrawing" Target="../drawings/vmlDrawing8.vml"/><Relationship Id="rId6" Type="http://schemas.openxmlformats.org/officeDocument/2006/relationships/image" Target="../media/image44.wmf"/><Relationship Id="rId11" Type="http://schemas.openxmlformats.org/officeDocument/2006/relationships/oleObject" Target="../embeddings/oleObject46.bin"/><Relationship Id="rId5" Type="http://schemas.openxmlformats.org/officeDocument/2006/relationships/oleObject" Target="../embeddings/oleObject43.bin"/><Relationship Id="rId15" Type="http://schemas.openxmlformats.org/officeDocument/2006/relationships/oleObject" Target="../embeddings/oleObject48.bin"/><Relationship Id="rId10" Type="http://schemas.openxmlformats.org/officeDocument/2006/relationships/image" Target="../media/image46.wmf"/><Relationship Id="rId19" Type="http://schemas.openxmlformats.org/officeDocument/2006/relationships/oleObject" Target="../embeddings/oleObject50.bin"/><Relationship Id="rId4" Type="http://schemas.openxmlformats.org/officeDocument/2006/relationships/image" Target="../media/image43.wmf"/><Relationship Id="rId9" Type="http://schemas.openxmlformats.org/officeDocument/2006/relationships/oleObject" Target="../embeddings/oleObject45.bin"/><Relationship Id="rId14" Type="http://schemas.openxmlformats.org/officeDocument/2006/relationships/image" Target="../media/image48.wmf"/><Relationship Id="rId22" Type="http://schemas.openxmlformats.org/officeDocument/2006/relationships/image" Target="../media/image5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54.wmf"/><Relationship Id="rId5" Type="http://schemas.openxmlformats.org/officeDocument/2006/relationships/oleObject" Target="../embeddings/oleObject53.bin"/><Relationship Id="rId4" Type="http://schemas.openxmlformats.org/officeDocument/2006/relationships/image" Target="../media/image5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6.bin"/><Relationship Id="rId3" Type="http://schemas.openxmlformats.org/officeDocument/2006/relationships/notesSlide" Target="../notesSlides/notesSlide1.xml"/><Relationship Id="rId7" Type="http://schemas.openxmlformats.org/officeDocument/2006/relationships/oleObject" Target="../embeddings/oleObject2.bin"/><Relationship Id="rId12" Type="http://schemas.openxmlformats.org/officeDocument/2006/relationships/image" Target="../media/image5.wmf"/><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oleObject" Target="../embeddings/oleObject5.bin"/><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image" Target="../media/image6.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2.wmf"/><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7.wmf"/><Relationship Id="rId18" Type="http://schemas.openxmlformats.org/officeDocument/2006/relationships/oleObject" Target="../embeddings/oleObject19.bin"/><Relationship Id="rId3" Type="http://schemas.openxmlformats.org/officeDocument/2006/relationships/notesSlide" Target="../notesSlides/notesSlide4.xml"/><Relationship Id="rId21" Type="http://schemas.openxmlformats.org/officeDocument/2006/relationships/image" Target="../media/image21.wmf"/><Relationship Id="rId7" Type="http://schemas.openxmlformats.org/officeDocument/2006/relationships/image" Target="../media/image14.wmf"/><Relationship Id="rId12" Type="http://schemas.openxmlformats.org/officeDocument/2006/relationships/oleObject" Target="../embeddings/oleObject16.bin"/><Relationship Id="rId17" Type="http://schemas.openxmlformats.org/officeDocument/2006/relationships/image" Target="../media/image19.wmf"/><Relationship Id="rId2" Type="http://schemas.openxmlformats.org/officeDocument/2006/relationships/slideLayout" Target="../slideLayouts/slideLayout7.xml"/><Relationship Id="rId16" Type="http://schemas.openxmlformats.org/officeDocument/2006/relationships/oleObject" Target="../embeddings/oleObject18.bin"/><Relationship Id="rId20" Type="http://schemas.openxmlformats.org/officeDocument/2006/relationships/oleObject" Target="../embeddings/oleObject20.bin"/><Relationship Id="rId1" Type="http://schemas.openxmlformats.org/officeDocument/2006/relationships/vmlDrawing" Target="../drawings/vmlDrawing3.vml"/><Relationship Id="rId6" Type="http://schemas.openxmlformats.org/officeDocument/2006/relationships/oleObject" Target="../embeddings/oleObject13.bin"/><Relationship Id="rId11" Type="http://schemas.openxmlformats.org/officeDocument/2006/relationships/image" Target="../media/image16.wmf"/><Relationship Id="rId5" Type="http://schemas.openxmlformats.org/officeDocument/2006/relationships/image" Target="../media/image13.wmf"/><Relationship Id="rId15" Type="http://schemas.openxmlformats.org/officeDocument/2006/relationships/image" Target="../media/image18.wmf"/><Relationship Id="rId23" Type="http://schemas.openxmlformats.org/officeDocument/2006/relationships/image" Target="../media/image22.wmf"/><Relationship Id="rId10" Type="http://schemas.openxmlformats.org/officeDocument/2006/relationships/oleObject" Target="../embeddings/oleObject15.bin"/><Relationship Id="rId19" Type="http://schemas.openxmlformats.org/officeDocument/2006/relationships/image" Target="../media/image20.wmf"/><Relationship Id="rId4" Type="http://schemas.openxmlformats.org/officeDocument/2006/relationships/oleObject" Target="../embeddings/oleObject12.bin"/><Relationship Id="rId9" Type="http://schemas.openxmlformats.org/officeDocument/2006/relationships/image" Target="../media/image15.wmf"/><Relationship Id="rId14" Type="http://schemas.openxmlformats.org/officeDocument/2006/relationships/oleObject" Target="../embeddings/oleObject17.bin"/><Relationship Id="rId22" Type="http://schemas.openxmlformats.org/officeDocument/2006/relationships/oleObject" Target="../embeddings/oleObject2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a:spLocks noChangeArrowheads="1"/>
          </p:cNvSpPr>
          <p:nvPr/>
        </p:nvSpPr>
        <p:spPr bwMode="auto">
          <a:xfrm>
            <a:off x="0" y="1059582"/>
            <a:ext cx="9144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pPr algn="ctr"/>
            <a:r>
              <a:rPr lang="zh-CN" altLang="en-US" sz="4800" b="1" dirty="0" smtClean="0">
                <a:latin typeface="微软雅黑" panose="020B0503020204020204" pitchFamily="34" charset="-122"/>
                <a:ea typeface="微软雅黑" panose="020B0503020204020204" pitchFamily="34" charset="-122"/>
              </a:rPr>
              <a:t>零</a:t>
            </a:r>
            <a:r>
              <a:rPr lang="zh-CN" altLang="en-US" sz="4800" b="1" dirty="0">
                <a:latin typeface="微软雅黑" panose="020B0503020204020204" pitchFamily="34" charset="-122"/>
                <a:ea typeface="微软雅黑" panose="020B0503020204020204" pitchFamily="34" charset="-122"/>
              </a:rPr>
              <a:t>指数幂与负整数指数</a:t>
            </a:r>
            <a:r>
              <a:rPr lang="zh-CN" altLang="en-US" sz="4800" b="1" dirty="0" smtClean="0">
                <a:latin typeface="微软雅黑" panose="020B0503020204020204" pitchFamily="34" charset="-122"/>
                <a:ea typeface="微软雅黑" panose="020B0503020204020204" pitchFamily="34" charset="-122"/>
              </a:rPr>
              <a:t>幂</a:t>
            </a:r>
            <a:endParaRPr lang="zh-CN" altLang="en-US" sz="4800" b="1" dirty="0">
              <a:latin typeface="微软雅黑" panose="020B0503020204020204" pitchFamily="34" charset="-122"/>
              <a:ea typeface="微软雅黑" panose="020B0503020204020204" pitchFamily="34" charset="-122"/>
            </a:endParaRPr>
          </a:p>
        </p:txBody>
      </p:sp>
      <p:sp>
        <p:nvSpPr>
          <p:cNvPr id="3" name="矩形 2"/>
          <p:cNvSpPr/>
          <p:nvPr/>
        </p:nvSpPr>
        <p:spPr>
          <a:xfrm>
            <a:off x="0" y="3992805"/>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latin typeface="微软雅黑" panose="020B0503020204020204" pitchFamily="34" charset="-122"/>
              <a:ea typeface="微软雅黑" panose="020B0503020204020204" pitchFamily="34"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标题 112641"/>
          <p:cNvSpPr>
            <a:spLocks noGrp="1" noChangeArrowheads="1"/>
          </p:cNvSpPr>
          <p:nvPr>
            <p:ph type="title"/>
          </p:nvPr>
        </p:nvSpPr>
        <p:spPr>
          <a:xfrm>
            <a:off x="3203575" y="50800"/>
            <a:ext cx="3384550" cy="720725"/>
          </a:xfrm>
          <a:prstGeom prst="horizontalScroll">
            <a:avLst>
              <a:gd name="adj" fmla="val 12500"/>
            </a:avLst>
          </a:prstGeom>
          <a:solidFill>
            <a:schemeClr val="bg1"/>
          </a:solidFill>
          <a:ln algn="ctr">
            <a:solidFill>
              <a:schemeClr val="tx1"/>
            </a:solidFill>
            <a:round/>
          </a:ln>
        </p:spPr>
        <p:txBody>
          <a:bodyPr/>
          <a:lstStyle/>
          <a:p>
            <a:pPr algn="ctr" eaLnBrk="1" hangingPunct="1"/>
            <a:r>
              <a:rPr lang="zh-CN" altLang="en-US" sz="3600">
                <a:solidFill>
                  <a:srgbClr val="FF00FF"/>
                </a:solidFill>
                <a:effectLst>
                  <a:outerShdw blurRad="38100" dist="38100" dir="2700000" algn="tl">
                    <a:srgbClr val="C0C0C0"/>
                  </a:outerShdw>
                </a:effectLst>
                <a:latin typeface="宋体" panose="02010600030101010101" pitchFamily="2" charset="-122"/>
                <a:ea typeface="宋体" panose="02010600030101010101" pitchFamily="2" charset="-122"/>
              </a:rPr>
              <a:t>验证猜想：</a:t>
            </a:r>
          </a:p>
        </p:txBody>
      </p:sp>
      <p:sp>
        <p:nvSpPr>
          <p:cNvPr id="48131" name="矩形 112642"/>
          <p:cNvSpPr>
            <a:spLocks noChangeArrowheads="1"/>
          </p:cNvSpPr>
          <p:nvPr/>
        </p:nvSpPr>
        <p:spPr bwMode="auto">
          <a:xfrm>
            <a:off x="1187624" y="771550"/>
            <a:ext cx="7200900" cy="4652963"/>
          </a:xfrm>
          <a:prstGeom prst="rect">
            <a:avLst/>
          </a:prstGeom>
          <a:noFill/>
          <a:ln w="9525" algn="ctr">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marL="342900" indent="-342900">
              <a:lnSpc>
                <a:spcPct val="130000"/>
              </a:lnSpc>
              <a:tabLst>
                <a:tab pos="228600" algn="l"/>
              </a:tabLst>
            </a:pPr>
            <a:r>
              <a:rPr lang="en-US" altLang="zh-CN" sz="3200" b="1" dirty="0">
                <a:solidFill>
                  <a:srgbClr val="3333FF"/>
                </a:solidFill>
                <a:latin typeface="Calibri" panose="020F0502020204030204"/>
              </a:rPr>
              <a:t> 1.</a:t>
            </a:r>
            <a:r>
              <a:rPr lang="en-US" altLang="zh-CN" sz="3200" b="1" dirty="0">
                <a:solidFill>
                  <a:srgbClr val="CC0000"/>
                </a:solidFill>
                <a:latin typeface="Calibri" panose="020F0502020204030204"/>
              </a:rPr>
              <a:t>   </a:t>
            </a:r>
            <a:r>
              <a:rPr lang="en-US" altLang="zh-CN" sz="2800" b="1" dirty="0" smtClean="0">
                <a:solidFill>
                  <a:srgbClr val="3333FF"/>
                </a:solidFill>
                <a:latin typeface="Times New Roman" panose="02020603050405020304" pitchFamily="18" charset="0"/>
              </a:rPr>
              <a:t>5</a:t>
            </a:r>
            <a:r>
              <a:rPr lang="en-US" altLang="zh-CN" sz="2800" b="1" baseline="30000" dirty="0" smtClean="0">
                <a:solidFill>
                  <a:srgbClr val="3333FF"/>
                </a:solidFill>
                <a:latin typeface="Times New Roman" panose="02020603050405020304" pitchFamily="18" charset="0"/>
              </a:rPr>
              <a:t>2</a:t>
            </a:r>
            <a:r>
              <a:rPr lang="en-US" altLang="zh-CN" sz="2800" b="1" dirty="0" smtClean="0">
                <a:solidFill>
                  <a:srgbClr val="3333FF"/>
                </a:solidFill>
                <a:latin typeface="宋体" panose="02010600030101010101" pitchFamily="2" charset="-122"/>
              </a:rPr>
              <a:t>÷</a:t>
            </a:r>
            <a:r>
              <a:rPr lang="en-US" altLang="zh-CN" sz="2800" b="1" dirty="0" smtClean="0">
                <a:solidFill>
                  <a:srgbClr val="3333FF"/>
                </a:solidFill>
                <a:latin typeface="Times New Roman" panose="02020603050405020304" pitchFamily="18" charset="0"/>
              </a:rPr>
              <a:t>5</a:t>
            </a:r>
            <a:r>
              <a:rPr lang="en-US" altLang="zh-CN" sz="2800" b="1" baseline="30000" dirty="0" smtClean="0">
                <a:solidFill>
                  <a:srgbClr val="3333FF"/>
                </a:solidFill>
                <a:latin typeface="Times New Roman" panose="02020603050405020304" pitchFamily="18" charset="0"/>
              </a:rPr>
              <a:t>5</a:t>
            </a:r>
            <a:endParaRPr lang="en-US" altLang="zh-CN" sz="2800" b="1" baseline="30000" dirty="0">
              <a:solidFill>
                <a:srgbClr val="3333FF"/>
              </a:solidFill>
              <a:latin typeface="Times New Roman" panose="02020603050405020304" pitchFamily="18" charset="0"/>
            </a:endParaRPr>
          </a:p>
          <a:p>
            <a:pPr marL="342900" indent="-342900" eaLnBrk="0" hangingPunct="0">
              <a:lnSpc>
                <a:spcPct val="130000"/>
              </a:lnSpc>
              <a:tabLst>
                <a:tab pos="228600" algn="l"/>
              </a:tabLst>
            </a:pPr>
            <a:r>
              <a:rPr lang="en-US" altLang="zh-CN" sz="2800" b="1" dirty="0">
                <a:solidFill>
                  <a:srgbClr val="3333FF"/>
                </a:solidFill>
                <a:latin typeface="Times New Roman" panose="02020603050405020304" pitchFamily="18" charset="0"/>
              </a:rPr>
              <a:t> </a:t>
            </a:r>
            <a:r>
              <a:rPr lang="en-US" altLang="zh-CN" sz="3200" b="1" dirty="0">
                <a:solidFill>
                  <a:srgbClr val="3333FF"/>
                </a:solidFill>
                <a:latin typeface="Times New Roman" panose="02020603050405020304" pitchFamily="18" charset="0"/>
              </a:rPr>
              <a:t>2.</a:t>
            </a:r>
            <a:r>
              <a:rPr lang="en-US" altLang="zh-CN" sz="2800" b="1" dirty="0">
                <a:solidFill>
                  <a:srgbClr val="3333FF"/>
                </a:solidFill>
                <a:latin typeface="Times New Roman" panose="02020603050405020304" pitchFamily="18" charset="0"/>
              </a:rPr>
              <a:t>   10</a:t>
            </a:r>
            <a:r>
              <a:rPr lang="en-US" altLang="zh-CN" sz="2800" b="1" baseline="30000" dirty="0">
                <a:solidFill>
                  <a:srgbClr val="3333FF"/>
                </a:solidFill>
                <a:latin typeface="Times New Roman" panose="02020603050405020304" pitchFamily="18" charset="0"/>
              </a:rPr>
              <a:t>3</a:t>
            </a:r>
            <a:r>
              <a:rPr lang="en-US" altLang="zh-CN" sz="2800" b="1" dirty="0">
                <a:solidFill>
                  <a:srgbClr val="3333FF"/>
                </a:solidFill>
                <a:latin typeface="宋体" panose="02010600030101010101" pitchFamily="2" charset="-122"/>
              </a:rPr>
              <a:t>÷</a:t>
            </a:r>
            <a:r>
              <a:rPr lang="en-US" altLang="zh-CN" sz="2800" b="1" dirty="0">
                <a:solidFill>
                  <a:srgbClr val="3333FF"/>
                </a:solidFill>
                <a:latin typeface="Times New Roman" panose="02020603050405020304" pitchFamily="18" charset="0"/>
              </a:rPr>
              <a:t>10</a:t>
            </a:r>
            <a:r>
              <a:rPr lang="en-US" altLang="zh-CN" sz="2800" b="1" baseline="30000" dirty="0">
                <a:solidFill>
                  <a:srgbClr val="3333FF"/>
                </a:solidFill>
                <a:latin typeface="Times New Roman" panose="02020603050405020304" pitchFamily="18" charset="0"/>
              </a:rPr>
              <a:t>7</a:t>
            </a:r>
          </a:p>
          <a:p>
            <a:pPr marL="342900" indent="-342900" eaLnBrk="0" hangingPunct="0">
              <a:lnSpc>
                <a:spcPct val="130000"/>
              </a:lnSpc>
              <a:tabLst>
                <a:tab pos="228600" algn="l"/>
              </a:tabLst>
            </a:pPr>
            <a:r>
              <a:rPr lang="en-US" altLang="zh-CN" sz="3200" b="1" dirty="0">
                <a:solidFill>
                  <a:srgbClr val="3333FF"/>
                </a:solidFill>
                <a:latin typeface="Times New Roman" panose="02020603050405020304" pitchFamily="18" charset="0"/>
              </a:rPr>
              <a:t> 3.</a:t>
            </a:r>
            <a:r>
              <a:rPr lang="en-US" altLang="zh-CN" sz="2800" b="1" dirty="0">
                <a:solidFill>
                  <a:srgbClr val="3333FF"/>
                </a:solidFill>
                <a:latin typeface="Times New Roman" panose="02020603050405020304" pitchFamily="18" charset="0"/>
              </a:rPr>
              <a:t>    a</a:t>
            </a:r>
            <a:r>
              <a:rPr lang="en-US" altLang="zh-CN" sz="2800" b="1" baseline="30000" dirty="0">
                <a:solidFill>
                  <a:srgbClr val="3333FF"/>
                </a:solidFill>
                <a:latin typeface="Times New Roman" panose="02020603050405020304" pitchFamily="18" charset="0"/>
              </a:rPr>
              <a:t>3</a:t>
            </a:r>
            <a:r>
              <a:rPr lang="en-US" altLang="zh-CN" sz="2800" b="1" dirty="0">
                <a:solidFill>
                  <a:srgbClr val="3333FF"/>
                </a:solidFill>
                <a:latin typeface="Calibri" panose="020F0502020204030204"/>
              </a:rPr>
              <a:t>÷</a:t>
            </a:r>
            <a:r>
              <a:rPr lang="en-US" altLang="zh-CN" sz="2800" b="1" dirty="0">
                <a:solidFill>
                  <a:srgbClr val="3333FF"/>
                </a:solidFill>
                <a:latin typeface="Times New Roman" panose="02020603050405020304" pitchFamily="18" charset="0"/>
              </a:rPr>
              <a:t>a</a:t>
            </a:r>
            <a:r>
              <a:rPr lang="en-US" altLang="zh-CN" sz="2800" b="1" baseline="30000" dirty="0">
                <a:solidFill>
                  <a:srgbClr val="3333FF"/>
                </a:solidFill>
                <a:latin typeface="Times New Roman" panose="02020603050405020304" pitchFamily="18" charset="0"/>
              </a:rPr>
              <a:t>5</a:t>
            </a:r>
          </a:p>
          <a:p>
            <a:pPr marL="342900" indent="-342900" eaLnBrk="0" hangingPunct="0">
              <a:lnSpc>
                <a:spcPct val="130000"/>
              </a:lnSpc>
              <a:tabLst>
                <a:tab pos="228600" algn="l"/>
              </a:tabLst>
            </a:pPr>
            <a:r>
              <a:rPr lang="zh-CN" altLang="en-US" sz="2400" b="1" dirty="0">
                <a:solidFill>
                  <a:srgbClr val="FF0066"/>
                </a:solidFill>
                <a:latin typeface="Calibri" panose="020F0502020204030204"/>
              </a:rPr>
              <a:t>要求：</a:t>
            </a:r>
          </a:p>
          <a:p>
            <a:pPr marL="342900" indent="-342900">
              <a:tabLst>
                <a:tab pos="228600" algn="l"/>
              </a:tabLst>
            </a:pPr>
            <a:r>
              <a:rPr lang="en-US" altLang="zh-CN" sz="2000" b="1" dirty="0">
                <a:solidFill>
                  <a:srgbClr val="000000"/>
                </a:solidFill>
                <a:latin typeface="Calibri" panose="020F0502020204030204"/>
              </a:rPr>
              <a:t>1.</a:t>
            </a:r>
            <a:r>
              <a:rPr lang="zh-CN" altLang="en-US" sz="2000" b="1" dirty="0">
                <a:solidFill>
                  <a:srgbClr val="000000"/>
                </a:solidFill>
                <a:latin typeface="Calibri" panose="020F0502020204030204"/>
              </a:rPr>
              <a:t>请每一小队的队员用除法运算计算，队长用同底数幂相除的法则计算。</a:t>
            </a:r>
          </a:p>
          <a:p>
            <a:pPr marL="342900" indent="-342900">
              <a:tabLst>
                <a:tab pos="228600" algn="l"/>
              </a:tabLst>
            </a:pPr>
            <a:r>
              <a:rPr lang="en-US" altLang="zh-CN" sz="2000" b="1" dirty="0">
                <a:solidFill>
                  <a:srgbClr val="000000"/>
                </a:solidFill>
                <a:latin typeface="Calibri" panose="020F0502020204030204"/>
              </a:rPr>
              <a:t>2. </a:t>
            </a:r>
            <a:r>
              <a:rPr lang="zh-CN" altLang="en-US" sz="2000" b="1" dirty="0">
                <a:solidFill>
                  <a:srgbClr val="000000"/>
                </a:solidFill>
                <a:latin typeface="Calibri" panose="020F0502020204030204"/>
              </a:rPr>
              <a:t>对照你们计算的结果，每一小队汇报你们发现的结论。</a:t>
            </a:r>
          </a:p>
          <a:p>
            <a:pPr marL="342900" indent="-342900">
              <a:tabLst>
                <a:tab pos="228600" algn="l"/>
              </a:tabLst>
            </a:pPr>
            <a:r>
              <a:rPr lang="en-US" altLang="zh-CN" sz="2000" b="1" dirty="0">
                <a:solidFill>
                  <a:srgbClr val="000000"/>
                </a:solidFill>
                <a:latin typeface="Calibri" panose="020F0502020204030204"/>
              </a:rPr>
              <a:t>3. </a:t>
            </a:r>
            <a:r>
              <a:rPr lang="zh-CN" altLang="en-US" sz="2000" b="1" dirty="0">
                <a:solidFill>
                  <a:srgbClr val="000000"/>
                </a:solidFill>
                <a:latin typeface="Calibri" panose="020F0502020204030204"/>
              </a:rPr>
              <a:t>你能用一个公式表达这一发现吗</a:t>
            </a:r>
            <a:r>
              <a:rPr lang="zh-CN" altLang="en-US" sz="2000" b="1" dirty="0" smtClean="0">
                <a:solidFill>
                  <a:srgbClr val="000000"/>
                </a:solidFill>
                <a:latin typeface="Calibri" panose="020F0502020204030204"/>
              </a:rPr>
              <a:t>？</a:t>
            </a:r>
            <a:endParaRPr lang="zh-CN" altLang="en-US" sz="2000" b="1" dirty="0">
              <a:solidFill>
                <a:srgbClr val="000000"/>
              </a:solidFill>
              <a:latin typeface="Calibri" panose="020F0502020204030204"/>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39725" y="58738"/>
            <a:ext cx="78565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3600" dirty="0">
                <a:solidFill>
                  <a:srgbClr val="CC0099"/>
                </a:solidFill>
                <a:latin typeface="隶书" panose="02010509060101010101" charset="-122"/>
                <a:ea typeface="隶书" panose="02010509060101010101" charset="-122"/>
              </a:rPr>
              <a:t>探索</a:t>
            </a:r>
            <a:r>
              <a:rPr lang="en-GB" altLang="zh-CN" sz="3600" dirty="0">
                <a:solidFill>
                  <a:srgbClr val="CC0099"/>
                </a:solidFill>
                <a:latin typeface="隶书" panose="02010509060101010101" charset="-122"/>
                <a:ea typeface="隶书" panose="02010509060101010101" charset="-122"/>
              </a:rPr>
              <a:t>2:</a:t>
            </a:r>
            <a:r>
              <a:rPr lang="zh-CN" altLang="en-US" sz="3600" dirty="0">
                <a:solidFill>
                  <a:srgbClr val="FF0000"/>
                </a:solidFill>
                <a:latin typeface="楷体_GB2312" pitchFamily="49" charset="-122"/>
                <a:ea typeface="楷体_GB2312" pitchFamily="49" charset="-122"/>
              </a:rPr>
              <a:t>负整数指数幂的意义</a:t>
            </a:r>
            <a:r>
              <a:rPr lang="en-US" altLang="zh-CN" sz="3600" dirty="0">
                <a:solidFill>
                  <a:srgbClr val="FF0000"/>
                </a:solidFill>
                <a:latin typeface="楷体_GB2312" pitchFamily="49" charset="-122"/>
                <a:ea typeface="楷体_GB2312" pitchFamily="49" charset="-122"/>
              </a:rPr>
              <a:t>.</a:t>
            </a:r>
            <a:r>
              <a:rPr lang="zh-CN" altLang="en-GB" b="1" dirty="0">
                <a:latin typeface="楷体_GB2312" pitchFamily="49" charset="-122"/>
                <a:ea typeface="楷体_GB2312" pitchFamily="49" charset="-122"/>
              </a:rPr>
              <a:t>若</a:t>
            </a:r>
            <a:r>
              <a:rPr lang="en-GB" altLang="zh-CN" sz="3600" dirty="0">
                <a:solidFill>
                  <a:srgbClr val="FF0000"/>
                </a:solidFill>
                <a:latin typeface="楷体_GB2312" pitchFamily="49" charset="-122"/>
                <a:ea typeface="楷体_GB2312" pitchFamily="49" charset="-122"/>
              </a:rPr>
              <a:t>m</a:t>
            </a:r>
            <a:r>
              <a:rPr lang="zh-CN" altLang="en-GB" sz="3600" dirty="0">
                <a:solidFill>
                  <a:srgbClr val="FF0000"/>
                </a:solidFill>
                <a:latin typeface="楷体_GB2312" pitchFamily="49" charset="-122"/>
                <a:ea typeface="楷体_GB2312" pitchFamily="49" charset="-122"/>
              </a:rPr>
              <a:t>＜</a:t>
            </a:r>
            <a:r>
              <a:rPr lang="en-GB" altLang="zh-CN" sz="3600" dirty="0">
                <a:solidFill>
                  <a:srgbClr val="FF0000"/>
                </a:solidFill>
                <a:latin typeface="楷体_GB2312" pitchFamily="49" charset="-122"/>
                <a:ea typeface="楷体_GB2312" pitchFamily="49" charset="-122"/>
              </a:rPr>
              <a:t>n</a:t>
            </a:r>
            <a:r>
              <a:rPr lang="zh-CN" altLang="en-GB" sz="3600" dirty="0">
                <a:solidFill>
                  <a:srgbClr val="FF0000"/>
                </a:solidFill>
                <a:latin typeface="楷体_GB2312" pitchFamily="49" charset="-122"/>
                <a:ea typeface="楷体_GB2312" pitchFamily="49" charset="-122"/>
              </a:rPr>
              <a:t>，</a:t>
            </a:r>
            <a:r>
              <a:rPr lang="en-US" altLang="zh-CN" dirty="0">
                <a:latin typeface="Calibri" panose="020F0502020204030204"/>
              </a:rPr>
              <a:t> </a:t>
            </a:r>
            <a:r>
              <a:rPr lang="en-GB" altLang="zh-CN" sz="3600" dirty="0">
                <a:solidFill>
                  <a:srgbClr val="CC0099"/>
                </a:solidFill>
                <a:latin typeface="隶书" panose="02010509060101010101" charset="-122"/>
                <a:ea typeface="隶书" panose="02010509060101010101" charset="-122"/>
              </a:rPr>
              <a:t> </a:t>
            </a:r>
          </a:p>
        </p:txBody>
      </p:sp>
      <p:graphicFrame>
        <p:nvGraphicFramePr>
          <p:cNvPr id="49155" name="Object 3"/>
          <p:cNvGraphicFramePr>
            <a:graphicFrameLocks noChangeAspect="1"/>
          </p:cNvGraphicFramePr>
          <p:nvPr/>
        </p:nvGraphicFramePr>
        <p:xfrm>
          <a:off x="457200" y="1365250"/>
          <a:ext cx="3048000" cy="381000"/>
        </p:xfrm>
        <a:graphic>
          <a:graphicData uri="http://schemas.openxmlformats.org/presentationml/2006/ole">
            <mc:AlternateContent xmlns:mc="http://schemas.openxmlformats.org/markup-compatibility/2006">
              <mc:Choice xmlns:v="urn:schemas-microsoft-com:vml" Requires="v">
                <p:oleObj spid="_x0000_s49220" r:id="rId3" imgW="805815" imgH="527050" progId="Equation.3">
                  <p:embed/>
                </p:oleObj>
              </mc:Choice>
              <mc:Fallback>
                <p:oleObj r:id="rId3" imgW="805815" imgH="52705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65250"/>
                        <a:ext cx="304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9156" name="Object 4"/>
          <p:cNvGraphicFramePr>
            <a:graphicFrameLocks noChangeAspect="1"/>
          </p:cNvGraphicFramePr>
          <p:nvPr/>
        </p:nvGraphicFramePr>
        <p:xfrm>
          <a:off x="3857625" y="1230313"/>
          <a:ext cx="2370138" cy="692150"/>
        </p:xfrm>
        <a:graphic>
          <a:graphicData uri="http://schemas.openxmlformats.org/presentationml/2006/ole">
            <mc:AlternateContent xmlns:mc="http://schemas.openxmlformats.org/markup-compatibility/2006">
              <mc:Choice xmlns:v="urn:schemas-microsoft-com:vml" Requires="v">
                <p:oleObj spid="_x0000_s49221" r:id="rId5" imgW="865505" imgH="620395" progId="Equation.3">
                  <p:embed/>
                </p:oleObj>
              </mc:Choice>
              <mc:Fallback>
                <p:oleObj r:id="rId5" imgW="865505" imgH="620395"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7625" y="1230313"/>
                        <a:ext cx="237013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9157" name="Object 5"/>
          <p:cNvGraphicFramePr>
            <a:graphicFrameLocks noChangeAspect="1"/>
          </p:cNvGraphicFramePr>
          <p:nvPr/>
        </p:nvGraphicFramePr>
        <p:xfrm>
          <a:off x="381000" y="2222500"/>
          <a:ext cx="2971800" cy="301625"/>
        </p:xfrm>
        <a:graphic>
          <a:graphicData uri="http://schemas.openxmlformats.org/presentationml/2006/ole">
            <mc:AlternateContent xmlns:mc="http://schemas.openxmlformats.org/markup-compatibility/2006">
              <mc:Choice xmlns:v="urn:schemas-microsoft-com:vml" Requires="v">
                <p:oleObj spid="_x0000_s49222" r:id="rId7" imgW="1050925" imgH="548640" progId="Equation.3">
                  <p:embed/>
                </p:oleObj>
              </mc:Choice>
              <mc:Fallback>
                <p:oleObj r:id="rId7" imgW="1050925" imgH="54864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222500"/>
                        <a:ext cx="29718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9158" name="Object 6"/>
          <p:cNvGraphicFramePr>
            <a:graphicFrameLocks noChangeAspect="1"/>
          </p:cNvGraphicFramePr>
          <p:nvPr/>
        </p:nvGraphicFramePr>
        <p:xfrm>
          <a:off x="3941763" y="2108200"/>
          <a:ext cx="2501900" cy="538163"/>
        </p:xfrm>
        <a:graphic>
          <a:graphicData uri="http://schemas.openxmlformats.org/presentationml/2006/ole">
            <mc:AlternateContent xmlns:mc="http://schemas.openxmlformats.org/markup-compatibility/2006">
              <mc:Choice xmlns:v="urn:schemas-microsoft-com:vml" Requires="v">
                <p:oleObj spid="_x0000_s49223" r:id="rId9" imgW="1053465" imgH="699135" progId="Equation.3">
                  <p:embed/>
                </p:oleObj>
              </mc:Choice>
              <mc:Fallback>
                <p:oleObj r:id="rId9" imgW="1053465" imgH="699135"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41763" y="2108200"/>
                        <a:ext cx="25019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9159" name="Object 7"/>
          <p:cNvGraphicFramePr>
            <a:graphicFrameLocks noChangeAspect="1"/>
          </p:cNvGraphicFramePr>
          <p:nvPr/>
        </p:nvGraphicFramePr>
        <p:xfrm>
          <a:off x="228600" y="2806700"/>
          <a:ext cx="3568700" cy="358775"/>
        </p:xfrm>
        <a:graphic>
          <a:graphicData uri="http://schemas.openxmlformats.org/presentationml/2006/ole">
            <mc:AlternateContent xmlns:mc="http://schemas.openxmlformats.org/markup-compatibility/2006">
              <mc:Choice xmlns:v="urn:schemas-microsoft-com:vml" Requires="v">
                <p:oleObj spid="_x0000_s49224" r:id="rId11" imgW="1178560" imgH="661670" progId="Equation.3">
                  <p:embed/>
                </p:oleObj>
              </mc:Choice>
              <mc:Fallback>
                <p:oleObj r:id="rId11" imgW="1178560" imgH="661670" progId="Equation.3">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 y="2806700"/>
                        <a:ext cx="35687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9160" name="Object 8"/>
          <p:cNvGraphicFramePr>
            <a:graphicFrameLocks noChangeAspect="1"/>
          </p:cNvGraphicFramePr>
          <p:nvPr/>
        </p:nvGraphicFramePr>
        <p:xfrm>
          <a:off x="3979863" y="2679700"/>
          <a:ext cx="2895600" cy="533400"/>
        </p:xfrm>
        <a:graphic>
          <a:graphicData uri="http://schemas.openxmlformats.org/presentationml/2006/ole">
            <mc:AlternateContent xmlns:mc="http://schemas.openxmlformats.org/markup-compatibility/2006">
              <mc:Choice xmlns:v="urn:schemas-microsoft-com:vml" Requires="v">
                <p:oleObj spid="_x0000_s49225" r:id="rId13" imgW="1158875" imgH="821055" progId="Equation.3">
                  <p:embed/>
                </p:oleObj>
              </mc:Choice>
              <mc:Fallback>
                <p:oleObj r:id="rId13" imgW="1158875" imgH="821055" progId="Equation.3">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79863" y="2679700"/>
                        <a:ext cx="2895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9161" name="Rectangle 9"/>
          <p:cNvSpPr>
            <a:spLocks noChangeArrowheads="1"/>
          </p:cNvSpPr>
          <p:nvPr/>
        </p:nvSpPr>
        <p:spPr bwMode="auto">
          <a:xfrm>
            <a:off x="381000" y="411163"/>
            <a:ext cx="7839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indent="63500"/>
            <a:r>
              <a:rPr lang="zh-CN" altLang="en-GB" sz="2400" b="1" dirty="0">
                <a:latin typeface="楷体_GB2312" pitchFamily="49" charset="-122"/>
                <a:ea typeface="楷体_GB2312" pitchFamily="49" charset="-122"/>
              </a:rPr>
              <a:t> </a:t>
            </a:r>
          </a:p>
          <a:p>
            <a:pPr indent="63500"/>
            <a:r>
              <a:rPr lang="zh-CN" altLang="en-GB" sz="2400" b="1" dirty="0">
                <a:latin typeface="楷体_GB2312" pitchFamily="49" charset="-122"/>
                <a:ea typeface="楷体_GB2312" pitchFamily="49" charset="-122"/>
              </a:rPr>
              <a:t>同底数幂除法法则：      除法的意义：       发现：</a:t>
            </a:r>
          </a:p>
          <a:p>
            <a:pPr indent="63500" eaLnBrk="0" hangingPunct="0"/>
            <a:r>
              <a:rPr lang="zh-CN" altLang="en-GB" sz="2400" b="1" dirty="0">
                <a:latin typeface="楷体_GB2312" pitchFamily="49" charset="-122"/>
                <a:ea typeface="楷体_GB2312" pitchFamily="49" charset="-122"/>
              </a:rPr>
              <a:t>       </a:t>
            </a:r>
          </a:p>
        </p:txBody>
      </p:sp>
      <p:sp>
        <p:nvSpPr>
          <p:cNvPr id="49162" name="Rectangle 10"/>
          <p:cNvSpPr>
            <a:spLocks noChangeArrowheads="1"/>
          </p:cNvSpPr>
          <p:nvPr/>
        </p:nvSpPr>
        <p:spPr bwMode="auto">
          <a:xfrm>
            <a:off x="2667000" y="1390650"/>
            <a:ext cx="69691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1000">
                <a:latin typeface="Times New Roman" panose="02020603050405020304" pitchFamily="18" charset="0"/>
              </a:rPr>
              <a:t>                </a:t>
            </a:r>
            <a:endParaRPr lang="zh-CN" altLang="en-GB">
              <a:latin typeface="Calibri" panose="020F0502020204030204"/>
            </a:endParaRPr>
          </a:p>
        </p:txBody>
      </p:sp>
      <p:sp>
        <p:nvSpPr>
          <p:cNvPr id="49163" name="Rectangle 12"/>
          <p:cNvSpPr>
            <a:spLocks noChangeArrowheads="1"/>
          </p:cNvSpPr>
          <p:nvPr/>
        </p:nvSpPr>
        <p:spPr bwMode="auto">
          <a:xfrm>
            <a:off x="2603500" y="2328863"/>
            <a:ext cx="569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1000">
                <a:latin typeface="Times New Roman" panose="02020603050405020304" pitchFamily="18" charset="0"/>
              </a:rPr>
              <a:t>            </a:t>
            </a:r>
            <a:endParaRPr lang="zh-CN" altLang="en-GB">
              <a:latin typeface="Calibri" panose="020F0502020204030204"/>
            </a:endParaRPr>
          </a:p>
        </p:txBody>
      </p:sp>
      <p:sp>
        <p:nvSpPr>
          <p:cNvPr id="49164" name="Rectangle 14"/>
          <p:cNvSpPr>
            <a:spLocks noChangeArrowheads="1"/>
          </p:cNvSpPr>
          <p:nvPr/>
        </p:nvSpPr>
        <p:spPr bwMode="auto">
          <a:xfrm>
            <a:off x="2603500" y="3324225"/>
            <a:ext cx="473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1000">
                <a:latin typeface="Times New Roman" panose="02020603050405020304" pitchFamily="18" charset="0"/>
              </a:rPr>
              <a:t>         </a:t>
            </a:r>
            <a:endParaRPr lang="zh-CN" altLang="en-GB">
              <a:latin typeface="Calibri" panose="020F0502020204030204"/>
            </a:endParaRPr>
          </a:p>
        </p:txBody>
      </p:sp>
      <p:cxnSp>
        <p:nvCxnSpPr>
          <p:cNvPr id="49165" name="Line 16"/>
          <p:cNvCxnSpPr>
            <a:cxnSpLocks noChangeShapeType="1"/>
          </p:cNvCxnSpPr>
          <p:nvPr/>
        </p:nvCxnSpPr>
        <p:spPr bwMode="auto">
          <a:xfrm>
            <a:off x="6705600" y="1765300"/>
            <a:ext cx="2057400" cy="0"/>
          </a:xfrm>
          <a:prstGeom prst="line">
            <a:avLst/>
          </a:prstGeom>
          <a:noFill/>
          <a:ln w="38100" algn="ctr">
            <a:solidFill>
              <a:srgbClr val="FF00FF"/>
            </a:solidFill>
            <a:round/>
          </a:ln>
          <a:extLst>
            <a:ext uri="{909E8E84-426E-40DD-AFC4-6F175D3DCCD1}">
              <a14:hiddenFill xmlns:a14="http://schemas.microsoft.com/office/drawing/2010/main">
                <a:noFill/>
              </a14:hiddenFill>
            </a:ext>
          </a:extLst>
        </p:spPr>
      </p:cxnSp>
      <p:cxnSp>
        <p:nvCxnSpPr>
          <p:cNvPr id="49166" name="Line 17"/>
          <p:cNvCxnSpPr>
            <a:cxnSpLocks noChangeShapeType="1"/>
          </p:cNvCxnSpPr>
          <p:nvPr/>
        </p:nvCxnSpPr>
        <p:spPr bwMode="auto">
          <a:xfrm>
            <a:off x="6705600" y="2451100"/>
            <a:ext cx="2057400" cy="0"/>
          </a:xfrm>
          <a:prstGeom prst="line">
            <a:avLst/>
          </a:prstGeom>
          <a:noFill/>
          <a:ln w="38100" algn="ctr">
            <a:solidFill>
              <a:srgbClr val="FF00FF"/>
            </a:solidFill>
            <a:round/>
          </a:ln>
          <a:extLst>
            <a:ext uri="{909E8E84-426E-40DD-AFC4-6F175D3DCCD1}">
              <a14:hiddenFill xmlns:a14="http://schemas.microsoft.com/office/drawing/2010/main">
                <a:noFill/>
              </a14:hiddenFill>
            </a:ext>
          </a:extLst>
        </p:spPr>
      </p:cxnSp>
      <p:cxnSp>
        <p:nvCxnSpPr>
          <p:cNvPr id="49167" name="Line 18"/>
          <p:cNvCxnSpPr>
            <a:cxnSpLocks noChangeShapeType="1"/>
          </p:cNvCxnSpPr>
          <p:nvPr/>
        </p:nvCxnSpPr>
        <p:spPr bwMode="auto">
          <a:xfrm>
            <a:off x="6858000" y="3308350"/>
            <a:ext cx="2057400" cy="0"/>
          </a:xfrm>
          <a:prstGeom prst="line">
            <a:avLst/>
          </a:prstGeom>
          <a:noFill/>
          <a:ln w="38100" algn="ctr">
            <a:solidFill>
              <a:srgbClr val="FF00FF"/>
            </a:solidFill>
            <a:round/>
          </a:ln>
          <a:extLst>
            <a:ext uri="{909E8E84-426E-40DD-AFC4-6F175D3DCCD1}">
              <a14:hiddenFill xmlns:a14="http://schemas.microsoft.com/office/drawing/2010/main">
                <a:noFill/>
              </a14:hiddenFill>
            </a:ext>
          </a:extLst>
        </p:spPr>
      </p:cxnSp>
      <p:graphicFrame>
        <p:nvGraphicFramePr>
          <p:cNvPr id="49168" name="Object 20"/>
          <p:cNvGraphicFramePr>
            <a:graphicFrameLocks noGrp="1" noChangeAspect="1"/>
          </p:cNvGraphicFramePr>
          <p:nvPr>
            <p:ph idx="1"/>
          </p:nvPr>
        </p:nvGraphicFramePr>
        <p:xfrm>
          <a:off x="7058025" y="1700213"/>
          <a:ext cx="1200150" cy="688975"/>
        </p:xfrm>
        <a:graphic>
          <a:graphicData uri="http://schemas.openxmlformats.org/presentationml/2006/ole">
            <mc:AlternateContent xmlns:mc="http://schemas.openxmlformats.org/markup-compatibility/2006">
              <mc:Choice xmlns:v="urn:schemas-microsoft-com:vml" Requires="v">
                <p:oleObj spid="_x0000_s49226" r:id="rId15" imgW="610235" imgH="469265" progId="Equation.3">
                  <p:embed/>
                </p:oleObj>
              </mc:Choice>
              <mc:Fallback>
                <p:oleObj r:id="rId15" imgW="610235" imgH="469265" progId="Equation.3">
                  <p:embed/>
                  <p:pic>
                    <p:nvPicPr>
                      <p:cNvPr id="0" name="Object 2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58025" y="1700213"/>
                        <a:ext cx="12001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9169" name="Object 21"/>
          <p:cNvGraphicFramePr>
            <a:graphicFrameLocks noGrp="1" noChangeAspect="1"/>
          </p:cNvGraphicFramePr>
          <p:nvPr>
            <p:ph sz="quarter" idx="1"/>
          </p:nvPr>
        </p:nvGraphicFramePr>
        <p:xfrm>
          <a:off x="7019925" y="2395538"/>
          <a:ext cx="1524000" cy="808037"/>
        </p:xfrm>
        <a:graphic>
          <a:graphicData uri="http://schemas.openxmlformats.org/presentationml/2006/ole">
            <mc:AlternateContent xmlns:mc="http://schemas.openxmlformats.org/markup-compatibility/2006">
              <mc:Choice xmlns:v="urn:schemas-microsoft-com:vml" Requires="v">
                <p:oleObj spid="_x0000_s49227" r:id="rId17" imgW="537845" imgH="426720" progId="Equation.3">
                  <p:embed/>
                </p:oleObj>
              </mc:Choice>
              <mc:Fallback>
                <p:oleObj r:id="rId17" imgW="537845" imgH="426720" progId="Equation.3">
                  <p:embed/>
                  <p:pic>
                    <p:nvPicPr>
                      <p:cNvPr id="0" name="Object 2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19925" y="2395538"/>
                        <a:ext cx="1524000"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9170" name="Object 19"/>
          <p:cNvGraphicFramePr>
            <a:graphicFrameLocks noGrp="1" noChangeAspect="1"/>
          </p:cNvGraphicFramePr>
          <p:nvPr>
            <p:ph sz="half" idx="1"/>
          </p:nvPr>
        </p:nvGraphicFramePr>
        <p:xfrm>
          <a:off x="6945313" y="965200"/>
          <a:ext cx="1371600" cy="742950"/>
        </p:xfrm>
        <a:graphic>
          <a:graphicData uri="http://schemas.openxmlformats.org/presentationml/2006/ole">
            <mc:AlternateContent xmlns:mc="http://schemas.openxmlformats.org/markup-compatibility/2006">
              <mc:Choice xmlns:v="urn:schemas-microsoft-com:vml" Requires="v">
                <p:oleObj spid="_x0000_s49228" r:id="rId19" imgW="520700" imgH="419100" progId="Equation.3">
                  <p:embed/>
                </p:oleObj>
              </mc:Choice>
              <mc:Fallback>
                <p:oleObj r:id="rId19" imgW="520700" imgH="419100" progId="Equation.3">
                  <p:embed/>
                  <p:pic>
                    <p:nvPicPr>
                      <p:cNvPr id="0" name="Object 1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45313" y="965200"/>
                        <a:ext cx="13716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nvGrpSpPr>
          <p:cNvPr id="49171" name="Group 22"/>
          <p:cNvGrpSpPr/>
          <p:nvPr/>
        </p:nvGrpSpPr>
        <p:grpSpPr bwMode="auto">
          <a:xfrm>
            <a:off x="228600" y="3111500"/>
            <a:ext cx="6248400" cy="885825"/>
            <a:chOff x="144" y="2763"/>
            <a:chExt cx="3936" cy="744"/>
          </a:xfrm>
        </p:grpSpPr>
        <p:sp>
          <p:nvSpPr>
            <p:cNvPr id="49172" name="Rectangle 23"/>
            <p:cNvSpPr>
              <a:spLocks noChangeArrowheads="1"/>
            </p:cNvSpPr>
            <p:nvPr/>
          </p:nvSpPr>
          <p:spPr bwMode="auto">
            <a:xfrm>
              <a:off x="144" y="2763"/>
              <a:ext cx="989"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3600" dirty="0">
                  <a:solidFill>
                    <a:srgbClr val="FF3300"/>
                  </a:solidFill>
                  <a:latin typeface="Times New Roman" panose="02020603050405020304" pitchFamily="18" charset="0"/>
                  <a:ea typeface="隶书" panose="02010509060101010101" charset="-122"/>
                </a:rPr>
                <a:t>规定：</a:t>
              </a:r>
              <a:endParaRPr lang="zh-CN" altLang="en-GB" sz="3600" dirty="0">
                <a:solidFill>
                  <a:srgbClr val="FF3300"/>
                </a:solidFill>
                <a:latin typeface="Calibri" panose="020F0502020204030204"/>
                <a:ea typeface="隶书" panose="02010509060101010101" charset="-122"/>
              </a:endParaRPr>
            </a:p>
          </p:txBody>
        </p:sp>
        <p:graphicFrame>
          <p:nvGraphicFramePr>
            <p:cNvPr id="49173" name="Object 24"/>
            <p:cNvGraphicFramePr>
              <a:graphicFrameLocks noChangeAspect="1"/>
            </p:cNvGraphicFramePr>
            <p:nvPr/>
          </p:nvGraphicFramePr>
          <p:xfrm>
            <a:off x="1344" y="2880"/>
            <a:ext cx="2736" cy="627"/>
          </p:xfrm>
          <a:graphic>
            <a:graphicData uri="http://schemas.openxmlformats.org/presentationml/2006/ole">
              <mc:AlternateContent xmlns:mc="http://schemas.openxmlformats.org/markup-compatibility/2006">
                <mc:Choice xmlns:v="urn:schemas-microsoft-com:vml" Requires="v">
                  <p:oleObj spid="_x0000_s49229" r:id="rId21" imgW="1560830" imgH="558800" progId="Equation.3">
                    <p:embed/>
                  </p:oleObj>
                </mc:Choice>
                <mc:Fallback>
                  <p:oleObj r:id="rId21" imgW="1560830" imgH="558800" progId="Equation.3">
                    <p:embed/>
                    <p:pic>
                      <p:nvPicPr>
                        <p:cNvPr id="0" name="Object 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44" y="2880"/>
                          <a:ext cx="2736"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49174" name="Rectangle 25"/>
          <p:cNvSpPr>
            <a:spLocks noChangeArrowheads="1"/>
          </p:cNvSpPr>
          <p:nvPr/>
        </p:nvSpPr>
        <p:spPr bwMode="auto">
          <a:xfrm>
            <a:off x="3552825" y="2673350"/>
            <a:ext cx="2174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US" sz="1100">
                <a:latin typeface="Calibri" panose="020F0502020204030204"/>
              </a:rPr>
              <a:t> </a:t>
            </a:r>
            <a:endParaRPr lang="zh-CN" altLang="en-US">
              <a:latin typeface="Calibri" panose="020F0502020204030204"/>
            </a:endParaRPr>
          </a:p>
        </p:txBody>
      </p:sp>
      <p:sp>
        <p:nvSpPr>
          <p:cNvPr id="49175" name="Rectangle 26"/>
          <p:cNvSpPr>
            <a:spLocks noChangeArrowheads="1"/>
          </p:cNvSpPr>
          <p:nvPr/>
        </p:nvSpPr>
        <p:spPr bwMode="auto">
          <a:xfrm>
            <a:off x="288925" y="3954463"/>
            <a:ext cx="86328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3200" b="1" dirty="0">
                <a:solidFill>
                  <a:srgbClr val="FF0000"/>
                </a:solidFill>
                <a:latin typeface="楷体_GB2312" pitchFamily="49" charset="-122"/>
                <a:ea typeface="楷体_GB2312" pitchFamily="49" charset="-122"/>
              </a:rPr>
              <a:t>任何不等于零的数的－</a:t>
            </a:r>
            <a:r>
              <a:rPr lang="en-GB" altLang="zh-CN" sz="3200" b="1" i="1" dirty="0">
                <a:solidFill>
                  <a:srgbClr val="FF0000"/>
                </a:solidFill>
                <a:latin typeface="楷体_GB2312" pitchFamily="49" charset="-122"/>
                <a:ea typeface="楷体_GB2312" pitchFamily="49" charset="-122"/>
              </a:rPr>
              <a:t>n</a:t>
            </a:r>
            <a:r>
              <a:rPr lang="en-GB" altLang="zh-CN" sz="3200" b="1" dirty="0">
                <a:solidFill>
                  <a:srgbClr val="FF0000"/>
                </a:solidFill>
                <a:latin typeface="楷体_GB2312" pitchFamily="49" charset="-122"/>
                <a:ea typeface="楷体_GB2312" pitchFamily="49" charset="-122"/>
              </a:rPr>
              <a:t> </a:t>
            </a:r>
            <a:r>
              <a:rPr lang="zh-CN" altLang="en-GB" sz="3200" b="1" dirty="0">
                <a:solidFill>
                  <a:srgbClr val="FF0000"/>
                </a:solidFill>
                <a:latin typeface="楷体_GB2312" pitchFamily="49" charset="-122"/>
                <a:ea typeface="楷体_GB2312" pitchFamily="49" charset="-122"/>
              </a:rPr>
              <a:t>（</a:t>
            </a:r>
            <a:r>
              <a:rPr lang="en-GB" altLang="zh-CN" sz="3200" b="1" i="1" dirty="0">
                <a:solidFill>
                  <a:srgbClr val="FF0000"/>
                </a:solidFill>
                <a:latin typeface="楷体_GB2312" pitchFamily="49" charset="-122"/>
                <a:ea typeface="楷体_GB2312" pitchFamily="49" charset="-122"/>
              </a:rPr>
              <a:t>n</a:t>
            </a:r>
            <a:r>
              <a:rPr lang="zh-CN" altLang="en-GB" sz="3200" b="1" dirty="0">
                <a:solidFill>
                  <a:srgbClr val="FF0000"/>
                </a:solidFill>
                <a:latin typeface="楷体_GB2312" pitchFamily="49" charset="-122"/>
                <a:ea typeface="楷体_GB2312" pitchFamily="49" charset="-122"/>
              </a:rPr>
              <a:t>为正整数）次幂，</a:t>
            </a:r>
          </a:p>
          <a:p>
            <a:r>
              <a:rPr lang="zh-CN" altLang="en-GB" sz="3200" b="1" dirty="0">
                <a:solidFill>
                  <a:srgbClr val="FF0000"/>
                </a:solidFill>
                <a:latin typeface="楷体_GB2312" pitchFamily="49" charset="-122"/>
                <a:ea typeface="楷体_GB2312" pitchFamily="49" charset="-122"/>
              </a:rPr>
              <a:t>等于这个数的</a:t>
            </a:r>
            <a:r>
              <a:rPr lang="en-GB" altLang="zh-CN" sz="3200" b="1" i="1" dirty="0">
                <a:solidFill>
                  <a:srgbClr val="FF0000"/>
                </a:solidFill>
                <a:latin typeface="楷体_GB2312" pitchFamily="49" charset="-122"/>
                <a:ea typeface="楷体_GB2312" pitchFamily="49" charset="-122"/>
              </a:rPr>
              <a:t>n</a:t>
            </a:r>
            <a:r>
              <a:rPr lang="en-GB" altLang="zh-CN" sz="3200" b="1" dirty="0">
                <a:solidFill>
                  <a:srgbClr val="FF0000"/>
                </a:solidFill>
                <a:latin typeface="Arial" panose="020B0604020202020204"/>
                <a:ea typeface="楷体_GB2312" pitchFamily="49" charset="-122"/>
              </a:rPr>
              <a:t> </a:t>
            </a:r>
            <a:r>
              <a:rPr lang="zh-CN" altLang="en-GB" sz="3200" b="1" dirty="0">
                <a:solidFill>
                  <a:srgbClr val="FF0000"/>
                </a:solidFill>
                <a:latin typeface="楷体_GB2312" pitchFamily="49" charset="-122"/>
                <a:ea typeface="楷体_GB2312" pitchFamily="49" charset="-122"/>
              </a:rPr>
              <a:t>次幂的倒数</a:t>
            </a:r>
            <a:r>
              <a:rPr lang="en-GB" altLang="zh-CN" sz="3200" b="1" dirty="0">
                <a:solidFill>
                  <a:srgbClr val="FF0000"/>
                </a:solidFill>
                <a:latin typeface="楷体_GB2312" pitchFamily="49" charset="-122"/>
                <a:ea typeface="楷体_GB2312" pitchFamily="49" charset="-122"/>
              </a:rPr>
              <a:t>. </a:t>
            </a:r>
          </a:p>
        </p:txBody>
      </p:sp>
      <p:sp>
        <p:nvSpPr>
          <p:cNvPr id="49176" name="圆角矩形 25"/>
          <p:cNvSpPr>
            <a:spLocks noChangeArrowheads="1"/>
          </p:cNvSpPr>
          <p:nvPr/>
        </p:nvSpPr>
        <p:spPr bwMode="auto">
          <a:xfrm>
            <a:off x="1979613" y="3275013"/>
            <a:ext cx="4537075" cy="809625"/>
          </a:xfrm>
          <a:prstGeom prst="roundRect">
            <a:avLst>
              <a:gd name="adj" fmla="val 16667"/>
            </a:avLst>
          </a:prstGeom>
          <a:noFill/>
          <a:ln w="50800" cap="flat" algn="ctr">
            <a:solidFill>
              <a:srgbClr val="C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solidFill>
                <a:srgbClr val="FFFFFF"/>
              </a:solidFill>
              <a:latin typeface="Calibri" panose="020F0502020204030204"/>
            </a:endParaRPr>
          </a:p>
        </p:txBody>
      </p:sp>
      <p:cxnSp>
        <p:nvCxnSpPr>
          <p:cNvPr id="49177" name="直接连接符 27"/>
          <p:cNvCxnSpPr>
            <a:cxnSpLocks noChangeShapeType="1"/>
          </p:cNvCxnSpPr>
          <p:nvPr/>
        </p:nvCxnSpPr>
        <p:spPr bwMode="auto">
          <a:xfrm>
            <a:off x="3779838" y="896938"/>
            <a:ext cx="0" cy="2054225"/>
          </a:xfrm>
          <a:prstGeom prst="line">
            <a:avLst/>
          </a:prstGeom>
          <a:noFill/>
          <a:ln w="6350" cap="flat" algn="ctr">
            <a:solidFill>
              <a:srgbClr val="5B9BD5"/>
            </a:solidFill>
            <a:prstDash val="solid"/>
            <a:round/>
            <a:headEnd type="none" w="med" len="med"/>
            <a:tailEnd type="none" w="med" len="me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155"/>
                                        </p:tgtEl>
                                        <p:attrNameLst>
                                          <p:attrName>style.visibility</p:attrName>
                                        </p:attrNameLst>
                                      </p:cBhvr>
                                      <p:to>
                                        <p:strVal val="visible"/>
                                      </p:to>
                                    </p:set>
                                    <p:animEffect transition="in" filter="blinds(horizontal)">
                                      <p:cBhvr>
                                        <p:cTn id="7" dur="500"/>
                                        <p:tgtEl>
                                          <p:spTgt spid="491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9156"/>
                                        </p:tgtEl>
                                        <p:attrNameLst>
                                          <p:attrName>style.visibility</p:attrName>
                                        </p:attrNameLst>
                                      </p:cBhvr>
                                      <p:to>
                                        <p:strVal val="visible"/>
                                      </p:to>
                                    </p:set>
                                    <p:animEffect transition="in" filter="blinds(horizontal)">
                                      <p:cBhvr>
                                        <p:cTn id="12" dur="500"/>
                                        <p:tgtEl>
                                          <p:spTgt spid="491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9157"/>
                                        </p:tgtEl>
                                        <p:attrNameLst>
                                          <p:attrName>style.visibility</p:attrName>
                                        </p:attrNameLst>
                                      </p:cBhvr>
                                      <p:to>
                                        <p:strVal val="visible"/>
                                      </p:to>
                                    </p:set>
                                    <p:animEffect transition="in" filter="blinds(horizontal)">
                                      <p:cBhvr>
                                        <p:cTn id="17" dur="500"/>
                                        <p:tgtEl>
                                          <p:spTgt spid="4915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9158"/>
                                        </p:tgtEl>
                                        <p:attrNameLst>
                                          <p:attrName>style.visibility</p:attrName>
                                        </p:attrNameLst>
                                      </p:cBhvr>
                                      <p:to>
                                        <p:strVal val="visible"/>
                                      </p:to>
                                    </p:set>
                                    <p:animEffect transition="in" filter="blinds(horizontal)">
                                      <p:cBhvr>
                                        <p:cTn id="22" dur="500"/>
                                        <p:tgtEl>
                                          <p:spTgt spid="4915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9159"/>
                                        </p:tgtEl>
                                        <p:attrNameLst>
                                          <p:attrName>style.visibility</p:attrName>
                                        </p:attrNameLst>
                                      </p:cBhvr>
                                      <p:to>
                                        <p:strVal val="visible"/>
                                      </p:to>
                                    </p:set>
                                    <p:animEffect transition="in" filter="blinds(horizontal)">
                                      <p:cBhvr>
                                        <p:cTn id="27" dur="500"/>
                                        <p:tgtEl>
                                          <p:spTgt spid="4915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9160"/>
                                        </p:tgtEl>
                                        <p:attrNameLst>
                                          <p:attrName>style.visibility</p:attrName>
                                        </p:attrNameLst>
                                      </p:cBhvr>
                                      <p:to>
                                        <p:strVal val="visible"/>
                                      </p:to>
                                    </p:set>
                                    <p:animEffect transition="in" filter="blinds(horizontal)">
                                      <p:cBhvr>
                                        <p:cTn id="32" dur="500"/>
                                        <p:tgtEl>
                                          <p:spTgt spid="4916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9170"/>
                                        </p:tgtEl>
                                        <p:attrNameLst>
                                          <p:attrName>style.visibility</p:attrName>
                                        </p:attrNameLst>
                                      </p:cBhvr>
                                      <p:to>
                                        <p:strVal val="visible"/>
                                      </p:to>
                                    </p:set>
                                    <p:animEffect transition="in" filter="blinds(horizontal)">
                                      <p:cBhvr>
                                        <p:cTn id="37" dur="500"/>
                                        <p:tgtEl>
                                          <p:spTgt spid="4917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9168"/>
                                        </p:tgtEl>
                                        <p:attrNameLst>
                                          <p:attrName>style.visibility</p:attrName>
                                        </p:attrNameLst>
                                      </p:cBhvr>
                                      <p:to>
                                        <p:strVal val="visible"/>
                                      </p:to>
                                    </p:set>
                                    <p:animEffect transition="in" filter="blinds(horizontal)">
                                      <p:cBhvr>
                                        <p:cTn id="42" dur="500"/>
                                        <p:tgtEl>
                                          <p:spTgt spid="4916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9169"/>
                                        </p:tgtEl>
                                        <p:attrNameLst>
                                          <p:attrName>style.visibility</p:attrName>
                                        </p:attrNameLst>
                                      </p:cBhvr>
                                      <p:to>
                                        <p:strVal val="visible"/>
                                      </p:to>
                                    </p:set>
                                    <p:animEffect transition="in" filter="blinds(horizontal)">
                                      <p:cBhvr>
                                        <p:cTn id="47" dur="500"/>
                                        <p:tgtEl>
                                          <p:spTgt spid="4916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9165"/>
                                        </p:tgtEl>
                                        <p:attrNameLst>
                                          <p:attrName>style.visibility</p:attrName>
                                        </p:attrNameLst>
                                      </p:cBhvr>
                                      <p:to>
                                        <p:strVal val="visible"/>
                                      </p:to>
                                    </p:set>
                                    <p:animEffect transition="in" filter="blinds(horizontal)">
                                      <p:cBhvr>
                                        <p:cTn id="52" dur="500"/>
                                        <p:tgtEl>
                                          <p:spTgt spid="4916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9166"/>
                                        </p:tgtEl>
                                        <p:attrNameLst>
                                          <p:attrName>style.visibility</p:attrName>
                                        </p:attrNameLst>
                                      </p:cBhvr>
                                      <p:to>
                                        <p:strVal val="visible"/>
                                      </p:to>
                                    </p:set>
                                    <p:animEffect transition="in" filter="blinds(horizontal)">
                                      <p:cBhvr>
                                        <p:cTn id="57" dur="500"/>
                                        <p:tgtEl>
                                          <p:spTgt spid="4916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9167"/>
                                        </p:tgtEl>
                                        <p:attrNameLst>
                                          <p:attrName>style.visibility</p:attrName>
                                        </p:attrNameLst>
                                      </p:cBhvr>
                                      <p:to>
                                        <p:strVal val="visible"/>
                                      </p:to>
                                    </p:set>
                                    <p:animEffect transition="in" filter="blinds(horizontal)">
                                      <p:cBhvr>
                                        <p:cTn id="62" dur="500"/>
                                        <p:tgtEl>
                                          <p:spTgt spid="4916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9171"/>
                                        </p:tgtEl>
                                        <p:attrNameLst>
                                          <p:attrName>style.visibility</p:attrName>
                                        </p:attrNameLst>
                                      </p:cBhvr>
                                      <p:to>
                                        <p:strVal val="visible"/>
                                      </p:to>
                                    </p:set>
                                    <p:animEffect transition="in" filter="blinds(horizontal)">
                                      <p:cBhvr>
                                        <p:cTn id="67" dur="500"/>
                                        <p:tgtEl>
                                          <p:spTgt spid="4917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9175"/>
                                        </p:tgtEl>
                                        <p:attrNameLst>
                                          <p:attrName>style.visibility</p:attrName>
                                        </p:attrNameLst>
                                      </p:cBhvr>
                                      <p:to>
                                        <p:strVal val="visible"/>
                                      </p:to>
                                    </p:set>
                                    <p:animEffect transition="in" filter="blinds(horizontal)">
                                      <p:cBhvr>
                                        <p:cTn id="72" dur="500"/>
                                        <p:tgtEl>
                                          <p:spTgt spid="49175"/>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2" nodeType="clickEffect">
                                  <p:stCondLst>
                                    <p:cond delay="0"/>
                                  </p:stCondLst>
                                  <p:childTnLst>
                                    <p:set>
                                      <p:cBhvr>
                                        <p:cTn id="76" dur="1" fill="hold">
                                          <p:stCondLst>
                                            <p:cond delay="0"/>
                                          </p:stCondLst>
                                        </p:cTn>
                                        <p:tgtEl>
                                          <p:spTgt spid="49176"/>
                                        </p:tgtEl>
                                        <p:attrNameLst>
                                          <p:attrName>style.visibility</p:attrName>
                                        </p:attrNameLst>
                                      </p:cBhvr>
                                      <p:to>
                                        <p:strVal val="visible"/>
                                      </p:to>
                                    </p:set>
                                    <p:animEffect transition="in" filter="blinds(horizontal)">
                                      <p:cBhvr>
                                        <p:cTn id="77" dur="500"/>
                                        <p:tgtEl>
                                          <p:spTgt spid="49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5" grpId="0" autoUpdateAnimBg="0"/>
      <p:bldP spid="49176" grpId="1" animBg="1"/>
      <p:bldP spid="49176" grpId="2"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0178" name="Object 2"/>
          <p:cNvGraphicFramePr/>
          <p:nvPr/>
        </p:nvGraphicFramePr>
        <p:xfrm>
          <a:off x="1477963" y="736600"/>
          <a:ext cx="4457700" cy="1336675"/>
        </p:xfrm>
        <a:graphic>
          <a:graphicData uri="http://schemas.openxmlformats.org/presentationml/2006/ole">
            <mc:AlternateContent xmlns:mc="http://schemas.openxmlformats.org/markup-compatibility/2006">
              <mc:Choice xmlns:v="urn:schemas-microsoft-com:vml" Requires="v">
                <p:oleObj spid="_x0000_s50200" r:id="rId3" imgW="2017395" imgH="382270" progId="Equation.KSEE3">
                  <p:embed/>
                </p:oleObj>
              </mc:Choice>
              <mc:Fallback>
                <p:oleObj r:id="rId3" imgW="2017395" imgH="382270" progId="Equation.KSEE3">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7963" y="736600"/>
                        <a:ext cx="445770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0179" name="Object 3"/>
          <p:cNvGraphicFramePr/>
          <p:nvPr/>
        </p:nvGraphicFramePr>
        <p:xfrm>
          <a:off x="1909763" y="1189038"/>
          <a:ext cx="3933825" cy="788987"/>
        </p:xfrm>
        <a:graphic>
          <a:graphicData uri="http://schemas.openxmlformats.org/presentationml/2006/ole">
            <mc:AlternateContent xmlns:mc="http://schemas.openxmlformats.org/markup-compatibility/2006">
              <mc:Choice xmlns:v="urn:schemas-microsoft-com:vml" Requires="v">
                <p:oleObj spid="_x0000_s50201" r:id="rId5" imgW="884555" imgH="588645" progId="Equation.KSEE3">
                  <p:embed/>
                </p:oleObj>
              </mc:Choice>
              <mc:Fallback>
                <p:oleObj r:id="rId5" imgW="884555" imgH="588645" progId="Equation.KSEE3">
                  <p:embed/>
                  <p:pic>
                    <p:nvPicPr>
                      <p:cNvPr id="0" name="Object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9763" y="1189038"/>
                        <a:ext cx="393382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0180" name="Object 4"/>
          <p:cNvGraphicFramePr/>
          <p:nvPr/>
        </p:nvGraphicFramePr>
        <p:xfrm>
          <a:off x="2557463" y="2036763"/>
          <a:ext cx="3673475" cy="750887"/>
        </p:xfrm>
        <a:graphic>
          <a:graphicData uri="http://schemas.openxmlformats.org/presentationml/2006/ole">
            <mc:AlternateContent xmlns:mc="http://schemas.openxmlformats.org/markup-compatibility/2006">
              <mc:Choice xmlns:v="urn:schemas-microsoft-com:vml" Requires="v">
                <p:oleObj spid="_x0000_s50202" r:id="rId7" imgW="1190625" imgH="765175" progId="Equation.KSEE3">
                  <p:embed/>
                </p:oleObj>
              </mc:Choice>
              <mc:Fallback>
                <p:oleObj r:id="rId7" imgW="1190625" imgH="765175" progId="Equation.KSEE3">
                  <p:embed/>
                  <p:pic>
                    <p:nvPicPr>
                      <p:cNvPr id="0" name="Object 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7463" y="2036763"/>
                        <a:ext cx="3673475"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0181" name="Object 5"/>
          <p:cNvGraphicFramePr/>
          <p:nvPr/>
        </p:nvGraphicFramePr>
        <p:xfrm>
          <a:off x="2557463" y="2951163"/>
          <a:ext cx="3886200" cy="700087"/>
        </p:xfrm>
        <a:graphic>
          <a:graphicData uri="http://schemas.openxmlformats.org/presentationml/2006/ole">
            <mc:AlternateContent xmlns:mc="http://schemas.openxmlformats.org/markup-compatibility/2006">
              <mc:Choice xmlns:v="urn:schemas-microsoft-com:vml" Requires="v">
                <p:oleObj spid="_x0000_s50203" r:id="rId9" imgW="1357630" imgH="800735" progId="Equation.KSEE3">
                  <p:embed/>
                </p:oleObj>
              </mc:Choice>
              <mc:Fallback>
                <p:oleObj r:id="rId9" imgW="1357630" imgH="800735" progId="Equation.KSEE3">
                  <p:embed/>
                  <p:pic>
                    <p:nvPicPr>
                      <p:cNvPr id="0" name="Object 5"/>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57463" y="2951163"/>
                        <a:ext cx="38862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blinds(horizontal)">
                                      <p:cBhvr>
                                        <p:cTn id="7" dur="500"/>
                                        <p:tgtEl>
                                          <p:spTgt spid="5017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0180"/>
                                        </p:tgtEl>
                                        <p:attrNameLst>
                                          <p:attrName>style.visibility</p:attrName>
                                        </p:attrNameLst>
                                      </p:cBhvr>
                                      <p:to>
                                        <p:strVal val="visible"/>
                                      </p:to>
                                    </p:set>
                                    <p:animEffect transition="in" filter="blinds(horizontal)">
                                      <p:cBhvr>
                                        <p:cTn id="12" dur="500"/>
                                        <p:tgtEl>
                                          <p:spTgt spid="5018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0181"/>
                                        </p:tgtEl>
                                        <p:attrNameLst>
                                          <p:attrName>style.visibility</p:attrName>
                                        </p:attrNameLst>
                                      </p:cBhvr>
                                      <p:to>
                                        <p:strVal val="visible"/>
                                      </p:to>
                                    </p:set>
                                    <p:animEffect transition="in" filter="blinds(horizontal)">
                                      <p:cBhvr>
                                        <p:cTn id="17" dur="5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标题 55297"/>
          <p:cNvSpPr>
            <a:spLocks noGrp="1" noChangeArrowheads="1"/>
          </p:cNvSpPr>
          <p:nvPr>
            <p:ph type="title"/>
          </p:nvPr>
        </p:nvSpPr>
        <p:spPr>
          <a:xfrm>
            <a:off x="323850" y="249238"/>
            <a:ext cx="8208963" cy="701675"/>
          </a:xfrm>
        </p:spPr>
        <p:txBody>
          <a:bodyPr/>
          <a:lstStyle/>
          <a:p>
            <a:pPr eaLnBrk="1" hangingPunct="1"/>
            <a:r>
              <a:rPr lang="zh-CN" altLang="en-US">
                <a:solidFill>
                  <a:srgbClr val="CC0000"/>
                </a:solidFill>
                <a:latin typeface="宋体" panose="02010600030101010101" pitchFamily="2" charset="-122"/>
                <a:ea typeface="宋体" panose="02010600030101010101" pitchFamily="2" charset="-122"/>
              </a:rPr>
              <a:t>风险提速  </a:t>
            </a:r>
            <a:endParaRPr lang="en-US" altLang="zh-CN" sz="3600">
              <a:solidFill>
                <a:srgbClr val="FF00FF"/>
              </a:solidFill>
              <a:ea typeface="宋体" panose="02010600030101010101" pitchFamily="2" charset="-122"/>
            </a:endParaRPr>
          </a:p>
        </p:txBody>
      </p:sp>
      <p:graphicFrame>
        <p:nvGraphicFramePr>
          <p:cNvPr id="51203" name="Object 2"/>
          <p:cNvGraphicFramePr/>
          <p:nvPr/>
        </p:nvGraphicFramePr>
        <p:xfrm>
          <a:off x="2124075" y="987425"/>
          <a:ext cx="4357688" cy="1016000"/>
        </p:xfrm>
        <a:graphic>
          <a:graphicData uri="http://schemas.openxmlformats.org/presentationml/2006/ole">
            <mc:AlternateContent xmlns:mc="http://schemas.openxmlformats.org/markup-compatibility/2006">
              <mc:Choice xmlns:v="urn:schemas-microsoft-com:vml" Requires="v">
                <p:oleObj spid="_x0000_s51220" r:id="rId3" imgW="1144905" imgH="721995" progId="Equation.KSEE3">
                  <p:embed/>
                </p:oleObj>
              </mc:Choice>
              <mc:Fallback>
                <p:oleObj r:id="rId3" imgW="1144905" imgH="721995" progId="Equation.KSEE3">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987425"/>
                        <a:ext cx="43576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1204" name="Object 3"/>
          <p:cNvGraphicFramePr/>
          <p:nvPr/>
        </p:nvGraphicFramePr>
        <p:xfrm>
          <a:off x="1547813" y="2247900"/>
          <a:ext cx="5832475" cy="865188"/>
        </p:xfrm>
        <a:graphic>
          <a:graphicData uri="http://schemas.openxmlformats.org/presentationml/2006/ole">
            <mc:AlternateContent xmlns:mc="http://schemas.openxmlformats.org/markup-compatibility/2006">
              <mc:Choice xmlns:v="urn:schemas-microsoft-com:vml" Requires="v">
                <p:oleObj spid="_x0000_s51221" r:id="rId5" imgW="1463040" imgH="985520" progId="Equation.KSEE3">
                  <p:embed/>
                </p:oleObj>
              </mc:Choice>
              <mc:Fallback>
                <p:oleObj r:id="rId5" imgW="1463040" imgH="985520" progId="Equation.KSEE3">
                  <p:embed/>
                  <p:pic>
                    <p:nvPicPr>
                      <p:cNvPr id="0" name="Object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813" y="2247900"/>
                        <a:ext cx="583247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1205" name="Object 4"/>
          <p:cNvGraphicFramePr/>
          <p:nvPr/>
        </p:nvGraphicFramePr>
        <p:xfrm>
          <a:off x="2124075" y="3165475"/>
          <a:ext cx="5616575" cy="757238"/>
        </p:xfrm>
        <a:graphic>
          <a:graphicData uri="http://schemas.openxmlformats.org/presentationml/2006/ole">
            <mc:AlternateContent xmlns:mc="http://schemas.openxmlformats.org/markup-compatibility/2006">
              <mc:Choice xmlns:v="urn:schemas-microsoft-com:vml" Requires="v">
                <p:oleObj spid="_x0000_s51222" r:id="rId7" imgW="1734185" imgH="969010" progId="Equation.KSEE3">
                  <p:embed/>
                </p:oleObj>
              </mc:Choice>
              <mc:Fallback>
                <p:oleObj r:id="rId7" imgW="1734185" imgH="969010" progId="Equation.KSEE3">
                  <p:embed/>
                  <p:pic>
                    <p:nvPicPr>
                      <p:cNvPr id="0" name="Object 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4075" y="3165475"/>
                        <a:ext cx="561657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blinds(horizontal)">
                                      <p:cBhvr>
                                        <p:cTn id="7" dur="500"/>
                                        <p:tgtEl>
                                          <p:spTgt spid="512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05"/>
                                        </p:tgtEl>
                                        <p:attrNameLst>
                                          <p:attrName>style.visibility</p:attrName>
                                        </p:attrNameLst>
                                      </p:cBhvr>
                                      <p:to>
                                        <p:strVal val="visible"/>
                                      </p:to>
                                    </p:set>
                                    <p:animEffect transition="in" filter="blinds(horizontal)">
                                      <p:cBhvr>
                                        <p:cTn id="12" dur="5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标题 68609"/>
          <p:cNvSpPr>
            <a:spLocks noGrp="1" noChangeArrowheads="1"/>
          </p:cNvSpPr>
          <p:nvPr>
            <p:ph type="title"/>
          </p:nvPr>
        </p:nvSpPr>
        <p:spPr>
          <a:xfrm>
            <a:off x="468313" y="33338"/>
            <a:ext cx="8229600" cy="857250"/>
          </a:xfrm>
        </p:spPr>
        <p:txBody>
          <a:bodyPr/>
          <a:lstStyle/>
          <a:p>
            <a:pPr eaLnBrk="1" hangingPunct="1"/>
            <a:r>
              <a:rPr lang="zh-CN" altLang="en-US">
                <a:solidFill>
                  <a:srgbClr val="CC0000"/>
                </a:solidFill>
                <a:latin typeface="宋体" panose="02010600030101010101" pitchFamily="2" charset="-122"/>
                <a:ea typeface="宋体" panose="02010600030101010101" pitchFamily="2" charset="-122"/>
              </a:rPr>
              <a:t>变式训练</a:t>
            </a:r>
            <a:r>
              <a:rPr lang="zh-CN" altLang="en-US" sz="3600">
                <a:solidFill>
                  <a:srgbClr val="CC0000"/>
                </a:solidFill>
                <a:latin typeface="宋体" panose="02010600030101010101" pitchFamily="2" charset="-122"/>
                <a:ea typeface="宋体" panose="02010600030101010101" pitchFamily="2" charset="-122"/>
              </a:rPr>
              <a:t>（法则逆用）</a:t>
            </a:r>
          </a:p>
        </p:txBody>
      </p:sp>
      <p:cxnSp>
        <p:nvCxnSpPr>
          <p:cNvPr id="52227" name="直接连接符 68611"/>
          <p:cNvCxnSpPr>
            <a:cxnSpLocks noChangeShapeType="1"/>
          </p:cNvCxnSpPr>
          <p:nvPr/>
        </p:nvCxnSpPr>
        <p:spPr bwMode="auto">
          <a:xfrm>
            <a:off x="4932363" y="735013"/>
            <a:ext cx="25923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cxnSp>
      <p:graphicFrame>
        <p:nvGraphicFramePr>
          <p:cNvPr id="52228" name="Object 2"/>
          <p:cNvGraphicFramePr/>
          <p:nvPr/>
        </p:nvGraphicFramePr>
        <p:xfrm>
          <a:off x="1331913" y="736600"/>
          <a:ext cx="5472112" cy="1651000"/>
        </p:xfrm>
        <a:graphic>
          <a:graphicData uri="http://schemas.openxmlformats.org/presentationml/2006/ole">
            <mc:AlternateContent xmlns:mc="http://schemas.openxmlformats.org/markup-compatibility/2006">
              <mc:Choice xmlns:v="urn:schemas-microsoft-com:vml" Requires="v">
                <p:oleObj spid="_x0000_s52246" r:id="rId3" imgW="1708150" imgH="1124585" progId="Equation.KSEE3">
                  <p:embed/>
                </p:oleObj>
              </mc:Choice>
              <mc:Fallback>
                <p:oleObj r:id="rId3" imgW="1708150" imgH="1124585" progId="Equation.KSEE3">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736600"/>
                        <a:ext cx="5472112"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52229" name="TextBox 6"/>
          <p:cNvSpPr>
            <a:spLocks noChangeArrowheads="1"/>
          </p:cNvSpPr>
          <p:nvPr/>
        </p:nvSpPr>
        <p:spPr bwMode="auto">
          <a:xfrm>
            <a:off x="5435600" y="884238"/>
            <a:ext cx="6492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800">
                <a:latin typeface="Calibri" panose="020F0502020204030204"/>
              </a:rPr>
              <a:t>-3</a:t>
            </a:r>
            <a:endParaRPr lang="zh-CN" altLang="en-US" sz="2800">
              <a:latin typeface="Calibri" panose="020F0502020204030204"/>
            </a:endParaRPr>
          </a:p>
        </p:txBody>
      </p:sp>
      <p:graphicFrame>
        <p:nvGraphicFramePr>
          <p:cNvPr id="52230" name="Object 3"/>
          <p:cNvGraphicFramePr/>
          <p:nvPr/>
        </p:nvGraphicFramePr>
        <p:xfrm>
          <a:off x="4514850" y="1951038"/>
          <a:ext cx="114300" cy="161925"/>
        </p:xfrm>
        <a:graphic>
          <a:graphicData uri="http://schemas.openxmlformats.org/presentationml/2006/ole">
            <mc:AlternateContent xmlns:mc="http://schemas.openxmlformats.org/markup-compatibility/2006">
              <mc:Choice xmlns:v="urn:schemas-microsoft-com:vml" Requires="v">
                <p:oleObj spid="_x0000_s52247" r:id="rId5" imgW="114935" imgH="217170" progId="Equation.KSEE3">
                  <p:embed/>
                </p:oleObj>
              </mc:Choice>
              <mc:Fallback>
                <p:oleObj r:id="rId5" imgW="114935" imgH="217170" progId="Equation.KSEE3">
                  <p:embed/>
                  <p:pic>
                    <p:nvPicPr>
                      <p:cNvPr id="0" name="Object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195103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2231" name="Object 4"/>
          <p:cNvGraphicFramePr/>
          <p:nvPr/>
        </p:nvGraphicFramePr>
        <p:xfrm>
          <a:off x="2339975" y="2247900"/>
          <a:ext cx="3311525" cy="2773363"/>
        </p:xfrm>
        <a:graphic>
          <a:graphicData uri="http://schemas.openxmlformats.org/presentationml/2006/ole">
            <mc:AlternateContent xmlns:mc="http://schemas.openxmlformats.org/markup-compatibility/2006">
              <mc:Choice xmlns:v="urn:schemas-microsoft-com:vml" Requires="v">
                <p:oleObj spid="_x0000_s52248" r:id="rId7" imgW="1558290" imgH="1210310" progId="Equation.KSEE3">
                  <p:embed/>
                </p:oleObj>
              </mc:Choice>
              <mc:Fallback>
                <p:oleObj r:id="rId7" imgW="1558290" imgH="1210310" progId="Equation.KSEE3">
                  <p:embed/>
                  <p:pic>
                    <p:nvPicPr>
                      <p:cNvPr id="0" name="Object 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975" y="2247900"/>
                        <a:ext cx="3311525"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blinds(horizontal)">
                                      <p:cBhvr>
                                        <p:cTn id="7" dur="500"/>
                                        <p:tgtEl>
                                          <p:spTgt spid="522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2231"/>
                                        </p:tgtEl>
                                        <p:attrNameLst>
                                          <p:attrName>style.visibility</p:attrName>
                                        </p:attrNameLst>
                                      </p:cBhvr>
                                      <p:to>
                                        <p:strVal val="visible"/>
                                      </p:to>
                                    </p:set>
                                    <p:animEffect transition="in" filter="blinds(horizontal)">
                                      <p:cBhvr>
                                        <p:cTn id="12"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0" name="Rectangle 3"/>
          <p:cNvSpPr>
            <a:spLocks noChangeArrowheads="1"/>
          </p:cNvSpPr>
          <p:nvPr/>
        </p:nvSpPr>
        <p:spPr bwMode="auto">
          <a:xfrm>
            <a:off x="304800" y="530225"/>
            <a:ext cx="877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a:latin typeface="楷体_GB2312" pitchFamily="49" charset="-122"/>
                <a:ea typeface="楷体_GB2312" pitchFamily="49" charset="-122"/>
              </a:rPr>
              <a:t>计算：</a:t>
            </a:r>
          </a:p>
        </p:txBody>
      </p:sp>
      <p:graphicFrame>
        <p:nvGraphicFramePr>
          <p:cNvPr id="53251" name="Object 4"/>
          <p:cNvGraphicFramePr>
            <a:graphicFrameLocks noChangeAspect="1"/>
          </p:cNvGraphicFramePr>
          <p:nvPr/>
        </p:nvGraphicFramePr>
        <p:xfrm>
          <a:off x="4314825" y="788988"/>
          <a:ext cx="1552575" cy="447675"/>
        </p:xfrm>
        <a:graphic>
          <a:graphicData uri="http://schemas.openxmlformats.org/presentationml/2006/ole">
            <mc:AlternateContent xmlns:mc="http://schemas.openxmlformats.org/markup-compatibility/2006">
              <mc:Choice xmlns:v="urn:schemas-microsoft-com:vml" Requires="v">
                <p:oleObj spid="_x0000_s53310" r:id="rId3" imgW="487680" imgH="362585" progId="Equation.3">
                  <p:embed/>
                </p:oleObj>
              </mc:Choice>
              <mc:Fallback>
                <p:oleObj r:id="rId3" imgW="487680" imgH="36258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4825" y="788988"/>
                        <a:ext cx="15525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3252" name="Object 5"/>
          <p:cNvGraphicFramePr>
            <a:graphicFrameLocks noChangeAspect="1"/>
          </p:cNvGraphicFramePr>
          <p:nvPr/>
        </p:nvGraphicFramePr>
        <p:xfrm>
          <a:off x="6948488" y="817563"/>
          <a:ext cx="719137" cy="385762"/>
        </p:xfrm>
        <a:graphic>
          <a:graphicData uri="http://schemas.openxmlformats.org/presentationml/2006/ole">
            <mc:AlternateContent xmlns:mc="http://schemas.openxmlformats.org/markup-compatibility/2006">
              <mc:Choice xmlns:v="urn:schemas-microsoft-com:vml" Requires="v">
                <p:oleObj spid="_x0000_s53311" r:id="rId5" imgW="258445" imgH="198120" progId="Equation.3">
                  <p:embed/>
                </p:oleObj>
              </mc:Choice>
              <mc:Fallback>
                <p:oleObj r:id="rId5" imgW="258445" imgH="19812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48488" y="817563"/>
                        <a:ext cx="719137"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3253" name="Object 6"/>
          <p:cNvGraphicFramePr>
            <a:graphicFrameLocks noChangeAspect="1"/>
          </p:cNvGraphicFramePr>
          <p:nvPr/>
        </p:nvGraphicFramePr>
        <p:xfrm>
          <a:off x="1692275" y="1419225"/>
          <a:ext cx="1063625" cy="449263"/>
        </p:xfrm>
        <a:graphic>
          <a:graphicData uri="http://schemas.openxmlformats.org/presentationml/2006/ole">
            <mc:AlternateContent xmlns:mc="http://schemas.openxmlformats.org/markup-compatibility/2006">
              <mc:Choice xmlns:v="urn:schemas-microsoft-com:vml" Requires="v">
                <p:oleObj spid="_x0000_s53312" r:id="rId7" imgW="354330" imgH="254635" progId="Equation.3">
                  <p:embed/>
                </p:oleObj>
              </mc:Choice>
              <mc:Fallback>
                <p:oleObj r:id="rId7" imgW="354330" imgH="254635"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2275" y="1419225"/>
                        <a:ext cx="1063625"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3254" name="Object 7"/>
          <p:cNvGraphicFramePr>
            <a:graphicFrameLocks noChangeAspect="1"/>
          </p:cNvGraphicFramePr>
          <p:nvPr/>
        </p:nvGraphicFramePr>
        <p:xfrm>
          <a:off x="4284663" y="1195388"/>
          <a:ext cx="1439862" cy="695325"/>
        </p:xfrm>
        <a:graphic>
          <a:graphicData uri="http://schemas.openxmlformats.org/presentationml/2006/ole">
            <mc:AlternateContent xmlns:mc="http://schemas.openxmlformats.org/markup-compatibility/2006">
              <mc:Choice xmlns:v="urn:schemas-microsoft-com:vml" Requires="v">
                <p:oleObj spid="_x0000_s53313" r:id="rId9" imgW="586740" imgH="454025" progId="Equation.3">
                  <p:embed/>
                </p:oleObj>
              </mc:Choice>
              <mc:Fallback>
                <p:oleObj r:id="rId9" imgW="586740" imgH="454025"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84663" y="1195388"/>
                        <a:ext cx="1439862"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nvGrpSpPr>
          <p:cNvPr id="53255" name="Group 8"/>
          <p:cNvGrpSpPr/>
          <p:nvPr/>
        </p:nvGrpSpPr>
        <p:grpSpPr bwMode="auto">
          <a:xfrm>
            <a:off x="609600" y="949325"/>
            <a:ext cx="2378075" cy="417513"/>
            <a:chOff x="432" y="1200"/>
            <a:chExt cx="1632" cy="350"/>
          </a:xfrm>
        </p:grpSpPr>
        <p:graphicFrame>
          <p:nvGraphicFramePr>
            <p:cNvPr id="53256" name="Object 9"/>
            <p:cNvGraphicFramePr>
              <a:graphicFrameLocks noChangeAspect="1"/>
            </p:cNvGraphicFramePr>
            <p:nvPr/>
          </p:nvGraphicFramePr>
          <p:xfrm>
            <a:off x="1152" y="1200"/>
            <a:ext cx="912" cy="309"/>
          </p:xfrm>
          <a:graphic>
            <a:graphicData uri="http://schemas.openxmlformats.org/presentationml/2006/ole">
              <mc:AlternateContent xmlns:mc="http://schemas.openxmlformats.org/markup-compatibility/2006">
                <mc:Choice xmlns:v="urn:schemas-microsoft-com:vml" Requires="v">
                  <p:oleObj spid="_x0000_s53314" r:id="rId11" imgW="464820" imgH="283845" progId="Equation.3">
                    <p:embed/>
                  </p:oleObj>
                </mc:Choice>
                <mc:Fallback>
                  <p:oleObj r:id="rId11" imgW="464820" imgH="283845"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52" y="1200"/>
                          <a:ext cx="9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53257" name="Rectangle 10"/>
            <p:cNvSpPr>
              <a:spLocks noChangeArrowheads="1"/>
            </p:cNvSpPr>
            <p:nvPr/>
          </p:nvSpPr>
          <p:spPr bwMode="auto">
            <a:xfrm>
              <a:off x="432" y="1214"/>
              <a:ext cx="56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2000">
                  <a:latin typeface="Times New Roman" panose="02020603050405020304" pitchFamily="18" charset="0"/>
                </a:rPr>
                <a:t>（</a:t>
              </a:r>
              <a:r>
                <a:rPr lang="en-GB" altLang="zh-CN" sz="2000">
                  <a:latin typeface="Times New Roman" panose="02020603050405020304" pitchFamily="18" charset="0"/>
                </a:rPr>
                <a:t>1</a:t>
              </a:r>
              <a:r>
                <a:rPr lang="zh-CN" altLang="en-GB" sz="2000">
                  <a:latin typeface="Times New Roman" panose="02020603050405020304" pitchFamily="18" charset="0"/>
                </a:rPr>
                <a:t>）</a:t>
              </a:r>
              <a:endParaRPr lang="zh-CN" altLang="en-GB" sz="2000">
                <a:latin typeface="Calibri" panose="020F0502020204030204"/>
              </a:endParaRPr>
            </a:p>
          </p:txBody>
        </p:sp>
      </p:grpSp>
      <p:sp>
        <p:nvSpPr>
          <p:cNvPr id="53258" name="Rectangle 11"/>
          <p:cNvSpPr>
            <a:spLocks noChangeArrowheads="1"/>
          </p:cNvSpPr>
          <p:nvPr/>
        </p:nvSpPr>
        <p:spPr bwMode="auto">
          <a:xfrm>
            <a:off x="3171825" y="874713"/>
            <a:ext cx="9144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zh-CN" altLang="en-GB" sz="2000">
                <a:latin typeface="Times New Roman" panose="02020603050405020304" pitchFamily="18" charset="0"/>
              </a:rPr>
              <a:t>    （</a:t>
            </a:r>
            <a:r>
              <a:rPr lang="en-GB" altLang="zh-CN" sz="2000">
                <a:latin typeface="Times New Roman" panose="02020603050405020304" pitchFamily="18" charset="0"/>
              </a:rPr>
              <a:t>2</a:t>
            </a:r>
            <a:r>
              <a:rPr lang="zh-CN" altLang="en-GB" sz="2000">
                <a:latin typeface="Times New Roman" panose="02020603050405020304" pitchFamily="18" charset="0"/>
              </a:rPr>
              <a:t>）</a:t>
            </a:r>
            <a:endParaRPr lang="zh-CN" altLang="en-GB" sz="2000">
              <a:latin typeface="Calibri" panose="020F0502020204030204"/>
            </a:endParaRPr>
          </a:p>
        </p:txBody>
      </p:sp>
      <p:sp>
        <p:nvSpPr>
          <p:cNvPr id="53259" name="Rectangle 12"/>
          <p:cNvSpPr>
            <a:spLocks noChangeArrowheads="1"/>
          </p:cNvSpPr>
          <p:nvPr/>
        </p:nvSpPr>
        <p:spPr bwMode="auto">
          <a:xfrm>
            <a:off x="5940425" y="874713"/>
            <a:ext cx="9540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2000">
                <a:latin typeface="Times New Roman" panose="02020603050405020304" pitchFamily="18" charset="0"/>
              </a:rPr>
              <a:t>  （</a:t>
            </a:r>
            <a:r>
              <a:rPr lang="en-GB" altLang="zh-CN" sz="2000">
                <a:latin typeface="Times New Roman" panose="02020603050405020304" pitchFamily="18" charset="0"/>
              </a:rPr>
              <a:t>3</a:t>
            </a:r>
            <a:r>
              <a:rPr lang="zh-CN" altLang="en-GB" sz="2000">
                <a:latin typeface="Times New Roman" panose="02020603050405020304" pitchFamily="18" charset="0"/>
              </a:rPr>
              <a:t>）</a:t>
            </a:r>
            <a:endParaRPr lang="zh-CN" altLang="en-GB" sz="2000">
              <a:latin typeface="Calibri" panose="020F0502020204030204"/>
            </a:endParaRPr>
          </a:p>
        </p:txBody>
      </p:sp>
      <p:sp>
        <p:nvSpPr>
          <p:cNvPr id="53260" name="Rectangle 13"/>
          <p:cNvSpPr>
            <a:spLocks noChangeArrowheads="1"/>
          </p:cNvSpPr>
          <p:nvPr/>
        </p:nvSpPr>
        <p:spPr bwMode="auto">
          <a:xfrm>
            <a:off x="449263" y="1439863"/>
            <a:ext cx="9540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2000">
                <a:latin typeface="Times New Roman" panose="02020603050405020304" pitchFamily="18" charset="0"/>
              </a:rPr>
              <a:t>  （</a:t>
            </a:r>
            <a:r>
              <a:rPr lang="en-GB" altLang="zh-CN" sz="2000">
                <a:latin typeface="Times New Roman" panose="02020603050405020304" pitchFamily="18" charset="0"/>
              </a:rPr>
              <a:t>4</a:t>
            </a:r>
            <a:r>
              <a:rPr lang="zh-CN" altLang="en-GB" sz="2000">
                <a:latin typeface="Times New Roman" panose="02020603050405020304" pitchFamily="18" charset="0"/>
              </a:rPr>
              <a:t>）</a:t>
            </a:r>
            <a:endParaRPr lang="zh-CN" altLang="en-GB" sz="2000">
              <a:latin typeface="Calibri" panose="020F0502020204030204"/>
            </a:endParaRPr>
          </a:p>
        </p:txBody>
      </p:sp>
      <p:sp>
        <p:nvSpPr>
          <p:cNvPr id="53261" name="Rectangle 14"/>
          <p:cNvSpPr>
            <a:spLocks noChangeArrowheads="1"/>
          </p:cNvSpPr>
          <p:nvPr/>
        </p:nvSpPr>
        <p:spPr bwMode="auto">
          <a:xfrm>
            <a:off x="3322638" y="1368425"/>
            <a:ext cx="88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2000">
                <a:latin typeface="Times New Roman" panose="02020603050405020304" pitchFamily="18" charset="0"/>
              </a:rPr>
              <a:t> （</a:t>
            </a:r>
            <a:r>
              <a:rPr lang="en-GB" altLang="zh-CN" sz="2000">
                <a:latin typeface="Times New Roman" panose="02020603050405020304" pitchFamily="18" charset="0"/>
              </a:rPr>
              <a:t>5</a:t>
            </a:r>
            <a:r>
              <a:rPr lang="zh-CN" altLang="en-GB" sz="2000">
                <a:latin typeface="Times New Roman" panose="02020603050405020304" pitchFamily="18" charset="0"/>
              </a:rPr>
              <a:t>）</a:t>
            </a:r>
            <a:endParaRPr lang="zh-CN" altLang="en-GB" sz="2000">
              <a:latin typeface="Calibri" panose="020F0502020204030204"/>
            </a:endParaRPr>
          </a:p>
        </p:txBody>
      </p:sp>
      <p:sp>
        <p:nvSpPr>
          <p:cNvPr id="53262" name="标题 53250"/>
          <p:cNvSpPr>
            <a:spLocks noGrp="1" noChangeArrowheads="1"/>
          </p:cNvSpPr>
          <p:nvPr>
            <p:ph type="title"/>
          </p:nvPr>
        </p:nvSpPr>
        <p:spPr>
          <a:xfrm>
            <a:off x="3706813" y="0"/>
            <a:ext cx="5761037" cy="809625"/>
          </a:xfrm>
        </p:spPr>
        <p:txBody>
          <a:bodyPr/>
          <a:lstStyle/>
          <a:p>
            <a:pPr eaLnBrk="1" hangingPunct="1"/>
            <a:r>
              <a:rPr lang="zh-CN" altLang="en-US">
                <a:solidFill>
                  <a:srgbClr val="CC0000"/>
                </a:solidFill>
                <a:latin typeface="宋体" panose="02010600030101010101" pitchFamily="2" charset="-122"/>
                <a:ea typeface="宋体" panose="02010600030101010101" pitchFamily="2" charset="-122"/>
              </a:rPr>
              <a:t>快乐套餐</a:t>
            </a:r>
          </a:p>
        </p:txBody>
      </p:sp>
      <p:graphicFrame>
        <p:nvGraphicFramePr>
          <p:cNvPr id="53263" name="Object 17"/>
          <p:cNvGraphicFramePr>
            <a:graphicFrameLocks noGrp="1" noChangeAspect="1"/>
          </p:cNvGraphicFramePr>
          <p:nvPr>
            <p:ph idx="1"/>
          </p:nvPr>
        </p:nvGraphicFramePr>
        <p:xfrm>
          <a:off x="2495550" y="2500313"/>
          <a:ext cx="4021138" cy="415925"/>
        </p:xfrm>
        <a:graphic>
          <a:graphicData uri="http://schemas.openxmlformats.org/presentationml/2006/ole">
            <mc:AlternateContent xmlns:mc="http://schemas.openxmlformats.org/markup-compatibility/2006">
              <mc:Choice xmlns:v="urn:schemas-microsoft-com:vml" Requires="v">
                <p:oleObj spid="_x0000_s53315" r:id="rId13" imgW="1599565" imgH="837565" progId="Equation.3">
                  <p:embed/>
                </p:oleObj>
              </mc:Choice>
              <mc:Fallback>
                <p:oleObj r:id="rId13" imgW="1599565" imgH="837565" progId="Equation.3">
                  <p:embed/>
                  <p:pic>
                    <p:nvPicPr>
                      <p:cNvPr id="0"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95550" y="2500313"/>
                        <a:ext cx="40211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3264" name="Object 18"/>
          <p:cNvGraphicFramePr>
            <a:graphicFrameLocks noGrp="1" noChangeAspect="1"/>
          </p:cNvGraphicFramePr>
          <p:nvPr>
            <p:ph sz="quarter" idx="1"/>
          </p:nvPr>
        </p:nvGraphicFramePr>
        <p:xfrm>
          <a:off x="2484438" y="3003550"/>
          <a:ext cx="2735262" cy="636588"/>
        </p:xfrm>
        <a:graphic>
          <a:graphicData uri="http://schemas.openxmlformats.org/presentationml/2006/ole">
            <mc:AlternateContent xmlns:mc="http://schemas.openxmlformats.org/markup-compatibility/2006">
              <mc:Choice xmlns:v="urn:schemas-microsoft-com:vml" Requires="v">
                <p:oleObj spid="_x0000_s53316" r:id="rId15" imgW="1092200" imgH="609600" progId="Equation.3">
                  <p:embed/>
                </p:oleObj>
              </mc:Choice>
              <mc:Fallback>
                <p:oleObj r:id="rId15" imgW="1092200" imgH="609600" progId="Equation.3">
                  <p:embed/>
                  <p:pic>
                    <p:nvPicPr>
                      <p:cNvPr id="0"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84438" y="3003550"/>
                        <a:ext cx="2735262"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3265" name="Object 20"/>
          <p:cNvGraphicFramePr>
            <a:graphicFrameLocks noGrp="1" noChangeAspect="1"/>
          </p:cNvGraphicFramePr>
          <p:nvPr>
            <p:ph sz="quarter" idx="1"/>
          </p:nvPr>
        </p:nvGraphicFramePr>
        <p:xfrm>
          <a:off x="2484438" y="3508375"/>
          <a:ext cx="3095625" cy="714375"/>
        </p:xfrm>
        <a:graphic>
          <a:graphicData uri="http://schemas.openxmlformats.org/presentationml/2006/ole">
            <mc:AlternateContent xmlns:mc="http://schemas.openxmlformats.org/markup-compatibility/2006">
              <mc:Choice xmlns:v="urn:schemas-microsoft-com:vml" Requires="v">
                <p:oleObj spid="_x0000_s53317" r:id="rId17" imgW="1226820" imgH="742315" progId="Equation.3">
                  <p:embed/>
                </p:oleObj>
              </mc:Choice>
              <mc:Fallback>
                <p:oleObj r:id="rId17" imgW="1226820" imgH="742315" progId="Equation.3">
                  <p:embed/>
                  <p:pic>
                    <p:nvPicPr>
                      <p:cNvPr id="0" name="Object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84438" y="3508375"/>
                        <a:ext cx="30956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3266" name="Object 16"/>
          <p:cNvGraphicFramePr>
            <a:graphicFrameLocks noGrp="1" noChangeAspect="1"/>
          </p:cNvGraphicFramePr>
          <p:nvPr>
            <p:ph sz="quarter" idx="1"/>
          </p:nvPr>
        </p:nvGraphicFramePr>
        <p:xfrm>
          <a:off x="1692275" y="1995488"/>
          <a:ext cx="4319588" cy="388937"/>
        </p:xfrm>
        <a:graphic>
          <a:graphicData uri="http://schemas.openxmlformats.org/presentationml/2006/ole">
            <mc:AlternateContent xmlns:mc="http://schemas.openxmlformats.org/markup-compatibility/2006">
              <mc:Choice xmlns:v="urn:schemas-microsoft-com:vml" Requires="v">
                <p:oleObj spid="_x0000_s53318" r:id="rId19" imgW="1649095" imgH="688340" progId="Equation.3">
                  <p:embed/>
                </p:oleObj>
              </mc:Choice>
              <mc:Fallback>
                <p:oleObj r:id="rId19" imgW="1649095" imgH="688340" progId="Equation.3">
                  <p:embed/>
                  <p:pic>
                    <p:nvPicPr>
                      <p:cNvPr id="0" name="Object 1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92275" y="1995488"/>
                        <a:ext cx="4319588"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3267" name="Object 21"/>
          <p:cNvGraphicFramePr>
            <a:graphicFrameLocks noChangeAspect="1"/>
          </p:cNvGraphicFramePr>
          <p:nvPr/>
        </p:nvGraphicFramePr>
        <p:xfrm>
          <a:off x="2514600" y="4156075"/>
          <a:ext cx="3786188" cy="681038"/>
        </p:xfrm>
        <a:graphic>
          <a:graphicData uri="http://schemas.openxmlformats.org/presentationml/2006/ole">
            <mc:AlternateContent xmlns:mc="http://schemas.openxmlformats.org/markup-compatibility/2006">
              <mc:Choice xmlns:v="urn:schemas-microsoft-com:vml" Requires="v">
                <p:oleObj spid="_x0000_s53319" r:id="rId21" imgW="1246505" imgH="784225" progId="Equation.3">
                  <p:embed/>
                </p:oleObj>
              </mc:Choice>
              <mc:Fallback>
                <p:oleObj r:id="rId21" imgW="1246505" imgH="784225" progId="Equation.3">
                  <p:embed/>
                  <p:pic>
                    <p:nvPicPr>
                      <p:cNvPr id="0" name="Object 2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14600" y="4156075"/>
                        <a:ext cx="3786188"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3266"/>
                                        </p:tgtEl>
                                        <p:attrNameLst>
                                          <p:attrName>style.visibility</p:attrName>
                                        </p:attrNameLst>
                                      </p:cBhvr>
                                      <p:to>
                                        <p:strVal val="visible"/>
                                      </p:to>
                                    </p:set>
                                    <p:animEffect transition="in" filter="blinds(horizontal)">
                                      <p:cBhvr>
                                        <p:cTn id="7" dur="500"/>
                                        <p:tgtEl>
                                          <p:spTgt spid="53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3263"/>
                                        </p:tgtEl>
                                        <p:attrNameLst>
                                          <p:attrName>style.visibility</p:attrName>
                                        </p:attrNameLst>
                                      </p:cBhvr>
                                      <p:to>
                                        <p:strVal val="visible"/>
                                      </p:to>
                                    </p:set>
                                    <p:animEffect transition="in" filter="blinds(horizontal)">
                                      <p:cBhvr>
                                        <p:cTn id="12" dur="500"/>
                                        <p:tgtEl>
                                          <p:spTgt spid="5326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3264"/>
                                        </p:tgtEl>
                                        <p:attrNameLst>
                                          <p:attrName>style.visibility</p:attrName>
                                        </p:attrNameLst>
                                      </p:cBhvr>
                                      <p:to>
                                        <p:strVal val="visible"/>
                                      </p:to>
                                    </p:set>
                                    <p:animEffect transition="in" filter="blinds(horizontal)">
                                      <p:cBhvr>
                                        <p:cTn id="17" dur="500"/>
                                        <p:tgtEl>
                                          <p:spTgt spid="5326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3265"/>
                                        </p:tgtEl>
                                        <p:attrNameLst>
                                          <p:attrName>style.visibility</p:attrName>
                                        </p:attrNameLst>
                                      </p:cBhvr>
                                      <p:to>
                                        <p:strVal val="visible"/>
                                      </p:to>
                                    </p:set>
                                    <p:animEffect transition="in" filter="blinds(horizontal)">
                                      <p:cBhvr>
                                        <p:cTn id="22" dur="500"/>
                                        <p:tgtEl>
                                          <p:spTgt spid="5326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3267"/>
                                        </p:tgtEl>
                                        <p:attrNameLst>
                                          <p:attrName>style.visibility</p:attrName>
                                        </p:attrNameLst>
                                      </p:cBhvr>
                                      <p:to>
                                        <p:strVal val="visible"/>
                                      </p:to>
                                    </p:set>
                                    <p:animEffect transition="in" filter="blinds(horizontal)">
                                      <p:cBhvr>
                                        <p:cTn id="27" dur="500"/>
                                        <p:tgtEl>
                                          <p:spTgt spid="53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4274" name="Object 3"/>
          <p:cNvGraphicFramePr>
            <a:graphicFrameLocks noChangeAspect="1"/>
          </p:cNvGraphicFramePr>
          <p:nvPr/>
        </p:nvGraphicFramePr>
        <p:xfrm>
          <a:off x="1676400" y="1403350"/>
          <a:ext cx="3429000" cy="717550"/>
        </p:xfrm>
        <a:graphic>
          <a:graphicData uri="http://schemas.openxmlformats.org/presentationml/2006/ole">
            <mc:AlternateContent xmlns:mc="http://schemas.openxmlformats.org/markup-compatibility/2006">
              <mc:Choice xmlns:v="urn:schemas-microsoft-com:vml" Requires="v">
                <p:oleObj spid="_x0000_s54290" r:id="rId3" imgW="898525" imgH="447675" progId="Equation.DSMT4">
                  <p:embed/>
                </p:oleObj>
              </mc:Choice>
              <mc:Fallback>
                <p:oleObj r:id="rId3" imgW="898525" imgH="447675"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403350"/>
                        <a:ext cx="342900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54275" name="Rectangle 4"/>
          <p:cNvSpPr>
            <a:spLocks noChangeArrowheads="1"/>
          </p:cNvSpPr>
          <p:nvPr/>
        </p:nvSpPr>
        <p:spPr bwMode="auto">
          <a:xfrm>
            <a:off x="517525" y="2005013"/>
            <a:ext cx="54943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sz="3600" dirty="0">
                <a:latin typeface="楷体_GB2312" pitchFamily="49" charset="-122"/>
                <a:ea typeface="楷体_GB2312" pitchFamily="49" charset="-122"/>
              </a:rPr>
              <a:t>2</a:t>
            </a:r>
            <a:r>
              <a:rPr lang="zh-CN" altLang="en-US" sz="3600" dirty="0">
                <a:latin typeface="楷体_GB2312" pitchFamily="49" charset="-122"/>
                <a:ea typeface="楷体_GB2312" pitchFamily="49" charset="-122"/>
              </a:rPr>
              <a:t>、 负整数指数幂的意义</a:t>
            </a:r>
            <a:r>
              <a:rPr lang="en-US" altLang="zh-CN" sz="3600" dirty="0">
                <a:latin typeface="楷体_GB2312" pitchFamily="49" charset="-122"/>
                <a:ea typeface="楷体_GB2312" pitchFamily="49" charset="-122"/>
              </a:rPr>
              <a:t>.</a:t>
            </a:r>
          </a:p>
        </p:txBody>
      </p:sp>
      <p:graphicFrame>
        <p:nvGraphicFramePr>
          <p:cNvPr id="54276" name="Object 5"/>
          <p:cNvGraphicFramePr>
            <a:graphicFrameLocks noChangeAspect="1"/>
          </p:cNvGraphicFramePr>
          <p:nvPr/>
        </p:nvGraphicFramePr>
        <p:xfrm>
          <a:off x="914400" y="2601913"/>
          <a:ext cx="5791200" cy="973137"/>
        </p:xfrm>
        <a:graphic>
          <a:graphicData uri="http://schemas.openxmlformats.org/presentationml/2006/ole">
            <mc:AlternateContent xmlns:mc="http://schemas.openxmlformats.org/markup-compatibility/2006">
              <mc:Choice xmlns:v="urn:schemas-microsoft-com:vml" Requires="v">
                <p:oleObj spid="_x0000_s54291" r:id="rId5" imgW="1289685" imgH="843280" progId="Equation.DSMT4">
                  <p:embed/>
                </p:oleObj>
              </mc:Choice>
              <mc:Fallback>
                <p:oleObj r:id="rId5" imgW="1289685" imgH="84328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2601913"/>
                        <a:ext cx="5791200"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54277" name="Rectangle 7"/>
          <p:cNvSpPr>
            <a:spLocks noChangeArrowheads="1"/>
          </p:cNvSpPr>
          <p:nvPr/>
        </p:nvSpPr>
        <p:spPr bwMode="auto">
          <a:xfrm>
            <a:off x="533400" y="804863"/>
            <a:ext cx="43402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zh-CN" sz="3600" dirty="0">
                <a:latin typeface="楷体_GB2312" pitchFamily="49" charset="-122"/>
                <a:ea typeface="楷体_GB2312" pitchFamily="49" charset="-122"/>
              </a:rPr>
              <a:t>1</a:t>
            </a:r>
            <a:r>
              <a:rPr lang="zh-CN" altLang="en-US" sz="3600" dirty="0">
                <a:latin typeface="楷体_GB2312" pitchFamily="49" charset="-122"/>
                <a:ea typeface="楷体_GB2312" pitchFamily="49" charset="-122"/>
              </a:rPr>
              <a:t>、 零指数幂的意义</a:t>
            </a:r>
          </a:p>
        </p:txBody>
      </p:sp>
      <p:sp>
        <p:nvSpPr>
          <p:cNvPr id="54278" name="Rectangle 8"/>
          <p:cNvSpPr>
            <a:spLocks noChangeArrowheads="1"/>
          </p:cNvSpPr>
          <p:nvPr/>
        </p:nvSpPr>
        <p:spPr bwMode="auto">
          <a:xfrm>
            <a:off x="609600" y="3292475"/>
            <a:ext cx="8077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altLang="zh-CN" sz="3600" dirty="0">
                <a:latin typeface="楷体_GB2312" pitchFamily="49" charset="-122"/>
                <a:ea typeface="楷体_GB2312" pitchFamily="49" charset="-122"/>
              </a:rPr>
              <a:t>3</a:t>
            </a:r>
            <a:r>
              <a:rPr lang="zh-CN" altLang="en-GB" sz="3600" dirty="0">
                <a:latin typeface="楷体_GB2312" pitchFamily="49" charset="-122"/>
                <a:ea typeface="楷体_GB2312" pitchFamily="49" charset="-122"/>
              </a:rPr>
              <a:t>、引进了零指数幂和负整数幂，指数的范围扩大到了全体整数，幂的性质仍然成立。 </a:t>
            </a:r>
          </a:p>
        </p:txBody>
      </p:sp>
      <p:sp>
        <p:nvSpPr>
          <p:cNvPr id="54279" name="Text Box 2"/>
          <p:cNvSpPr>
            <a:spLocks noChangeArrowheads="1"/>
          </p:cNvSpPr>
          <p:nvPr/>
        </p:nvSpPr>
        <p:spPr bwMode="auto">
          <a:xfrm>
            <a:off x="2627784" y="9162"/>
            <a:ext cx="3810000" cy="922338"/>
          </a:xfrm>
          <a:prstGeom prst="rect">
            <a:avLst/>
          </a:prstGeom>
          <a:noFill/>
          <a:ln>
            <a:noFill/>
          </a:ln>
          <a:effectLst>
            <a:prstShdw prst="shdw17" dist="17961" dir="2700000">
              <a:srgbClr val="375D8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50000"/>
              </a:spcBef>
            </a:pPr>
            <a:r>
              <a:rPr lang="zh-CN" altLang="en-US" sz="5400" dirty="0">
                <a:solidFill>
                  <a:srgbClr val="C00000"/>
                </a:solidFill>
              </a:rPr>
              <a:t>小       结</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2" nodeType="clickEffect">
                                  <p:stCondLst>
                                    <p:cond delay="0"/>
                                  </p:stCondLst>
                                  <p:childTnLst>
                                    <p:set>
                                      <p:cBhvr>
                                        <p:cTn id="6" dur="1" fill="hold">
                                          <p:stCondLst>
                                            <p:cond delay="0"/>
                                          </p:stCondLst>
                                        </p:cTn>
                                        <p:tgtEl>
                                          <p:spTgt spid="54277"/>
                                        </p:tgtEl>
                                        <p:attrNameLst>
                                          <p:attrName>style.visibility</p:attrName>
                                        </p:attrNameLst>
                                      </p:cBhvr>
                                      <p:to>
                                        <p:strVal val="visible"/>
                                      </p:to>
                                    </p:set>
                                    <p:animEffect transition="in" filter="blinds(horizontal)">
                                      <p:cBhvr>
                                        <p:cTn id="7" dur="500"/>
                                        <p:tgtEl>
                                          <p:spTgt spid="542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4274"/>
                                        </p:tgtEl>
                                        <p:attrNameLst>
                                          <p:attrName>style.visibility</p:attrName>
                                        </p:attrNameLst>
                                      </p:cBhvr>
                                      <p:to>
                                        <p:strVal val="visible"/>
                                      </p:to>
                                    </p:set>
                                    <p:animEffect transition="in" filter="blinds(horizontal)">
                                      <p:cBhvr>
                                        <p:cTn id="12" dur="500"/>
                                        <p:tgtEl>
                                          <p:spTgt spid="542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75"/>
                                        </p:tgtEl>
                                        <p:attrNameLst>
                                          <p:attrName>style.visibility</p:attrName>
                                        </p:attrNameLst>
                                      </p:cBhvr>
                                      <p:to>
                                        <p:strVal val="visible"/>
                                      </p:to>
                                    </p:set>
                                    <p:animEffect transition="in" filter="blinds(horizontal)">
                                      <p:cBhvr>
                                        <p:cTn id="17" dur="500"/>
                                        <p:tgtEl>
                                          <p:spTgt spid="5427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4276"/>
                                        </p:tgtEl>
                                        <p:attrNameLst>
                                          <p:attrName>style.visibility</p:attrName>
                                        </p:attrNameLst>
                                      </p:cBhvr>
                                      <p:to>
                                        <p:strVal val="visible"/>
                                      </p:to>
                                    </p:set>
                                    <p:animEffect transition="in" filter="blinds(horizontal)">
                                      <p:cBhvr>
                                        <p:cTn id="22" dur="500"/>
                                        <p:tgtEl>
                                          <p:spTgt spid="5427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3" nodeType="clickEffect">
                                  <p:stCondLst>
                                    <p:cond delay="0"/>
                                  </p:stCondLst>
                                  <p:childTnLst>
                                    <p:set>
                                      <p:cBhvr>
                                        <p:cTn id="26" dur="1" fill="hold">
                                          <p:stCondLst>
                                            <p:cond delay="0"/>
                                          </p:stCondLst>
                                        </p:cTn>
                                        <p:tgtEl>
                                          <p:spTgt spid="54278"/>
                                        </p:tgtEl>
                                        <p:attrNameLst>
                                          <p:attrName>style.visibility</p:attrName>
                                        </p:attrNameLst>
                                      </p:cBhvr>
                                      <p:to>
                                        <p:strVal val="visible"/>
                                      </p:to>
                                    </p:set>
                                    <p:animEffect transition="in" filter="blinds(horizontal)">
                                      <p:cBhvr>
                                        <p:cTn id="27" dur="500"/>
                                        <p:tgtEl>
                                          <p:spTgt spid="54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7" grpId="1" animBg="1"/>
      <p:bldP spid="54277" grpId="2" autoUpdateAnimBg="0"/>
      <p:bldP spid="54278" grpId="2" animBg="1"/>
      <p:bldP spid="54278" grpId="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矩形 71681"/>
          <p:cNvSpPr>
            <a:spLocks noChangeArrowheads="1"/>
          </p:cNvSpPr>
          <p:nvPr/>
        </p:nvSpPr>
        <p:spPr bwMode="auto">
          <a:xfrm>
            <a:off x="971550" y="1592263"/>
            <a:ext cx="8610600"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50000"/>
              </a:lnSpc>
              <a:tabLst>
                <a:tab pos="266700" algn="l"/>
              </a:tabLst>
            </a:pPr>
            <a:r>
              <a:rPr lang="zh-CN" altLang="en-US" sz="3600" b="1" dirty="0">
                <a:solidFill>
                  <a:srgbClr val="3333FF"/>
                </a:solidFill>
                <a:latin typeface="Calibri" panose="020F0502020204030204"/>
              </a:rPr>
              <a:t>对自己说，你有什么收获？</a:t>
            </a:r>
          </a:p>
          <a:p>
            <a:pPr>
              <a:lnSpc>
                <a:spcPct val="150000"/>
              </a:lnSpc>
              <a:tabLst>
                <a:tab pos="266700" algn="l"/>
              </a:tabLst>
            </a:pPr>
            <a:r>
              <a:rPr lang="zh-CN" altLang="en-US" sz="3600" b="1" dirty="0">
                <a:solidFill>
                  <a:srgbClr val="3333FF"/>
                </a:solidFill>
                <a:latin typeface="Calibri" panose="020F0502020204030204"/>
              </a:rPr>
              <a:t>对同学说，你有什么温馨提示？</a:t>
            </a:r>
          </a:p>
          <a:p>
            <a:pPr>
              <a:lnSpc>
                <a:spcPct val="150000"/>
              </a:lnSpc>
              <a:tabLst>
                <a:tab pos="266700" algn="l"/>
              </a:tabLst>
            </a:pPr>
            <a:r>
              <a:rPr lang="zh-CN" altLang="en-US" sz="3600" b="1" dirty="0">
                <a:solidFill>
                  <a:srgbClr val="3333FF"/>
                </a:solidFill>
                <a:latin typeface="Calibri" panose="020F0502020204030204"/>
              </a:rPr>
              <a:t>对老师说，你有什么困惑？</a:t>
            </a:r>
            <a:r>
              <a:rPr lang="zh-CN" altLang="en-US" sz="3600" dirty="0">
                <a:latin typeface="Calibri" panose="020F0502020204030204"/>
              </a:rPr>
              <a:t> </a:t>
            </a:r>
          </a:p>
        </p:txBody>
      </p:sp>
      <p:sp>
        <p:nvSpPr>
          <p:cNvPr id="55299" name="矩形 71683"/>
          <p:cNvSpPr>
            <a:spLocks noChangeArrowheads="1"/>
          </p:cNvSpPr>
          <p:nvPr/>
        </p:nvSpPr>
        <p:spPr bwMode="auto">
          <a:xfrm>
            <a:off x="684213" y="1006475"/>
            <a:ext cx="7162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sz="4000" b="1" dirty="0">
                <a:solidFill>
                  <a:srgbClr val="FF0000"/>
                </a:solidFill>
                <a:latin typeface="Calibri" panose="020F0502020204030204"/>
              </a:rPr>
              <a:t>总结收获  畅谈体会</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标题 76801"/>
          <p:cNvSpPr>
            <a:spLocks noGrp="1" noChangeArrowheads="1"/>
          </p:cNvSpPr>
          <p:nvPr>
            <p:ph type="title" sz="quarter"/>
          </p:nvPr>
        </p:nvSpPr>
        <p:spPr>
          <a:xfrm>
            <a:off x="684213" y="141288"/>
            <a:ext cx="7761287" cy="595312"/>
          </a:xfrm>
          <a:prstGeom prst="horizontalScroll">
            <a:avLst>
              <a:gd name="adj" fmla="val 12500"/>
            </a:avLst>
          </a:prstGeom>
          <a:solidFill>
            <a:schemeClr val="bg1"/>
          </a:solidFill>
          <a:ln algn="ctr">
            <a:solidFill>
              <a:schemeClr val="tx1"/>
            </a:solidFill>
            <a:round/>
          </a:ln>
        </p:spPr>
        <p:txBody>
          <a:bodyPr/>
          <a:lstStyle/>
          <a:p>
            <a:pPr eaLnBrk="1" hangingPunct="1"/>
            <a:r>
              <a:rPr lang="zh-CN" altLang="en-US" sz="3200" dirty="0">
                <a:solidFill>
                  <a:srgbClr val="FF00FF"/>
                </a:solidFill>
                <a:effectLst>
                  <a:outerShdw blurRad="38100" dist="38100" dir="2700000" algn="tl">
                    <a:srgbClr val="C0C0C0"/>
                  </a:outerShdw>
                </a:effectLst>
                <a:latin typeface="宋体" panose="02010600030101010101" pitchFamily="2" charset="-122"/>
                <a:ea typeface="宋体" panose="02010600030101010101" pitchFamily="2" charset="-122"/>
              </a:rPr>
              <a:t>数字游戏</a:t>
            </a:r>
          </a:p>
        </p:txBody>
      </p:sp>
      <p:graphicFrame>
        <p:nvGraphicFramePr>
          <p:cNvPr id="39939" name="内容占位符 76815"/>
          <p:cNvGraphicFramePr>
            <a:graphicFrameLocks noGrp="1"/>
          </p:cNvGraphicFramePr>
          <p:nvPr>
            <p:ph sz="quarter" idx="2"/>
          </p:nvPr>
        </p:nvGraphicFramePr>
        <p:xfrm>
          <a:off x="4867275" y="2463800"/>
          <a:ext cx="215900" cy="558800"/>
        </p:xfrm>
        <a:graphic>
          <a:graphicData uri="http://schemas.openxmlformats.org/presentationml/2006/ole">
            <mc:AlternateContent xmlns:mc="http://schemas.openxmlformats.org/markup-compatibility/2006">
              <mc:Choice xmlns:v="urn:schemas-microsoft-com:vml" Requires="v">
                <p:oleObj spid="_x0000_s39998" r:id="rId4" imgW="256540" imgH="288925" progId="Equation.3">
                  <p:embed/>
                </p:oleObj>
              </mc:Choice>
              <mc:Fallback>
                <p:oleObj r:id="rId4" imgW="256540" imgH="288925" progId="Equation.3">
                  <p:embed/>
                  <p:pic>
                    <p:nvPicPr>
                      <p:cNvPr id="0" name="内容占位符 76815"/>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7275" y="2463800"/>
                        <a:ext cx="2159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9940" name="矩形 76802"/>
          <p:cNvSpPr>
            <a:spLocks noChangeArrowheads="1"/>
          </p:cNvSpPr>
          <p:nvPr/>
        </p:nvSpPr>
        <p:spPr bwMode="auto">
          <a:xfrm>
            <a:off x="468313" y="842963"/>
            <a:ext cx="6840537" cy="493712"/>
          </a:xfrm>
          <a:prstGeom prst="rect">
            <a:avLst/>
          </a:prstGeom>
          <a:noFill/>
          <a:ln w="9525" algn="ctr">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nSpc>
                <a:spcPct val="130000"/>
              </a:lnSpc>
              <a:tabLst>
                <a:tab pos="228600" algn="l"/>
              </a:tabLst>
            </a:pPr>
            <a:endParaRPr lang="zh-CN" altLang="zh-CN" sz="2000" b="1">
              <a:latin typeface="Times New Roman" panose="02020603050405020304" pitchFamily="18" charset="0"/>
              <a:cs typeface="Times New Roman" panose="02020603050405020304" pitchFamily="18" charset="0"/>
            </a:endParaRPr>
          </a:p>
        </p:txBody>
      </p:sp>
      <p:cxnSp>
        <p:nvCxnSpPr>
          <p:cNvPr id="39941" name="直接连接符 76804"/>
          <p:cNvCxnSpPr>
            <a:cxnSpLocks noChangeShapeType="1"/>
          </p:cNvCxnSpPr>
          <p:nvPr/>
        </p:nvCxnSpPr>
        <p:spPr bwMode="auto">
          <a:xfrm>
            <a:off x="3022600" y="2192338"/>
            <a:ext cx="187166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cxnSp>
      <p:sp>
        <p:nvSpPr>
          <p:cNvPr id="39942" name="文本框 76805"/>
          <p:cNvSpPr>
            <a:spLocks noChangeArrowheads="1"/>
          </p:cNvSpPr>
          <p:nvPr/>
        </p:nvSpPr>
        <p:spPr bwMode="auto">
          <a:xfrm>
            <a:off x="752475" y="3436938"/>
            <a:ext cx="6991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50000"/>
              </a:spcBef>
            </a:pPr>
            <a:endParaRPr lang="zh-CN" sz="4000" b="1">
              <a:solidFill>
                <a:srgbClr val="FF00FF"/>
              </a:solidFill>
              <a:effectLst>
                <a:outerShdw blurRad="38100" dist="38100" dir="2700000" algn="tl">
                  <a:srgbClr val="C0C0C0"/>
                </a:outerShdw>
              </a:effectLst>
              <a:latin typeface="Calibri" panose="020F0502020204030204"/>
            </a:endParaRPr>
          </a:p>
        </p:txBody>
      </p:sp>
      <p:sp>
        <p:nvSpPr>
          <p:cNvPr id="39943" name="文本框 76806"/>
          <p:cNvSpPr>
            <a:spLocks noChangeArrowheads="1"/>
          </p:cNvSpPr>
          <p:nvPr/>
        </p:nvSpPr>
        <p:spPr bwMode="auto">
          <a:xfrm>
            <a:off x="-6350" y="3199311"/>
            <a:ext cx="980122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zh-CN" sz="2400" b="1" dirty="0">
                <a:solidFill>
                  <a:srgbClr val="CC0000"/>
                </a:solidFill>
                <a:latin typeface="Calibri" panose="020F0502020204030204"/>
              </a:rPr>
              <a:t> </a:t>
            </a:r>
            <a:r>
              <a:rPr lang="zh-CN" altLang="en-US" sz="2400" b="1" dirty="0">
                <a:solidFill>
                  <a:srgbClr val="CC0000"/>
                </a:solidFill>
                <a:latin typeface="Calibri" panose="020F0502020204030204"/>
              </a:rPr>
              <a:t>这列数用</a:t>
            </a:r>
            <a:r>
              <a:rPr lang="zh-CN" altLang="zh-CN" sz="2400" b="1" dirty="0">
                <a:solidFill>
                  <a:srgbClr val="CC0000"/>
                </a:solidFill>
                <a:latin typeface="Calibri" panose="020F0502020204030204"/>
              </a:rPr>
              <a:t>2</a:t>
            </a:r>
            <a:r>
              <a:rPr lang="zh-CN" altLang="en-US" sz="2400" b="1" dirty="0">
                <a:solidFill>
                  <a:srgbClr val="CC0000"/>
                </a:solidFill>
                <a:latin typeface="Calibri" panose="020F0502020204030204"/>
              </a:rPr>
              <a:t>的幂的形式表达为： </a:t>
            </a:r>
          </a:p>
          <a:p>
            <a:endParaRPr lang="zh-CN" altLang="en-US" sz="2400" b="1" dirty="0">
              <a:solidFill>
                <a:srgbClr val="CC0000"/>
              </a:solidFill>
              <a:latin typeface="Calibri" panose="020F0502020204030204"/>
            </a:endParaRPr>
          </a:p>
          <a:p>
            <a:r>
              <a:rPr lang="zh-CN" altLang="en-US" sz="2800" b="1" dirty="0">
                <a:solidFill>
                  <a:srgbClr val="CC0000"/>
                </a:solidFill>
                <a:latin typeface="Calibri" panose="020F0502020204030204"/>
              </a:rPr>
              <a:t>                          </a:t>
            </a:r>
            <a:r>
              <a:rPr lang="zh-CN" altLang="zh-CN" sz="2800" dirty="0">
                <a:latin typeface="Calibri" panose="020F0502020204030204"/>
              </a:rPr>
              <a:t>2</a:t>
            </a:r>
            <a:r>
              <a:rPr lang="zh-CN" altLang="zh-CN" sz="2800" baseline="30000" dirty="0">
                <a:latin typeface="Calibri" panose="020F0502020204030204"/>
              </a:rPr>
              <a:t>4</a:t>
            </a:r>
            <a:r>
              <a:rPr lang="zh-CN" altLang="zh-CN" sz="2800" dirty="0">
                <a:latin typeface="Calibri" panose="020F0502020204030204"/>
              </a:rPr>
              <a:t> , 2</a:t>
            </a:r>
            <a:r>
              <a:rPr lang="zh-CN" altLang="zh-CN" sz="2800" baseline="30000" dirty="0">
                <a:latin typeface="Calibri" panose="020F0502020204030204"/>
              </a:rPr>
              <a:t>3</a:t>
            </a:r>
            <a:r>
              <a:rPr lang="zh-CN" altLang="zh-CN" sz="2800" dirty="0">
                <a:latin typeface="Calibri" panose="020F0502020204030204"/>
              </a:rPr>
              <a:t>,   2</a:t>
            </a:r>
            <a:r>
              <a:rPr lang="zh-CN" altLang="zh-CN" sz="2800" baseline="30000" dirty="0">
                <a:latin typeface="Calibri" panose="020F0502020204030204"/>
              </a:rPr>
              <a:t>2</a:t>
            </a:r>
            <a:r>
              <a:rPr lang="zh-CN" altLang="zh-CN" sz="2800" dirty="0">
                <a:latin typeface="Calibri" panose="020F0502020204030204"/>
              </a:rPr>
              <a:t>,  2</a:t>
            </a:r>
            <a:r>
              <a:rPr lang="zh-CN" altLang="zh-CN" sz="2800" baseline="30000" dirty="0">
                <a:latin typeface="Calibri" panose="020F0502020204030204"/>
              </a:rPr>
              <a:t>1</a:t>
            </a:r>
            <a:r>
              <a:rPr lang="zh-CN" altLang="zh-CN" sz="2800" dirty="0">
                <a:latin typeface="Calibri" panose="020F0502020204030204"/>
              </a:rPr>
              <a:t>,</a:t>
            </a:r>
            <a:r>
              <a:rPr lang="zh-CN" altLang="zh-CN" sz="2800" b="1" dirty="0">
                <a:solidFill>
                  <a:srgbClr val="FF00FF"/>
                </a:solidFill>
                <a:latin typeface="Calibri" panose="020F0502020204030204"/>
              </a:rPr>
              <a:t>   2</a:t>
            </a:r>
            <a:r>
              <a:rPr lang="zh-CN" altLang="zh-CN" sz="2800" b="1" baseline="30000" dirty="0">
                <a:solidFill>
                  <a:srgbClr val="FF00FF"/>
                </a:solidFill>
                <a:latin typeface="Calibri" panose="020F0502020204030204"/>
              </a:rPr>
              <a:t>0</a:t>
            </a:r>
            <a:r>
              <a:rPr lang="zh-CN" altLang="zh-CN" sz="2800" b="1" dirty="0">
                <a:solidFill>
                  <a:srgbClr val="FF00FF"/>
                </a:solidFill>
                <a:latin typeface="Calibri" panose="020F0502020204030204"/>
              </a:rPr>
              <a:t>, 2</a:t>
            </a:r>
            <a:r>
              <a:rPr lang="zh-CN" altLang="zh-CN" sz="2800" b="1" baseline="30000" dirty="0">
                <a:solidFill>
                  <a:srgbClr val="FF00FF"/>
                </a:solidFill>
                <a:latin typeface="Calibri" panose="020F0502020204030204"/>
              </a:rPr>
              <a:t>-1</a:t>
            </a:r>
            <a:r>
              <a:rPr lang="zh-CN" altLang="zh-CN" sz="2800" b="1" dirty="0">
                <a:solidFill>
                  <a:srgbClr val="FF00FF"/>
                </a:solidFill>
                <a:latin typeface="Calibri" panose="020F0502020204030204"/>
              </a:rPr>
              <a:t>, 2</a:t>
            </a:r>
            <a:r>
              <a:rPr lang="zh-CN" altLang="zh-CN" sz="2800" b="1" baseline="30000" dirty="0">
                <a:solidFill>
                  <a:srgbClr val="FF00FF"/>
                </a:solidFill>
                <a:latin typeface="Calibri" panose="020F0502020204030204"/>
              </a:rPr>
              <a:t>-2</a:t>
            </a:r>
            <a:r>
              <a:rPr lang="zh-CN" altLang="zh-CN" sz="2800" b="1" dirty="0">
                <a:solidFill>
                  <a:srgbClr val="FF00FF"/>
                </a:solidFill>
                <a:latin typeface="Calibri" panose="020F0502020204030204"/>
              </a:rPr>
              <a:t>, 2</a:t>
            </a:r>
            <a:r>
              <a:rPr lang="zh-CN" altLang="zh-CN" sz="2800" b="1" baseline="30000" dirty="0">
                <a:solidFill>
                  <a:srgbClr val="FF00FF"/>
                </a:solidFill>
                <a:latin typeface="Calibri" panose="020F0502020204030204"/>
              </a:rPr>
              <a:t>-3</a:t>
            </a:r>
            <a:r>
              <a:rPr lang="zh-CN" altLang="zh-CN" sz="2800" b="1" dirty="0">
                <a:solidFill>
                  <a:srgbClr val="FF00FF"/>
                </a:solidFill>
                <a:latin typeface="Calibri" panose="020F0502020204030204"/>
              </a:rPr>
              <a:t>,2</a:t>
            </a:r>
            <a:r>
              <a:rPr lang="zh-CN" altLang="zh-CN" sz="2800" b="1" baseline="30000" dirty="0">
                <a:solidFill>
                  <a:srgbClr val="FF00FF"/>
                </a:solidFill>
                <a:latin typeface="Calibri" panose="020F0502020204030204"/>
              </a:rPr>
              <a:t>-4</a:t>
            </a:r>
            <a:r>
              <a:rPr lang="zh-CN" altLang="zh-CN" sz="2800" b="1" dirty="0" smtClean="0">
                <a:solidFill>
                  <a:srgbClr val="FF00FF"/>
                </a:solidFill>
                <a:latin typeface="Arial" panose="020B0604020202020204"/>
              </a:rPr>
              <a:t>…</a:t>
            </a:r>
            <a:endParaRPr lang="zh-CN" altLang="zh-CN" sz="2800" b="1" dirty="0">
              <a:solidFill>
                <a:srgbClr val="FF00FF"/>
              </a:solidFill>
              <a:latin typeface="Calibri" panose="020F0502020204030204"/>
            </a:endParaRPr>
          </a:p>
        </p:txBody>
      </p:sp>
      <p:sp>
        <p:nvSpPr>
          <p:cNvPr id="39944" name="文本框 76808"/>
          <p:cNvSpPr>
            <a:spLocks noChangeArrowheads="1"/>
          </p:cNvSpPr>
          <p:nvPr/>
        </p:nvSpPr>
        <p:spPr bwMode="auto">
          <a:xfrm>
            <a:off x="103188" y="1870075"/>
            <a:ext cx="86487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50000"/>
              </a:spcBef>
            </a:pPr>
            <a:endParaRPr lang="en-US" altLang="zh-CN" sz="2800">
              <a:effectLst>
                <a:outerShdw blurRad="38100" dist="38100" dir="2700000" algn="tl">
                  <a:srgbClr val="C0C0C0"/>
                </a:outerShdw>
              </a:effectLst>
              <a:latin typeface="Calibri" panose="020F0502020204030204"/>
            </a:endParaRPr>
          </a:p>
          <a:p>
            <a:pPr algn="ctr">
              <a:spcBef>
                <a:spcPct val="50000"/>
              </a:spcBef>
            </a:pPr>
            <a:r>
              <a:rPr lang="en-US" altLang="zh-CN" sz="2800">
                <a:effectLst>
                  <a:outerShdw blurRad="38100" dist="38100" dir="2700000" algn="tl">
                    <a:srgbClr val="C0C0C0"/>
                  </a:outerShdw>
                </a:effectLst>
                <a:latin typeface="Calibri" panose="020F0502020204030204"/>
              </a:rPr>
              <a:t>... </a:t>
            </a:r>
            <a:r>
              <a:rPr lang="en-US" altLang="zh-CN" sz="4000">
                <a:effectLst>
                  <a:outerShdw blurRad="38100" dist="38100" dir="2700000" algn="tl">
                    <a:srgbClr val="C0C0C0"/>
                  </a:outerShdw>
                </a:effectLst>
                <a:latin typeface="Calibri" panose="020F0502020204030204"/>
              </a:rPr>
              <a:t>   </a:t>
            </a:r>
            <a:r>
              <a:rPr lang="en-US" altLang="zh-CN" sz="2800">
                <a:effectLst>
                  <a:outerShdw blurRad="38100" dist="38100" dir="2700000" algn="tl">
                    <a:srgbClr val="C0C0C0"/>
                  </a:outerShdw>
                </a:effectLst>
                <a:latin typeface="Calibri" panose="020F0502020204030204"/>
              </a:rPr>
              <a:t>    </a:t>
            </a:r>
            <a:r>
              <a:rPr lang="en-US" altLang="zh-CN" sz="4000">
                <a:effectLst>
                  <a:outerShdw blurRad="38100" dist="38100" dir="2700000" algn="tl">
                    <a:srgbClr val="C0C0C0"/>
                  </a:outerShdw>
                </a:effectLst>
                <a:latin typeface="Calibri" panose="020F0502020204030204"/>
              </a:rPr>
              <a:t>   </a:t>
            </a:r>
            <a:r>
              <a:rPr lang="en-US" altLang="zh-CN" sz="2800">
                <a:effectLst>
                  <a:outerShdw blurRad="38100" dist="38100" dir="2700000" algn="tl">
                    <a:srgbClr val="C0C0C0"/>
                  </a:outerShdw>
                </a:effectLst>
                <a:latin typeface="Calibri" panose="020F0502020204030204"/>
              </a:rPr>
              <a:t> </a:t>
            </a:r>
            <a:r>
              <a:rPr lang="en-US" altLang="zh-CN" sz="4000">
                <a:effectLst>
                  <a:outerShdw blurRad="38100" dist="38100" dir="2700000" algn="tl">
                    <a:srgbClr val="C0C0C0"/>
                  </a:outerShdw>
                </a:effectLst>
                <a:latin typeface="Calibri" panose="020F0502020204030204"/>
              </a:rPr>
              <a:t>  </a:t>
            </a:r>
            <a:r>
              <a:rPr lang="en-US" altLang="zh-CN" sz="2800">
                <a:effectLst>
                  <a:outerShdw blurRad="38100" dist="38100" dir="2700000" algn="tl">
                    <a:srgbClr val="C0C0C0"/>
                  </a:outerShdw>
                </a:effectLst>
                <a:latin typeface="Calibri" panose="020F0502020204030204"/>
              </a:rPr>
              <a:t>   </a:t>
            </a:r>
            <a:r>
              <a:rPr lang="en-US" altLang="zh-CN" sz="4000">
                <a:effectLst>
                  <a:outerShdw blurRad="38100" dist="38100" dir="2700000" algn="tl">
                    <a:srgbClr val="C0C0C0"/>
                  </a:outerShdw>
                </a:effectLst>
                <a:latin typeface="Calibri" panose="020F0502020204030204"/>
              </a:rPr>
              <a:t> </a:t>
            </a:r>
            <a:r>
              <a:rPr lang="en-US" altLang="zh-CN" sz="2800">
                <a:effectLst>
                  <a:outerShdw blurRad="38100" dist="38100" dir="2700000" algn="tl">
                    <a:srgbClr val="C0C0C0"/>
                  </a:outerShdw>
                </a:effectLst>
                <a:latin typeface="Calibri" panose="020F0502020204030204"/>
              </a:rPr>
              <a:t>                                         </a:t>
            </a:r>
            <a:r>
              <a:rPr lang="en-US" altLang="zh-CN" sz="2800">
                <a:effectLst>
                  <a:outerShdw blurRad="38100" dist="38100" dir="2700000" algn="tl">
                    <a:srgbClr val="C0C0C0"/>
                  </a:outerShdw>
                </a:effectLst>
                <a:latin typeface="Arial" panose="020B0604020202020204"/>
              </a:rPr>
              <a:t>…</a:t>
            </a:r>
            <a:endParaRPr lang="en-US" altLang="zh-CN" sz="2800">
              <a:effectLst>
                <a:outerShdw blurRad="38100" dist="38100" dir="2700000" algn="tl">
                  <a:srgbClr val="C0C0C0"/>
                </a:outerShdw>
              </a:effectLst>
              <a:latin typeface="Calibri" panose="020F0502020204030204"/>
            </a:endParaRPr>
          </a:p>
        </p:txBody>
      </p:sp>
      <p:pic>
        <p:nvPicPr>
          <p:cNvPr id="39945" name="图片 76839"/>
          <p:cNvPicPr>
            <a:picLocks noChangeAspect="1" noChangeArrowheads="1"/>
          </p:cNvPicPr>
          <p:nvPr/>
        </p:nvPicPr>
        <p:blipFill>
          <a:blip r:embed="rId6"/>
          <a:srcRect/>
          <a:stretch>
            <a:fillRect/>
          </a:stretch>
        </p:blipFill>
        <p:spPr bwMode="auto">
          <a:xfrm>
            <a:off x="611188" y="1544638"/>
            <a:ext cx="7991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9946" name="对象 76840"/>
          <p:cNvGraphicFramePr/>
          <p:nvPr/>
        </p:nvGraphicFramePr>
        <p:xfrm>
          <a:off x="1403350" y="1816100"/>
          <a:ext cx="195263" cy="377825"/>
        </p:xfrm>
        <a:graphic>
          <a:graphicData uri="http://schemas.openxmlformats.org/presentationml/2006/ole">
            <mc:AlternateContent xmlns:mc="http://schemas.openxmlformats.org/markup-compatibility/2006">
              <mc:Choice xmlns:v="urn:schemas-microsoft-com:vml" Requires="v">
                <p:oleObj spid="_x0000_s39999" r:id="rId7" imgW="256540" imgH="288925" progId="Equation.3">
                  <p:embed/>
                </p:oleObj>
              </mc:Choice>
              <mc:Fallback>
                <p:oleObj r:id="rId7" imgW="256540" imgH="288925" progId="Equation.3">
                  <p:embed/>
                  <p:pic>
                    <p:nvPicPr>
                      <p:cNvPr id="0" name="对象 7684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1816100"/>
                        <a:ext cx="19526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39947" name="对象 76841"/>
          <p:cNvGraphicFramePr/>
          <p:nvPr/>
        </p:nvGraphicFramePr>
        <p:xfrm>
          <a:off x="1547813" y="1816100"/>
          <a:ext cx="195262" cy="377825"/>
        </p:xfrm>
        <a:graphic>
          <a:graphicData uri="http://schemas.openxmlformats.org/presentationml/2006/ole">
            <mc:AlternateContent xmlns:mc="http://schemas.openxmlformats.org/markup-compatibility/2006">
              <mc:Choice xmlns:v="urn:schemas-microsoft-com:vml" Requires="v">
                <p:oleObj spid="_x0000_s40000" r:id="rId8" imgW="256540" imgH="288925" progId="Equation.3">
                  <p:embed/>
                </p:oleObj>
              </mc:Choice>
              <mc:Fallback>
                <p:oleObj r:id="rId8" imgW="256540" imgH="288925" progId="Equation.3">
                  <p:embed/>
                  <p:pic>
                    <p:nvPicPr>
                      <p:cNvPr id="0" name="对象 7684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47813" y="1816100"/>
                        <a:ext cx="195262"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39948" name="对象 76842"/>
          <p:cNvGraphicFramePr/>
          <p:nvPr/>
        </p:nvGraphicFramePr>
        <p:xfrm>
          <a:off x="5378450" y="2409825"/>
          <a:ext cx="307975" cy="593725"/>
        </p:xfrm>
        <a:graphic>
          <a:graphicData uri="http://schemas.openxmlformats.org/presentationml/2006/ole">
            <mc:AlternateContent xmlns:mc="http://schemas.openxmlformats.org/markup-compatibility/2006">
              <mc:Choice xmlns:v="urn:schemas-microsoft-com:vml" Requires="v">
                <p:oleObj spid="_x0000_s40001" r:id="rId10" imgW="256540" imgH="288925" progId="Equation.3">
                  <p:embed/>
                </p:oleObj>
              </mc:Choice>
              <mc:Fallback>
                <p:oleObj r:id="rId10" imgW="256540" imgH="288925" progId="Equation.3">
                  <p:embed/>
                  <p:pic>
                    <p:nvPicPr>
                      <p:cNvPr id="0" name="对象 76842"/>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78450" y="2409825"/>
                        <a:ext cx="30797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9949" name="文本框 76843"/>
          <p:cNvSpPr>
            <a:spLocks noChangeArrowheads="1"/>
          </p:cNvSpPr>
          <p:nvPr/>
        </p:nvSpPr>
        <p:spPr bwMode="auto">
          <a:xfrm>
            <a:off x="539750" y="788988"/>
            <a:ext cx="72739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r>
              <a:rPr lang="zh-CN" altLang="en-US" b="1" dirty="0">
                <a:solidFill>
                  <a:srgbClr val="000000"/>
                </a:solidFill>
                <a:latin typeface="Calibri" panose="020F0502020204030204"/>
              </a:rPr>
              <a:t>一动点</a:t>
            </a:r>
            <a:r>
              <a:rPr lang="en-US" altLang="zh-CN" b="1" dirty="0">
                <a:solidFill>
                  <a:srgbClr val="000000"/>
                </a:solidFill>
                <a:latin typeface="Calibri" panose="020F0502020204030204"/>
              </a:rPr>
              <a:t>P</a:t>
            </a:r>
            <a:r>
              <a:rPr lang="zh-CN" altLang="en-US" b="1" dirty="0">
                <a:solidFill>
                  <a:srgbClr val="000000"/>
                </a:solidFill>
                <a:latin typeface="Calibri" panose="020F0502020204030204"/>
              </a:rPr>
              <a:t>按照</a:t>
            </a:r>
            <a:r>
              <a:rPr lang="zh-CN" altLang="en-US" b="1" dirty="0">
                <a:solidFill>
                  <a:srgbClr val="FF0066"/>
                </a:solidFill>
                <a:latin typeface="Arial" panose="020B0604020202020204"/>
              </a:rPr>
              <a:t>“</a:t>
            </a:r>
            <a:r>
              <a:rPr lang="zh-CN" altLang="en-US" b="1" dirty="0">
                <a:solidFill>
                  <a:srgbClr val="FF0066"/>
                </a:solidFill>
                <a:latin typeface="Calibri" panose="020F0502020204030204"/>
              </a:rPr>
              <a:t>跳中点</a:t>
            </a:r>
            <a:r>
              <a:rPr lang="zh-CN" altLang="en-US" b="1" dirty="0">
                <a:solidFill>
                  <a:srgbClr val="FF0066"/>
                </a:solidFill>
                <a:latin typeface="Arial" panose="020B0604020202020204"/>
              </a:rPr>
              <a:t>”</a:t>
            </a:r>
            <a:r>
              <a:rPr lang="zh-CN" altLang="en-US" b="1" dirty="0">
                <a:solidFill>
                  <a:srgbClr val="000000"/>
                </a:solidFill>
                <a:latin typeface="Calibri" panose="020F0502020204030204"/>
              </a:rPr>
              <a:t>的规则，从数轴上的数字</a:t>
            </a:r>
            <a:r>
              <a:rPr lang="en-US" altLang="zh-CN" b="1" dirty="0">
                <a:solidFill>
                  <a:srgbClr val="000000"/>
                </a:solidFill>
                <a:latin typeface="Calibri" panose="020F0502020204030204"/>
              </a:rPr>
              <a:t>16</a:t>
            </a:r>
            <a:r>
              <a:rPr lang="zh-CN" altLang="en-US" b="1" dirty="0">
                <a:solidFill>
                  <a:srgbClr val="000000"/>
                </a:solidFill>
                <a:latin typeface="Calibri" panose="020F0502020204030204"/>
              </a:rPr>
              <a:t>处出发，第一次跳到数字</a:t>
            </a:r>
            <a:r>
              <a:rPr lang="en-US" altLang="zh-CN" b="1" dirty="0">
                <a:solidFill>
                  <a:srgbClr val="000000"/>
                </a:solidFill>
                <a:latin typeface="Calibri" panose="020F0502020204030204"/>
              </a:rPr>
              <a:t>8</a:t>
            </a:r>
            <a:r>
              <a:rPr lang="zh-CN" altLang="en-US" b="1" dirty="0">
                <a:solidFill>
                  <a:srgbClr val="000000"/>
                </a:solidFill>
                <a:latin typeface="Calibri" panose="020F0502020204030204"/>
              </a:rPr>
              <a:t>处，第二次跳到</a:t>
            </a:r>
            <a:r>
              <a:rPr lang="en-US" altLang="zh-CN" b="1" dirty="0">
                <a:solidFill>
                  <a:srgbClr val="000000"/>
                </a:solidFill>
                <a:latin typeface="Calibri" panose="020F0502020204030204"/>
              </a:rPr>
              <a:t>4</a:t>
            </a:r>
            <a:r>
              <a:rPr lang="zh-CN" altLang="en-US" b="1" dirty="0">
                <a:solidFill>
                  <a:srgbClr val="000000"/>
                </a:solidFill>
                <a:latin typeface="Calibri" panose="020F0502020204030204"/>
              </a:rPr>
              <a:t>处，第三次跳到</a:t>
            </a:r>
            <a:r>
              <a:rPr lang="en-US" altLang="zh-CN" b="1" dirty="0">
                <a:solidFill>
                  <a:srgbClr val="000000"/>
                </a:solidFill>
                <a:latin typeface="Calibri" panose="020F0502020204030204"/>
              </a:rPr>
              <a:t>2</a:t>
            </a:r>
            <a:r>
              <a:rPr lang="zh-CN" altLang="en-US" b="1" dirty="0">
                <a:solidFill>
                  <a:srgbClr val="000000"/>
                </a:solidFill>
                <a:latin typeface="Calibri" panose="020F0502020204030204"/>
              </a:rPr>
              <a:t>处，按照此规律，你能依次说出其跳动到的其他数字吗？你能用</a:t>
            </a:r>
            <a:r>
              <a:rPr lang="en-US" altLang="zh-CN" b="1" dirty="0">
                <a:solidFill>
                  <a:srgbClr val="000000"/>
                </a:solidFill>
                <a:latin typeface="Calibri" panose="020F0502020204030204"/>
              </a:rPr>
              <a:t>2</a:t>
            </a:r>
            <a:r>
              <a:rPr lang="zh-CN" altLang="en-US" b="1" dirty="0">
                <a:solidFill>
                  <a:srgbClr val="000000"/>
                </a:solidFill>
                <a:latin typeface="Calibri" panose="020F0502020204030204"/>
              </a:rPr>
              <a:t>的幂的形式来表达这些数字吗？</a:t>
            </a:r>
          </a:p>
        </p:txBody>
      </p:sp>
      <p:sp>
        <p:nvSpPr>
          <p:cNvPr id="39950" name="文本框 76845"/>
          <p:cNvSpPr>
            <a:spLocks noChangeArrowheads="1"/>
          </p:cNvSpPr>
          <p:nvPr/>
        </p:nvSpPr>
        <p:spPr bwMode="auto">
          <a:xfrm>
            <a:off x="1979613" y="2625725"/>
            <a:ext cx="444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2000">
                <a:latin typeface="Calibri" panose="020F0502020204030204"/>
              </a:rPr>
              <a:t>16</a:t>
            </a:r>
          </a:p>
        </p:txBody>
      </p:sp>
      <p:sp>
        <p:nvSpPr>
          <p:cNvPr id="39951" name="文本框 76846"/>
          <p:cNvSpPr>
            <a:spLocks noChangeArrowheads="1"/>
          </p:cNvSpPr>
          <p:nvPr/>
        </p:nvSpPr>
        <p:spPr bwMode="auto">
          <a:xfrm>
            <a:off x="2625725" y="2625725"/>
            <a:ext cx="314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2000">
                <a:latin typeface="Calibri" panose="020F0502020204030204"/>
              </a:rPr>
              <a:t>8</a:t>
            </a:r>
          </a:p>
        </p:txBody>
      </p:sp>
      <p:sp>
        <p:nvSpPr>
          <p:cNvPr id="39952" name="文本框 76847"/>
          <p:cNvSpPr>
            <a:spLocks noChangeArrowheads="1"/>
          </p:cNvSpPr>
          <p:nvPr/>
        </p:nvSpPr>
        <p:spPr bwMode="auto">
          <a:xfrm>
            <a:off x="3094038" y="2625725"/>
            <a:ext cx="325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000">
                <a:latin typeface="Calibri" panose="020F0502020204030204"/>
              </a:rPr>
              <a:t>4</a:t>
            </a:r>
          </a:p>
        </p:txBody>
      </p:sp>
      <p:sp>
        <p:nvSpPr>
          <p:cNvPr id="39953" name="文本框 76848"/>
          <p:cNvSpPr>
            <a:spLocks noChangeArrowheads="1"/>
          </p:cNvSpPr>
          <p:nvPr/>
        </p:nvSpPr>
        <p:spPr bwMode="auto">
          <a:xfrm>
            <a:off x="3670300" y="2625725"/>
            <a:ext cx="314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2000">
                <a:latin typeface="Calibri" panose="020F0502020204030204"/>
              </a:rPr>
              <a:t>2</a:t>
            </a:r>
          </a:p>
        </p:txBody>
      </p:sp>
      <p:sp>
        <p:nvSpPr>
          <p:cNvPr id="39954" name="文本框 76849"/>
          <p:cNvSpPr>
            <a:spLocks noChangeArrowheads="1"/>
          </p:cNvSpPr>
          <p:nvPr/>
        </p:nvSpPr>
        <p:spPr bwMode="auto">
          <a:xfrm>
            <a:off x="4318000" y="2625725"/>
            <a:ext cx="314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2000">
                <a:latin typeface="Calibri" panose="020F0502020204030204"/>
              </a:rPr>
              <a:t>1</a:t>
            </a:r>
          </a:p>
        </p:txBody>
      </p:sp>
      <p:grpSp>
        <p:nvGrpSpPr>
          <p:cNvPr id="39955" name="组合 28"/>
          <p:cNvGrpSpPr/>
          <p:nvPr/>
        </p:nvGrpSpPr>
        <p:grpSpPr bwMode="auto">
          <a:xfrm>
            <a:off x="4284663" y="2444750"/>
            <a:ext cx="431800" cy="1404938"/>
            <a:chOff x="4283968" y="3236464"/>
            <a:chExt cx="432048" cy="1872210"/>
          </a:xfrm>
        </p:grpSpPr>
        <p:sp>
          <p:nvSpPr>
            <p:cNvPr id="39956" name="圆角矩形 23"/>
            <p:cNvSpPr>
              <a:spLocks noChangeArrowheads="1"/>
            </p:cNvSpPr>
            <p:nvPr/>
          </p:nvSpPr>
          <p:spPr bwMode="auto">
            <a:xfrm>
              <a:off x="4283968" y="3236464"/>
              <a:ext cx="432048" cy="937163"/>
            </a:xfrm>
            <a:prstGeom prst="roundRect">
              <a:avLst>
                <a:gd name="adj" fmla="val 16667"/>
              </a:avLst>
            </a:prstGeom>
            <a:solidFill>
              <a:srgbClr val="5B9BD5">
                <a:alpha val="0"/>
              </a:srgbClr>
            </a:solidFill>
            <a:ln w="12700" cap="flat" algn="ctr">
              <a:solidFill>
                <a:srgbClr val="41719C"/>
              </a:solidFill>
              <a:prstDash val="solid"/>
              <a:round/>
              <a:headEnd type="none" w="med" len="med"/>
              <a:tailEnd type="none" w="med" len="med"/>
            </a:ln>
          </p:spPr>
          <p:txBody>
            <a:bodyPr anchor="ctr"/>
            <a:lstStyle/>
            <a:p>
              <a:pPr algn="ctr"/>
              <a:endParaRPr lang="zh-CN" altLang="en-US">
                <a:solidFill>
                  <a:srgbClr val="FFFFFF"/>
                </a:solidFill>
                <a:latin typeface="Calibri" panose="020F0502020204030204"/>
              </a:endParaRPr>
            </a:p>
          </p:txBody>
        </p:sp>
        <p:sp>
          <p:nvSpPr>
            <p:cNvPr id="39957" name="直接箭头连接符 25"/>
            <p:cNvSpPr>
              <a:spLocks noChangeArrowheads="1" noChangeShapeType="1"/>
            </p:cNvSpPr>
            <p:nvPr/>
          </p:nvSpPr>
          <p:spPr bwMode="auto">
            <a:xfrm>
              <a:off x="4499992" y="4173627"/>
              <a:ext cx="0" cy="935047"/>
            </a:xfrm>
            <a:prstGeom prst="straightConnector1">
              <a:avLst/>
            </a:prstGeom>
            <a:noFill/>
            <a:ln w="6350" cap="flat" algn="ctr">
              <a:solidFill>
                <a:srgbClr val="5B9BD5"/>
              </a:solidFill>
              <a:prstDash val="solid"/>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39958" name="组合 36"/>
          <p:cNvGrpSpPr/>
          <p:nvPr/>
        </p:nvGrpSpPr>
        <p:grpSpPr bwMode="auto">
          <a:xfrm>
            <a:off x="4716463" y="2409825"/>
            <a:ext cx="431800" cy="1403350"/>
            <a:chOff x="4716463" y="3213100"/>
            <a:chExt cx="431800" cy="1871663"/>
          </a:xfrm>
        </p:grpSpPr>
        <p:sp>
          <p:nvSpPr>
            <p:cNvPr id="39959" name="圆角矩形 26"/>
            <p:cNvSpPr>
              <a:spLocks noChangeArrowheads="1"/>
            </p:cNvSpPr>
            <p:nvPr/>
          </p:nvSpPr>
          <p:spPr bwMode="auto">
            <a:xfrm>
              <a:off x="4716463" y="3213100"/>
              <a:ext cx="431800" cy="935832"/>
            </a:xfrm>
            <a:prstGeom prst="roundRect">
              <a:avLst>
                <a:gd name="adj" fmla="val 16667"/>
              </a:avLst>
            </a:prstGeom>
            <a:solidFill>
              <a:srgbClr val="5B9BD5">
                <a:alpha val="0"/>
              </a:srgbClr>
            </a:solidFill>
            <a:ln w="12700" cap="flat" algn="ctr">
              <a:solidFill>
                <a:srgbClr val="41719C"/>
              </a:solidFill>
              <a:prstDash val="solid"/>
              <a:round/>
              <a:headEnd type="none" w="med" len="med"/>
              <a:tailEnd type="none" w="med" len="med"/>
            </a:ln>
          </p:spPr>
          <p:txBody>
            <a:bodyPr anchor="ctr"/>
            <a:lstStyle/>
            <a:p>
              <a:pPr algn="ctr"/>
              <a:endParaRPr lang="zh-CN" altLang="en-US">
                <a:solidFill>
                  <a:srgbClr val="FFFFFF"/>
                </a:solidFill>
                <a:latin typeface="Calibri" panose="020F0502020204030204"/>
              </a:endParaRPr>
            </a:p>
          </p:txBody>
        </p:sp>
        <p:sp>
          <p:nvSpPr>
            <p:cNvPr id="39960" name="直接箭头连接符 27"/>
            <p:cNvSpPr>
              <a:spLocks noChangeArrowheads="1" noChangeShapeType="1"/>
            </p:cNvSpPr>
            <p:nvPr/>
          </p:nvSpPr>
          <p:spPr bwMode="auto">
            <a:xfrm>
              <a:off x="4932363" y="4148932"/>
              <a:ext cx="0" cy="935832"/>
            </a:xfrm>
            <a:prstGeom prst="straightConnector1">
              <a:avLst/>
            </a:prstGeom>
            <a:noFill/>
            <a:ln w="6350" cap="flat" algn="ctr">
              <a:solidFill>
                <a:srgbClr val="5B9BD5"/>
              </a:solidFill>
              <a:prstDash val="solid"/>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39961" name="组合 37"/>
          <p:cNvGrpSpPr/>
          <p:nvPr/>
        </p:nvGrpSpPr>
        <p:grpSpPr bwMode="auto">
          <a:xfrm>
            <a:off x="5292725" y="2409825"/>
            <a:ext cx="431800" cy="1403350"/>
            <a:chOff x="5292725" y="3213100"/>
            <a:chExt cx="431800" cy="1871663"/>
          </a:xfrm>
        </p:grpSpPr>
        <p:sp>
          <p:nvSpPr>
            <p:cNvPr id="39962" name="圆角矩形 30"/>
            <p:cNvSpPr>
              <a:spLocks noChangeArrowheads="1"/>
            </p:cNvSpPr>
            <p:nvPr/>
          </p:nvSpPr>
          <p:spPr bwMode="auto">
            <a:xfrm>
              <a:off x="5292725" y="3213100"/>
              <a:ext cx="431800" cy="935832"/>
            </a:xfrm>
            <a:prstGeom prst="roundRect">
              <a:avLst>
                <a:gd name="adj" fmla="val 16667"/>
              </a:avLst>
            </a:prstGeom>
            <a:solidFill>
              <a:srgbClr val="5B9BD5">
                <a:alpha val="0"/>
              </a:srgbClr>
            </a:solidFill>
            <a:ln w="12700" cap="flat" algn="ctr">
              <a:solidFill>
                <a:srgbClr val="41719C"/>
              </a:solidFill>
              <a:prstDash val="solid"/>
              <a:round/>
              <a:headEnd type="none" w="med" len="med"/>
              <a:tailEnd type="none" w="med" len="med"/>
            </a:ln>
          </p:spPr>
          <p:txBody>
            <a:bodyPr anchor="ctr"/>
            <a:lstStyle/>
            <a:p>
              <a:pPr algn="ctr"/>
              <a:endParaRPr lang="zh-CN" altLang="en-US">
                <a:solidFill>
                  <a:srgbClr val="FFFFFF"/>
                </a:solidFill>
                <a:latin typeface="Calibri" panose="020F0502020204030204"/>
              </a:endParaRPr>
            </a:p>
          </p:txBody>
        </p:sp>
        <p:sp>
          <p:nvSpPr>
            <p:cNvPr id="39963" name="直接箭头连接符 31"/>
            <p:cNvSpPr>
              <a:spLocks noChangeArrowheads="1" noChangeShapeType="1"/>
            </p:cNvSpPr>
            <p:nvPr/>
          </p:nvSpPr>
          <p:spPr bwMode="auto">
            <a:xfrm>
              <a:off x="5508625" y="4148932"/>
              <a:ext cx="0" cy="935832"/>
            </a:xfrm>
            <a:prstGeom prst="straightConnector1">
              <a:avLst/>
            </a:prstGeom>
            <a:noFill/>
            <a:ln w="6350" cap="flat" algn="ctr">
              <a:solidFill>
                <a:srgbClr val="5B9BD5"/>
              </a:solidFill>
              <a:prstDash val="solid"/>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39964" name="组合 38"/>
          <p:cNvGrpSpPr/>
          <p:nvPr/>
        </p:nvGrpSpPr>
        <p:grpSpPr bwMode="auto">
          <a:xfrm>
            <a:off x="5867400" y="2409825"/>
            <a:ext cx="433388" cy="1403350"/>
            <a:chOff x="5867400" y="3213100"/>
            <a:chExt cx="433388" cy="1871663"/>
          </a:xfrm>
        </p:grpSpPr>
        <p:sp>
          <p:nvSpPr>
            <p:cNvPr id="39965" name="圆角矩形 32"/>
            <p:cNvSpPr>
              <a:spLocks noChangeArrowheads="1"/>
            </p:cNvSpPr>
            <p:nvPr/>
          </p:nvSpPr>
          <p:spPr bwMode="auto">
            <a:xfrm>
              <a:off x="5867400" y="3213100"/>
              <a:ext cx="433388" cy="935832"/>
            </a:xfrm>
            <a:prstGeom prst="roundRect">
              <a:avLst>
                <a:gd name="adj" fmla="val 16667"/>
              </a:avLst>
            </a:prstGeom>
            <a:solidFill>
              <a:srgbClr val="5B9BD5">
                <a:alpha val="0"/>
              </a:srgbClr>
            </a:solidFill>
            <a:ln w="12700" cap="flat" algn="ctr">
              <a:solidFill>
                <a:srgbClr val="41719C"/>
              </a:solidFill>
              <a:prstDash val="solid"/>
              <a:round/>
              <a:headEnd type="none" w="med" len="med"/>
              <a:tailEnd type="none" w="med" len="med"/>
            </a:ln>
          </p:spPr>
          <p:txBody>
            <a:bodyPr anchor="ctr"/>
            <a:lstStyle/>
            <a:p>
              <a:pPr algn="ctr"/>
              <a:endParaRPr lang="zh-CN" altLang="en-US">
                <a:solidFill>
                  <a:srgbClr val="FFFFFF"/>
                </a:solidFill>
                <a:latin typeface="Calibri" panose="020F0502020204030204"/>
              </a:endParaRPr>
            </a:p>
          </p:txBody>
        </p:sp>
        <p:sp>
          <p:nvSpPr>
            <p:cNvPr id="39966" name="直接箭头连接符 33"/>
            <p:cNvSpPr>
              <a:spLocks noChangeArrowheads="1" noChangeShapeType="1"/>
            </p:cNvSpPr>
            <p:nvPr/>
          </p:nvSpPr>
          <p:spPr bwMode="auto">
            <a:xfrm>
              <a:off x="6084888" y="4148932"/>
              <a:ext cx="0" cy="935832"/>
            </a:xfrm>
            <a:prstGeom prst="straightConnector1">
              <a:avLst/>
            </a:prstGeom>
            <a:noFill/>
            <a:ln w="6350" cap="flat" algn="ctr">
              <a:solidFill>
                <a:srgbClr val="5B9BD5"/>
              </a:solidFill>
              <a:prstDash val="solid"/>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39967" name="组合 39"/>
          <p:cNvGrpSpPr/>
          <p:nvPr/>
        </p:nvGrpSpPr>
        <p:grpSpPr bwMode="auto">
          <a:xfrm>
            <a:off x="6372225" y="2409825"/>
            <a:ext cx="431800" cy="1403350"/>
            <a:chOff x="6372225" y="3213100"/>
            <a:chExt cx="431800" cy="1871663"/>
          </a:xfrm>
        </p:grpSpPr>
        <p:sp>
          <p:nvSpPr>
            <p:cNvPr id="39968" name="圆角矩形 34"/>
            <p:cNvSpPr>
              <a:spLocks noChangeArrowheads="1"/>
            </p:cNvSpPr>
            <p:nvPr/>
          </p:nvSpPr>
          <p:spPr bwMode="auto">
            <a:xfrm>
              <a:off x="6372225" y="3213100"/>
              <a:ext cx="431800" cy="935832"/>
            </a:xfrm>
            <a:prstGeom prst="roundRect">
              <a:avLst>
                <a:gd name="adj" fmla="val 16667"/>
              </a:avLst>
            </a:prstGeom>
            <a:solidFill>
              <a:srgbClr val="5B9BD5">
                <a:alpha val="0"/>
              </a:srgbClr>
            </a:solidFill>
            <a:ln w="12700" cap="flat" algn="ctr">
              <a:solidFill>
                <a:srgbClr val="41719C"/>
              </a:solidFill>
              <a:prstDash val="solid"/>
              <a:round/>
              <a:headEnd type="none" w="med" len="med"/>
              <a:tailEnd type="none" w="med" len="med"/>
            </a:ln>
          </p:spPr>
          <p:txBody>
            <a:bodyPr anchor="ctr"/>
            <a:lstStyle/>
            <a:p>
              <a:pPr algn="ctr"/>
              <a:endParaRPr lang="zh-CN" altLang="en-US">
                <a:solidFill>
                  <a:srgbClr val="FFFFFF"/>
                </a:solidFill>
                <a:latin typeface="Calibri" panose="020F0502020204030204"/>
              </a:endParaRPr>
            </a:p>
          </p:txBody>
        </p:sp>
        <p:sp>
          <p:nvSpPr>
            <p:cNvPr id="39969" name="直接箭头连接符 35"/>
            <p:cNvSpPr>
              <a:spLocks noChangeArrowheads="1" noChangeShapeType="1"/>
            </p:cNvSpPr>
            <p:nvPr/>
          </p:nvSpPr>
          <p:spPr bwMode="auto">
            <a:xfrm>
              <a:off x="6588125" y="4148932"/>
              <a:ext cx="0" cy="935832"/>
            </a:xfrm>
            <a:prstGeom prst="straightConnector1">
              <a:avLst/>
            </a:prstGeom>
            <a:noFill/>
            <a:ln w="6350" cap="flat" algn="ctr">
              <a:solidFill>
                <a:srgbClr val="5B9BD5"/>
              </a:solidFill>
              <a:prstDash val="solid"/>
              <a:round/>
              <a:headEnd type="arrow" w="med" len="med"/>
              <a:tailEnd type="arrow" w="med" len="me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39970" name="Object 36"/>
          <p:cNvGraphicFramePr/>
          <p:nvPr/>
        </p:nvGraphicFramePr>
        <p:xfrm>
          <a:off x="6443663" y="2500313"/>
          <a:ext cx="288925" cy="557212"/>
        </p:xfrm>
        <a:graphic>
          <a:graphicData uri="http://schemas.openxmlformats.org/presentationml/2006/ole">
            <mc:AlternateContent xmlns:mc="http://schemas.openxmlformats.org/markup-compatibility/2006">
              <mc:Choice xmlns:v="urn:schemas-microsoft-com:vml" Requires="v">
                <p:oleObj spid="_x0000_s40002" r:id="rId11" imgW="310515" imgH="285750" progId="Equation.KSEE3">
                  <p:embed/>
                </p:oleObj>
              </mc:Choice>
              <mc:Fallback>
                <p:oleObj r:id="rId11" imgW="310515" imgH="285750" progId="Equation.KSEE3">
                  <p:embed/>
                  <p:pic>
                    <p:nvPicPr>
                      <p:cNvPr id="0" name="Object 36"/>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43663" y="2500313"/>
                        <a:ext cx="28892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39971" name="Object 37"/>
          <p:cNvGraphicFramePr/>
          <p:nvPr/>
        </p:nvGraphicFramePr>
        <p:xfrm>
          <a:off x="5983288" y="2500313"/>
          <a:ext cx="198437" cy="557212"/>
        </p:xfrm>
        <a:graphic>
          <a:graphicData uri="http://schemas.openxmlformats.org/presentationml/2006/ole">
            <mc:AlternateContent xmlns:mc="http://schemas.openxmlformats.org/markup-compatibility/2006">
              <mc:Choice xmlns:v="urn:schemas-microsoft-com:vml" Requires="v">
                <p:oleObj spid="_x0000_s40003" r:id="rId13" imgW="248920" imgH="284480" progId="Equation.KSEE3">
                  <p:embed/>
                </p:oleObj>
              </mc:Choice>
              <mc:Fallback>
                <p:oleObj r:id="rId13" imgW="248920" imgH="284480" progId="Equation.KSEE3">
                  <p:embed/>
                  <p:pic>
                    <p:nvPicPr>
                      <p:cNvPr id="0" name="Object 37"/>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83288" y="2500313"/>
                        <a:ext cx="19843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3" nodeType="clickEffect">
                                  <p:stCondLst>
                                    <p:cond delay="0"/>
                                  </p:stCondLst>
                                  <p:childTnLst>
                                    <p:set>
                                      <p:cBhvr>
                                        <p:cTn id="10" dur="1" fill="hold">
                                          <p:stCondLst>
                                            <p:cond delay="0"/>
                                          </p:stCondLst>
                                        </p:cTn>
                                        <p:tgtEl>
                                          <p:spTgt spid="39943"/>
                                        </p:tgtEl>
                                        <p:attrNameLst>
                                          <p:attrName>style.visibility</p:attrName>
                                        </p:attrNameLst>
                                      </p:cBhvr>
                                      <p:to>
                                        <p:strVal val="visible"/>
                                      </p:to>
                                    </p:set>
                                    <p:anim calcmode="lin" valueType="num">
                                      <p:cBhvr additive="base">
                                        <p:cTn id="11" dur="500" fill="hold"/>
                                        <p:tgtEl>
                                          <p:spTgt spid="39943"/>
                                        </p:tgtEl>
                                        <p:attrNameLst>
                                          <p:attrName>ppt_x</p:attrName>
                                        </p:attrNameLst>
                                      </p:cBhvr>
                                      <p:tavLst>
                                        <p:tav tm="0">
                                          <p:val>
                                            <p:strVal val="#ppt_x"/>
                                          </p:val>
                                        </p:tav>
                                        <p:tav tm="100000">
                                          <p:val>
                                            <p:strVal val="#ppt_x"/>
                                          </p:val>
                                        </p:tav>
                                      </p:tavLst>
                                    </p:anim>
                                    <p:anim calcmode="lin" valueType="num">
                                      <p:cBhvr additive="base">
                                        <p:cTn id="12" dur="500" fill="hold"/>
                                        <p:tgtEl>
                                          <p:spTgt spid="3994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9944"/>
                                        </p:tgtEl>
                                        <p:attrNameLst>
                                          <p:attrName>style.visibility</p:attrName>
                                        </p:attrNameLst>
                                      </p:cBhvr>
                                      <p:to>
                                        <p:strVal val="visible"/>
                                      </p:to>
                                    </p:set>
                                    <p:anim calcmode="lin" valueType="num">
                                      <p:cBhvr additive="base">
                                        <p:cTn id="17" dur="500" fill="hold"/>
                                        <p:tgtEl>
                                          <p:spTgt spid="39944"/>
                                        </p:tgtEl>
                                        <p:attrNameLst>
                                          <p:attrName>ppt_x</p:attrName>
                                        </p:attrNameLst>
                                      </p:cBhvr>
                                      <p:tavLst>
                                        <p:tav tm="0">
                                          <p:val>
                                            <p:strVal val="#ppt_x"/>
                                          </p:val>
                                        </p:tav>
                                        <p:tav tm="100000">
                                          <p:val>
                                            <p:strVal val="#ppt_x"/>
                                          </p:val>
                                        </p:tav>
                                      </p:tavLst>
                                    </p:anim>
                                    <p:anim calcmode="lin" valueType="num">
                                      <p:cBhvr additive="base">
                                        <p:cTn id="18" dur="500" fill="hold"/>
                                        <p:tgtEl>
                                          <p:spTgt spid="3994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99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9951"/>
                                        </p:tgtEl>
                                        <p:attrNameLst>
                                          <p:attrName>style.visibility</p:attrName>
                                        </p:attrNameLst>
                                      </p:cBhvr>
                                      <p:to>
                                        <p:strVal val="visible"/>
                                      </p:to>
                                    </p:set>
                                    <p:anim calcmode="lin" valueType="num">
                                      <p:cBhvr additive="base">
                                        <p:cTn id="27" dur="500" fill="hold"/>
                                        <p:tgtEl>
                                          <p:spTgt spid="39951"/>
                                        </p:tgtEl>
                                        <p:attrNameLst>
                                          <p:attrName>ppt_x</p:attrName>
                                        </p:attrNameLst>
                                      </p:cBhvr>
                                      <p:tavLst>
                                        <p:tav tm="0">
                                          <p:val>
                                            <p:strVal val="#ppt_x"/>
                                          </p:val>
                                        </p:tav>
                                        <p:tav tm="100000">
                                          <p:val>
                                            <p:strVal val="#ppt_x"/>
                                          </p:val>
                                        </p:tav>
                                      </p:tavLst>
                                    </p:anim>
                                    <p:anim calcmode="lin" valueType="num">
                                      <p:cBhvr additive="base">
                                        <p:cTn id="28" dur="500" fill="hold"/>
                                        <p:tgtEl>
                                          <p:spTgt spid="3995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4" nodeType="clickEffect">
                                  <p:stCondLst>
                                    <p:cond delay="0"/>
                                  </p:stCondLst>
                                  <p:childTnLst>
                                    <p:set>
                                      <p:cBhvr>
                                        <p:cTn id="32" dur="1" fill="hold">
                                          <p:stCondLst>
                                            <p:cond delay="499"/>
                                          </p:stCondLst>
                                        </p:cTn>
                                        <p:tgtEl>
                                          <p:spTgt spid="399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9953"/>
                                        </p:tgtEl>
                                        <p:attrNameLst>
                                          <p:attrName>style.visibility</p:attrName>
                                        </p:attrNameLst>
                                      </p:cBhvr>
                                      <p:to>
                                        <p:strVal val="visible"/>
                                      </p:to>
                                    </p:set>
                                    <p:anim calcmode="lin" valueType="num">
                                      <p:cBhvr additive="base">
                                        <p:cTn id="37" dur="500" fill="hold"/>
                                        <p:tgtEl>
                                          <p:spTgt spid="39953"/>
                                        </p:tgtEl>
                                        <p:attrNameLst>
                                          <p:attrName>ppt_x</p:attrName>
                                        </p:attrNameLst>
                                      </p:cBhvr>
                                      <p:tavLst>
                                        <p:tav tm="0">
                                          <p:val>
                                            <p:strVal val="#ppt_x"/>
                                          </p:val>
                                        </p:tav>
                                        <p:tav tm="100000">
                                          <p:val>
                                            <p:strVal val="#ppt_x"/>
                                          </p:val>
                                        </p:tav>
                                      </p:tavLst>
                                    </p:anim>
                                    <p:anim calcmode="lin" valueType="num">
                                      <p:cBhvr additive="base">
                                        <p:cTn id="38" dur="500" fill="hold"/>
                                        <p:tgtEl>
                                          <p:spTgt spid="3995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99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9939"/>
                                        </p:tgtEl>
                                        <p:attrNameLst>
                                          <p:attrName>style.visibility</p:attrName>
                                        </p:attrNameLst>
                                      </p:cBhvr>
                                      <p:to>
                                        <p:strVal val="visible"/>
                                      </p:to>
                                    </p:set>
                                    <p:anim calcmode="lin" valueType="num">
                                      <p:cBhvr additive="base">
                                        <p:cTn id="47" dur="500" fill="hold"/>
                                        <p:tgtEl>
                                          <p:spTgt spid="39939"/>
                                        </p:tgtEl>
                                        <p:attrNameLst>
                                          <p:attrName>ppt_x</p:attrName>
                                        </p:attrNameLst>
                                      </p:cBhvr>
                                      <p:tavLst>
                                        <p:tav tm="0">
                                          <p:val>
                                            <p:strVal val="#ppt_x"/>
                                          </p:val>
                                        </p:tav>
                                        <p:tav tm="100000">
                                          <p:val>
                                            <p:strVal val="#ppt_x"/>
                                          </p:val>
                                        </p:tav>
                                      </p:tavLst>
                                    </p:anim>
                                    <p:anim calcmode="lin" valueType="num">
                                      <p:cBhvr additive="base">
                                        <p:cTn id="48" dur="500" fill="hold"/>
                                        <p:tgtEl>
                                          <p:spTgt spid="3993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499"/>
                                          </p:stCondLst>
                                        </p:cTn>
                                        <p:tgtEl>
                                          <p:spTgt spid="3994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9971"/>
                                        </p:tgtEl>
                                        <p:attrNameLst>
                                          <p:attrName>style.visibility</p:attrName>
                                        </p:attrNameLst>
                                      </p:cBhvr>
                                      <p:to>
                                        <p:strVal val="visible"/>
                                      </p:to>
                                    </p:set>
                                    <p:animEffect transition="in" filter="blinds(horizontal)">
                                      <p:cBhvr>
                                        <p:cTn id="57" dur="500"/>
                                        <p:tgtEl>
                                          <p:spTgt spid="3997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9970"/>
                                        </p:tgtEl>
                                        <p:attrNameLst>
                                          <p:attrName>style.visibility</p:attrName>
                                        </p:attrNameLst>
                                      </p:cBhvr>
                                      <p:to>
                                        <p:strVal val="visible"/>
                                      </p:to>
                                    </p:set>
                                    <p:animEffect transition="in" filter="blinds(horizontal)">
                                      <p:cBhvr>
                                        <p:cTn id="62" dur="500"/>
                                        <p:tgtEl>
                                          <p:spTgt spid="3997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9955"/>
                                        </p:tgtEl>
                                        <p:attrNameLst>
                                          <p:attrName>style.visibility</p:attrName>
                                        </p:attrNameLst>
                                      </p:cBhvr>
                                      <p:to>
                                        <p:strVal val="visible"/>
                                      </p:to>
                                    </p:set>
                                    <p:animEffect transition="in" filter="blinds(horizontal)">
                                      <p:cBhvr>
                                        <p:cTn id="67" dur="500"/>
                                        <p:tgtEl>
                                          <p:spTgt spid="39955"/>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9958"/>
                                        </p:tgtEl>
                                        <p:attrNameLst>
                                          <p:attrName>style.visibility</p:attrName>
                                        </p:attrNameLst>
                                      </p:cBhvr>
                                      <p:to>
                                        <p:strVal val="visible"/>
                                      </p:to>
                                    </p:set>
                                    <p:animEffect transition="in" filter="blinds(horizontal)">
                                      <p:cBhvr>
                                        <p:cTn id="72" dur="500"/>
                                        <p:tgtEl>
                                          <p:spTgt spid="39958"/>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9961"/>
                                        </p:tgtEl>
                                        <p:attrNameLst>
                                          <p:attrName>style.visibility</p:attrName>
                                        </p:attrNameLst>
                                      </p:cBhvr>
                                      <p:to>
                                        <p:strVal val="visible"/>
                                      </p:to>
                                    </p:set>
                                    <p:animEffect transition="in" filter="blinds(horizontal)">
                                      <p:cBhvr>
                                        <p:cTn id="77" dur="500"/>
                                        <p:tgtEl>
                                          <p:spTgt spid="39961"/>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39964"/>
                                        </p:tgtEl>
                                        <p:attrNameLst>
                                          <p:attrName>style.visibility</p:attrName>
                                        </p:attrNameLst>
                                      </p:cBhvr>
                                      <p:to>
                                        <p:strVal val="visible"/>
                                      </p:to>
                                    </p:set>
                                    <p:animEffect transition="in" filter="blinds(horizontal)">
                                      <p:cBhvr>
                                        <p:cTn id="82" dur="500"/>
                                        <p:tgtEl>
                                          <p:spTgt spid="3996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39967"/>
                                        </p:tgtEl>
                                        <p:attrNameLst>
                                          <p:attrName>style.visibility</p:attrName>
                                        </p:attrNameLst>
                                      </p:cBhvr>
                                      <p:to>
                                        <p:strVal val="visible"/>
                                      </p:to>
                                    </p:set>
                                    <p:animEffect transition="in" filter="blinds(horizontal)">
                                      <p:cBhvr>
                                        <p:cTn id="87" dur="500"/>
                                        <p:tgtEl>
                                          <p:spTgt spid="399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autoUpdateAnimBg="0"/>
      <p:bldP spid="39943" grpId="2" uiExpand="1" build="allAtOnce" animBg="1"/>
      <p:bldP spid="39943" grpId="3" autoUpdateAnimBg="0"/>
      <p:bldP spid="39944" grpId="0" autoUpdateAnimBg="0"/>
      <p:bldP spid="39950" grpId="0" autoUpdateAnimBg="0"/>
      <p:bldP spid="39951" grpId="0" autoUpdateAnimBg="0"/>
      <p:bldP spid="39952" grpId="3" animBg="1"/>
      <p:bldP spid="39952" grpId="4" autoUpdateAnimBg="0"/>
      <p:bldP spid="39953" grpId="0" autoUpdateAnimBg="0"/>
      <p:bldP spid="3995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文本占位符 49154"/>
          <p:cNvSpPr>
            <a:spLocks noGrp="1" noChangeArrowheads="1"/>
          </p:cNvSpPr>
          <p:nvPr>
            <p:ph idx="1"/>
          </p:nvPr>
        </p:nvSpPr>
        <p:spPr>
          <a:xfrm>
            <a:off x="179388" y="627063"/>
            <a:ext cx="8374062" cy="1782762"/>
          </a:xfrm>
        </p:spPr>
        <p:txBody>
          <a:bodyPr/>
          <a:lstStyle/>
          <a:p>
            <a:pPr marL="609600" indent="-609600" eaLnBrk="1" hangingPunct="1"/>
            <a:r>
              <a:rPr lang="zh-CN" altLang="en-US" sz="2000" b="1" dirty="0">
                <a:solidFill>
                  <a:srgbClr val="0000FF"/>
                </a:solidFill>
                <a:latin typeface="宋体" panose="02010600030101010101" pitchFamily="2" charset="-122"/>
                <a:ea typeface="宋体" panose="02010600030101010101" pitchFamily="2" charset="-122"/>
              </a:rPr>
              <a:t>通过数字游戏的自主探究，</a:t>
            </a:r>
            <a:r>
              <a:rPr lang="zh-CN" altLang="en-US" sz="2000" b="1" dirty="0">
                <a:solidFill>
                  <a:srgbClr val="3333FF"/>
                </a:solidFill>
                <a:latin typeface="宋体" panose="02010600030101010101" pitchFamily="2" charset="-122"/>
                <a:ea typeface="宋体" panose="02010600030101010101" pitchFamily="2" charset="-122"/>
              </a:rPr>
              <a:t>猜想</a:t>
            </a:r>
            <a:r>
              <a:rPr lang="zh-CN" altLang="en-US" sz="2000" b="1" dirty="0">
                <a:solidFill>
                  <a:srgbClr val="0000FF"/>
                </a:solidFill>
                <a:latin typeface="宋体" panose="02010600030101010101" pitchFamily="2" charset="-122"/>
                <a:ea typeface="宋体" panose="02010600030101010101" pitchFamily="2" charset="-122"/>
              </a:rPr>
              <a:t>零指数幂和负整数指数幂的意义，</a:t>
            </a:r>
            <a:r>
              <a:rPr lang="zh-CN" altLang="en-US" sz="2000" b="1" dirty="0">
                <a:solidFill>
                  <a:srgbClr val="3333FF"/>
                </a:solidFill>
                <a:latin typeface="宋体" panose="02010600030101010101" pitchFamily="2" charset="-122"/>
                <a:ea typeface="宋体" panose="02010600030101010101" pitchFamily="2" charset="-122"/>
              </a:rPr>
              <a:t>并尝试验证其</a:t>
            </a:r>
            <a:r>
              <a:rPr lang="zh-CN" altLang="en-US" sz="2000" b="1" dirty="0">
                <a:solidFill>
                  <a:srgbClr val="0000FF"/>
                </a:solidFill>
                <a:latin typeface="宋体" panose="02010600030101010101" pitchFamily="2" charset="-122"/>
                <a:ea typeface="宋体" panose="02010600030101010101" pitchFamily="2" charset="-122"/>
              </a:rPr>
              <a:t>规定的合理性。</a:t>
            </a:r>
            <a:endParaRPr lang="zh-CN" altLang="en-US" sz="2000" b="1" dirty="0">
              <a:solidFill>
                <a:srgbClr val="3333FF"/>
              </a:solidFill>
              <a:latin typeface="宋体" panose="02010600030101010101" pitchFamily="2" charset="-122"/>
              <a:ea typeface="宋体" panose="02010600030101010101" pitchFamily="2" charset="-122"/>
            </a:endParaRPr>
          </a:p>
          <a:p>
            <a:pPr marL="609600" indent="-609600" eaLnBrk="1" hangingPunct="1"/>
            <a:r>
              <a:rPr lang="zh-CN" altLang="en-US" sz="2000" b="1" dirty="0">
                <a:solidFill>
                  <a:srgbClr val="3333FF"/>
                </a:solidFill>
                <a:latin typeface="宋体" panose="02010600030101010101" pitchFamily="2" charset="-122"/>
                <a:ea typeface="宋体" panose="02010600030101010101" pitchFamily="2" charset="-122"/>
              </a:rPr>
              <a:t>掌握零指数幂和负整数指数幂在实际问题中的应用。</a:t>
            </a:r>
          </a:p>
          <a:p>
            <a:pPr marL="609600" indent="-609600" eaLnBrk="1" hangingPunct="1"/>
            <a:r>
              <a:rPr lang="zh-CN" altLang="en-US" sz="2000" b="1" dirty="0">
                <a:solidFill>
                  <a:srgbClr val="3333FF"/>
                </a:solidFill>
                <a:latin typeface="宋体" panose="02010600030101010101" pitchFamily="2" charset="-122"/>
                <a:ea typeface="宋体" panose="02010600030101010101" pitchFamily="2" charset="-122"/>
              </a:rPr>
              <a:t>在经历猜想</a:t>
            </a:r>
            <a:r>
              <a:rPr lang="en-US" altLang="zh-CN" sz="2000" b="1" dirty="0">
                <a:solidFill>
                  <a:srgbClr val="3333FF"/>
                </a:solidFill>
                <a:latin typeface="Arial" panose="020B0604020202020204"/>
                <a:ea typeface="宋体" panose="02010600030101010101" pitchFamily="2" charset="-122"/>
              </a:rPr>
              <a:t>—</a:t>
            </a:r>
            <a:r>
              <a:rPr lang="zh-CN" altLang="en-US" sz="2000" b="1" dirty="0">
                <a:solidFill>
                  <a:srgbClr val="3333FF"/>
                </a:solidFill>
                <a:latin typeface="宋体" panose="02010600030101010101" pitchFamily="2" charset="-122"/>
                <a:ea typeface="宋体" panose="02010600030101010101" pitchFamily="2" charset="-122"/>
              </a:rPr>
              <a:t>验证的探究活动中发展推理能力，并能够流利地表达自己的观点。</a:t>
            </a:r>
            <a:endParaRPr lang="zh-CN" altLang="en-US" sz="2000" b="1" dirty="0">
              <a:solidFill>
                <a:srgbClr val="FF0066"/>
              </a:solidFill>
              <a:latin typeface="宋体" panose="02010600030101010101" pitchFamily="2" charset="-122"/>
              <a:ea typeface="宋体" panose="02010600030101010101" pitchFamily="2" charset="-122"/>
            </a:endParaRPr>
          </a:p>
        </p:txBody>
      </p:sp>
      <p:sp>
        <p:nvSpPr>
          <p:cNvPr id="40963" name="文本框 49156"/>
          <p:cNvSpPr>
            <a:spLocks noChangeArrowheads="1"/>
          </p:cNvSpPr>
          <p:nvPr/>
        </p:nvSpPr>
        <p:spPr bwMode="auto">
          <a:xfrm>
            <a:off x="179388" y="227013"/>
            <a:ext cx="4284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r>
              <a:rPr lang="zh-CN" altLang="en-US" sz="2000" dirty="0">
                <a:solidFill>
                  <a:srgbClr val="FF00FF"/>
                </a:solidFill>
                <a:latin typeface="Calibri" panose="020F0502020204030204"/>
              </a:rPr>
              <a:t>【</a:t>
            </a:r>
            <a:r>
              <a:rPr lang="zh-CN" altLang="en-US" sz="2000" b="1" dirty="0">
                <a:solidFill>
                  <a:srgbClr val="FF00FF"/>
                </a:solidFill>
                <a:latin typeface="Calibri" panose="020F0502020204030204"/>
              </a:rPr>
              <a:t>学习目标</a:t>
            </a:r>
            <a:r>
              <a:rPr lang="zh-CN" altLang="en-US" sz="2000" dirty="0">
                <a:solidFill>
                  <a:srgbClr val="FF00FF"/>
                </a:solidFill>
                <a:latin typeface="Calibri" panose="020F0502020204030204"/>
              </a:rPr>
              <a:t>】</a:t>
            </a:r>
          </a:p>
        </p:txBody>
      </p:sp>
      <p:sp>
        <p:nvSpPr>
          <p:cNvPr id="40964" name="Rectangle 1"/>
          <p:cNvSpPr>
            <a:spLocks noChangeArrowheads="1"/>
          </p:cNvSpPr>
          <p:nvPr/>
        </p:nvSpPr>
        <p:spPr bwMode="auto">
          <a:xfrm>
            <a:off x="250825" y="2643188"/>
            <a:ext cx="8713788"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50000"/>
              </a:lnSpc>
              <a:spcBef>
                <a:spcPct val="50000"/>
              </a:spcBef>
            </a:pPr>
            <a:r>
              <a:rPr lang="zh-CN" altLang="en-US" sz="2000" b="1" dirty="0">
                <a:solidFill>
                  <a:srgbClr val="FF00FF"/>
                </a:solidFill>
                <a:latin typeface="Calibri" panose="020F0502020204030204"/>
              </a:rPr>
              <a:t>【教学重点】</a:t>
            </a:r>
          </a:p>
          <a:p>
            <a:pPr eaLnBrk="0" hangingPunct="0">
              <a:lnSpc>
                <a:spcPct val="150000"/>
              </a:lnSpc>
            </a:pPr>
            <a:r>
              <a:rPr lang="en-US" altLang="zh-CN" sz="2000" b="1" dirty="0">
                <a:latin typeface="Times New Roman" panose="02020603050405020304" pitchFamily="18" charset="0"/>
              </a:rPr>
              <a:t>        </a:t>
            </a:r>
            <a:r>
              <a:rPr lang="zh-CN" altLang="en-US" sz="2000" b="1" dirty="0">
                <a:latin typeface="Times New Roman" panose="02020603050405020304" pitchFamily="18" charset="0"/>
              </a:rPr>
              <a:t>对零指数幂和负整数指数幂的意义的猜想和验证过程；</a:t>
            </a:r>
          </a:p>
          <a:p>
            <a:pPr eaLnBrk="0" hangingPunct="0">
              <a:lnSpc>
                <a:spcPct val="150000"/>
              </a:lnSpc>
            </a:pPr>
            <a:r>
              <a:rPr lang="zh-CN" altLang="en-US" sz="2000" b="1" dirty="0">
                <a:solidFill>
                  <a:srgbClr val="FF00FF"/>
                </a:solidFill>
                <a:latin typeface="Calibri" panose="020F0502020204030204"/>
              </a:rPr>
              <a:t>【教学难点】</a:t>
            </a:r>
          </a:p>
          <a:p>
            <a:pPr eaLnBrk="0" hangingPunct="0">
              <a:lnSpc>
                <a:spcPct val="150000"/>
              </a:lnSpc>
            </a:pPr>
            <a:r>
              <a:rPr lang="en-US" altLang="zh-CN" sz="2000" b="1" dirty="0">
                <a:latin typeface="Times New Roman" panose="02020603050405020304" pitchFamily="18" charset="0"/>
              </a:rPr>
              <a:t>       </a:t>
            </a:r>
            <a:r>
              <a:rPr lang="zh-CN" altLang="en-US" sz="2000" b="1" dirty="0">
                <a:latin typeface="Times New Roman" panose="02020603050405020304" pitchFamily="18" charset="0"/>
              </a:rPr>
              <a:t>零指数幂和负整数指数幂的意义在实际问题中的应用以及它们的逆用。</a:t>
            </a:r>
            <a:endParaRPr lang="zh-CN" altLang="en-US" sz="2000" b="1"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ext Box 3"/>
          <p:cNvSpPr>
            <a:spLocks noChangeArrowheads="1"/>
          </p:cNvSpPr>
          <p:nvPr/>
        </p:nvSpPr>
        <p:spPr bwMode="auto">
          <a:xfrm>
            <a:off x="561975" y="1073150"/>
            <a:ext cx="65452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3200">
                <a:latin typeface="楷体_GB2312" pitchFamily="49" charset="-122"/>
                <a:ea typeface="楷体_GB2312" pitchFamily="49" charset="-122"/>
              </a:rPr>
              <a:t>1</a:t>
            </a:r>
            <a:r>
              <a:rPr lang="zh-CN" altLang="en-US" sz="3200">
                <a:latin typeface="楷体_GB2312" pitchFamily="49" charset="-122"/>
                <a:ea typeface="楷体_GB2312" pitchFamily="49" charset="-122"/>
              </a:rPr>
              <a:t>．回忆正整数指数幂的运算性质：</a:t>
            </a:r>
          </a:p>
        </p:txBody>
      </p:sp>
      <p:sp>
        <p:nvSpPr>
          <p:cNvPr id="41987" name="Text Box 4"/>
          <p:cNvSpPr>
            <a:spLocks noChangeArrowheads="1"/>
          </p:cNvSpPr>
          <p:nvPr/>
        </p:nvSpPr>
        <p:spPr bwMode="auto">
          <a:xfrm>
            <a:off x="638175" y="1658938"/>
            <a:ext cx="28781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zh-CN" altLang="en-US" sz="2000">
                <a:latin typeface="楷体_GB2312" pitchFamily="49" charset="-122"/>
                <a:ea typeface="楷体_GB2312" pitchFamily="49" charset="-122"/>
              </a:rPr>
              <a:t>（</a:t>
            </a:r>
            <a:r>
              <a:rPr lang="en-US" altLang="zh-CN" sz="2000">
                <a:latin typeface="楷体_GB2312" pitchFamily="49" charset="-122"/>
                <a:ea typeface="楷体_GB2312" pitchFamily="49" charset="-122"/>
              </a:rPr>
              <a:t>1</a:t>
            </a:r>
            <a:r>
              <a:rPr lang="zh-CN" altLang="en-US" sz="2000">
                <a:latin typeface="楷体_GB2312" pitchFamily="49" charset="-122"/>
                <a:ea typeface="楷体_GB2312" pitchFamily="49" charset="-122"/>
              </a:rPr>
              <a:t>）同底数幂的乘法：</a:t>
            </a:r>
          </a:p>
        </p:txBody>
      </p:sp>
      <p:grpSp>
        <p:nvGrpSpPr>
          <p:cNvPr id="41988" name="Group 6"/>
          <p:cNvGrpSpPr/>
          <p:nvPr/>
        </p:nvGrpSpPr>
        <p:grpSpPr bwMode="auto">
          <a:xfrm>
            <a:off x="3851275" y="1647825"/>
            <a:ext cx="4556125" cy="484188"/>
            <a:chOff x="672" y="1467"/>
            <a:chExt cx="2969" cy="461"/>
          </a:xfrm>
        </p:grpSpPr>
        <p:graphicFrame>
          <p:nvGraphicFramePr>
            <p:cNvPr id="41989" name="Object 7"/>
            <p:cNvGraphicFramePr>
              <a:graphicFrameLocks noChangeAspect="1"/>
            </p:cNvGraphicFramePr>
            <p:nvPr/>
          </p:nvGraphicFramePr>
          <p:xfrm>
            <a:off x="672" y="1467"/>
            <a:ext cx="1344" cy="297"/>
          </p:xfrm>
          <a:graphic>
            <a:graphicData uri="http://schemas.openxmlformats.org/presentationml/2006/ole">
              <mc:AlternateContent xmlns:mc="http://schemas.openxmlformats.org/markup-compatibility/2006">
                <mc:Choice xmlns:v="urn:schemas-microsoft-com:vml" Requires="v">
                  <p:oleObj spid="_x0000_s42030" r:id="rId3" imgW="661035" imgH="443865" progId="Equation.3">
                    <p:embed/>
                  </p:oleObj>
                </mc:Choice>
                <mc:Fallback>
                  <p:oleObj r:id="rId3" imgW="661035" imgH="443865"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1467"/>
                          <a:ext cx="1344"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1990" name="Text Box 8"/>
            <p:cNvSpPr>
              <a:spLocks noChangeArrowheads="1"/>
            </p:cNvSpPr>
            <p:nvPr/>
          </p:nvSpPr>
          <p:spPr bwMode="auto">
            <a:xfrm>
              <a:off x="2016" y="1488"/>
              <a:ext cx="1625"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2400">
                  <a:latin typeface="楷体_GB2312" pitchFamily="49" charset="-122"/>
                  <a:ea typeface="楷体_GB2312" pitchFamily="49" charset="-122"/>
                </a:rPr>
                <a:t>(m,n</a:t>
              </a:r>
              <a:r>
                <a:rPr lang="zh-CN" altLang="en-US" sz="2400">
                  <a:latin typeface="楷体_GB2312" pitchFamily="49" charset="-122"/>
                  <a:ea typeface="楷体_GB2312" pitchFamily="49" charset="-122"/>
                </a:rPr>
                <a:t>是正整数</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a:t>
              </a:r>
            </a:p>
          </p:txBody>
        </p:sp>
      </p:grpSp>
      <p:sp>
        <p:nvSpPr>
          <p:cNvPr id="41991" name="Rectangle 9"/>
          <p:cNvSpPr>
            <a:spLocks noChangeArrowheads="1"/>
          </p:cNvSpPr>
          <p:nvPr/>
        </p:nvSpPr>
        <p:spPr bwMode="auto">
          <a:xfrm>
            <a:off x="638175" y="2135188"/>
            <a:ext cx="210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2</a:t>
            </a:r>
            <a:r>
              <a:rPr lang="zh-CN" altLang="en-US" sz="2000" dirty="0">
                <a:latin typeface="楷体_GB2312" pitchFamily="49" charset="-122"/>
                <a:ea typeface="楷体_GB2312" pitchFamily="49" charset="-122"/>
              </a:rPr>
              <a:t>）幂的乘方：</a:t>
            </a:r>
          </a:p>
        </p:txBody>
      </p:sp>
      <p:grpSp>
        <p:nvGrpSpPr>
          <p:cNvPr id="41992" name="Group 11"/>
          <p:cNvGrpSpPr/>
          <p:nvPr/>
        </p:nvGrpSpPr>
        <p:grpSpPr bwMode="auto">
          <a:xfrm>
            <a:off x="3851275" y="2081213"/>
            <a:ext cx="4505325" cy="461962"/>
            <a:chOff x="768" y="1920"/>
            <a:chExt cx="2794" cy="417"/>
          </a:xfrm>
        </p:grpSpPr>
        <p:graphicFrame>
          <p:nvGraphicFramePr>
            <p:cNvPr id="41993" name="Object 12"/>
            <p:cNvGraphicFramePr>
              <a:graphicFrameLocks noChangeAspect="1"/>
            </p:cNvGraphicFramePr>
            <p:nvPr/>
          </p:nvGraphicFramePr>
          <p:xfrm>
            <a:off x="768" y="1920"/>
            <a:ext cx="1152" cy="342"/>
          </p:xfrm>
          <a:graphic>
            <a:graphicData uri="http://schemas.openxmlformats.org/presentationml/2006/ole">
              <mc:AlternateContent xmlns:mc="http://schemas.openxmlformats.org/markup-compatibility/2006">
                <mc:Choice xmlns:v="urn:schemas-microsoft-com:vml" Requires="v">
                  <p:oleObj spid="_x0000_s42031" r:id="rId5" imgW="655320" imgH="347345" progId="Equation.3">
                    <p:embed/>
                  </p:oleObj>
                </mc:Choice>
                <mc:Fallback>
                  <p:oleObj r:id="rId5" imgW="655320" imgH="347345"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8" y="1920"/>
                          <a:ext cx="1152"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1994" name="Rectangle 13"/>
            <p:cNvSpPr>
              <a:spLocks noChangeArrowheads="1"/>
            </p:cNvSpPr>
            <p:nvPr/>
          </p:nvSpPr>
          <p:spPr bwMode="auto">
            <a:xfrm>
              <a:off x="2016" y="1920"/>
              <a:ext cx="154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2400">
                  <a:latin typeface="楷体_GB2312" pitchFamily="49" charset="-122"/>
                  <a:ea typeface="楷体_GB2312" pitchFamily="49" charset="-122"/>
                </a:rPr>
                <a:t>(m,n</a:t>
              </a:r>
              <a:r>
                <a:rPr lang="zh-CN" altLang="en-US" sz="2400">
                  <a:latin typeface="楷体_GB2312" pitchFamily="49" charset="-122"/>
                  <a:ea typeface="楷体_GB2312" pitchFamily="49" charset="-122"/>
                </a:rPr>
                <a:t>是正整数</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a:t>
              </a:r>
            </a:p>
          </p:txBody>
        </p:sp>
      </p:grpSp>
      <p:sp>
        <p:nvSpPr>
          <p:cNvPr id="41995" name="Rectangle 14"/>
          <p:cNvSpPr>
            <a:spLocks noChangeArrowheads="1"/>
          </p:cNvSpPr>
          <p:nvPr/>
        </p:nvSpPr>
        <p:spPr bwMode="auto">
          <a:xfrm>
            <a:off x="638175" y="2536825"/>
            <a:ext cx="210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zh-CN" altLang="en-US" sz="2000">
                <a:latin typeface="楷体_GB2312" pitchFamily="49" charset="-122"/>
                <a:ea typeface="楷体_GB2312" pitchFamily="49" charset="-122"/>
              </a:rPr>
              <a:t>（</a:t>
            </a:r>
            <a:r>
              <a:rPr lang="en-US" altLang="zh-CN" sz="2000">
                <a:latin typeface="楷体_GB2312" pitchFamily="49" charset="-122"/>
                <a:ea typeface="楷体_GB2312" pitchFamily="49" charset="-122"/>
              </a:rPr>
              <a:t>3</a:t>
            </a:r>
            <a:r>
              <a:rPr lang="zh-CN" altLang="en-US" sz="2000">
                <a:latin typeface="楷体_GB2312" pitchFamily="49" charset="-122"/>
                <a:ea typeface="楷体_GB2312" pitchFamily="49" charset="-122"/>
              </a:rPr>
              <a:t>）积的乘方：</a:t>
            </a:r>
          </a:p>
        </p:txBody>
      </p:sp>
      <p:grpSp>
        <p:nvGrpSpPr>
          <p:cNvPr id="41996" name="Group 16"/>
          <p:cNvGrpSpPr/>
          <p:nvPr/>
        </p:nvGrpSpPr>
        <p:grpSpPr bwMode="auto">
          <a:xfrm>
            <a:off x="3851275" y="2513013"/>
            <a:ext cx="4222750" cy="461962"/>
            <a:chOff x="864" y="2448"/>
            <a:chExt cx="2387" cy="377"/>
          </a:xfrm>
        </p:grpSpPr>
        <p:graphicFrame>
          <p:nvGraphicFramePr>
            <p:cNvPr id="41997" name="Object 17"/>
            <p:cNvGraphicFramePr>
              <a:graphicFrameLocks noChangeAspect="1"/>
            </p:cNvGraphicFramePr>
            <p:nvPr/>
          </p:nvGraphicFramePr>
          <p:xfrm>
            <a:off x="864" y="2496"/>
            <a:ext cx="1104" cy="305"/>
          </p:xfrm>
          <a:graphic>
            <a:graphicData uri="http://schemas.openxmlformats.org/presentationml/2006/ole">
              <mc:AlternateContent xmlns:mc="http://schemas.openxmlformats.org/markup-compatibility/2006">
                <mc:Choice xmlns:v="urn:schemas-microsoft-com:vml" Requires="v">
                  <p:oleObj spid="_x0000_s42032" r:id="rId7" imgW="662940" imgH="391160" progId="Equation.3">
                    <p:embed/>
                  </p:oleObj>
                </mc:Choice>
                <mc:Fallback>
                  <p:oleObj r:id="rId7" imgW="662940" imgH="391160" progId="Equation.3">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4" y="2496"/>
                          <a:ext cx="1104"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1998" name="Rectangle 18"/>
            <p:cNvSpPr>
              <a:spLocks noChangeArrowheads="1"/>
            </p:cNvSpPr>
            <p:nvPr/>
          </p:nvSpPr>
          <p:spPr bwMode="auto">
            <a:xfrm>
              <a:off x="2016" y="2448"/>
              <a:ext cx="1235"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2400">
                  <a:latin typeface="楷体_GB2312" pitchFamily="49" charset="-122"/>
                  <a:ea typeface="楷体_GB2312" pitchFamily="49" charset="-122"/>
                </a:rPr>
                <a:t>(n</a:t>
              </a:r>
              <a:r>
                <a:rPr lang="zh-CN" altLang="en-US" sz="2400">
                  <a:latin typeface="楷体_GB2312" pitchFamily="49" charset="-122"/>
                  <a:ea typeface="楷体_GB2312" pitchFamily="49" charset="-122"/>
                </a:rPr>
                <a:t>是正整数</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a:t>
              </a:r>
            </a:p>
          </p:txBody>
        </p:sp>
      </p:grpSp>
      <p:sp>
        <p:nvSpPr>
          <p:cNvPr id="41999" name="Rectangle 19"/>
          <p:cNvSpPr>
            <a:spLocks noChangeArrowheads="1"/>
          </p:cNvSpPr>
          <p:nvPr/>
        </p:nvSpPr>
        <p:spPr bwMode="auto">
          <a:xfrm>
            <a:off x="614363" y="2944813"/>
            <a:ext cx="2878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zh-CN" altLang="en-US" sz="2000">
                <a:latin typeface="楷体_GB2312" pitchFamily="49" charset="-122"/>
                <a:ea typeface="楷体_GB2312" pitchFamily="49" charset="-122"/>
              </a:rPr>
              <a:t>（</a:t>
            </a:r>
            <a:r>
              <a:rPr lang="en-US" altLang="zh-CN" sz="2000">
                <a:latin typeface="楷体_GB2312" pitchFamily="49" charset="-122"/>
                <a:ea typeface="楷体_GB2312" pitchFamily="49" charset="-122"/>
              </a:rPr>
              <a:t>4</a:t>
            </a:r>
            <a:r>
              <a:rPr lang="zh-CN" altLang="en-US" sz="2000">
                <a:latin typeface="楷体_GB2312" pitchFamily="49" charset="-122"/>
                <a:ea typeface="楷体_GB2312" pitchFamily="49" charset="-122"/>
              </a:rPr>
              <a:t>）同底数幂的除法：</a:t>
            </a:r>
          </a:p>
        </p:txBody>
      </p:sp>
      <p:grpSp>
        <p:nvGrpSpPr>
          <p:cNvPr id="42000" name="Group 20"/>
          <p:cNvGrpSpPr/>
          <p:nvPr/>
        </p:nvGrpSpPr>
        <p:grpSpPr bwMode="auto">
          <a:xfrm>
            <a:off x="3779838" y="2944813"/>
            <a:ext cx="4497387" cy="841375"/>
            <a:chOff x="720" y="3024"/>
            <a:chExt cx="2998" cy="578"/>
          </a:xfrm>
        </p:grpSpPr>
        <p:graphicFrame>
          <p:nvGraphicFramePr>
            <p:cNvPr id="42001" name="Object 21"/>
            <p:cNvGraphicFramePr>
              <a:graphicFrameLocks noChangeAspect="1"/>
            </p:cNvGraphicFramePr>
            <p:nvPr/>
          </p:nvGraphicFramePr>
          <p:xfrm>
            <a:off x="768" y="3024"/>
            <a:ext cx="1296" cy="272"/>
          </p:xfrm>
          <a:graphic>
            <a:graphicData uri="http://schemas.openxmlformats.org/presentationml/2006/ole">
              <mc:AlternateContent xmlns:mc="http://schemas.openxmlformats.org/markup-compatibility/2006">
                <mc:Choice xmlns:v="urn:schemas-microsoft-com:vml" Requires="v">
                  <p:oleObj spid="_x0000_s42033" r:id="rId9" imgW="694055" imgH="461010" progId="Equation.3">
                    <p:embed/>
                  </p:oleObj>
                </mc:Choice>
                <mc:Fallback>
                  <p:oleObj r:id="rId9" imgW="694055" imgH="461010" progId="Equation.3">
                    <p:embed/>
                    <p:pic>
                      <p:nvPicPr>
                        <p:cNvPr id="0" name="Object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8" y="3024"/>
                          <a:ext cx="129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2002" name="Rectangle 22"/>
            <p:cNvSpPr>
              <a:spLocks noChangeArrowheads="1"/>
            </p:cNvSpPr>
            <p:nvPr/>
          </p:nvSpPr>
          <p:spPr bwMode="auto">
            <a:xfrm>
              <a:off x="720" y="3284"/>
              <a:ext cx="2998"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2400">
                  <a:latin typeface="楷体_GB2312" pitchFamily="49" charset="-122"/>
                  <a:ea typeface="楷体_GB2312" pitchFamily="49" charset="-122"/>
                </a:rPr>
                <a:t>( a≠0</a:t>
              </a:r>
              <a:r>
                <a:rPr lang="zh-CN" altLang="en-US" sz="2400">
                  <a:latin typeface="楷体_GB2312" pitchFamily="49" charset="-122"/>
                  <a:ea typeface="楷体_GB2312" pitchFamily="49" charset="-122"/>
                </a:rPr>
                <a:t>，</a:t>
              </a:r>
              <a:r>
                <a:rPr lang="en-US" altLang="zh-CN" sz="2400">
                  <a:latin typeface="楷体_GB2312" pitchFamily="49" charset="-122"/>
                  <a:ea typeface="楷体_GB2312" pitchFamily="49" charset="-122"/>
                </a:rPr>
                <a:t>m,n</a:t>
              </a:r>
              <a:r>
                <a:rPr lang="zh-CN" altLang="en-US" sz="2400">
                  <a:latin typeface="楷体_GB2312" pitchFamily="49" charset="-122"/>
                  <a:ea typeface="楷体_GB2312" pitchFamily="49" charset="-122"/>
                </a:rPr>
                <a:t>是正整数，</a:t>
              </a:r>
              <a:r>
                <a:rPr lang="en-US" altLang="zh-CN" sz="2400" b="1">
                  <a:solidFill>
                    <a:srgbClr val="C00000"/>
                  </a:solidFill>
                  <a:latin typeface="楷体_GB2312" pitchFamily="49" charset="-122"/>
                  <a:ea typeface="楷体_GB2312" pitchFamily="49" charset="-122"/>
                </a:rPr>
                <a:t>m</a:t>
              </a:r>
              <a:r>
                <a:rPr lang="zh-CN" altLang="en-US" sz="2400" b="1">
                  <a:solidFill>
                    <a:srgbClr val="C00000"/>
                  </a:solidFill>
                  <a:latin typeface="楷体_GB2312" pitchFamily="49" charset="-122"/>
                  <a:ea typeface="楷体_GB2312" pitchFamily="49" charset="-122"/>
                </a:rPr>
                <a:t>＞</a:t>
              </a:r>
              <a:r>
                <a:rPr lang="en-US" altLang="zh-CN" sz="2400" b="1">
                  <a:solidFill>
                    <a:srgbClr val="C00000"/>
                  </a:solidFill>
                  <a:latin typeface="楷体_GB2312" pitchFamily="49" charset="-122"/>
                  <a:ea typeface="楷体_GB2312" pitchFamily="49" charset="-122"/>
                </a:rPr>
                <a:t>n</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a:t>
              </a:r>
            </a:p>
          </p:txBody>
        </p:sp>
      </p:grpSp>
      <p:sp>
        <p:nvSpPr>
          <p:cNvPr id="42003" name="Rectangle 23"/>
          <p:cNvSpPr>
            <a:spLocks noChangeArrowheads="1"/>
          </p:cNvSpPr>
          <p:nvPr/>
        </p:nvSpPr>
        <p:spPr bwMode="auto">
          <a:xfrm>
            <a:off x="684213" y="3971925"/>
            <a:ext cx="210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zh-CN" altLang="en-US" sz="2000">
                <a:latin typeface="楷体_GB2312" pitchFamily="49" charset="-122"/>
                <a:ea typeface="楷体_GB2312" pitchFamily="49" charset="-122"/>
              </a:rPr>
              <a:t>（</a:t>
            </a:r>
            <a:r>
              <a:rPr lang="en-US" altLang="zh-CN" sz="2000">
                <a:latin typeface="楷体_GB2312" pitchFamily="49" charset="-122"/>
                <a:ea typeface="楷体_GB2312" pitchFamily="49" charset="-122"/>
              </a:rPr>
              <a:t>5</a:t>
            </a:r>
            <a:r>
              <a:rPr lang="zh-CN" altLang="en-US" sz="2000">
                <a:latin typeface="楷体_GB2312" pitchFamily="49" charset="-122"/>
                <a:ea typeface="楷体_GB2312" pitchFamily="49" charset="-122"/>
              </a:rPr>
              <a:t>）商的乘方：</a:t>
            </a:r>
          </a:p>
        </p:txBody>
      </p:sp>
      <p:grpSp>
        <p:nvGrpSpPr>
          <p:cNvPr id="42004" name="Group 25"/>
          <p:cNvGrpSpPr/>
          <p:nvPr/>
        </p:nvGrpSpPr>
        <p:grpSpPr bwMode="auto">
          <a:xfrm>
            <a:off x="3810000" y="3810000"/>
            <a:ext cx="4195763" cy="633413"/>
            <a:chOff x="768" y="3600"/>
            <a:chExt cx="2305" cy="532"/>
          </a:xfrm>
        </p:grpSpPr>
        <p:graphicFrame>
          <p:nvGraphicFramePr>
            <p:cNvPr id="42005" name="Object 26"/>
            <p:cNvGraphicFramePr>
              <a:graphicFrameLocks noChangeAspect="1"/>
            </p:cNvGraphicFramePr>
            <p:nvPr/>
          </p:nvGraphicFramePr>
          <p:xfrm>
            <a:off x="768" y="3600"/>
            <a:ext cx="864" cy="528"/>
          </p:xfrm>
          <a:graphic>
            <a:graphicData uri="http://schemas.openxmlformats.org/presentationml/2006/ole">
              <mc:AlternateContent xmlns:mc="http://schemas.openxmlformats.org/markup-compatibility/2006">
                <mc:Choice xmlns:v="urn:schemas-microsoft-com:vml" Requires="v">
                  <p:oleObj spid="_x0000_s42034" r:id="rId11" imgW="624840" imgH="480060" progId="Equation.3">
                    <p:embed/>
                  </p:oleObj>
                </mc:Choice>
                <mc:Fallback>
                  <p:oleObj r:id="rId11" imgW="624840" imgH="480060" progId="Equation.3">
                    <p:embed/>
                    <p:pic>
                      <p:nvPicPr>
                        <p:cNvPr id="0" name="Object 2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8" y="3600"/>
                          <a:ext cx="864"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2006" name="Rectangle 27"/>
            <p:cNvSpPr>
              <a:spLocks noChangeArrowheads="1"/>
            </p:cNvSpPr>
            <p:nvPr/>
          </p:nvSpPr>
          <p:spPr bwMode="auto">
            <a:xfrm>
              <a:off x="1872" y="3744"/>
              <a:ext cx="1201"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en-US" altLang="zh-CN" sz="2400">
                  <a:latin typeface="楷体_GB2312" pitchFamily="49" charset="-122"/>
                  <a:ea typeface="楷体_GB2312" pitchFamily="49" charset="-122"/>
                </a:rPr>
                <a:t>(n</a:t>
              </a:r>
              <a:r>
                <a:rPr lang="zh-CN" altLang="en-US" sz="2400">
                  <a:latin typeface="楷体_GB2312" pitchFamily="49" charset="-122"/>
                  <a:ea typeface="楷体_GB2312" pitchFamily="49" charset="-122"/>
                </a:rPr>
                <a:t>是正整数</a:t>
              </a:r>
              <a:r>
                <a:rPr lang="en-US" altLang="zh-CN" sz="2400">
                  <a:latin typeface="楷体_GB2312" pitchFamily="49" charset="-122"/>
                  <a:ea typeface="楷体_GB2312" pitchFamily="49" charset="-122"/>
                </a:rPr>
                <a:t>)</a:t>
              </a:r>
              <a:r>
                <a:rPr lang="zh-CN" altLang="en-US" sz="2400">
                  <a:latin typeface="楷体_GB2312" pitchFamily="49" charset="-122"/>
                  <a:ea typeface="楷体_GB2312" pitchFamily="49" charset="-122"/>
                </a:rPr>
                <a:t>；</a:t>
              </a:r>
            </a:p>
          </p:txBody>
        </p:sp>
      </p:grpSp>
      <p:sp>
        <p:nvSpPr>
          <p:cNvPr id="42007" name="Text Box 2"/>
          <p:cNvSpPr>
            <a:spLocks noChangeArrowheads="1"/>
          </p:cNvSpPr>
          <p:nvPr/>
        </p:nvSpPr>
        <p:spPr bwMode="auto">
          <a:xfrm>
            <a:off x="2695575" y="87313"/>
            <a:ext cx="3810000" cy="922337"/>
          </a:xfrm>
          <a:prstGeom prst="rect">
            <a:avLst/>
          </a:prstGeom>
          <a:noFill/>
          <a:ln>
            <a:noFill/>
          </a:ln>
          <a:effectLst>
            <a:prstShdw prst="shdw17" dist="17961" dir="2700000">
              <a:srgbClr val="375D8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50000"/>
              </a:spcBef>
              <a:buFont typeface="Arial" panose="020B0604020202020204" pitchFamily="34" charset="0"/>
              <a:buNone/>
            </a:pPr>
            <a:r>
              <a:rPr lang="zh-CN" altLang="en-US" sz="5400">
                <a:solidFill>
                  <a:srgbClr val="C00000"/>
                </a:solidFill>
                <a:latin typeface="Calibri" panose="020F0502020204030204"/>
              </a:rPr>
              <a:t>知识回顾</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blinds(horizontal)">
                                      <p:cBhvr>
                                        <p:cTn id="7" dur="500"/>
                                        <p:tgtEl>
                                          <p:spTgt spid="4198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8"/>
                                        </p:tgtEl>
                                        <p:attrNameLst>
                                          <p:attrName>style.visibility</p:attrName>
                                        </p:attrNameLst>
                                      </p:cBhvr>
                                      <p:to>
                                        <p:strVal val="visible"/>
                                      </p:to>
                                    </p:set>
                                    <p:animEffect transition="in" filter="blinds(horizontal)">
                                      <p:cBhvr>
                                        <p:cTn id="12" dur="500"/>
                                        <p:tgtEl>
                                          <p:spTgt spid="4198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2" nodeType="clickEffect">
                                  <p:stCondLst>
                                    <p:cond delay="0"/>
                                  </p:stCondLst>
                                  <p:childTnLst>
                                    <p:set>
                                      <p:cBhvr>
                                        <p:cTn id="16" dur="1" fill="hold">
                                          <p:stCondLst>
                                            <p:cond delay="0"/>
                                          </p:stCondLst>
                                        </p:cTn>
                                        <p:tgtEl>
                                          <p:spTgt spid="41991"/>
                                        </p:tgtEl>
                                        <p:attrNameLst>
                                          <p:attrName>style.visibility</p:attrName>
                                        </p:attrNameLst>
                                      </p:cBhvr>
                                      <p:to>
                                        <p:strVal val="visible"/>
                                      </p:to>
                                    </p:set>
                                    <p:animEffect transition="in" filter="blinds(horizontal)">
                                      <p:cBhvr>
                                        <p:cTn id="17" dur="500"/>
                                        <p:tgtEl>
                                          <p:spTgt spid="4199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92"/>
                                        </p:tgtEl>
                                        <p:attrNameLst>
                                          <p:attrName>style.visibility</p:attrName>
                                        </p:attrNameLst>
                                      </p:cBhvr>
                                      <p:to>
                                        <p:strVal val="visible"/>
                                      </p:to>
                                    </p:set>
                                    <p:animEffect transition="in" filter="blinds(horizontal)">
                                      <p:cBhvr>
                                        <p:cTn id="22" dur="500"/>
                                        <p:tgtEl>
                                          <p:spTgt spid="4199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3" nodeType="clickEffect">
                                  <p:stCondLst>
                                    <p:cond delay="0"/>
                                  </p:stCondLst>
                                  <p:childTnLst>
                                    <p:set>
                                      <p:cBhvr>
                                        <p:cTn id="26" dur="1" fill="hold">
                                          <p:stCondLst>
                                            <p:cond delay="0"/>
                                          </p:stCondLst>
                                        </p:cTn>
                                        <p:tgtEl>
                                          <p:spTgt spid="41995"/>
                                        </p:tgtEl>
                                        <p:attrNameLst>
                                          <p:attrName>style.visibility</p:attrName>
                                        </p:attrNameLst>
                                      </p:cBhvr>
                                      <p:to>
                                        <p:strVal val="visible"/>
                                      </p:to>
                                    </p:set>
                                    <p:animEffect transition="in" filter="blinds(horizontal)">
                                      <p:cBhvr>
                                        <p:cTn id="27" dur="500"/>
                                        <p:tgtEl>
                                          <p:spTgt spid="4199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1996"/>
                                        </p:tgtEl>
                                        <p:attrNameLst>
                                          <p:attrName>style.visibility</p:attrName>
                                        </p:attrNameLst>
                                      </p:cBhvr>
                                      <p:to>
                                        <p:strVal val="visible"/>
                                      </p:to>
                                    </p:set>
                                    <p:animEffect transition="in" filter="blinds(horizontal)">
                                      <p:cBhvr>
                                        <p:cTn id="32" dur="500"/>
                                        <p:tgtEl>
                                          <p:spTgt spid="4199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4" nodeType="clickEffect">
                                  <p:stCondLst>
                                    <p:cond delay="0"/>
                                  </p:stCondLst>
                                  <p:childTnLst>
                                    <p:set>
                                      <p:cBhvr>
                                        <p:cTn id="36" dur="1" fill="hold">
                                          <p:stCondLst>
                                            <p:cond delay="0"/>
                                          </p:stCondLst>
                                        </p:cTn>
                                        <p:tgtEl>
                                          <p:spTgt spid="41999"/>
                                        </p:tgtEl>
                                        <p:attrNameLst>
                                          <p:attrName>style.visibility</p:attrName>
                                        </p:attrNameLst>
                                      </p:cBhvr>
                                      <p:to>
                                        <p:strVal val="visible"/>
                                      </p:to>
                                    </p:set>
                                    <p:animEffect transition="in" filter="blinds(horizontal)">
                                      <p:cBhvr>
                                        <p:cTn id="37" dur="500"/>
                                        <p:tgtEl>
                                          <p:spTgt spid="4199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2000"/>
                                        </p:tgtEl>
                                        <p:attrNameLst>
                                          <p:attrName>style.visibility</p:attrName>
                                        </p:attrNameLst>
                                      </p:cBhvr>
                                      <p:to>
                                        <p:strVal val="visible"/>
                                      </p:to>
                                    </p:set>
                                    <p:animEffect transition="in" filter="blinds(horizontal)">
                                      <p:cBhvr>
                                        <p:cTn id="42" dur="500"/>
                                        <p:tgtEl>
                                          <p:spTgt spid="4200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5" nodeType="clickEffect">
                                  <p:stCondLst>
                                    <p:cond delay="0"/>
                                  </p:stCondLst>
                                  <p:childTnLst>
                                    <p:set>
                                      <p:cBhvr>
                                        <p:cTn id="46" dur="1" fill="hold">
                                          <p:stCondLst>
                                            <p:cond delay="0"/>
                                          </p:stCondLst>
                                        </p:cTn>
                                        <p:tgtEl>
                                          <p:spTgt spid="42003"/>
                                        </p:tgtEl>
                                        <p:attrNameLst>
                                          <p:attrName>style.visibility</p:attrName>
                                        </p:attrNameLst>
                                      </p:cBhvr>
                                      <p:to>
                                        <p:strVal val="visible"/>
                                      </p:to>
                                    </p:set>
                                    <p:animEffect transition="in" filter="blinds(horizontal)">
                                      <p:cBhvr>
                                        <p:cTn id="47" dur="500"/>
                                        <p:tgtEl>
                                          <p:spTgt spid="4200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2004"/>
                                        </p:tgtEl>
                                        <p:attrNameLst>
                                          <p:attrName>style.visibility</p:attrName>
                                        </p:attrNameLst>
                                      </p:cBhvr>
                                      <p:to>
                                        <p:strVal val="visible"/>
                                      </p:to>
                                    </p:set>
                                    <p:animEffect transition="in" filter="blinds(horizontal)">
                                      <p:cBhvr>
                                        <p:cTn id="52" dur="500"/>
                                        <p:tgtEl>
                                          <p:spTgt spid="42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utoUpdateAnimBg="0"/>
      <p:bldP spid="41991" grpId="1" animBg="1"/>
      <p:bldP spid="41991" grpId="2" autoUpdateAnimBg="0"/>
      <p:bldP spid="41995" grpId="2" animBg="1"/>
      <p:bldP spid="41995" grpId="3" autoUpdateAnimBg="0"/>
      <p:bldP spid="41999" grpId="3" animBg="1"/>
      <p:bldP spid="41999" grpId="4" autoUpdateAnimBg="0"/>
      <p:bldP spid="42003" grpId="4" animBg="1"/>
      <p:bldP spid="42003" grpId="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5"/>
          <p:cNvSpPr>
            <a:spLocks noChangeArrowheads="1"/>
          </p:cNvSpPr>
          <p:nvPr/>
        </p:nvSpPr>
        <p:spPr bwMode="auto">
          <a:xfrm>
            <a:off x="914400" y="1355725"/>
            <a:ext cx="7186613"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zh-CN" altLang="en-US" sz="3200">
                <a:latin typeface="楷体_GB2312" pitchFamily="49" charset="-122"/>
                <a:ea typeface="楷体_GB2312" pitchFamily="49" charset="-122"/>
              </a:rPr>
              <a:t>  </a:t>
            </a:r>
          </a:p>
          <a:p>
            <a:r>
              <a:rPr lang="zh-CN" altLang="en-US" sz="3200">
                <a:latin typeface="楷体_GB2312" pitchFamily="49" charset="-122"/>
                <a:ea typeface="楷体_GB2312" pitchFamily="49" charset="-122"/>
              </a:rPr>
              <a:t>在同底数幂的除法公式时，</a:t>
            </a:r>
          </a:p>
          <a:p>
            <a:r>
              <a:rPr lang="zh-CN" altLang="en-US" sz="3200">
                <a:latin typeface="楷体_GB2312" pitchFamily="49" charset="-122"/>
                <a:ea typeface="楷体_GB2312" pitchFamily="49" charset="-122"/>
              </a:rPr>
              <a:t>有一个附加条件：</a:t>
            </a:r>
            <a:r>
              <a:rPr lang="en-US" altLang="zh-CN" sz="3200" i="1">
                <a:solidFill>
                  <a:srgbClr val="C00000"/>
                </a:solidFill>
                <a:latin typeface="楷体_GB2312" pitchFamily="49" charset="-122"/>
                <a:ea typeface="楷体_GB2312" pitchFamily="49" charset="-122"/>
              </a:rPr>
              <a:t>m</a:t>
            </a:r>
            <a:r>
              <a:rPr lang="zh-CN" altLang="en-US" sz="3200">
                <a:solidFill>
                  <a:srgbClr val="C00000"/>
                </a:solidFill>
                <a:latin typeface="楷体_GB2312" pitchFamily="49" charset="-122"/>
                <a:ea typeface="楷体_GB2312" pitchFamily="49" charset="-122"/>
              </a:rPr>
              <a:t>＞</a:t>
            </a:r>
            <a:r>
              <a:rPr lang="en-US" altLang="zh-CN" sz="3200" i="1">
                <a:solidFill>
                  <a:srgbClr val="C00000"/>
                </a:solidFill>
                <a:latin typeface="楷体_GB2312" pitchFamily="49" charset="-122"/>
                <a:ea typeface="楷体_GB2312" pitchFamily="49" charset="-122"/>
              </a:rPr>
              <a:t>n</a:t>
            </a:r>
            <a:r>
              <a:rPr lang="zh-CN" altLang="en-US" sz="3200">
                <a:latin typeface="楷体_GB2312" pitchFamily="49" charset="-122"/>
                <a:ea typeface="楷体_GB2312" pitchFamily="49" charset="-122"/>
              </a:rPr>
              <a:t>，</a:t>
            </a:r>
          </a:p>
          <a:p>
            <a:r>
              <a:rPr lang="zh-CN" altLang="en-US" sz="3200">
                <a:latin typeface="楷体_GB2312" pitchFamily="49" charset="-122"/>
                <a:ea typeface="楷体_GB2312" pitchFamily="49" charset="-122"/>
              </a:rPr>
              <a:t> 思考：当</a:t>
            </a:r>
            <a:r>
              <a:rPr lang="en-US" altLang="zh-CN" sz="3200" i="1">
                <a:solidFill>
                  <a:srgbClr val="C00000"/>
                </a:solidFill>
                <a:latin typeface="楷体_GB2312" pitchFamily="49" charset="-122"/>
                <a:ea typeface="楷体_GB2312" pitchFamily="49" charset="-122"/>
              </a:rPr>
              <a:t>m </a:t>
            </a:r>
            <a:r>
              <a:rPr lang="en-US" altLang="zh-CN" sz="3200">
                <a:solidFill>
                  <a:srgbClr val="C00000"/>
                </a:solidFill>
                <a:latin typeface="楷体_GB2312" pitchFamily="49" charset="-122"/>
                <a:ea typeface="楷体_GB2312" pitchFamily="49" charset="-122"/>
              </a:rPr>
              <a:t>= </a:t>
            </a:r>
            <a:r>
              <a:rPr lang="en-US" altLang="zh-CN" sz="3200" i="1">
                <a:solidFill>
                  <a:srgbClr val="C00000"/>
                </a:solidFill>
                <a:latin typeface="楷体_GB2312" pitchFamily="49" charset="-122"/>
                <a:ea typeface="楷体_GB2312" pitchFamily="49" charset="-122"/>
              </a:rPr>
              <a:t>n</a:t>
            </a:r>
            <a:r>
              <a:rPr lang="zh-CN" altLang="en-US" sz="3200">
                <a:latin typeface="楷体_GB2312" pitchFamily="49" charset="-122"/>
                <a:ea typeface="楷体_GB2312" pitchFamily="49" charset="-122"/>
              </a:rPr>
              <a:t>或</a:t>
            </a:r>
            <a:r>
              <a:rPr lang="en-US" altLang="zh-CN" sz="3200" i="1">
                <a:solidFill>
                  <a:srgbClr val="C00000"/>
                </a:solidFill>
                <a:latin typeface="楷体_GB2312" pitchFamily="49" charset="-122"/>
                <a:ea typeface="楷体_GB2312" pitchFamily="49" charset="-122"/>
              </a:rPr>
              <a:t>m</a:t>
            </a:r>
            <a:r>
              <a:rPr lang="zh-CN" altLang="en-US" sz="3200">
                <a:solidFill>
                  <a:srgbClr val="C00000"/>
                </a:solidFill>
                <a:latin typeface="楷体_GB2312" pitchFamily="49" charset="-122"/>
                <a:ea typeface="楷体_GB2312" pitchFamily="49" charset="-122"/>
              </a:rPr>
              <a:t>＜</a:t>
            </a:r>
            <a:r>
              <a:rPr lang="en-US" altLang="zh-CN" sz="3200" i="1">
                <a:solidFill>
                  <a:srgbClr val="C00000"/>
                </a:solidFill>
                <a:latin typeface="楷体_GB2312" pitchFamily="49" charset="-122"/>
                <a:ea typeface="楷体_GB2312" pitchFamily="49" charset="-122"/>
              </a:rPr>
              <a:t>n</a:t>
            </a:r>
            <a:r>
              <a:rPr lang="zh-CN" altLang="en-US" sz="3200">
                <a:latin typeface="楷体_GB2312" pitchFamily="49" charset="-122"/>
                <a:ea typeface="楷体_GB2312" pitchFamily="49" charset="-122"/>
              </a:rPr>
              <a:t>时，情况怎样呢？</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标题 112641"/>
          <p:cNvSpPr>
            <a:spLocks noGrp="1" noChangeArrowheads="1"/>
          </p:cNvSpPr>
          <p:nvPr>
            <p:ph type="title"/>
          </p:nvPr>
        </p:nvSpPr>
        <p:spPr>
          <a:xfrm>
            <a:off x="3348038" y="50800"/>
            <a:ext cx="3384550" cy="793750"/>
          </a:xfrm>
          <a:prstGeom prst="horizontalScroll">
            <a:avLst>
              <a:gd name="adj" fmla="val 12500"/>
            </a:avLst>
          </a:prstGeom>
          <a:solidFill>
            <a:schemeClr val="bg1"/>
          </a:solidFill>
          <a:ln algn="ctr">
            <a:solidFill>
              <a:schemeClr val="tx1"/>
            </a:solidFill>
            <a:round/>
          </a:ln>
        </p:spPr>
        <p:txBody>
          <a:bodyPr/>
          <a:lstStyle/>
          <a:p>
            <a:pPr eaLnBrk="1" hangingPunct="1"/>
            <a:r>
              <a:rPr lang="zh-CN" altLang="en-US" sz="3600" dirty="0">
                <a:solidFill>
                  <a:srgbClr val="FF00FF"/>
                </a:solidFill>
                <a:effectLst>
                  <a:outerShdw blurRad="38100" dist="38100" dir="2700000" algn="tl">
                    <a:srgbClr val="C0C0C0"/>
                  </a:outerShdw>
                </a:effectLst>
                <a:latin typeface="宋体" panose="02010600030101010101" pitchFamily="2" charset="-122"/>
                <a:ea typeface="宋体" panose="02010600030101010101" pitchFamily="2" charset="-122"/>
              </a:rPr>
              <a:t>验证猜想：</a:t>
            </a:r>
          </a:p>
        </p:txBody>
      </p:sp>
      <p:sp>
        <p:nvSpPr>
          <p:cNvPr id="44035" name="矩形 112642"/>
          <p:cNvSpPr>
            <a:spLocks noChangeArrowheads="1"/>
          </p:cNvSpPr>
          <p:nvPr/>
        </p:nvSpPr>
        <p:spPr bwMode="auto">
          <a:xfrm>
            <a:off x="1403350" y="869950"/>
            <a:ext cx="7200900" cy="4654550"/>
          </a:xfrm>
          <a:prstGeom prst="rect">
            <a:avLst/>
          </a:prstGeom>
          <a:noFill/>
          <a:ln w="9525" algn="ctr">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marL="342900" indent="-342900">
              <a:lnSpc>
                <a:spcPct val="130000"/>
              </a:lnSpc>
              <a:tabLst>
                <a:tab pos="228600" algn="l"/>
              </a:tabLst>
            </a:pPr>
            <a:r>
              <a:rPr lang="en-US" altLang="zh-CN" sz="3200" b="1" dirty="0">
                <a:solidFill>
                  <a:srgbClr val="3333FF"/>
                </a:solidFill>
                <a:latin typeface="Calibri" panose="020F0502020204030204"/>
              </a:rPr>
              <a:t> 1.</a:t>
            </a:r>
            <a:r>
              <a:rPr lang="en-US" altLang="zh-CN" sz="3200" b="1" dirty="0">
                <a:solidFill>
                  <a:srgbClr val="CC0000"/>
                </a:solidFill>
                <a:latin typeface="Calibri" panose="020F0502020204030204"/>
              </a:rPr>
              <a:t>    </a:t>
            </a:r>
            <a:r>
              <a:rPr lang="en-US" altLang="zh-CN" sz="2800" b="1" dirty="0">
                <a:solidFill>
                  <a:srgbClr val="3333FF"/>
                </a:solidFill>
                <a:latin typeface="Times New Roman" panose="02020603050405020304" pitchFamily="18" charset="0"/>
              </a:rPr>
              <a:t>5</a:t>
            </a:r>
            <a:r>
              <a:rPr lang="en-US" altLang="zh-CN" sz="2800" b="1" baseline="30000" dirty="0">
                <a:solidFill>
                  <a:srgbClr val="3333FF"/>
                </a:solidFill>
                <a:latin typeface="Times New Roman" panose="02020603050405020304" pitchFamily="18" charset="0"/>
              </a:rPr>
              <a:t>2</a:t>
            </a:r>
            <a:r>
              <a:rPr lang="en-US" altLang="zh-CN" sz="2800" b="1" dirty="0">
                <a:solidFill>
                  <a:srgbClr val="3333FF"/>
                </a:solidFill>
                <a:latin typeface="宋体" panose="02010600030101010101" pitchFamily="2" charset="-122"/>
              </a:rPr>
              <a:t>÷</a:t>
            </a:r>
            <a:r>
              <a:rPr lang="en-US" altLang="zh-CN" sz="2800" b="1" dirty="0">
                <a:solidFill>
                  <a:srgbClr val="3333FF"/>
                </a:solidFill>
                <a:latin typeface="Times New Roman" panose="02020603050405020304" pitchFamily="18" charset="0"/>
              </a:rPr>
              <a:t>5</a:t>
            </a:r>
            <a:r>
              <a:rPr lang="en-US" altLang="zh-CN" sz="2800" b="1" baseline="30000" dirty="0">
                <a:solidFill>
                  <a:srgbClr val="3333FF"/>
                </a:solidFill>
                <a:latin typeface="Times New Roman" panose="02020603050405020304" pitchFamily="18" charset="0"/>
              </a:rPr>
              <a:t>2</a:t>
            </a:r>
          </a:p>
          <a:p>
            <a:pPr marL="342900" indent="-342900" eaLnBrk="0" hangingPunct="0">
              <a:lnSpc>
                <a:spcPct val="130000"/>
              </a:lnSpc>
              <a:tabLst>
                <a:tab pos="228600" algn="l"/>
              </a:tabLst>
            </a:pPr>
            <a:r>
              <a:rPr lang="en-US" altLang="zh-CN" sz="2800" b="1" dirty="0">
                <a:solidFill>
                  <a:srgbClr val="3333FF"/>
                </a:solidFill>
                <a:latin typeface="Times New Roman" panose="02020603050405020304" pitchFamily="18" charset="0"/>
              </a:rPr>
              <a:t> </a:t>
            </a:r>
            <a:r>
              <a:rPr lang="en-US" altLang="zh-CN" sz="3200" b="1" dirty="0">
                <a:solidFill>
                  <a:srgbClr val="3333FF"/>
                </a:solidFill>
                <a:latin typeface="Times New Roman" panose="02020603050405020304" pitchFamily="18" charset="0"/>
              </a:rPr>
              <a:t>2.</a:t>
            </a:r>
            <a:r>
              <a:rPr lang="en-US" altLang="zh-CN" sz="2800" b="1" dirty="0">
                <a:solidFill>
                  <a:srgbClr val="3333FF"/>
                </a:solidFill>
                <a:latin typeface="Times New Roman" panose="02020603050405020304" pitchFamily="18" charset="0"/>
              </a:rPr>
              <a:t>   10</a:t>
            </a:r>
            <a:r>
              <a:rPr lang="en-US" altLang="zh-CN" sz="2800" b="1" baseline="30000" dirty="0">
                <a:solidFill>
                  <a:srgbClr val="3333FF"/>
                </a:solidFill>
                <a:latin typeface="Times New Roman" panose="02020603050405020304" pitchFamily="18" charset="0"/>
              </a:rPr>
              <a:t>3</a:t>
            </a:r>
            <a:r>
              <a:rPr lang="en-US" altLang="zh-CN" sz="2800" b="1" dirty="0">
                <a:solidFill>
                  <a:srgbClr val="3333FF"/>
                </a:solidFill>
                <a:latin typeface="宋体" panose="02010600030101010101" pitchFamily="2" charset="-122"/>
              </a:rPr>
              <a:t>÷</a:t>
            </a:r>
            <a:r>
              <a:rPr lang="en-US" altLang="zh-CN" sz="2800" b="1" dirty="0">
                <a:solidFill>
                  <a:srgbClr val="3333FF"/>
                </a:solidFill>
                <a:latin typeface="Times New Roman" panose="02020603050405020304" pitchFamily="18" charset="0"/>
              </a:rPr>
              <a:t>10</a:t>
            </a:r>
            <a:r>
              <a:rPr lang="en-US" altLang="zh-CN" sz="2800" b="1" baseline="30000" dirty="0">
                <a:solidFill>
                  <a:srgbClr val="3333FF"/>
                </a:solidFill>
                <a:latin typeface="Times New Roman" panose="02020603050405020304" pitchFamily="18" charset="0"/>
              </a:rPr>
              <a:t>3</a:t>
            </a:r>
          </a:p>
          <a:p>
            <a:pPr marL="342900" indent="-342900" eaLnBrk="0" hangingPunct="0">
              <a:lnSpc>
                <a:spcPct val="130000"/>
              </a:lnSpc>
              <a:tabLst>
                <a:tab pos="228600" algn="l"/>
              </a:tabLst>
            </a:pPr>
            <a:r>
              <a:rPr lang="en-US" altLang="zh-CN" sz="3200" b="1" dirty="0">
                <a:solidFill>
                  <a:srgbClr val="3333FF"/>
                </a:solidFill>
                <a:latin typeface="Times New Roman" panose="02020603050405020304" pitchFamily="18" charset="0"/>
              </a:rPr>
              <a:t> 3.</a:t>
            </a:r>
            <a:r>
              <a:rPr lang="en-US" altLang="zh-CN" sz="2800" b="1" dirty="0">
                <a:solidFill>
                  <a:srgbClr val="3333FF"/>
                </a:solidFill>
                <a:latin typeface="Times New Roman" panose="02020603050405020304" pitchFamily="18" charset="0"/>
              </a:rPr>
              <a:t>    a</a:t>
            </a:r>
            <a:r>
              <a:rPr lang="en-US" altLang="zh-CN" sz="2800" b="1" baseline="30000" dirty="0">
                <a:solidFill>
                  <a:srgbClr val="3333FF"/>
                </a:solidFill>
                <a:latin typeface="Times New Roman" panose="02020603050405020304" pitchFamily="18" charset="0"/>
              </a:rPr>
              <a:t>5</a:t>
            </a:r>
            <a:r>
              <a:rPr lang="en-US" altLang="zh-CN" sz="2800" b="1" dirty="0">
                <a:solidFill>
                  <a:srgbClr val="3333FF"/>
                </a:solidFill>
                <a:latin typeface="Calibri" panose="020F0502020204030204"/>
              </a:rPr>
              <a:t>÷</a:t>
            </a:r>
            <a:r>
              <a:rPr lang="en-US" altLang="zh-CN" sz="2800" b="1" dirty="0">
                <a:solidFill>
                  <a:srgbClr val="3333FF"/>
                </a:solidFill>
                <a:latin typeface="Times New Roman" panose="02020603050405020304" pitchFamily="18" charset="0"/>
              </a:rPr>
              <a:t>a</a:t>
            </a:r>
            <a:r>
              <a:rPr lang="en-US" altLang="zh-CN" sz="2800" b="1" baseline="30000" dirty="0">
                <a:solidFill>
                  <a:srgbClr val="3333FF"/>
                </a:solidFill>
                <a:latin typeface="Times New Roman" panose="02020603050405020304" pitchFamily="18" charset="0"/>
              </a:rPr>
              <a:t>5</a:t>
            </a:r>
          </a:p>
          <a:p>
            <a:pPr marL="342900" indent="-342900" eaLnBrk="0" hangingPunct="0">
              <a:lnSpc>
                <a:spcPct val="130000"/>
              </a:lnSpc>
              <a:tabLst>
                <a:tab pos="228600" algn="l"/>
              </a:tabLst>
            </a:pPr>
            <a:r>
              <a:rPr lang="zh-CN" altLang="en-US" sz="2400" b="1" dirty="0">
                <a:solidFill>
                  <a:srgbClr val="FF0066"/>
                </a:solidFill>
                <a:latin typeface="Calibri" panose="020F0502020204030204"/>
              </a:rPr>
              <a:t>要求：</a:t>
            </a:r>
          </a:p>
          <a:p>
            <a:pPr marL="342900" indent="-342900">
              <a:tabLst>
                <a:tab pos="228600" algn="l"/>
              </a:tabLst>
            </a:pPr>
            <a:r>
              <a:rPr lang="en-US" altLang="zh-CN" sz="2000" b="1" dirty="0">
                <a:solidFill>
                  <a:srgbClr val="000000"/>
                </a:solidFill>
                <a:latin typeface="Calibri" panose="020F0502020204030204"/>
              </a:rPr>
              <a:t>1.</a:t>
            </a:r>
            <a:r>
              <a:rPr lang="zh-CN" altLang="en-US" sz="2000" b="1" dirty="0">
                <a:solidFill>
                  <a:srgbClr val="000000"/>
                </a:solidFill>
                <a:latin typeface="Calibri" panose="020F0502020204030204"/>
              </a:rPr>
              <a:t>请每一小队的队员用除法运算计算，队长用同底数幂相除的法则计算。</a:t>
            </a:r>
          </a:p>
          <a:p>
            <a:pPr marL="342900" indent="-342900">
              <a:tabLst>
                <a:tab pos="228600" algn="l"/>
              </a:tabLst>
            </a:pPr>
            <a:r>
              <a:rPr lang="en-US" altLang="zh-CN" sz="2000" b="1" dirty="0">
                <a:solidFill>
                  <a:srgbClr val="000000"/>
                </a:solidFill>
                <a:latin typeface="Calibri" panose="020F0502020204030204"/>
              </a:rPr>
              <a:t>2. </a:t>
            </a:r>
            <a:r>
              <a:rPr lang="zh-CN" altLang="en-US" sz="2000" b="1" dirty="0">
                <a:solidFill>
                  <a:srgbClr val="000000"/>
                </a:solidFill>
                <a:latin typeface="Calibri" panose="020F0502020204030204"/>
              </a:rPr>
              <a:t>对照你们计算的结果，每一小队汇报你们发现的结论。</a:t>
            </a:r>
          </a:p>
          <a:p>
            <a:pPr marL="342900" indent="-342900">
              <a:tabLst>
                <a:tab pos="228600" algn="l"/>
              </a:tabLst>
            </a:pPr>
            <a:r>
              <a:rPr lang="en-US" altLang="zh-CN" sz="2000" b="1" dirty="0">
                <a:solidFill>
                  <a:srgbClr val="000000"/>
                </a:solidFill>
                <a:latin typeface="Calibri" panose="020F0502020204030204"/>
              </a:rPr>
              <a:t>3. </a:t>
            </a:r>
            <a:r>
              <a:rPr lang="zh-CN" altLang="en-US" sz="2000" b="1" dirty="0">
                <a:solidFill>
                  <a:srgbClr val="000000"/>
                </a:solidFill>
                <a:latin typeface="Calibri" panose="020F0502020204030204"/>
              </a:rPr>
              <a:t>你能用一个公式表达这一发现吗？</a:t>
            </a:r>
          </a:p>
          <a:p>
            <a:pPr marL="342900" indent="-342900">
              <a:spcBef>
                <a:spcPct val="20000"/>
              </a:spcBef>
              <a:buFont typeface="Arial" panose="020B0604020202020204" pitchFamily="34" charset="0"/>
              <a:buChar char="•"/>
              <a:tabLst>
                <a:tab pos="228600" algn="l"/>
              </a:tabLst>
            </a:pPr>
            <a:endParaRPr lang="zh-CN" altLang="en-US" sz="2000" b="1" dirty="0">
              <a:solidFill>
                <a:srgbClr val="000000"/>
              </a:solidFill>
              <a:latin typeface="Calibri" panose="020F0502020204030204"/>
            </a:endParaRPr>
          </a:p>
          <a:p>
            <a:pPr marL="342900" indent="-342900" eaLnBrk="0" hangingPunct="0">
              <a:lnSpc>
                <a:spcPct val="130000"/>
              </a:lnSpc>
              <a:tabLst>
                <a:tab pos="228600" algn="l"/>
              </a:tabLst>
            </a:pPr>
            <a:r>
              <a:rPr lang="zh-CN" altLang="en-US" sz="2800" b="1" dirty="0">
                <a:solidFill>
                  <a:srgbClr val="3333FF"/>
                </a:solidFill>
                <a:latin typeface="Calibri" panose="020F0502020204030204"/>
              </a:rPr>
              <a:t>  </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04800" y="115888"/>
            <a:ext cx="81549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zh-CN" altLang="en-GB" sz="3200" b="1" dirty="0">
                <a:solidFill>
                  <a:srgbClr val="CC0099"/>
                </a:solidFill>
                <a:latin typeface="隶书" panose="02010509060101010101" charset="-122"/>
                <a:ea typeface="隶书" panose="02010509060101010101" charset="-122"/>
              </a:rPr>
              <a:t>探索</a:t>
            </a:r>
            <a:r>
              <a:rPr lang="en-GB" altLang="zh-CN" sz="3200" b="1" dirty="0">
                <a:solidFill>
                  <a:srgbClr val="CC0099"/>
                </a:solidFill>
                <a:latin typeface="隶书" panose="02010509060101010101" charset="-122"/>
                <a:ea typeface="隶书" panose="02010509060101010101" charset="-122"/>
              </a:rPr>
              <a:t>1</a:t>
            </a:r>
            <a:r>
              <a:rPr lang="zh-CN" altLang="en-GB" sz="3200" b="1" dirty="0">
                <a:solidFill>
                  <a:srgbClr val="CC0099"/>
                </a:solidFill>
                <a:latin typeface="隶书" panose="02010509060101010101" charset="-122"/>
                <a:ea typeface="隶书" panose="02010509060101010101" charset="-122"/>
              </a:rPr>
              <a:t>：</a:t>
            </a:r>
            <a:r>
              <a:rPr lang="zh-CN" altLang="en-US" sz="3600" b="1" dirty="0">
                <a:solidFill>
                  <a:srgbClr val="FF0000"/>
                </a:solidFill>
                <a:latin typeface="Calibri" panose="020F0502020204030204"/>
                <a:ea typeface="楷体_GB2312" pitchFamily="49" charset="-122"/>
              </a:rPr>
              <a:t>零指数幂的意义</a:t>
            </a:r>
            <a:r>
              <a:rPr lang="en-US" altLang="zh-CN" sz="3600" b="1" dirty="0">
                <a:solidFill>
                  <a:srgbClr val="FF0000"/>
                </a:solidFill>
                <a:latin typeface="Calibri" panose="020F0502020204030204"/>
                <a:ea typeface="楷体_GB2312" pitchFamily="49" charset="-122"/>
              </a:rPr>
              <a:t>,</a:t>
            </a:r>
            <a:r>
              <a:rPr lang="zh-CN" altLang="en-GB" sz="3600" b="1" dirty="0">
                <a:solidFill>
                  <a:srgbClr val="FF0000"/>
                </a:solidFill>
                <a:latin typeface="Calibri" panose="020F0502020204030204"/>
                <a:ea typeface="楷体_GB2312" pitchFamily="49" charset="-122"/>
              </a:rPr>
              <a:t>若</a:t>
            </a:r>
            <a:r>
              <a:rPr lang="en-GB" altLang="zh-CN" sz="3600" b="1" dirty="0">
                <a:solidFill>
                  <a:srgbClr val="FF0000"/>
                </a:solidFill>
                <a:latin typeface="Calibri" panose="020F0502020204030204"/>
                <a:ea typeface="楷体_GB2312" pitchFamily="49" charset="-122"/>
              </a:rPr>
              <a:t>m=n</a:t>
            </a:r>
            <a:r>
              <a:rPr lang="zh-CN" altLang="en-GB" sz="3600" b="1" dirty="0">
                <a:solidFill>
                  <a:srgbClr val="FF0000"/>
                </a:solidFill>
                <a:latin typeface="Calibri" panose="020F0502020204030204"/>
                <a:ea typeface="楷体_GB2312" pitchFamily="49" charset="-122"/>
              </a:rPr>
              <a:t>，</a:t>
            </a:r>
            <a:r>
              <a:rPr lang="zh-CN" altLang="en-US" sz="3600" b="1" dirty="0">
                <a:solidFill>
                  <a:srgbClr val="FF0000"/>
                </a:solidFill>
                <a:latin typeface="Calibri" panose="020F0502020204030204"/>
                <a:ea typeface="楷体_GB2312" pitchFamily="49" charset="-122"/>
              </a:rPr>
              <a:t> </a:t>
            </a:r>
            <a:r>
              <a:rPr lang="zh-CN" altLang="en-GB" sz="3600" b="1" dirty="0">
                <a:solidFill>
                  <a:srgbClr val="FF0000"/>
                </a:solidFill>
                <a:latin typeface="Calibri" panose="020F0502020204030204"/>
                <a:ea typeface="楷体_GB2312" pitchFamily="49" charset="-122"/>
              </a:rPr>
              <a:t> </a:t>
            </a:r>
          </a:p>
        </p:txBody>
      </p:sp>
      <p:graphicFrame>
        <p:nvGraphicFramePr>
          <p:cNvPr id="45059" name="Object 3"/>
          <p:cNvGraphicFramePr>
            <a:graphicFrameLocks noChangeAspect="1"/>
          </p:cNvGraphicFramePr>
          <p:nvPr/>
        </p:nvGraphicFramePr>
        <p:xfrm>
          <a:off x="611188" y="1436688"/>
          <a:ext cx="2665412" cy="346075"/>
        </p:xfrm>
        <a:graphic>
          <a:graphicData uri="http://schemas.openxmlformats.org/presentationml/2006/ole">
            <mc:AlternateContent xmlns:mc="http://schemas.openxmlformats.org/markup-compatibility/2006">
              <mc:Choice xmlns:v="urn:schemas-microsoft-com:vml" Requires="v">
                <p:oleObj spid="_x0000_s45125" r:id="rId4" imgW="791845" imgH="503555" progId="Equation.3">
                  <p:embed/>
                </p:oleObj>
              </mc:Choice>
              <mc:Fallback>
                <p:oleObj r:id="rId4" imgW="791845" imgH="503555"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436688"/>
                        <a:ext cx="26654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5060" name="Object 4"/>
          <p:cNvGraphicFramePr>
            <a:graphicFrameLocks noChangeAspect="1"/>
          </p:cNvGraphicFramePr>
          <p:nvPr/>
        </p:nvGraphicFramePr>
        <p:xfrm>
          <a:off x="4419600" y="1384300"/>
          <a:ext cx="1665288" cy="350838"/>
        </p:xfrm>
        <a:graphic>
          <a:graphicData uri="http://schemas.openxmlformats.org/presentationml/2006/ole">
            <mc:AlternateContent xmlns:mc="http://schemas.openxmlformats.org/markup-compatibility/2006">
              <mc:Choice xmlns:v="urn:schemas-microsoft-com:vml" Requires="v">
                <p:oleObj spid="_x0000_s45126" r:id="rId6" imgW="523240" imgH="339725" progId="Equation.3">
                  <p:embed/>
                </p:oleObj>
              </mc:Choice>
              <mc:Fallback>
                <p:oleObj r:id="rId6" imgW="523240" imgH="339725"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1384300"/>
                        <a:ext cx="16652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5061" name="Object 5"/>
          <p:cNvGraphicFramePr>
            <a:graphicFrameLocks noChangeAspect="1"/>
          </p:cNvGraphicFramePr>
          <p:nvPr/>
        </p:nvGraphicFramePr>
        <p:xfrm>
          <a:off x="611188" y="2032000"/>
          <a:ext cx="2806700" cy="293688"/>
        </p:xfrm>
        <a:graphic>
          <a:graphicData uri="http://schemas.openxmlformats.org/presentationml/2006/ole">
            <mc:AlternateContent xmlns:mc="http://schemas.openxmlformats.org/markup-compatibility/2006">
              <mc:Choice xmlns:v="urn:schemas-microsoft-com:vml" Requires="v">
                <p:oleObj spid="_x0000_s45127" r:id="rId8" imgW="1024255" imgH="525780" progId="Equation.3">
                  <p:embed/>
                </p:oleObj>
              </mc:Choice>
              <mc:Fallback>
                <p:oleObj r:id="rId8" imgW="1024255" imgH="52578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188" y="2032000"/>
                        <a:ext cx="2806700"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5062" name="Object 6"/>
          <p:cNvGraphicFramePr>
            <a:graphicFrameLocks noChangeAspect="1"/>
          </p:cNvGraphicFramePr>
          <p:nvPr/>
        </p:nvGraphicFramePr>
        <p:xfrm>
          <a:off x="4343400" y="1978025"/>
          <a:ext cx="1828800" cy="330200"/>
        </p:xfrm>
        <a:graphic>
          <a:graphicData uri="http://schemas.openxmlformats.org/presentationml/2006/ole">
            <mc:AlternateContent xmlns:mc="http://schemas.openxmlformats.org/markup-compatibility/2006">
              <mc:Choice xmlns:v="urn:schemas-microsoft-com:vml" Requires="v">
                <p:oleObj spid="_x0000_s45128" r:id="rId10" imgW="603885" imgH="374015" progId="Equation.3">
                  <p:embed/>
                </p:oleObj>
              </mc:Choice>
              <mc:Fallback>
                <p:oleObj r:id="rId10" imgW="603885" imgH="374015"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43400" y="1978025"/>
                        <a:ext cx="18288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5063" name="Object 8"/>
          <p:cNvGraphicFramePr>
            <a:graphicFrameLocks noChangeAspect="1"/>
          </p:cNvGraphicFramePr>
          <p:nvPr/>
        </p:nvGraphicFramePr>
        <p:xfrm>
          <a:off x="4211638" y="2571750"/>
          <a:ext cx="2552700" cy="376238"/>
        </p:xfrm>
        <a:graphic>
          <a:graphicData uri="http://schemas.openxmlformats.org/presentationml/2006/ole">
            <mc:AlternateContent xmlns:mc="http://schemas.openxmlformats.org/markup-compatibility/2006">
              <mc:Choice xmlns:v="urn:schemas-microsoft-com:vml" Requires="v">
                <p:oleObj spid="_x0000_s45129" r:id="rId12" imgW="839470" imgH="494030" progId="Equation.3">
                  <p:embed/>
                </p:oleObj>
              </mc:Choice>
              <mc:Fallback>
                <p:oleObj r:id="rId12" imgW="839470" imgH="494030" progId="Equation.3">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11638" y="2571750"/>
                        <a:ext cx="2552700"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5064" name="Rectangle 9"/>
          <p:cNvSpPr>
            <a:spLocks noChangeArrowheads="1"/>
          </p:cNvSpPr>
          <p:nvPr/>
        </p:nvSpPr>
        <p:spPr bwMode="auto">
          <a:xfrm>
            <a:off x="76200" y="720725"/>
            <a:ext cx="8610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indent="568325"/>
            <a:r>
              <a:rPr lang="zh-CN" altLang="en-GB" sz="2400" b="1" dirty="0">
                <a:solidFill>
                  <a:srgbClr val="CC0099"/>
                </a:solidFill>
                <a:latin typeface="楷体_GB2312" pitchFamily="49" charset="-122"/>
                <a:ea typeface="楷体_GB2312" pitchFamily="49" charset="-122"/>
              </a:rPr>
              <a:t>同底数幂除法法则</a:t>
            </a:r>
            <a:r>
              <a:rPr lang="zh-CN" altLang="en-GB" sz="2400" b="1" dirty="0">
                <a:latin typeface="楷体_GB2312" pitchFamily="49" charset="-122"/>
                <a:ea typeface="楷体_GB2312" pitchFamily="49" charset="-122"/>
              </a:rPr>
              <a:t>        </a:t>
            </a:r>
            <a:r>
              <a:rPr lang="zh-CN" altLang="en-GB" sz="2400" b="1" dirty="0">
                <a:solidFill>
                  <a:srgbClr val="CC0099"/>
                </a:solidFill>
                <a:latin typeface="楷体_GB2312" pitchFamily="49" charset="-122"/>
                <a:ea typeface="楷体_GB2312" pitchFamily="49" charset="-122"/>
              </a:rPr>
              <a:t>根据除法的意义</a:t>
            </a:r>
            <a:r>
              <a:rPr lang="zh-CN" altLang="en-GB" sz="2400" b="1" dirty="0">
                <a:latin typeface="楷体_GB2312" pitchFamily="49" charset="-122"/>
                <a:ea typeface="楷体_GB2312" pitchFamily="49" charset="-122"/>
              </a:rPr>
              <a:t>      </a:t>
            </a:r>
            <a:r>
              <a:rPr lang="zh-CN" altLang="en-GB" sz="2400" b="1" dirty="0">
                <a:solidFill>
                  <a:srgbClr val="CC0099"/>
                </a:solidFill>
                <a:latin typeface="楷体_GB2312" pitchFamily="49" charset="-122"/>
                <a:ea typeface="楷体_GB2312" pitchFamily="49" charset="-122"/>
              </a:rPr>
              <a:t>发现</a:t>
            </a:r>
          </a:p>
          <a:p>
            <a:pPr indent="568325" eaLnBrk="0" hangingPunct="0"/>
            <a:endParaRPr lang="zh-CN" altLang="en-GB" sz="2400" b="1" dirty="0">
              <a:latin typeface="楷体_GB2312" pitchFamily="49" charset="-122"/>
              <a:ea typeface="楷体_GB2312" pitchFamily="49" charset="-122"/>
            </a:endParaRPr>
          </a:p>
        </p:txBody>
      </p:sp>
      <p:sp>
        <p:nvSpPr>
          <p:cNvPr id="45065" name="Rectangle 10"/>
          <p:cNvSpPr>
            <a:spLocks noChangeArrowheads="1"/>
          </p:cNvSpPr>
          <p:nvPr/>
        </p:nvSpPr>
        <p:spPr bwMode="auto">
          <a:xfrm>
            <a:off x="1524000" y="2179638"/>
            <a:ext cx="762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1500">
                <a:latin typeface="Times New Roman" panose="02020603050405020304" pitchFamily="18" charset="0"/>
              </a:rPr>
              <a:t>            </a:t>
            </a:r>
            <a:endParaRPr lang="zh-CN" altLang="en-GB">
              <a:latin typeface="Calibri" panose="020F0502020204030204"/>
            </a:endParaRPr>
          </a:p>
        </p:txBody>
      </p:sp>
      <p:grpSp>
        <p:nvGrpSpPr>
          <p:cNvPr id="45066" name="组合 28"/>
          <p:cNvGrpSpPr/>
          <p:nvPr/>
        </p:nvGrpSpPr>
        <p:grpSpPr bwMode="auto">
          <a:xfrm>
            <a:off x="468313" y="2517775"/>
            <a:ext cx="3306762" cy="444500"/>
            <a:chOff x="468313" y="3357563"/>
            <a:chExt cx="3306762" cy="591682"/>
          </a:xfrm>
        </p:grpSpPr>
        <p:graphicFrame>
          <p:nvGraphicFramePr>
            <p:cNvPr id="45067" name="Object 7"/>
            <p:cNvGraphicFramePr>
              <a:graphicFrameLocks noChangeAspect="1"/>
            </p:cNvGraphicFramePr>
            <p:nvPr/>
          </p:nvGraphicFramePr>
          <p:xfrm>
            <a:off x="468313" y="3357563"/>
            <a:ext cx="3306762" cy="455612"/>
          </p:xfrm>
          <a:graphic>
            <a:graphicData uri="http://schemas.openxmlformats.org/presentationml/2006/ole">
              <mc:AlternateContent xmlns:mc="http://schemas.openxmlformats.org/markup-compatibility/2006">
                <mc:Choice xmlns:v="urn:schemas-microsoft-com:vml" Requires="v">
                  <p:oleObj spid="_x0000_s45130" r:id="rId14" imgW="1155700" imgH="647700" progId="Equation.3">
                    <p:embed/>
                  </p:oleObj>
                </mc:Choice>
                <mc:Fallback>
                  <p:oleObj r:id="rId14" imgW="1155700" imgH="647700" progId="Equation.3">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8313" y="3357563"/>
                          <a:ext cx="330676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5068" name="Rectangle 11"/>
            <p:cNvSpPr>
              <a:spLocks noChangeArrowheads="1"/>
            </p:cNvSpPr>
            <p:nvPr/>
          </p:nvSpPr>
          <p:spPr bwMode="auto">
            <a:xfrm>
              <a:off x="2506663" y="3518358"/>
              <a:ext cx="11464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1500">
                  <a:latin typeface="Times New Roman" panose="02020603050405020304" pitchFamily="18" charset="0"/>
                </a:rPr>
                <a:t>        </a:t>
              </a:r>
              <a:r>
                <a:rPr lang="zh-CN" altLang="en-GB" sz="1500" u="sng">
                  <a:latin typeface="Times New Roman" panose="02020603050405020304" pitchFamily="18" charset="0"/>
                </a:rPr>
                <a:t>            </a:t>
              </a:r>
              <a:endParaRPr lang="zh-CN" altLang="en-GB">
                <a:latin typeface="Calibri" panose="020F0502020204030204"/>
              </a:endParaRPr>
            </a:p>
          </p:txBody>
        </p:sp>
      </p:grpSp>
      <p:sp>
        <p:nvSpPr>
          <p:cNvPr id="45069" name="Rectangle 12"/>
          <p:cNvSpPr>
            <a:spLocks noChangeArrowheads="1"/>
          </p:cNvSpPr>
          <p:nvPr/>
        </p:nvSpPr>
        <p:spPr bwMode="auto">
          <a:xfrm>
            <a:off x="2433638" y="3232150"/>
            <a:ext cx="5207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GB" sz="1500">
              <a:latin typeface="Times New Roman" panose="02020603050405020304" pitchFamily="18" charset="0"/>
            </a:endParaRPr>
          </a:p>
          <a:p>
            <a:pPr eaLnBrk="0" hangingPunct="0"/>
            <a:r>
              <a:rPr lang="zh-CN" altLang="en-GB" sz="1500">
                <a:latin typeface="Times New Roman" panose="02020603050405020304" pitchFamily="18" charset="0"/>
              </a:rPr>
              <a:t>       </a:t>
            </a:r>
            <a:endParaRPr lang="zh-CN" altLang="en-GB">
              <a:latin typeface="Calibri" panose="020F0502020204030204"/>
            </a:endParaRPr>
          </a:p>
        </p:txBody>
      </p:sp>
      <p:sp>
        <p:nvSpPr>
          <p:cNvPr id="45070" name="Text Box 16"/>
          <p:cNvSpPr>
            <a:spLocks noChangeArrowheads="1"/>
          </p:cNvSpPr>
          <p:nvPr/>
        </p:nvSpPr>
        <p:spPr bwMode="auto">
          <a:xfrm>
            <a:off x="7223125" y="13335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endParaRPr lang="zh-CN" altLang="en-US"/>
          </a:p>
        </p:txBody>
      </p:sp>
      <p:graphicFrame>
        <p:nvGraphicFramePr>
          <p:cNvPr id="45071" name="Object 17"/>
          <p:cNvGraphicFramePr>
            <a:graphicFrameLocks noGrp="1" noChangeAspect="1"/>
          </p:cNvGraphicFramePr>
          <p:nvPr>
            <p:ph sz="half" idx="4294967295"/>
          </p:nvPr>
        </p:nvGraphicFramePr>
        <p:xfrm>
          <a:off x="7380288" y="1298575"/>
          <a:ext cx="990600" cy="407988"/>
        </p:xfrm>
        <a:graphic>
          <a:graphicData uri="http://schemas.openxmlformats.org/presentationml/2006/ole">
            <mc:AlternateContent xmlns:mc="http://schemas.openxmlformats.org/markup-compatibility/2006">
              <mc:Choice xmlns:v="urn:schemas-microsoft-com:vml" Requires="v">
                <p:oleObj spid="_x0000_s45131" r:id="rId16" imgW="346075" imgH="237490" progId="Equation.3">
                  <p:embed/>
                </p:oleObj>
              </mc:Choice>
              <mc:Fallback>
                <p:oleObj r:id="rId16" imgW="346075" imgH="237490" progId="Equation.3">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80288" y="1298575"/>
                        <a:ext cx="99060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5072" name="Object 18"/>
          <p:cNvGraphicFramePr>
            <a:graphicFrameLocks noGrp="1" noChangeAspect="1"/>
          </p:cNvGraphicFramePr>
          <p:nvPr>
            <p:ph sz="quarter" idx="4294967295"/>
          </p:nvPr>
        </p:nvGraphicFramePr>
        <p:xfrm>
          <a:off x="7380288" y="1846263"/>
          <a:ext cx="1144587" cy="401637"/>
        </p:xfrm>
        <a:graphic>
          <a:graphicData uri="http://schemas.openxmlformats.org/presentationml/2006/ole">
            <mc:AlternateContent xmlns:mc="http://schemas.openxmlformats.org/markup-compatibility/2006">
              <mc:Choice xmlns:v="urn:schemas-microsoft-com:vml" Requires="v">
                <p:oleObj spid="_x0000_s45132" r:id="rId18" imgW="394970" imgH="252730" progId="Equation.3">
                  <p:embed/>
                </p:oleObj>
              </mc:Choice>
              <mc:Fallback>
                <p:oleObj r:id="rId18" imgW="394970" imgH="252730" progId="Equation.3">
                  <p:embed/>
                  <p:pic>
                    <p:nvPicPr>
                      <p:cNvPr id="0" name="Object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380288" y="1846263"/>
                        <a:ext cx="1144587"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5073" name="Object 19"/>
          <p:cNvGraphicFramePr>
            <a:graphicFrameLocks noGrp="1" noChangeAspect="1"/>
          </p:cNvGraphicFramePr>
          <p:nvPr>
            <p:ph sz="quarter" idx="4294967295"/>
          </p:nvPr>
        </p:nvGraphicFramePr>
        <p:xfrm>
          <a:off x="7380288" y="2409825"/>
          <a:ext cx="1174750" cy="466725"/>
        </p:xfrm>
        <a:graphic>
          <a:graphicData uri="http://schemas.openxmlformats.org/presentationml/2006/ole">
            <mc:AlternateContent xmlns:mc="http://schemas.openxmlformats.org/markup-compatibility/2006">
              <mc:Choice xmlns:v="urn:schemas-microsoft-com:vml" Requires="v">
                <p:oleObj spid="_x0000_s45133" r:id="rId20" imgW="353060" imgH="243840" progId="Equation.3">
                  <p:embed/>
                </p:oleObj>
              </mc:Choice>
              <mc:Fallback>
                <p:oleObj r:id="rId20" imgW="353060" imgH="243840" progId="Equation.3">
                  <p:embed/>
                  <p:pic>
                    <p:nvPicPr>
                      <p:cNvPr id="0" name="Object 1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380288" y="2409825"/>
                        <a:ext cx="11747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nvGrpSpPr>
          <p:cNvPr id="45074" name="Group 20"/>
          <p:cNvGrpSpPr/>
          <p:nvPr/>
        </p:nvGrpSpPr>
        <p:grpSpPr bwMode="auto">
          <a:xfrm>
            <a:off x="1228725" y="3306763"/>
            <a:ext cx="4495800" cy="549275"/>
            <a:chOff x="480" y="2784"/>
            <a:chExt cx="2832" cy="460"/>
          </a:xfrm>
        </p:grpSpPr>
        <p:sp>
          <p:nvSpPr>
            <p:cNvPr id="45075" name="Rectangle 21"/>
            <p:cNvSpPr>
              <a:spLocks noChangeArrowheads="1"/>
            </p:cNvSpPr>
            <p:nvPr/>
          </p:nvSpPr>
          <p:spPr bwMode="auto">
            <a:xfrm>
              <a:off x="480" y="2792"/>
              <a:ext cx="553"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a:latin typeface="Times New Roman" panose="02020603050405020304" pitchFamily="18" charset="0"/>
                </a:rPr>
                <a:t>规定：</a:t>
              </a:r>
              <a:endParaRPr lang="zh-CN" altLang="en-GB">
                <a:latin typeface="Calibri" panose="020F0502020204030204"/>
              </a:endParaRPr>
            </a:p>
          </p:txBody>
        </p:sp>
        <p:graphicFrame>
          <p:nvGraphicFramePr>
            <p:cNvPr id="45076" name="Object 22"/>
            <p:cNvGraphicFramePr>
              <a:graphicFrameLocks noChangeAspect="1"/>
            </p:cNvGraphicFramePr>
            <p:nvPr/>
          </p:nvGraphicFramePr>
          <p:xfrm>
            <a:off x="1392" y="2784"/>
            <a:ext cx="1920" cy="460"/>
          </p:xfrm>
          <a:graphic>
            <a:graphicData uri="http://schemas.openxmlformats.org/presentationml/2006/ole">
              <mc:AlternateContent xmlns:mc="http://schemas.openxmlformats.org/markup-compatibility/2006">
                <mc:Choice xmlns:v="urn:schemas-microsoft-com:vml" Requires="v">
                  <p:oleObj spid="_x0000_s45134" r:id="rId22" imgW="629285" imgH="386715" progId="Equation.3">
                    <p:embed/>
                  </p:oleObj>
                </mc:Choice>
                <mc:Fallback>
                  <p:oleObj r:id="rId22" imgW="629285" imgH="386715" progId="Equation.3">
                    <p:embed/>
                    <p:pic>
                      <p:nvPicPr>
                        <p:cNvPr id="0" name="Object 2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392" y="2784"/>
                          <a:ext cx="1920"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45077" name="Rectangle 23"/>
          <p:cNvSpPr>
            <a:spLocks noChangeArrowheads="1"/>
          </p:cNvSpPr>
          <p:nvPr/>
        </p:nvSpPr>
        <p:spPr bwMode="auto">
          <a:xfrm>
            <a:off x="1219200" y="3752850"/>
            <a:ext cx="71913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GB" sz="3200" b="1" dirty="0">
                <a:solidFill>
                  <a:srgbClr val="002060"/>
                </a:solidFill>
                <a:latin typeface="楷体_GB2312" pitchFamily="49" charset="-122"/>
                <a:ea typeface="楷体_GB2312" pitchFamily="49" charset="-122"/>
              </a:rPr>
              <a:t> 任何不等于零的数的零次幂都等于</a:t>
            </a:r>
            <a:r>
              <a:rPr lang="en-GB" altLang="zh-CN" sz="3200" b="1" dirty="0">
                <a:solidFill>
                  <a:srgbClr val="002060"/>
                </a:solidFill>
                <a:latin typeface="楷体_GB2312" pitchFamily="49" charset="-122"/>
                <a:ea typeface="楷体_GB2312" pitchFamily="49" charset="-122"/>
              </a:rPr>
              <a:t>1. </a:t>
            </a:r>
          </a:p>
          <a:p>
            <a:r>
              <a:rPr lang="en-GB" altLang="zh-CN" sz="3200" b="1" dirty="0">
                <a:solidFill>
                  <a:srgbClr val="002060"/>
                </a:solidFill>
                <a:latin typeface="楷体_GB2312" pitchFamily="49" charset="-122"/>
                <a:ea typeface="楷体_GB2312" pitchFamily="49" charset="-122"/>
              </a:rPr>
              <a:t> </a:t>
            </a:r>
            <a:r>
              <a:rPr lang="zh-CN" altLang="en-GB" sz="3200" b="1" dirty="0">
                <a:solidFill>
                  <a:srgbClr val="002060"/>
                </a:solidFill>
                <a:latin typeface="楷体_GB2312" pitchFamily="49" charset="-122"/>
                <a:ea typeface="楷体_GB2312" pitchFamily="49" charset="-122"/>
              </a:rPr>
              <a:t>零的零次幂无意义。</a:t>
            </a:r>
          </a:p>
        </p:txBody>
      </p:sp>
      <p:cxnSp>
        <p:nvCxnSpPr>
          <p:cNvPr id="45078" name="Line 24"/>
          <p:cNvCxnSpPr>
            <a:cxnSpLocks noChangeShapeType="1"/>
          </p:cNvCxnSpPr>
          <p:nvPr/>
        </p:nvCxnSpPr>
        <p:spPr bwMode="auto">
          <a:xfrm>
            <a:off x="6781800" y="1658938"/>
            <a:ext cx="2057400" cy="0"/>
          </a:xfrm>
          <a:prstGeom prst="line">
            <a:avLst/>
          </a:prstGeom>
          <a:noFill/>
          <a:ln w="38100" algn="ctr">
            <a:solidFill>
              <a:srgbClr val="FF00FF"/>
            </a:solidFill>
            <a:round/>
          </a:ln>
          <a:extLst>
            <a:ext uri="{909E8E84-426E-40DD-AFC4-6F175D3DCCD1}">
              <a14:hiddenFill xmlns:a14="http://schemas.microsoft.com/office/drawing/2010/main">
                <a:noFill/>
              </a14:hiddenFill>
            </a:ext>
          </a:extLst>
        </p:spPr>
      </p:cxnSp>
      <p:cxnSp>
        <p:nvCxnSpPr>
          <p:cNvPr id="45079" name="Line 25"/>
          <p:cNvCxnSpPr>
            <a:cxnSpLocks noChangeShapeType="1"/>
          </p:cNvCxnSpPr>
          <p:nvPr/>
        </p:nvCxnSpPr>
        <p:spPr bwMode="auto">
          <a:xfrm>
            <a:off x="6781800" y="2287588"/>
            <a:ext cx="2057400" cy="0"/>
          </a:xfrm>
          <a:prstGeom prst="line">
            <a:avLst/>
          </a:prstGeom>
          <a:noFill/>
          <a:ln w="38100" algn="ctr">
            <a:solidFill>
              <a:srgbClr val="FF00FF"/>
            </a:solidFill>
            <a:round/>
          </a:ln>
          <a:extLst>
            <a:ext uri="{909E8E84-426E-40DD-AFC4-6F175D3DCCD1}">
              <a14:hiddenFill xmlns:a14="http://schemas.microsoft.com/office/drawing/2010/main">
                <a:noFill/>
              </a14:hiddenFill>
            </a:ext>
          </a:extLst>
        </p:spPr>
      </p:cxnSp>
      <p:cxnSp>
        <p:nvCxnSpPr>
          <p:cNvPr id="45080" name="Line 26"/>
          <p:cNvCxnSpPr>
            <a:cxnSpLocks noChangeShapeType="1"/>
          </p:cNvCxnSpPr>
          <p:nvPr/>
        </p:nvCxnSpPr>
        <p:spPr bwMode="auto">
          <a:xfrm>
            <a:off x="6934200" y="2930525"/>
            <a:ext cx="2057400" cy="0"/>
          </a:xfrm>
          <a:prstGeom prst="line">
            <a:avLst/>
          </a:prstGeom>
          <a:noFill/>
          <a:ln w="38100" algn="ctr">
            <a:solidFill>
              <a:srgbClr val="FF00FF"/>
            </a:solidFill>
            <a:round/>
          </a:ln>
          <a:extLst>
            <a:ext uri="{909E8E84-426E-40DD-AFC4-6F175D3DCCD1}">
              <a14:hiddenFill xmlns:a14="http://schemas.microsoft.com/office/drawing/2010/main">
                <a:noFill/>
              </a14:hiddenFill>
            </a:ext>
          </a:extLst>
        </p:spPr>
      </p:cxnSp>
      <p:sp>
        <p:nvSpPr>
          <p:cNvPr id="45081" name="圆角矩形 25"/>
          <p:cNvSpPr>
            <a:spLocks noChangeArrowheads="1"/>
          </p:cNvSpPr>
          <p:nvPr/>
        </p:nvSpPr>
        <p:spPr bwMode="auto">
          <a:xfrm>
            <a:off x="2447925" y="3148013"/>
            <a:ext cx="3276600" cy="685800"/>
          </a:xfrm>
          <a:prstGeom prst="roundRect">
            <a:avLst>
              <a:gd name="adj" fmla="val 16667"/>
            </a:avLst>
          </a:prstGeom>
          <a:noFill/>
          <a:ln w="50800" cap="flat" algn="ctr">
            <a:solidFill>
              <a:srgbClr val="C00000"/>
            </a:solidFill>
            <a:prstDash val="solid"/>
            <a:round/>
            <a:headEnd type="none" w="med" len="med"/>
            <a:tailEnd type="none" w="med" len="med"/>
          </a:ln>
          <a:effectLst>
            <a:prstShdw prst="shdw17" dist="17961" dir="2700000">
              <a:schemeClr val="tx1"/>
            </a:prstShdw>
          </a:effectLst>
          <a:extLst>
            <a:ext uri="{909E8E84-426E-40DD-AFC4-6F175D3DCCD1}">
              <a14:hiddenFill xmlns:a14="http://schemas.microsoft.com/office/drawing/2010/main">
                <a:solidFill>
                  <a:srgbClr val="FFFFFF"/>
                </a:solidFill>
              </a14:hiddenFill>
            </a:ext>
          </a:extLst>
        </p:spPr>
        <p:txBody>
          <a:bodyPr/>
          <a:lstStyle/>
          <a:p>
            <a:endParaRPr lang="zh-CN" altLang="en-US" sz="2800" b="1">
              <a:latin typeface="Calibri" panose="020F0502020204030204"/>
            </a:endParaRPr>
          </a:p>
        </p:txBody>
      </p:sp>
      <p:cxnSp>
        <p:nvCxnSpPr>
          <p:cNvPr id="45082" name="直接连接符 27"/>
          <p:cNvCxnSpPr>
            <a:cxnSpLocks noChangeShapeType="1"/>
          </p:cNvCxnSpPr>
          <p:nvPr/>
        </p:nvCxnSpPr>
        <p:spPr bwMode="auto">
          <a:xfrm>
            <a:off x="3995738" y="1006475"/>
            <a:ext cx="0" cy="1997075"/>
          </a:xfrm>
          <a:prstGeom prst="line">
            <a:avLst/>
          </a:prstGeom>
          <a:noFill/>
          <a:ln w="6350" cap="flat" algn="ctr">
            <a:solidFill>
              <a:srgbClr val="5B9BD5"/>
            </a:solidFill>
            <a:prstDash val="solid"/>
            <a:round/>
            <a:headEnd type="none" w="med" len="med"/>
            <a:tailEnd type="none" w="med" len="med"/>
          </a:ln>
          <a:extLst>
            <a:ext uri="{909E8E84-426E-40DD-AFC4-6F175D3DCCD1}">
              <a14:hiddenFill xmlns:a14="http://schemas.microsoft.com/office/drawing/2010/main">
                <a:noFill/>
              </a14:hiddenFill>
            </a:ext>
          </a:ex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blinds(horizontal)">
                                      <p:cBhvr>
                                        <p:cTn id="7" dur="500"/>
                                        <p:tgtEl>
                                          <p:spTgt spid="450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5060"/>
                                        </p:tgtEl>
                                        <p:attrNameLst>
                                          <p:attrName>style.visibility</p:attrName>
                                        </p:attrNameLst>
                                      </p:cBhvr>
                                      <p:to>
                                        <p:strVal val="visible"/>
                                      </p:to>
                                    </p:set>
                                    <p:animEffect transition="in" filter="blinds(horizontal)">
                                      <p:cBhvr>
                                        <p:cTn id="12" dur="500"/>
                                        <p:tgtEl>
                                          <p:spTgt spid="450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5061"/>
                                        </p:tgtEl>
                                        <p:attrNameLst>
                                          <p:attrName>style.visibility</p:attrName>
                                        </p:attrNameLst>
                                      </p:cBhvr>
                                      <p:to>
                                        <p:strVal val="visible"/>
                                      </p:to>
                                    </p:set>
                                    <p:animEffect transition="in" filter="blinds(horizontal)">
                                      <p:cBhvr>
                                        <p:cTn id="17" dur="500"/>
                                        <p:tgtEl>
                                          <p:spTgt spid="4506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5062"/>
                                        </p:tgtEl>
                                        <p:attrNameLst>
                                          <p:attrName>style.visibility</p:attrName>
                                        </p:attrNameLst>
                                      </p:cBhvr>
                                      <p:to>
                                        <p:strVal val="visible"/>
                                      </p:to>
                                    </p:set>
                                    <p:animEffect transition="in" filter="blinds(horizontal)">
                                      <p:cBhvr>
                                        <p:cTn id="22" dur="500"/>
                                        <p:tgtEl>
                                          <p:spTgt spid="4506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5066"/>
                                        </p:tgtEl>
                                        <p:attrNameLst>
                                          <p:attrName>style.visibility</p:attrName>
                                        </p:attrNameLst>
                                      </p:cBhvr>
                                      <p:to>
                                        <p:strVal val="visible"/>
                                      </p:to>
                                    </p:set>
                                    <p:animEffect transition="in" filter="blinds(horizontal)">
                                      <p:cBhvr>
                                        <p:cTn id="27" dur="500"/>
                                        <p:tgtEl>
                                          <p:spTgt spid="4506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5063"/>
                                        </p:tgtEl>
                                        <p:attrNameLst>
                                          <p:attrName>style.visibility</p:attrName>
                                        </p:attrNameLst>
                                      </p:cBhvr>
                                      <p:to>
                                        <p:strVal val="visible"/>
                                      </p:to>
                                    </p:set>
                                    <p:animEffect transition="in" filter="blinds(horizontal)">
                                      <p:cBhvr>
                                        <p:cTn id="32" dur="500"/>
                                        <p:tgtEl>
                                          <p:spTgt spid="4506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5071"/>
                                        </p:tgtEl>
                                        <p:attrNameLst>
                                          <p:attrName>style.visibility</p:attrName>
                                        </p:attrNameLst>
                                      </p:cBhvr>
                                      <p:to>
                                        <p:strVal val="visible"/>
                                      </p:to>
                                    </p:set>
                                    <p:animEffect transition="in" filter="blinds(horizontal)">
                                      <p:cBhvr>
                                        <p:cTn id="37" dur="500"/>
                                        <p:tgtEl>
                                          <p:spTgt spid="4507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5072"/>
                                        </p:tgtEl>
                                        <p:attrNameLst>
                                          <p:attrName>style.visibility</p:attrName>
                                        </p:attrNameLst>
                                      </p:cBhvr>
                                      <p:to>
                                        <p:strVal val="visible"/>
                                      </p:to>
                                    </p:set>
                                    <p:animEffect transition="in" filter="blinds(horizontal)">
                                      <p:cBhvr>
                                        <p:cTn id="42" dur="500"/>
                                        <p:tgtEl>
                                          <p:spTgt spid="4507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5073"/>
                                        </p:tgtEl>
                                        <p:attrNameLst>
                                          <p:attrName>style.visibility</p:attrName>
                                        </p:attrNameLst>
                                      </p:cBhvr>
                                      <p:to>
                                        <p:strVal val="visible"/>
                                      </p:to>
                                    </p:set>
                                    <p:animEffect transition="in" filter="blinds(horizontal)">
                                      <p:cBhvr>
                                        <p:cTn id="47" dur="500"/>
                                        <p:tgtEl>
                                          <p:spTgt spid="4507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5074"/>
                                        </p:tgtEl>
                                        <p:attrNameLst>
                                          <p:attrName>style.visibility</p:attrName>
                                        </p:attrNameLst>
                                      </p:cBhvr>
                                      <p:to>
                                        <p:strVal val="visible"/>
                                      </p:to>
                                    </p:set>
                                    <p:animEffect transition="in" filter="blinds(horizontal)">
                                      <p:cBhvr>
                                        <p:cTn id="52" dur="500"/>
                                        <p:tgtEl>
                                          <p:spTgt spid="4507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5077"/>
                                        </p:tgtEl>
                                        <p:attrNameLst>
                                          <p:attrName>style.visibility</p:attrName>
                                        </p:attrNameLst>
                                      </p:cBhvr>
                                      <p:to>
                                        <p:strVal val="visible"/>
                                      </p:to>
                                    </p:set>
                                    <p:animEffect transition="in" filter="blinds(horizontal)">
                                      <p:cBhvr>
                                        <p:cTn id="57" dur="500"/>
                                        <p:tgtEl>
                                          <p:spTgt spid="4507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2" nodeType="clickEffect">
                                  <p:stCondLst>
                                    <p:cond delay="0"/>
                                  </p:stCondLst>
                                  <p:childTnLst>
                                    <p:set>
                                      <p:cBhvr>
                                        <p:cTn id="61" dur="1" fill="hold">
                                          <p:stCondLst>
                                            <p:cond delay="0"/>
                                          </p:stCondLst>
                                        </p:cTn>
                                        <p:tgtEl>
                                          <p:spTgt spid="45081"/>
                                        </p:tgtEl>
                                        <p:attrNameLst>
                                          <p:attrName>style.visibility</p:attrName>
                                        </p:attrNameLst>
                                      </p:cBhvr>
                                      <p:to>
                                        <p:strVal val="visible"/>
                                      </p:to>
                                    </p:set>
                                    <p:animEffect transition="in" filter="blinds(horizontal)">
                                      <p:cBhvr>
                                        <p:cTn id="62" dur="500"/>
                                        <p:tgtEl>
                                          <p:spTgt spid="4508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5078"/>
                                        </p:tgtEl>
                                        <p:attrNameLst>
                                          <p:attrName>style.visibility</p:attrName>
                                        </p:attrNameLst>
                                      </p:cBhvr>
                                      <p:to>
                                        <p:strVal val="visible"/>
                                      </p:to>
                                    </p:set>
                                    <p:animEffect transition="in" filter="blinds(horizontal)">
                                      <p:cBhvr>
                                        <p:cTn id="67" dur="500"/>
                                        <p:tgtEl>
                                          <p:spTgt spid="4507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5079"/>
                                        </p:tgtEl>
                                        <p:attrNameLst>
                                          <p:attrName>style.visibility</p:attrName>
                                        </p:attrNameLst>
                                      </p:cBhvr>
                                      <p:to>
                                        <p:strVal val="visible"/>
                                      </p:to>
                                    </p:set>
                                    <p:animEffect transition="in" filter="blinds(horizontal)">
                                      <p:cBhvr>
                                        <p:cTn id="72" dur="500"/>
                                        <p:tgtEl>
                                          <p:spTgt spid="4507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5080"/>
                                        </p:tgtEl>
                                        <p:attrNameLst>
                                          <p:attrName>style.visibility</p:attrName>
                                        </p:attrNameLst>
                                      </p:cBhvr>
                                      <p:to>
                                        <p:strVal val="visible"/>
                                      </p:to>
                                    </p:set>
                                    <p:animEffect transition="in" filter="blinds(horizontal)">
                                      <p:cBhvr>
                                        <p:cTn id="77" dur="500"/>
                                        <p:tgtEl>
                                          <p:spTgt spid="45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7" grpId="0" autoUpdateAnimBg="0"/>
      <p:bldP spid="45081" grpId="1" animBg="1"/>
      <p:bldP spid="45081" grpId="2"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矩形 5"/>
          <p:cNvSpPr>
            <a:spLocks noChangeArrowheads="1"/>
          </p:cNvSpPr>
          <p:nvPr/>
        </p:nvSpPr>
        <p:spPr bwMode="auto">
          <a:xfrm>
            <a:off x="1620838" y="47625"/>
            <a:ext cx="7272337" cy="331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pPr>
            <a:r>
              <a:rPr lang="zh-CN" altLang="en-US" sz="3600" b="1" dirty="0">
                <a:solidFill>
                  <a:srgbClr val="FF00FF"/>
                </a:solidFill>
                <a:latin typeface="Times New Roman" panose="02020603050405020304" pitchFamily="18" charset="0"/>
              </a:rPr>
              <a:t>口答：</a:t>
            </a:r>
          </a:p>
          <a:p>
            <a:pPr>
              <a:lnSpc>
                <a:spcPct val="150000"/>
              </a:lnSpc>
            </a:pPr>
            <a:r>
              <a:rPr lang="en-US" altLang="zh-CN" sz="3600" dirty="0">
                <a:latin typeface="Times New Roman" panose="02020603050405020304" pitchFamily="18" charset="0"/>
              </a:rPr>
              <a:t>(1)  (2</a:t>
            </a:r>
            <a:r>
              <a:rPr lang="en-US" altLang="zh-CN" sz="3600" i="1" dirty="0">
                <a:latin typeface="Times New Roman" panose="02020603050405020304" pitchFamily="18" charset="0"/>
              </a:rPr>
              <a:t>x</a:t>
            </a:r>
            <a:r>
              <a:rPr lang="en-US" altLang="zh-CN" sz="3600" dirty="0">
                <a:latin typeface="Times New Roman" panose="02020603050405020304" pitchFamily="18" charset="0"/>
              </a:rPr>
              <a:t>)</a:t>
            </a:r>
            <a:r>
              <a:rPr lang="en-US" altLang="zh-CN" sz="3600" baseline="50000" dirty="0">
                <a:latin typeface="Times New Roman" panose="02020603050405020304" pitchFamily="18" charset="0"/>
              </a:rPr>
              <a:t>0</a:t>
            </a:r>
            <a:r>
              <a:rPr lang="en-US" altLang="zh-CN" sz="3600" dirty="0">
                <a:latin typeface="Times New Roman" panose="02020603050405020304" pitchFamily="18" charset="0"/>
              </a:rPr>
              <a:t>= ————</a:t>
            </a:r>
          </a:p>
          <a:p>
            <a:pPr>
              <a:lnSpc>
                <a:spcPct val="150000"/>
              </a:lnSpc>
            </a:pPr>
            <a:r>
              <a:rPr lang="en-US" altLang="zh-CN" sz="3600" dirty="0">
                <a:latin typeface="Times New Roman" panose="02020603050405020304" pitchFamily="18" charset="0"/>
              </a:rPr>
              <a:t>(2 )  -2x</a:t>
            </a:r>
            <a:r>
              <a:rPr lang="en-US" altLang="zh-CN" sz="3600" baseline="30000" dirty="0">
                <a:latin typeface="Times New Roman" panose="02020603050405020304" pitchFamily="18" charset="0"/>
              </a:rPr>
              <a:t>0</a:t>
            </a:r>
            <a:r>
              <a:rPr lang="en-US" altLang="zh-CN" sz="3600" dirty="0">
                <a:latin typeface="Times New Roman" panose="02020603050405020304" pitchFamily="18" charset="0"/>
              </a:rPr>
              <a:t> = ————</a:t>
            </a:r>
            <a:r>
              <a:rPr lang="en-US" altLang="zh-CN" sz="3600" u="sng" dirty="0">
                <a:latin typeface="Times New Roman" panose="02020603050405020304" pitchFamily="18" charset="0"/>
              </a:rPr>
              <a:t>        </a:t>
            </a:r>
          </a:p>
          <a:p>
            <a:pPr>
              <a:lnSpc>
                <a:spcPct val="150000"/>
              </a:lnSpc>
            </a:pPr>
            <a:r>
              <a:rPr lang="en-US" altLang="zh-CN" sz="3600" dirty="0">
                <a:latin typeface="Times New Roman" panose="02020603050405020304" pitchFamily="18" charset="0"/>
              </a:rPr>
              <a:t>(3)  (-3)</a:t>
            </a:r>
            <a:r>
              <a:rPr lang="en-US" altLang="zh-CN" sz="3600" baseline="50000" dirty="0">
                <a:latin typeface="Times New Roman" panose="02020603050405020304" pitchFamily="18" charset="0"/>
              </a:rPr>
              <a:t>2</a:t>
            </a:r>
            <a:r>
              <a:rPr lang="en-US" altLang="zh-CN" sz="3600" dirty="0">
                <a:latin typeface="Times New Roman" panose="02020603050405020304" pitchFamily="18" charset="0"/>
              </a:rPr>
              <a:t>-(-1)</a:t>
            </a:r>
            <a:r>
              <a:rPr lang="en-US" altLang="zh-CN" sz="3600" baseline="50000" dirty="0">
                <a:latin typeface="Times New Roman" panose="02020603050405020304" pitchFamily="18" charset="0"/>
              </a:rPr>
              <a:t>0</a:t>
            </a:r>
            <a:r>
              <a:rPr lang="en-US" altLang="zh-CN" sz="3600" dirty="0">
                <a:latin typeface="Times New Roman" panose="02020603050405020304" pitchFamily="18" charset="0"/>
              </a:rPr>
              <a:t>= ————</a:t>
            </a:r>
          </a:p>
        </p:txBody>
      </p:sp>
      <p:sp>
        <p:nvSpPr>
          <p:cNvPr id="46083" name="TextBox 6"/>
          <p:cNvSpPr>
            <a:spLocks noChangeArrowheads="1"/>
          </p:cNvSpPr>
          <p:nvPr/>
        </p:nvSpPr>
        <p:spPr bwMode="auto">
          <a:xfrm>
            <a:off x="250825" y="3489325"/>
            <a:ext cx="87836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zh-CN" altLang="en-US" sz="4000">
                <a:latin typeface="Times New Roman" panose="02020603050405020304" pitchFamily="18" charset="0"/>
              </a:rPr>
              <a:t>逆向思考：</a:t>
            </a:r>
            <a:r>
              <a:rPr lang="en-US" altLang="zh-CN" sz="4000">
                <a:latin typeface="Times New Roman" panose="02020603050405020304" pitchFamily="18" charset="0"/>
              </a:rPr>
              <a:t>(1)</a:t>
            </a:r>
            <a:r>
              <a:rPr lang="zh-CN" altLang="en-US" sz="4000">
                <a:latin typeface="Times New Roman" panose="02020603050405020304" pitchFamily="18" charset="0"/>
              </a:rPr>
              <a:t>若</a:t>
            </a:r>
            <a:r>
              <a:rPr lang="en-US" altLang="zh-CN" sz="4000">
                <a:latin typeface="Times New Roman" panose="02020603050405020304" pitchFamily="18" charset="0"/>
              </a:rPr>
              <a:t>(</a:t>
            </a:r>
            <a:r>
              <a:rPr lang="en-US" altLang="zh-CN" sz="4000" i="1">
                <a:latin typeface="Times New Roman" panose="02020603050405020304" pitchFamily="18" charset="0"/>
              </a:rPr>
              <a:t>x-</a:t>
            </a:r>
            <a:r>
              <a:rPr lang="en-US" altLang="zh-CN" sz="4000">
                <a:latin typeface="Times New Roman" panose="02020603050405020304" pitchFamily="18" charset="0"/>
              </a:rPr>
              <a:t> 1)</a:t>
            </a:r>
            <a:r>
              <a:rPr lang="en-US" altLang="zh-CN" sz="4000" baseline="50000">
                <a:latin typeface="Times New Roman" panose="02020603050405020304" pitchFamily="18" charset="0"/>
              </a:rPr>
              <a:t>0</a:t>
            </a:r>
            <a:r>
              <a:rPr lang="en-US" altLang="zh-CN" sz="4000">
                <a:latin typeface="Times New Roman" panose="02020603050405020304" pitchFamily="18" charset="0"/>
              </a:rPr>
              <a:t> =1,</a:t>
            </a:r>
            <a:r>
              <a:rPr lang="zh-CN" altLang="en-US" sz="4000">
                <a:latin typeface="Times New Roman" panose="02020603050405020304" pitchFamily="18" charset="0"/>
              </a:rPr>
              <a:t>则</a:t>
            </a:r>
            <a:r>
              <a:rPr lang="en-US" altLang="zh-CN" sz="4000">
                <a:latin typeface="Times New Roman" panose="02020603050405020304" pitchFamily="18" charset="0"/>
              </a:rPr>
              <a:t>x________</a:t>
            </a:r>
          </a:p>
          <a:p>
            <a:endParaRPr lang="zh-CN" altLang="en-US" sz="4000">
              <a:latin typeface="Calibri" panose="020F0502020204030204"/>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Box 3"/>
          <p:cNvSpPr>
            <a:spLocks noChangeArrowheads="1"/>
          </p:cNvSpPr>
          <p:nvPr/>
        </p:nvSpPr>
        <p:spPr bwMode="auto">
          <a:xfrm>
            <a:off x="1979613" y="1816100"/>
            <a:ext cx="58277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r>
              <a:rPr lang="zh-CN" altLang="en-US" sz="4000" dirty="0">
                <a:latin typeface="楷体_GB2312" pitchFamily="49" charset="-122"/>
                <a:ea typeface="楷体_GB2312" pitchFamily="49" charset="-122"/>
              </a:rPr>
              <a:t>当</a:t>
            </a:r>
            <a:r>
              <a:rPr lang="en-US" altLang="zh-CN" sz="4000" i="1" dirty="0">
                <a:solidFill>
                  <a:srgbClr val="C00000"/>
                </a:solidFill>
                <a:latin typeface="楷体_GB2312" pitchFamily="49" charset="-122"/>
                <a:ea typeface="楷体_GB2312" pitchFamily="49" charset="-122"/>
              </a:rPr>
              <a:t>m</a:t>
            </a:r>
            <a:r>
              <a:rPr lang="zh-CN" altLang="en-US" sz="4000" dirty="0">
                <a:solidFill>
                  <a:srgbClr val="C00000"/>
                </a:solidFill>
                <a:latin typeface="楷体_GB2312" pitchFamily="49" charset="-122"/>
                <a:ea typeface="楷体_GB2312" pitchFamily="49" charset="-122"/>
              </a:rPr>
              <a:t>＜</a:t>
            </a:r>
            <a:r>
              <a:rPr lang="en-US" altLang="zh-CN" sz="4000" i="1" dirty="0">
                <a:solidFill>
                  <a:srgbClr val="C00000"/>
                </a:solidFill>
                <a:latin typeface="楷体_GB2312" pitchFamily="49" charset="-122"/>
                <a:ea typeface="楷体_GB2312" pitchFamily="49" charset="-122"/>
              </a:rPr>
              <a:t>n</a:t>
            </a:r>
            <a:r>
              <a:rPr lang="zh-CN" altLang="en-US" sz="4000" dirty="0">
                <a:latin typeface="楷体_GB2312" pitchFamily="49" charset="-122"/>
                <a:ea typeface="楷体_GB2312" pitchFamily="49" charset="-122"/>
              </a:rPr>
              <a:t>时，情况怎样呢？</a:t>
            </a:r>
            <a:endParaRPr lang="zh-CN" altLang="en-US" sz="4000" dirty="0"/>
          </a:p>
        </p:txBody>
      </p:sp>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8.10.10"/>
  <p:tag name="AS_TITLE" val="Aspose.Slides for .NET 4.0 Client Profile"/>
  <p:tag name="AS_VERSION" val="18.10"/>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蓝白</Template>
  <TotalTime>0</TotalTime>
  <Words>762</Words>
  <Application>Microsoft Office PowerPoint</Application>
  <PresentationFormat>全屏显示(16:9)</PresentationFormat>
  <Paragraphs>106</Paragraphs>
  <Slides>17</Slides>
  <Notes>6</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3</vt:i4>
      </vt:variant>
      <vt:variant>
        <vt:lpstr>幻灯片标题</vt:lpstr>
      </vt:variant>
      <vt:variant>
        <vt:i4>17</vt:i4>
      </vt:variant>
    </vt:vector>
  </HeadingPairs>
  <TitlesOfParts>
    <vt:vector size="29" baseType="lpstr">
      <vt:lpstr>楷体_GB2312</vt:lpstr>
      <vt:lpstr>隶书</vt:lpstr>
      <vt:lpstr>宋体</vt:lpstr>
      <vt:lpstr>微软雅黑</vt:lpstr>
      <vt:lpstr>Arial</vt:lpstr>
      <vt:lpstr>Calibri</vt:lpstr>
      <vt:lpstr>Calibri Light</vt:lpstr>
      <vt:lpstr>Times New Roman</vt:lpstr>
      <vt:lpstr>WWW.2PPT.COM
</vt:lpstr>
      <vt:lpstr>Equation.3</vt:lpstr>
      <vt:lpstr>Equation.KSEE3</vt:lpstr>
      <vt:lpstr>Equation.DSMT4</vt:lpstr>
      <vt:lpstr>PowerPoint 演示文稿</vt:lpstr>
      <vt:lpstr>数字游戏</vt:lpstr>
      <vt:lpstr>PowerPoint 演示文稿</vt:lpstr>
      <vt:lpstr>PowerPoint 演示文稿</vt:lpstr>
      <vt:lpstr>PowerPoint 演示文稿</vt:lpstr>
      <vt:lpstr>验证猜想：</vt:lpstr>
      <vt:lpstr>PowerPoint 演示文稿</vt:lpstr>
      <vt:lpstr>PowerPoint 演示文稿</vt:lpstr>
      <vt:lpstr>PowerPoint 演示文稿</vt:lpstr>
      <vt:lpstr>验证猜想：</vt:lpstr>
      <vt:lpstr>PowerPoint 演示文稿</vt:lpstr>
      <vt:lpstr>PowerPoint 演示文稿</vt:lpstr>
      <vt:lpstr>风险提速  </vt:lpstr>
      <vt:lpstr>变式训练（法则逆用）</vt:lpstr>
      <vt:lpstr>快乐套餐</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2018-04-18T23:00:00Z</dcterms:created>
  <dcterms:modified xsi:type="dcterms:W3CDTF">2023-01-16T22:11:26Z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BDDADD4051C546E191615658D2DC2539</vt:lpwstr>
  </property>
  <property fmtid="{A09F084E-AD41-489F-8076-AA5BE3082BCA}" pid="100">
    <vt:ui4>5</vt:ui4>
  </property>
  <property fmtid="{64440492-4C8B-11D1-8B70-080036B11A03}" pid="11">
    <vt:lpwstr>www.2ppt.com-爱PPT提供资源下载</vt:lpwstr>
  </property>
</Properties>
</file>