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73" r:id="rId2"/>
    <p:sldId id="3274" r:id="rId3"/>
    <p:sldId id="3275" r:id="rId4"/>
    <p:sldId id="3225" r:id="rId5"/>
    <p:sldId id="3230" r:id="rId6"/>
    <p:sldId id="3245" r:id="rId7"/>
    <p:sldId id="3238" r:id="rId8"/>
    <p:sldId id="3276" r:id="rId9"/>
    <p:sldId id="3226" r:id="rId10"/>
    <p:sldId id="3227" r:id="rId11"/>
    <p:sldId id="3247" r:id="rId12"/>
    <p:sldId id="3222" r:id="rId13"/>
    <p:sldId id="3277" r:id="rId14"/>
    <p:sldId id="3244" r:id="rId15"/>
    <p:sldId id="3224" r:id="rId16"/>
    <p:sldId id="3231" r:id="rId17"/>
    <p:sldId id="3228" r:id="rId18"/>
    <p:sldId id="3278" r:id="rId19"/>
    <p:sldId id="3246" r:id="rId20"/>
    <p:sldId id="3229" r:id="rId21"/>
    <p:sldId id="3223" r:id="rId22"/>
    <p:sldId id="3279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D00"/>
    <a:srgbClr val="6B1686"/>
    <a:srgbClr val="0B54A2"/>
    <a:srgbClr val="0E70D8"/>
    <a:srgbClr val="298EC0"/>
    <a:srgbClr val="26A244"/>
    <a:srgbClr val="900000"/>
    <a:srgbClr val="0FC7D3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>
        <p:scale>
          <a:sx n="50" d="100"/>
          <a:sy n="50" d="100"/>
        </p:scale>
        <p:origin x="-468" y="-1698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1975-4637-99BC-5A54AF4C9AF4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1975-4637-99BC-5A54AF4C9AF4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1975-4637-99BC-5A54AF4C9AF4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1975-4637-99BC-5A54AF4C9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136832"/>
        <c:axId val="162138368"/>
      </c:areaChart>
      <c:catAx>
        <c:axId val="16213683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162138368"/>
        <c:crosses val="autoZero"/>
        <c:auto val="1"/>
        <c:lblAlgn val="ctr"/>
        <c:lblOffset val="100"/>
        <c:noMultiLvlLbl val="1"/>
      </c:catAx>
      <c:valAx>
        <c:axId val="16213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21368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7-49F1-B7F0-5547884317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7-49F1-B7F0-5547884317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7-49F1-B7F0-5547884317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97-49F1-B7F0-5547884317C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297-49F1-B7F0-554788431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57-43A7-B4BB-58585E50FA5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57-43A7-B4BB-58585E50FA5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57-43A7-B4BB-58585E50FA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57-43A7-B4BB-58585E50FA5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8157-43A7-B4BB-58585E50F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8-4C94-A109-112CD6A389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8-4C94-A109-112CD6A389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8-4C94-A109-112CD6A389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8-4C94-A109-112CD6A38978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0F8-4C94-A109-112CD6A3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TextBox 23"/>
          <p:cNvSpPr txBox="1"/>
          <p:nvPr/>
        </p:nvSpPr>
        <p:spPr>
          <a:xfrm>
            <a:off x="452710" y="3688333"/>
            <a:ext cx="5139103" cy="572979"/>
          </a:xfrm>
          <a:prstGeom prst="rect">
            <a:avLst/>
          </a:prstGeom>
          <a:noFill/>
        </p:spPr>
        <p:txBody>
          <a:bodyPr wrap="none" lIns="128526" tIns="64263" rIns="128526" bIns="64263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工作汇报</a:t>
            </a:r>
            <a:r>
              <a:rPr lang="en-US" altLang="zh-CN" sz="2400" cap="all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</a:t>
            </a:r>
            <a:endParaRPr lang="zh-CN" altLang="zh-CN" sz="2400" cap="all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8" name="TextBox 1"/>
          <p:cNvSpPr txBox="1"/>
          <p:nvPr/>
        </p:nvSpPr>
        <p:spPr>
          <a:xfrm>
            <a:off x="452711" y="2912736"/>
            <a:ext cx="5976664" cy="960778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教师说</a:t>
            </a:r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课计划</a:t>
            </a: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教学</a:t>
            </a:r>
          </a:p>
        </p:txBody>
      </p:sp>
      <p:sp>
        <p:nvSpPr>
          <p:cNvPr id="297" name="TextBox 5"/>
          <p:cNvSpPr txBox="1"/>
          <p:nvPr/>
        </p:nvSpPr>
        <p:spPr>
          <a:xfrm>
            <a:off x="452709" y="4252247"/>
            <a:ext cx="5328593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cap="all" spc="3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科目：语文     教师：</a:t>
            </a:r>
            <a:r>
              <a:rPr lang="en-US" altLang="zh-CN" sz="1600" cap="all" spc="3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PPT818</a:t>
            </a:r>
            <a:endParaRPr lang="zh-CN" altLang="zh-CN" sz="1600" cap="all" spc="3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6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9" grpId="0"/>
      <p:bldP spid="238" grpId="0"/>
      <p:bldP spid="2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6312" y="224617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86312" y="313951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86312" y="403285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86312" y="4926192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017460" y="12036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791507" y="20627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5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TextBox 23"/>
          <p:cNvSpPr txBox="1"/>
          <p:nvPr/>
        </p:nvSpPr>
        <p:spPr>
          <a:xfrm>
            <a:off x="452710" y="3688333"/>
            <a:ext cx="5100631" cy="537457"/>
          </a:xfrm>
          <a:prstGeom prst="rect">
            <a:avLst/>
          </a:prstGeom>
          <a:noFill/>
        </p:spPr>
        <p:txBody>
          <a:bodyPr wrap="none" lIns="128526" tIns="64263" rIns="128526" bIns="64263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r>
              <a:rPr lang="en-US" altLang="zh-CN" sz="2400" cap="all" dirty="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工作计划</a:t>
            </a:r>
            <a:endParaRPr lang="zh-CN" altLang="zh-CN" sz="2400" cap="all" dirty="0">
              <a:solidFill>
                <a:schemeClr val="bg1">
                  <a:lumMod val="50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8" name="TextBox 1"/>
          <p:cNvSpPr txBox="1"/>
          <p:nvPr/>
        </p:nvSpPr>
        <p:spPr>
          <a:xfrm>
            <a:off x="452711" y="2912736"/>
            <a:ext cx="5976664" cy="960778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感谢聆听 批评指导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97" name="TextBox 5"/>
          <p:cNvSpPr txBox="1"/>
          <p:nvPr/>
        </p:nvSpPr>
        <p:spPr>
          <a:xfrm>
            <a:off x="452710" y="4252247"/>
            <a:ext cx="446449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cap="all" spc="30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汇报部门：销售部     汇报人：</a:t>
            </a:r>
            <a:r>
              <a:rPr lang="en-US" altLang="zh-CN" sz="1600" cap="all" spc="300" smtClean="0">
                <a:solidFill>
                  <a:schemeClr val="bg1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PPT818</a:t>
            </a:r>
            <a:endParaRPr lang="zh-CN" altLang="zh-CN" sz="1600" cap="all" spc="300" dirty="0">
              <a:solidFill>
                <a:schemeClr val="bg1">
                  <a:lumMod val="50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33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99" grpId="0"/>
      <p:bldP spid="238" grpId="0"/>
      <p:bldP spid="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1" name="Group 1"/>
          <p:cNvGrpSpPr/>
          <p:nvPr/>
        </p:nvGrpSpPr>
        <p:grpSpPr bwMode="auto">
          <a:xfrm>
            <a:off x="2591153" y="1665296"/>
            <a:ext cx="2571609" cy="5058390"/>
            <a:chOff x="-1" y="0"/>
            <a:chExt cx="1829063" cy="3596384"/>
          </a:xfrm>
        </p:grpSpPr>
        <p:sp>
          <p:nvSpPr>
            <p:cNvPr id="3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36" name="Group 1"/>
          <p:cNvGrpSpPr/>
          <p:nvPr/>
        </p:nvGrpSpPr>
        <p:grpSpPr bwMode="auto">
          <a:xfrm>
            <a:off x="5181953" y="1665296"/>
            <a:ext cx="2571609" cy="5058390"/>
            <a:chOff x="-1" y="0"/>
            <a:chExt cx="1829063" cy="3596384"/>
          </a:xfrm>
        </p:grpSpPr>
        <p:sp>
          <p:nvSpPr>
            <p:cNvPr id="3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9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41" name="Group 1"/>
          <p:cNvGrpSpPr/>
          <p:nvPr/>
        </p:nvGrpSpPr>
        <p:grpSpPr bwMode="auto">
          <a:xfrm>
            <a:off x="7772753" y="1665296"/>
            <a:ext cx="2571609" cy="5058390"/>
            <a:chOff x="-1" y="0"/>
            <a:chExt cx="1829063" cy="3596384"/>
          </a:xfrm>
        </p:grpSpPr>
        <p:sp>
          <p:nvSpPr>
            <p:cNvPr id="4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46" name="Group 1"/>
          <p:cNvGrpSpPr/>
          <p:nvPr/>
        </p:nvGrpSpPr>
        <p:grpSpPr bwMode="auto">
          <a:xfrm>
            <a:off x="10363553" y="1665296"/>
            <a:ext cx="2571609" cy="5058390"/>
            <a:chOff x="-1" y="0"/>
            <a:chExt cx="1829063" cy="3596384"/>
          </a:xfrm>
        </p:grpSpPr>
        <p:sp>
          <p:nvSpPr>
            <p:cNvPr id="4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8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9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50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AC7D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C8F1A0C-3A8A-4451-A821-D74AD0EB656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917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www.2ppt.com">
  <a:themeElements>
    <a:clrScheme name="自定义 2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7EC565"/>
      </a:accent2>
      <a:accent3>
        <a:srgbClr val="0FC7D3"/>
      </a:accent3>
      <a:accent4>
        <a:srgbClr val="7EC565"/>
      </a:accent4>
      <a:accent5>
        <a:srgbClr val="0FC7D3"/>
      </a:accent5>
      <a:accent6>
        <a:srgbClr val="7EC565"/>
      </a:accent6>
      <a:hlink>
        <a:srgbClr val="0FC7D3"/>
      </a:hlink>
      <a:folHlink>
        <a:srgbClr val="7EC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2804</Words>
  <Application>Microsoft Office PowerPoint</Application>
  <PresentationFormat>自定义</PresentationFormat>
  <Paragraphs>253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Open Sans</vt:lpstr>
      <vt:lpstr>方正粗谭黑简体</vt:lpstr>
      <vt:lpstr>方正正准黑简体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>www.1ppt.com</cp:keywords>
  <dc:description>www.ppt818.com-提供资源下载</dc:description>
  <cp:lastModifiedBy/>
  <cp:revision>2</cp:revision>
  <dcterms:created xsi:type="dcterms:W3CDTF">2016-10-17T14:00:00Z</dcterms:created>
  <dcterms:modified xsi:type="dcterms:W3CDTF">2023-01-10T12:05:58Z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87B9FE7788684867AC4C62FB076FF46A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