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5"/>
  </p:notesMasterIdLst>
  <p:handoutMasterIdLst>
    <p:handoutMasterId r:id="rId16"/>
  </p:handoutMasterIdLst>
  <p:sldIdLst>
    <p:sldId id="268" r:id="rId2"/>
    <p:sldId id="483" r:id="rId3"/>
    <p:sldId id="484" r:id="rId4"/>
    <p:sldId id="469" r:id="rId5"/>
    <p:sldId id="474" r:id="rId6"/>
    <p:sldId id="468" r:id="rId7"/>
    <p:sldId id="458" r:id="rId8"/>
    <p:sldId id="312" r:id="rId9"/>
    <p:sldId id="478" r:id="rId10"/>
    <p:sldId id="472" r:id="rId11"/>
    <p:sldId id="476" r:id="rId12"/>
    <p:sldId id="479" r:id="rId13"/>
    <p:sldId id="436" r:id="rId14"/>
  </p:sldIdLst>
  <p:sldSz cx="9144000" cy="6858000" type="screen4x3"/>
  <p:notesSz cx="6858000" cy="9144000"/>
  <p:custDataLst>
    <p:tags r:id="rId17"/>
  </p:custDataLst>
  <p:defaultTextStyle>
    <a:defPPr>
      <a:defRPr lang="zh-CN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幼圆" panose="02010509060101010101" pitchFamily="49" charset="-122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幼圆" panose="02010509060101010101" pitchFamily="49" charset="-122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幼圆" panose="02010509060101010101" pitchFamily="49" charset="-122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幼圆" panose="02010509060101010101" pitchFamily="49" charset="-122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幼圆" panose="02010509060101010101" pitchFamily="49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幼圆" panose="02010509060101010101" pitchFamily="49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幼圆" panose="02010509060101010101" pitchFamily="49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幼圆" panose="02010509060101010101" pitchFamily="49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幼圆" panose="02010509060101010101" pitchFamily="49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72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FF99FF"/>
    <a:srgbClr val="5BC4ED"/>
    <a:srgbClr val="F5F1ED"/>
    <a:srgbClr val="FFF2CC"/>
    <a:srgbClr val="FFFF87"/>
    <a:srgbClr val="FFFF9F"/>
    <a:srgbClr val="FFFF8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33" autoAdjust="0"/>
    <p:restoredTop sz="97651" autoAdjust="0"/>
  </p:normalViewPr>
  <p:slideViewPr>
    <p:cSldViewPr>
      <p:cViewPr>
        <p:scale>
          <a:sx n="103" d="100"/>
          <a:sy n="103" d="100"/>
        </p:scale>
        <p:origin x="-150" y="-198"/>
      </p:cViewPr>
      <p:guideLst>
        <p:guide orient="horz" pos="2160"/>
        <p:guide pos="2872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99" d="100"/>
        <a:sy n="99" d="100"/>
      </p:scale>
      <p:origin x="0" y="0"/>
    </p:cViewPr>
  </p:sorterViewPr>
  <p:notesViewPr>
    <p:cSldViewPr>
      <p:cViewPr varScale="1">
        <p:scale>
          <a:sx n="70" d="100"/>
          <a:sy n="70" d="100"/>
        </p:scale>
        <p:origin x="3000" y="7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gs" Target="tags/tag1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fld id="{7CB0A907-E7BF-4442-8190-6FE4B664391D}" type="datetimeFigureOut">
              <a:rPr lang="zh-CN" altLang="en-US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/>
          <a:lstStyle>
            <a:lvl1pPr algn="r" eaLnBrk="1" hangingPunct="1">
              <a:defRPr sz="1200">
                <a:ea typeface="宋体" panose="02010600030101010101" pitchFamily="2" charset="-122"/>
              </a:defRPr>
            </a:lvl1pPr>
          </a:lstStyle>
          <a:p>
            <a:fld id="{6DD51443-8AEF-4F0B-A98F-8F7CB82F82AE}" type="slidenum">
              <a:rPr lang="zh-CN" altLang="en-US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fld id="{5E7E6A87-FE2D-4430-8AB2-CDF5D1AD1615}" type="datetimeFigureOut">
              <a:rPr lang="zh-CN" altLang="en-US"/>
              <a:t>2023-01-17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zh-CN" altLang="en-US" noProof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noProof="0" smtClean="0"/>
              <a:t>单击此处编辑母版文本样式</a:t>
            </a:r>
          </a:p>
          <a:p>
            <a:pPr lvl="1"/>
            <a:r>
              <a:rPr lang="zh-CN" altLang="en-US" noProof="0" smtClean="0"/>
              <a:t>第二级</a:t>
            </a:r>
          </a:p>
          <a:p>
            <a:pPr lvl="2"/>
            <a:r>
              <a:rPr lang="zh-CN" altLang="en-US" noProof="0" smtClean="0"/>
              <a:t>第三级</a:t>
            </a:r>
          </a:p>
          <a:p>
            <a:pPr lvl="3"/>
            <a:r>
              <a:rPr lang="zh-CN" altLang="en-US" noProof="0" smtClean="0"/>
              <a:t>第四级</a:t>
            </a:r>
          </a:p>
          <a:p>
            <a:pPr lvl="4"/>
            <a:r>
              <a:rPr lang="zh-CN" altLang="en-US" noProof="0" smtClean="0"/>
              <a:t>第五级</a:t>
            </a:r>
            <a:endParaRPr lang="zh-CN" altLang="en-US" noProof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/>
          <a:lstStyle>
            <a:lvl1pPr algn="r" eaLnBrk="1" hangingPunct="1">
              <a:defRPr sz="1200">
                <a:ea typeface="宋体" panose="02010600030101010101" pitchFamily="2" charset="-122"/>
              </a:defRPr>
            </a:lvl1pPr>
          </a:lstStyle>
          <a:p>
            <a:fld id="{2BA21CCB-676F-4F43-B862-B88191B3C523}" type="slidenum">
              <a:rPr lang="zh-CN" altLang="en-US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8435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 eaLnBrk="1" hangingPunct="1"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18436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9pPr>
          </a:lstStyle>
          <a:p>
            <a:fld id="{4C217FB1-560B-4227-B46F-EE3911500A13}" type="slidenum">
              <a:rPr lang="zh-CN" altLang="en-US">
                <a:ea typeface="宋体" panose="02010600030101010101" pitchFamily="2" charset="-122"/>
              </a:rPr>
              <a:t>1</a:t>
            </a:fld>
            <a:endParaRPr lang="zh-CN" altLang="en-US"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483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endParaRPr lang="zh-CN" altLang="en-US" smtClean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9pPr>
          </a:lstStyle>
          <a:p>
            <a:fld id="{827BE17C-319A-488E-AD97-23956868AC11}" type="slidenum">
              <a:rPr lang="zh-CN" altLang="en-US">
                <a:ea typeface="宋体" panose="02010600030101010101" pitchFamily="2" charset="-122"/>
              </a:rPr>
              <a:t>2</a:t>
            </a:fld>
            <a:endParaRPr lang="zh-CN" altLang="en-US"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A21CCB-676F-4F43-B862-B88191B3C523}" type="slidenum">
              <a:rPr lang="zh-CN" altLang="en-US" smtClean="0"/>
              <a:t>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7651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endParaRPr lang="zh-CN" altLang="en-US" smtClean="0"/>
          </a:p>
        </p:txBody>
      </p:sp>
      <p:sp>
        <p:nvSpPr>
          <p:cNvPr id="27652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9pPr>
          </a:lstStyle>
          <a:p>
            <a:fld id="{6BC4006E-419F-476F-8B83-F31170FBC084}" type="slidenum">
              <a:rPr lang="zh-CN" altLang="en-US">
                <a:ea typeface="宋体" panose="02010600030101010101" pitchFamily="2" charset="-122"/>
              </a:rPr>
              <a:t>8</a:t>
            </a:fld>
            <a:endParaRPr lang="zh-CN" altLang="en-US"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3795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endParaRPr lang="zh-CN" altLang="en-US" smtClean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9pPr>
          </a:lstStyle>
          <a:p>
            <a:fld id="{969BD9A4-FD95-4072-ADC3-A01BD6FEA3C5}" type="slidenum">
              <a:rPr lang="zh-CN" altLang="en-US">
                <a:ea typeface="宋体" panose="02010600030101010101" pitchFamily="2" charset="-122"/>
              </a:rPr>
              <a:t>13</a:t>
            </a:fld>
            <a:endParaRPr lang="zh-CN" altLang="en-US"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9.png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19"/>
          <p:cNvPicPr>
            <a:picLocks noChangeAspect="1"/>
          </p:cNvPicPr>
          <p:nvPr userDrawn="1"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6356350"/>
            <a:ext cx="9145588" cy="506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图片 18"/>
          <p:cNvPicPr>
            <a:picLocks noChangeAspect="1"/>
          </p:cNvPicPr>
          <p:nvPr userDrawn="1"/>
        </p:nvPicPr>
        <p:blipFill>
          <a:blip r:embed="rId3" cstate="email"/>
          <a:srcRect b="-53171"/>
          <a:stretch>
            <a:fillRect/>
          </a:stretch>
        </p:blipFill>
        <p:spPr bwMode="auto">
          <a:xfrm>
            <a:off x="0" y="-1588"/>
            <a:ext cx="9144000" cy="452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图片 7"/>
          <p:cNvPicPr>
            <a:picLocks noChangeAspect="1"/>
          </p:cNvPicPr>
          <p:nvPr userDrawn="1"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323850" y="61913"/>
            <a:ext cx="1203325" cy="1281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图片 11"/>
          <p:cNvPicPr>
            <a:picLocks noChangeAspect="1"/>
          </p:cNvPicPr>
          <p:nvPr userDrawn="1"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6043613" y="4041775"/>
            <a:ext cx="3100387" cy="2578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6"/>
          <p:cNvPicPr>
            <a:picLocks noChangeAspect="1"/>
          </p:cNvPicPr>
          <p:nvPr userDrawn="1"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6356350"/>
            <a:ext cx="9145588" cy="506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图片 7"/>
          <p:cNvPicPr>
            <a:picLocks noChangeAspect="1"/>
          </p:cNvPicPr>
          <p:nvPr userDrawn="1"/>
        </p:nvPicPr>
        <p:blipFill>
          <a:blip r:embed="rId3" cstate="email"/>
          <a:srcRect b="-53171"/>
          <a:stretch>
            <a:fillRect/>
          </a:stretch>
        </p:blipFill>
        <p:spPr bwMode="auto">
          <a:xfrm>
            <a:off x="0" y="-1588"/>
            <a:ext cx="9144000" cy="452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图片 10"/>
          <p:cNvPicPr>
            <a:picLocks noChangeAspect="1"/>
          </p:cNvPicPr>
          <p:nvPr userDrawn="1"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7451725" y="5300663"/>
            <a:ext cx="1595438" cy="1327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KSO_BT1"/>
          <p:cNvSpPr>
            <a:spLocks noGrp="1"/>
          </p:cNvSpPr>
          <p:nvPr>
            <p:ph type="title"/>
          </p:nvPr>
        </p:nvSpPr>
        <p:spPr>
          <a:xfrm>
            <a:off x="827584" y="677418"/>
            <a:ext cx="5153718" cy="663350"/>
          </a:xfrm>
          <a:prstGeom prst="rect">
            <a:avLst/>
          </a:prstGeom>
        </p:spPr>
        <p:txBody>
          <a:bodyPr anchor="b"/>
          <a:lstStyle>
            <a:lvl1pPr>
              <a:defRPr sz="3200" baseline="0">
                <a:ea typeface="黑体" panose="02010609060101010101" pitchFamily="49" charset="-122"/>
              </a:defRPr>
            </a:lvl1pPr>
          </a:lstStyle>
          <a:p>
            <a:r>
              <a:rPr lang="zh-CN" altLang="en-US" dirty="0" smtClean="0"/>
              <a:t>单击此处编辑母版标题样式</a:t>
            </a:r>
            <a:endParaRPr lang="en-US" dirty="0"/>
          </a:p>
        </p:txBody>
      </p:sp>
      <p:sp>
        <p:nvSpPr>
          <p:cNvPr id="4" name="KSO_BC2"/>
          <p:cNvSpPr>
            <a:spLocks noGrp="1"/>
          </p:cNvSpPr>
          <p:nvPr>
            <p:ph type="body" sz="half" idx="2"/>
          </p:nvPr>
        </p:nvSpPr>
        <p:spPr>
          <a:xfrm>
            <a:off x="826642" y="1417612"/>
            <a:ext cx="3673350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800" baseline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dirty="0" smtClean="0"/>
              <a:t>单击此处编辑母版文本样式</a:t>
            </a:r>
          </a:p>
        </p:txBody>
      </p:sp>
      <p:sp>
        <p:nvSpPr>
          <p:cNvPr id="8" name="KSO_FD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</a:defRPr>
            </a:lvl1pPr>
          </a:lstStyle>
          <a:p>
            <a:pPr>
              <a:defRPr/>
            </a:pPr>
            <a:fld id="{CD75D4BA-98AE-4471-A254-437CF546A6E9}" type="datetimeFigureOut">
              <a:rPr lang="zh-CN" altLang="en-US"/>
              <a:t>2023-01-17</a:t>
            </a:fld>
            <a:endParaRPr lang="zh-CN" altLang="en-US"/>
          </a:p>
        </p:txBody>
      </p:sp>
      <p:sp>
        <p:nvSpPr>
          <p:cNvPr id="9" name="KSO_FT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10" name="KSO_FN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lstStyle>
            <a:lvl1pPr eaLnBrk="1" hangingPunct="1">
              <a:defRPr/>
            </a:lvl1pPr>
          </a:lstStyle>
          <a:p>
            <a:fld id="{AA4F2D97-07E9-4CBA-9DEB-4CBAD80F5987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SO_BT1"/>
          <p:cNvSpPr>
            <a:spLocks noGrp="1"/>
          </p:cNvSpPr>
          <p:nvPr>
            <p:ph type="title"/>
          </p:nvPr>
        </p:nvSpPr>
        <p:spPr>
          <a:xfrm>
            <a:off x="395536" y="764704"/>
            <a:ext cx="8424936" cy="699594"/>
          </a:xfrm>
          <a:prstGeom prst="rect">
            <a:avLst/>
          </a:prstGeom>
        </p:spPr>
        <p:txBody>
          <a:bodyPr/>
          <a:lstStyle>
            <a:lvl1pPr algn="ctr">
              <a:defRPr baseline="0">
                <a:latin typeface="Arial" panose="020B0604020202020204" pitchFamily="34" charset="0"/>
                <a:ea typeface="黑体" panose="02010609060101010101" pitchFamily="49" charset="-122"/>
              </a:defRPr>
            </a:lvl1pPr>
          </a:lstStyle>
          <a:p>
            <a:r>
              <a:rPr lang="zh-CN" altLang="en-US" dirty="0" smtClean="0"/>
              <a:t>单击此处编辑母版标题样式</a:t>
            </a:r>
            <a:endParaRPr lang="en-US" dirty="0"/>
          </a:p>
        </p:txBody>
      </p:sp>
      <p:sp>
        <p:nvSpPr>
          <p:cNvPr id="3" name="KSO_FD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</a:defRPr>
            </a:lvl1pPr>
          </a:lstStyle>
          <a:p>
            <a:pPr>
              <a:defRPr/>
            </a:pPr>
            <a:fld id="{6777C309-0DC7-4539-9D0B-1D23068065DA}" type="datetimeFigureOut">
              <a:rPr lang="zh-CN" altLang="en-US"/>
              <a:t>2023-01-17</a:t>
            </a:fld>
            <a:endParaRPr lang="zh-CN" altLang="en-US"/>
          </a:p>
        </p:txBody>
      </p:sp>
      <p:sp>
        <p:nvSpPr>
          <p:cNvPr id="4" name="KSO_FT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KSO_FN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lstStyle>
            <a:lvl1pPr eaLnBrk="1" hangingPunct="1">
              <a:defRPr/>
            </a:lvl1pPr>
          </a:lstStyle>
          <a:p>
            <a:fld id="{DC85872E-A017-4D0B-B688-36A5F9DD8A93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KSO_目录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2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</a:defRPr>
            </a:lvl1pPr>
          </a:lstStyle>
          <a:p>
            <a:pPr>
              <a:defRPr/>
            </a:pPr>
            <a:fld id="{D87FEE83-6544-4A38-8E85-508BF60B9A61}" type="datetimeFigureOut">
              <a:rPr lang="zh-CN" altLang="en-US"/>
              <a:t>2023-01-17</a:t>
            </a:fld>
            <a:endParaRPr lang="zh-CN" altLang="en-US"/>
          </a:p>
        </p:txBody>
      </p:sp>
      <p:sp>
        <p:nvSpPr>
          <p:cNvPr id="3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lstStyle>
            <a:lvl1pPr eaLnBrk="1" hangingPunct="1">
              <a:defRPr/>
            </a:lvl1pPr>
          </a:lstStyle>
          <a:p>
            <a:fld id="{4818FBE0-33A0-42CB-81CB-A60D8EA9A585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KSO_目录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标题幻灯片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SO_BT1"/>
          <p:cNvSpPr>
            <a:spLocks noGrp="1"/>
          </p:cNvSpPr>
          <p:nvPr>
            <p:ph type="title"/>
          </p:nvPr>
        </p:nvSpPr>
        <p:spPr>
          <a:xfrm>
            <a:off x="410389" y="713182"/>
            <a:ext cx="8292045" cy="483570"/>
          </a:xfrm>
          <a:prstGeom prst="rect">
            <a:avLst/>
          </a:prstGeom>
        </p:spPr>
        <p:txBody>
          <a:bodyPr/>
          <a:lstStyle>
            <a:lvl1pPr algn="ctr">
              <a:defRPr baseline="0">
                <a:latin typeface="Arial" panose="020B0604020202020204" pitchFamily="34" charset="0"/>
                <a:ea typeface="黑体" panose="02010609060101010101" pitchFamily="49" charset="-122"/>
              </a:defRPr>
            </a:lvl1pPr>
          </a:lstStyle>
          <a:p>
            <a:r>
              <a:rPr lang="zh-CN" altLang="en-US" dirty="0" smtClean="0"/>
              <a:t>单击此处编辑母版标题样式</a:t>
            </a:r>
            <a:endParaRPr lang="en-US" dirty="0"/>
          </a:p>
        </p:txBody>
      </p:sp>
      <p:sp>
        <p:nvSpPr>
          <p:cNvPr id="3" name="KSO_BC1"/>
          <p:cNvSpPr>
            <a:spLocks noGrp="1"/>
          </p:cNvSpPr>
          <p:nvPr>
            <p:ph idx="1"/>
          </p:nvPr>
        </p:nvSpPr>
        <p:spPr>
          <a:xfrm>
            <a:off x="419099" y="1340767"/>
            <a:ext cx="8292045" cy="4966149"/>
          </a:xfrm>
          <a:prstGeom prst="rect">
            <a:avLst/>
          </a:prstGeom>
        </p:spPr>
        <p:txBody>
          <a:bodyPr/>
          <a:lstStyle>
            <a:lvl1pPr algn="ctr">
              <a:defRPr sz="3200" baseline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1pPr>
            <a:lvl2pPr algn="ctr">
              <a:defRPr baseline="0">
                <a:latin typeface="Arial" panose="020B0604020202020204" pitchFamily="34" charset="0"/>
                <a:ea typeface="黑体" panose="02010609060101010101" pitchFamily="49" charset="-122"/>
              </a:defRPr>
            </a:lvl2pPr>
          </a:lstStyle>
          <a:p>
            <a:pPr lvl="0"/>
            <a:r>
              <a:rPr lang="zh-CN" altLang="en-US" dirty="0" smtClean="0"/>
              <a:t>单击此处编辑母版文本样式</a:t>
            </a:r>
          </a:p>
          <a:p>
            <a:pPr lvl="1"/>
            <a:r>
              <a:rPr lang="zh-CN" altLang="en-US" dirty="0" smtClean="0"/>
              <a:t>第二级</a:t>
            </a:r>
          </a:p>
        </p:txBody>
      </p:sp>
      <p:sp>
        <p:nvSpPr>
          <p:cNvPr id="4" name="KSO_FD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</a:defRPr>
            </a:lvl1pPr>
          </a:lstStyle>
          <a:p>
            <a:pPr>
              <a:defRPr/>
            </a:pPr>
            <a:fld id="{DC3C09A3-918D-4F31-8DE1-25882DE9B354}" type="datetimeFigureOut">
              <a:rPr lang="zh-CN" altLang="en-US"/>
              <a:t>2023-01-17</a:t>
            </a:fld>
            <a:endParaRPr lang="zh-CN" altLang="en-US"/>
          </a:p>
        </p:txBody>
      </p:sp>
      <p:sp>
        <p:nvSpPr>
          <p:cNvPr id="5" name="KSO_FT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KSO_FN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lstStyle>
            <a:lvl1pPr eaLnBrk="1" hangingPunct="1">
              <a:defRPr/>
            </a:lvl1pPr>
          </a:lstStyle>
          <a:p>
            <a:fld id="{0412829A-7C9E-410C-BF51-37EBA909BEA2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SO_ST1"/>
          <p:cNvSpPr>
            <a:spLocks noGrp="1"/>
          </p:cNvSpPr>
          <p:nvPr>
            <p:ph type="title"/>
          </p:nvPr>
        </p:nvSpPr>
        <p:spPr>
          <a:xfrm>
            <a:off x="1619672" y="404664"/>
            <a:ext cx="5912643" cy="720080"/>
          </a:xfrm>
          <a:prstGeom prst="rect">
            <a:avLst/>
          </a:prstGeom>
        </p:spPr>
        <p:txBody>
          <a:bodyPr anchor="b">
            <a:normAutofit/>
          </a:bodyPr>
          <a:lstStyle>
            <a:lvl1pPr algn="ctr">
              <a:defRPr sz="3600" baseline="0">
                <a:solidFill>
                  <a:schemeClr val="accent1">
                    <a:lumMod val="75000"/>
                  </a:schemeClr>
                </a:solidFill>
                <a:effectLst/>
                <a:latin typeface="Arial" panose="020B0604020202020204" pitchFamily="34" charset="0"/>
                <a:ea typeface="黑体" panose="02010609060101010101" pitchFamily="49" charset="-122"/>
              </a:defRPr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KSO_ST2"/>
          <p:cNvSpPr>
            <a:spLocks noGrp="1"/>
          </p:cNvSpPr>
          <p:nvPr>
            <p:ph type="body" idx="1"/>
          </p:nvPr>
        </p:nvSpPr>
        <p:spPr>
          <a:xfrm>
            <a:off x="1577999" y="1268760"/>
            <a:ext cx="5995987" cy="457472"/>
          </a:xfrm>
          <a:prstGeom prst="rect">
            <a:avLst/>
          </a:prstGeom>
          <a:blipFill>
            <a:blip r:embed="rId2" cstate="email"/>
            <a:stretch>
              <a:fillRect/>
            </a:stretch>
          </a:blipFill>
        </p:spPr>
        <p:txBody>
          <a:bodyPr anchor="ctr">
            <a:noAutofit/>
          </a:bodyPr>
          <a:lstStyle>
            <a:lvl1pPr marL="0" indent="0" algn="ctr">
              <a:buNone/>
              <a:defRPr sz="3200" baseline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SO_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SO_ST1"/>
          <p:cNvSpPr>
            <a:spLocks noGrp="1"/>
          </p:cNvSpPr>
          <p:nvPr>
            <p:ph type="title"/>
          </p:nvPr>
        </p:nvSpPr>
        <p:spPr>
          <a:xfrm>
            <a:off x="1574006" y="2108199"/>
            <a:ext cx="5995988" cy="1235075"/>
          </a:xfrm>
          <a:prstGeom prst="rect">
            <a:avLst/>
          </a:prstGeom>
        </p:spPr>
        <p:txBody>
          <a:bodyPr anchor="b">
            <a:normAutofit/>
          </a:bodyPr>
          <a:lstStyle>
            <a:lvl1pPr algn="ctr">
              <a:defRPr sz="3600">
                <a:solidFill>
                  <a:schemeClr val="accent1">
                    <a:lumMod val="75000"/>
                  </a:schemeClr>
                </a:solidFill>
                <a:effectLst/>
                <a:latin typeface="黑体" panose="02010609060101010101" pitchFamily="49" charset="-122"/>
                <a:ea typeface="黑体" panose="02010609060101010101" pitchFamily="49" charset="-122"/>
              </a:defRPr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KSO_ST2"/>
          <p:cNvSpPr>
            <a:spLocks noGrp="1"/>
          </p:cNvSpPr>
          <p:nvPr>
            <p:ph type="body" idx="1"/>
          </p:nvPr>
        </p:nvSpPr>
        <p:spPr>
          <a:xfrm>
            <a:off x="1574007" y="3369401"/>
            <a:ext cx="5995987" cy="527141"/>
          </a:xfrm>
          <a:prstGeom prst="rect">
            <a:avLst/>
          </a:prstGeom>
          <a:blipFill dpi="0" rotWithShape="1">
            <a:blip r:embed="rId2" cstate="email"/>
            <a:srcRect/>
            <a:stretch>
              <a:fillRect/>
            </a:stretch>
          </a:blipFill>
        </p:spPr>
        <p:txBody>
          <a:bodyPr anchor="ctr">
            <a:normAutofit/>
          </a:bodyPr>
          <a:lstStyle>
            <a:lvl1pPr marL="0" indent="0" algn="ctr">
              <a:buNone/>
              <a:defRPr sz="1600">
                <a:solidFill>
                  <a:schemeClr val="accent5">
                    <a:lumMod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7" name="文本占位符 7"/>
          <p:cNvSpPr>
            <a:spLocks noGrp="1"/>
          </p:cNvSpPr>
          <p:nvPr>
            <p:ph type="body" sz="quarter" idx="13"/>
          </p:nvPr>
        </p:nvSpPr>
        <p:spPr>
          <a:xfrm>
            <a:off x="9126045" y="-95437"/>
            <a:ext cx="36000" cy="360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00">
                <a:solidFill>
                  <a:schemeClr val="bg1"/>
                </a:solidFill>
              </a:defRPr>
            </a:lvl1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KSO_FD"/>
          <p:cNvSpPr>
            <a:spLocks noGrp="1"/>
          </p:cNvSpPr>
          <p:nvPr>
            <p:ph type="dt" sz="half" idx="14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</a:defRPr>
            </a:lvl1pPr>
          </a:lstStyle>
          <a:p>
            <a:pPr>
              <a:defRPr/>
            </a:pPr>
            <a:fld id="{0DE20FF2-93E6-4D59-BCDD-7AE417FAF15C}" type="datetimeFigureOut">
              <a:rPr lang="zh-CN" altLang="en-US"/>
              <a:t>2023-01-17</a:t>
            </a:fld>
            <a:endParaRPr lang="zh-CN" altLang="en-US"/>
          </a:p>
        </p:txBody>
      </p:sp>
      <p:sp>
        <p:nvSpPr>
          <p:cNvPr id="6" name="KSO_FT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8" name="KSO_FN"/>
          <p:cNvSpPr>
            <a:spLocks noGrp="1"/>
          </p:cNvSpPr>
          <p:nvPr>
            <p:ph type="sldNum" sz="quarter" idx="16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lstStyle>
            <a:lvl1pPr eaLnBrk="1" hangingPunct="1">
              <a:defRPr/>
            </a:lvl1pPr>
          </a:lstStyle>
          <a:p>
            <a:fld id="{63EEF7E2-5463-4445-B82E-2FDB1B039D59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SO_BT1"/>
          <p:cNvSpPr>
            <a:spLocks noGrp="1"/>
          </p:cNvSpPr>
          <p:nvPr>
            <p:ph type="title"/>
          </p:nvPr>
        </p:nvSpPr>
        <p:spPr>
          <a:xfrm>
            <a:off x="435478" y="620688"/>
            <a:ext cx="8292045" cy="504056"/>
          </a:xfrm>
          <a:prstGeom prst="rect">
            <a:avLst/>
          </a:prstGeom>
        </p:spPr>
        <p:txBody>
          <a:bodyPr/>
          <a:lstStyle>
            <a:lvl1pPr>
              <a:defRPr baseline="0">
                <a:latin typeface="Arial" panose="020B0604020202020204" pitchFamily="34" charset="0"/>
                <a:ea typeface="黑体" panose="02010609060101010101" pitchFamily="49" charset="-122"/>
              </a:defRPr>
            </a:lvl1pPr>
          </a:lstStyle>
          <a:p>
            <a:r>
              <a:rPr lang="zh-CN" altLang="en-US" dirty="0" smtClean="0"/>
              <a:t>单击此处编辑母版标题样式</a:t>
            </a:r>
            <a:endParaRPr lang="en-US" dirty="0"/>
          </a:p>
        </p:txBody>
      </p:sp>
      <p:sp>
        <p:nvSpPr>
          <p:cNvPr id="3" name="KSO_BC1"/>
          <p:cNvSpPr>
            <a:spLocks noGrp="1"/>
          </p:cNvSpPr>
          <p:nvPr>
            <p:ph sz="half" idx="1"/>
          </p:nvPr>
        </p:nvSpPr>
        <p:spPr>
          <a:xfrm>
            <a:off x="435478" y="1243187"/>
            <a:ext cx="3810000" cy="4932363"/>
          </a:xfrm>
          <a:prstGeom prst="rect">
            <a:avLst/>
          </a:prstGeom>
        </p:spPr>
        <p:txBody>
          <a:bodyPr/>
          <a:lstStyle>
            <a:lvl1pPr>
              <a:defRPr sz="2800" baseline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1pPr>
            <a:lvl2pPr>
              <a:defRPr sz="2000" baseline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2pPr>
          </a:lstStyle>
          <a:p>
            <a:pPr lvl="0"/>
            <a:r>
              <a:rPr lang="zh-CN" altLang="en-US" dirty="0" smtClean="0"/>
              <a:t>单击此处编辑母版文本样式</a:t>
            </a:r>
          </a:p>
          <a:p>
            <a:pPr lvl="1"/>
            <a:r>
              <a:rPr lang="zh-CN" altLang="en-US" dirty="0" smtClean="0"/>
              <a:t>第二级</a:t>
            </a:r>
          </a:p>
        </p:txBody>
      </p:sp>
      <p:sp>
        <p:nvSpPr>
          <p:cNvPr id="4" name="KSO_BC2"/>
          <p:cNvSpPr>
            <a:spLocks noGrp="1"/>
          </p:cNvSpPr>
          <p:nvPr>
            <p:ph sz="half" idx="2"/>
          </p:nvPr>
        </p:nvSpPr>
        <p:spPr>
          <a:xfrm>
            <a:off x="4889499" y="1244600"/>
            <a:ext cx="3820587" cy="4932363"/>
          </a:xfrm>
          <a:prstGeom prst="rect">
            <a:avLst/>
          </a:prstGeom>
        </p:spPr>
        <p:txBody>
          <a:bodyPr/>
          <a:lstStyle>
            <a:lvl1pPr>
              <a:defRPr sz="2800" baseline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1pPr>
            <a:lvl2pPr>
              <a:defRPr sz="2000" baseline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2pPr>
          </a:lstStyle>
          <a:p>
            <a:pPr lvl="0"/>
            <a:r>
              <a:rPr lang="zh-CN" altLang="en-US" dirty="0" smtClean="0"/>
              <a:t>单击此处编辑母版文本样式</a:t>
            </a:r>
          </a:p>
          <a:p>
            <a:pPr lvl="1"/>
            <a:r>
              <a:rPr lang="zh-CN" altLang="en-US" dirty="0" smtClean="0"/>
              <a:t>第二级</a:t>
            </a:r>
          </a:p>
        </p:txBody>
      </p:sp>
      <p:sp>
        <p:nvSpPr>
          <p:cNvPr id="5" name="KSO_FD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</a:defRPr>
            </a:lvl1pPr>
          </a:lstStyle>
          <a:p>
            <a:pPr>
              <a:defRPr/>
            </a:pPr>
            <a:fld id="{BA6CCCE6-6FCF-4455-AAFB-F0B1B3782F7B}" type="datetimeFigureOut">
              <a:rPr lang="zh-CN" altLang="en-US"/>
              <a:t>2023-01-17</a:t>
            </a:fld>
            <a:endParaRPr lang="zh-CN" altLang="en-US"/>
          </a:p>
        </p:txBody>
      </p:sp>
      <p:sp>
        <p:nvSpPr>
          <p:cNvPr id="6" name="KSO_FT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KSO_FN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lstStyle>
            <a:lvl1pPr eaLnBrk="1" hangingPunct="1">
              <a:defRPr/>
            </a:lvl1pPr>
          </a:lstStyle>
          <a:p>
            <a:fld id="{68FA62E6-6DF3-484C-AB05-2D257CD90E97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SO_BT1"/>
          <p:cNvSpPr>
            <a:spLocks noGrp="1"/>
          </p:cNvSpPr>
          <p:nvPr>
            <p:ph type="title"/>
          </p:nvPr>
        </p:nvSpPr>
        <p:spPr>
          <a:xfrm>
            <a:off x="751880" y="782107"/>
            <a:ext cx="7636544" cy="717022"/>
          </a:xfrm>
          <a:prstGeom prst="rect">
            <a:avLst/>
          </a:prstGeom>
        </p:spPr>
        <p:txBody>
          <a:bodyPr/>
          <a:lstStyle>
            <a:lvl1pPr algn="ctr">
              <a:defRPr baseline="0">
                <a:latin typeface="Arial" panose="020B0604020202020204" pitchFamily="34" charset="0"/>
                <a:ea typeface="黑体" panose="02010609060101010101" pitchFamily="49" charset="-122"/>
              </a:defRPr>
            </a:lvl1pPr>
          </a:lstStyle>
          <a:p>
            <a:r>
              <a:rPr lang="zh-CN" altLang="en-US" dirty="0" smtClean="0"/>
              <a:t>单击此处编辑母版标题样式</a:t>
            </a:r>
            <a:endParaRPr lang="en-US" dirty="0"/>
          </a:p>
        </p:txBody>
      </p:sp>
      <p:sp>
        <p:nvSpPr>
          <p:cNvPr id="4" name="KSO_BC1"/>
          <p:cNvSpPr>
            <a:spLocks noGrp="1"/>
          </p:cNvSpPr>
          <p:nvPr>
            <p:ph sz="half" idx="2"/>
          </p:nvPr>
        </p:nvSpPr>
        <p:spPr>
          <a:xfrm>
            <a:off x="751880" y="1700808"/>
            <a:ext cx="7763470" cy="3744416"/>
          </a:xfrm>
          <a:prstGeom prst="rect">
            <a:avLst/>
          </a:prstGeom>
        </p:spPr>
        <p:txBody>
          <a:bodyPr/>
          <a:lstStyle>
            <a:lvl1pPr algn="l">
              <a:defRPr sz="2800" baseline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1pPr>
            <a:lvl2pPr marL="0" indent="0" algn="l">
              <a:buNone/>
              <a:defRPr lang="zh-CN" altLang="en-US" sz="2800" kern="1200" baseline="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ea typeface="黑体" panose="02010609060101010101" pitchFamily="49" charset="-122"/>
                <a:cs typeface="+mn-cs"/>
              </a:defRPr>
            </a:lvl2pPr>
          </a:lstStyle>
          <a:p>
            <a:pPr lvl="0"/>
            <a:r>
              <a:rPr lang="zh-CN" altLang="en-US" dirty="0" smtClean="0"/>
              <a:t>单击此处编辑母版文本样式</a:t>
            </a:r>
            <a:endParaRPr lang="en-US" altLang="zh-CN" dirty="0" smtClean="0"/>
          </a:p>
          <a:p>
            <a:pPr lvl="0"/>
            <a:endParaRPr lang="zh-CN" altLang="en-US" dirty="0" smtClean="0"/>
          </a:p>
        </p:txBody>
      </p:sp>
      <p:sp>
        <p:nvSpPr>
          <p:cNvPr id="5" name="KSO_FD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</a:defRPr>
            </a:lvl1pPr>
          </a:lstStyle>
          <a:p>
            <a:pPr>
              <a:defRPr/>
            </a:pPr>
            <a:fld id="{6A898EC7-8E4B-4EE3-8F83-E31F508587BE}" type="datetimeFigureOut">
              <a:rPr lang="zh-CN" altLang="en-US"/>
              <a:t>2023-01-17</a:t>
            </a:fld>
            <a:endParaRPr lang="zh-CN" altLang="en-US"/>
          </a:p>
        </p:txBody>
      </p:sp>
      <p:sp>
        <p:nvSpPr>
          <p:cNvPr id="6" name="KSO_FT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KSO_FN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lstStyle>
            <a:lvl1pPr eaLnBrk="1" hangingPunct="1">
              <a:defRPr/>
            </a:lvl1pPr>
          </a:lstStyle>
          <a:p>
            <a:fld id="{7F1A2CC0-B825-4076-B8F2-57BC98EAD740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SO_BT1"/>
          <p:cNvSpPr>
            <a:spLocks noGrp="1"/>
          </p:cNvSpPr>
          <p:nvPr>
            <p:ph type="title"/>
          </p:nvPr>
        </p:nvSpPr>
        <p:spPr>
          <a:xfrm>
            <a:off x="751880" y="782107"/>
            <a:ext cx="7636544" cy="717022"/>
          </a:xfrm>
          <a:prstGeom prst="rect">
            <a:avLst/>
          </a:prstGeom>
        </p:spPr>
        <p:txBody>
          <a:bodyPr/>
          <a:lstStyle>
            <a:lvl1pPr algn="ctr">
              <a:defRPr baseline="0">
                <a:latin typeface="Arial" panose="020B0604020202020204" pitchFamily="34" charset="0"/>
                <a:ea typeface="黑体" panose="02010609060101010101" pitchFamily="49" charset="-122"/>
              </a:defRPr>
            </a:lvl1pPr>
          </a:lstStyle>
          <a:p>
            <a:r>
              <a:rPr lang="zh-CN" altLang="en-US" dirty="0" smtClean="0"/>
              <a:t>单击此处编辑母版标题样式</a:t>
            </a:r>
            <a:endParaRPr lang="en-US" dirty="0"/>
          </a:p>
        </p:txBody>
      </p:sp>
      <p:sp>
        <p:nvSpPr>
          <p:cNvPr id="4" name="KSO_BC1"/>
          <p:cNvSpPr>
            <a:spLocks noGrp="1"/>
          </p:cNvSpPr>
          <p:nvPr>
            <p:ph sz="half" idx="2"/>
          </p:nvPr>
        </p:nvSpPr>
        <p:spPr>
          <a:xfrm>
            <a:off x="751880" y="1700808"/>
            <a:ext cx="7763470" cy="3744416"/>
          </a:xfrm>
          <a:prstGeom prst="rect">
            <a:avLst/>
          </a:prstGeom>
        </p:spPr>
        <p:txBody>
          <a:bodyPr/>
          <a:lstStyle>
            <a:lvl1pPr algn="ctr">
              <a:defRPr sz="3200" baseline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1pPr>
            <a:lvl2pPr algn="ctr">
              <a:defRPr sz="2800" baseline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2pPr>
          </a:lstStyle>
          <a:p>
            <a:pPr lvl="0"/>
            <a:r>
              <a:rPr lang="zh-CN" altLang="en-US" dirty="0" smtClean="0"/>
              <a:t>单击此处编辑母版文本样式</a:t>
            </a:r>
          </a:p>
          <a:p>
            <a:pPr lvl="1"/>
            <a:r>
              <a:rPr lang="zh-CN" altLang="en-US" dirty="0" smtClean="0"/>
              <a:t>第二级</a:t>
            </a:r>
          </a:p>
        </p:txBody>
      </p:sp>
      <p:sp>
        <p:nvSpPr>
          <p:cNvPr id="5" name="KSO_FD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</a:defRPr>
            </a:lvl1pPr>
          </a:lstStyle>
          <a:p>
            <a:pPr>
              <a:defRPr/>
            </a:pPr>
            <a:fld id="{D3A36F04-E7FE-488A-9790-A31249F1C7E5}" type="datetimeFigureOut">
              <a:rPr lang="zh-CN" altLang="en-US"/>
              <a:t>2023-01-17</a:t>
            </a:fld>
            <a:endParaRPr lang="zh-CN" altLang="en-US"/>
          </a:p>
        </p:txBody>
      </p:sp>
      <p:sp>
        <p:nvSpPr>
          <p:cNvPr id="6" name="KSO_FT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KSO_FN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lstStyle>
            <a:lvl1pPr eaLnBrk="1" hangingPunct="1">
              <a:defRPr/>
            </a:lvl1pPr>
          </a:lstStyle>
          <a:p>
            <a:fld id="{E93EC8BD-899A-40C2-889E-61770CE7A8B2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SO_FD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</a:defRPr>
            </a:lvl1pPr>
          </a:lstStyle>
          <a:p>
            <a:pPr>
              <a:defRPr/>
            </a:pPr>
            <a:fld id="{7C669573-C556-48B7-90B4-FFD85416CC99}" type="datetimeFigureOut">
              <a:rPr lang="zh-CN" altLang="en-US"/>
              <a:t>2023-01-17</a:t>
            </a:fld>
            <a:endParaRPr lang="zh-CN" altLang="en-US"/>
          </a:p>
        </p:txBody>
      </p:sp>
      <p:sp>
        <p:nvSpPr>
          <p:cNvPr id="3" name="KSO_FT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KSO_FN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lstStyle>
            <a:lvl1pPr eaLnBrk="1" hangingPunct="1">
              <a:defRPr/>
            </a:lvl1pPr>
          </a:lstStyle>
          <a:p>
            <a:fld id="{3DB32B20-8B05-494F-BDB1-AE86DF51D5F5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图片 19"/>
          <p:cNvPicPr>
            <a:picLocks noChangeAspect="1"/>
          </p:cNvPicPr>
          <p:nvPr userDrawn="1"/>
        </p:nvPicPr>
        <p:blipFill>
          <a:blip r:embed="rId15" cstate="email"/>
          <a:srcRect/>
          <a:stretch>
            <a:fillRect/>
          </a:stretch>
        </p:blipFill>
        <p:spPr bwMode="auto">
          <a:xfrm>
            <a:off x="0" y="6356350"/>
            <a:ext cx="9145588" cy="506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图片 18"/>
          <p:cNvPicPr>
            <a:picLocks noChangeAspect="1"/>
          </p:cNvPicPr>
          <p:nvPr/>
        </p:nvPicPr>
        <p:blipFill>
          <a:blip r:embed="rId16" cstate="email"/>
          <a:srcRect b="-53171"/>
          <a:stretch>
            <a:fillRect/>
          </a:stretch>
        </p:blipFill>
        <p:spPr bwMode="auto">
          <a:xfrm>
            <a:off x="0" y="-1588"/>
            <a:ext cx="9144000" cy="452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KSO_FT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en-US" altLang="zh-CN"/>
          </a:p>
          <a:p>
            <a:pPr>
              <a:defRPr/>
            </a:pPr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 kern="1200">
          <a:solidFill>
            <a:srgbClr val="1A93C8"/>
          </a:solidFill>
          <a:latin typeface="Arial Black" panose="020B0A04020102020204" pitchFamily="34" charset="0"/>
          <a:ea typeface="微软雅黑" panose="020B0503020204020204" pitchFamily="34" charset="-122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1A93C8"/>
          </a:solidFill>
          <a:latin typeface="Arial Black" panose="020B0A04020102020204" pitchFamily="34" charset="0"/>
          <a:ea typeface="微软雅黑" panose="020B0503020204020204" pitchFamily="34" charset="-122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1A93C8"/>
          </a:solidFill>
          <a:latin typeface="Arial Black" panose="020B0A04020102020204" pitchFamily="34" charset="0"/>
          <a:ea typeface="微软雅黑" panose="020B0503020204020204" pitchFamily="34" charset="-122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1A93C8"/>
          </a:solidFill>
          <a:latin typeface="Arial Black" panose="020B0A04020102020204" pitchFamily="34" charset="0"/>
          <a:ea typeface="微软雅黑" panose="020B0503020204020204" pitchFamily="34" charset="-122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1A93C8"/>
          </a:solidFill>
          <a:latin typeface="Arial Black" panose="020B0A04020102020204" pitchFamily="34" charset="0"/>
          <a:ea typeface="微软雅黑" panose="020B0503020204020204" pitchFamily="34" charset="-122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1A93C8"/>
          </a:solidFill>
          <a:latin typeface="Arial Black" panose="020B0A04020102020204" pitchFamily="34" charset="0"/>
          <a:ea typeface="微软雅黑" panose="020B0503020204020204" pitchFamily="34" charset="-122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1A93C8"/>
          </a:solidFill>
          <a:latin typeface="Arial Black" panose="020B0A04020102020204" pitchFamily="34" charset="0"/>
          <a:ea typeface="微软雅黑" panose="020B0503020204020204" pitchFamily="34" charset="-122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1A93C8"/>
          </a:solidFill>
          <a:latin typeface="Arial Black" panose="020B0A04020102020204" pitchFamily="34" charset="0"/>
          <a:ea typeface="微软雅黑" panose="020B0503020204020204" pitchFamily="34" charset="-122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1A93C8"/>
          </a:solidFill>
          <a:latin typeface="Arial Black" panose="020B0A04020102020204" pitchFamily="34" charset="0"/>
          <a:ea typeface="微软雅黑" panose="020B0503020204020204" pitchFamily="34" charset="-122"/>
        </a:defRPr>
      </a:lvl9pPr>
    </p:titleStyle>
    <p:bodyStyle>
      <a:lvl1pPr marL="357505" indent="-357505" algn="just" rtl="0" eaLnBrk="0" fontAlgn="base" hangingPunct="0">
        <a:lnSpc>
          <a:spcPct val="110000"/>
        </a:lnSpc>
        <a:spcBef>
          <a:spcPts val="1800"/>
        </a:spcBef>
        <a:spcAft>
          <a:spcPct val="0"/>
        </a:spcAft>
        <a:buClr>
          <a:schemeClr val="accent1"/>
        </a:buClr>
        <a:buSzPct val="90000"/>
        <a:buBlip>
          <a:blip r:embed="rId17"/>
        </a:buBlip>
        <a:defRPr sz="2000" kern="1200">
          <a:solidFill>
            <a:srgbClr val="BF9000"/>
          </a:solidFill>
          <a:latin typeface="Arial" panose="020B0604020202020204" pitchFamily="34" charset="0"/>
          <a:ea typeface="微软雅黑" panose="020B0503020204020204" pitchFamily="34" charset="-122"/>
          <a:cs typeface="+mn-cs"/>
        </a:defRPr>
      </a:lvl1pPr>
      <a:lvl2pPr marL="357505" indent="-357505" algn="just" rtl="0" eaLnBrk="0" fontAlgn="base" hangingPunct="0">
        <a:lnSpc>
          <a:spcPct val="130000"/>
        </a:lnSpc>
        <a:spcBef>
          <a:spcPct val="0"/>
        </a:spcBef>
        <a:spcAft>
          <a:spcPts val="600"/>
        </a:spcAft>
        <a:buClr>
          <a:srgbClr val="79E2D8"/>
        </a:buClr>
        <a:buFont typeface="幼圆" panose="02010509060101010101" pitchFamily="49" charset="-122"/>
        <a:buChar char=" "/>
        <a:defRPr sz="1600" kern="1200">
          <a:solidFill>
            <a:srgbClr val="7D7D7D"/>
          </a:solidFill>
          <a:latin typeface="幼圆" panose="02010509060101010101" pitchFamily="49" charset="-122"/>
          <a:ea typeface="幼圆" panose="02010509060101010101" pitchFamily="49" charset="-122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5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png"/><Relationship Id="rId3" Type="http://schemas.openxmlformats.org/officeDocument/2006/relationships/image" Target="../media/image46.png"/><Relationship Id="rId7" Type="http://schemas.openxmlformats.org/officeDocument/2006/relationships/image" Target="../media/image50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9.png"/><Relationship Id="rId5" Type="http://schemas.openxmlformats.org/officeDocument/2006/relationships/image" Target="../media/image48.png"/><Relationship Id="rId10" Type="http://schemas.openxmlformats.org/officeDocument/2006/relationships/image" Target="../media/image53.png"/><Relationship Id="rId4" Type="http://schemas.openxmlformats.org/officeDocument/2006/relationships/image" Target="../media/image47.png"/><Relationship Id="rId9" Type="http://schemas.openxmlformats.org/officeDocument/2006/relationships/image" Target="../media/image52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3" Type="http://schemas.openxmlformats.org/officeDocument/2006/relationships/slideLayout" Target="../slideLayouts/slideLayout12.xml"/><Relationship Id="rId7" Type="http://schemas.openxmlformats.org/officeDocument/2006/relationships/image" Target="../media/image32.png"/><Relationship Id="rId2" Type="http://schemas.openxmlformats.org/officeDocument/2006/relationships/audio" Target="file:///E:\&#20154;&#25945;&#26032;&#29256;3&#19978;\Lesson36%20&#25945;&#23398;&#35838;&#20214;\Lesson36Funstory&#35838;&#25991;&#24405;&#38899;_128k.mp3" TargetMode="External"/><Relationship Id="rId1" Type="http://schemas.microsoft.com/office/2007/relationships/media" Target="file:///E:\&#20154;&#25945;&#26032;&#29256;3&#19978;\Lesson36%20&#25945;&#23398;&#35838;&#20214;\Lesson36Funstory&#35838;&#25991;&#24405;&#38899;_128k.mp3" TargetMode="External"/><Relationship Id="rId6" Type="http://schemas.openxmlformats.org/officeDocument/2006/relationships/image" Target="../media/image37.png"/><Relationship Id="rId11" Type="http://schemas.openxmlformats.org/officeDocument/2006/relationships/image" Target="../media/image35.png"/><Relationship Id="rId5" Type="http://schemas.openxmlformats.org/officeDocument/2006/relationships/image" Target="../media/image33.png"/><Relationship Id="rId10" Type="http://schemas.openxmlformats.org/officeDocument/2006/relationships/image" Target="../media/image29.png"/><Relationship Id="rId4" Type="http://schemas.openxmlformats.org/officeDocument/2006/relationships/image" Target="../media/image31.png"/><Relationship Id="rId9" Type="http://schemas.openxmlformats.org/officeDocument/2006/relationships/image" Target="../media/image3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13" Type="http://schemas.openxmlformats.org/officeDocument/2006/relationships/image" Target="../media/image20.png"/><Relationship Id="rId18" Type="http://schemas.openxmlformats.org/officeDocument/2006/relationships/image" Target="../media/image25.pn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12" Type="http://schemas.openxmlformats.org/officeDocument/2006/relationships/image" Target="../media/image19.png"/><Relationship Id="rId17" Type="http://schemas.openxmlformats.org/officeDocument/2006/relationships/image" Target="../media/image24.png"/><Relationship Id="rId2" Type="http://schemas.openxmlformats.org/officeDocument/2006/relationships/notesSlide" Target="../notesSlides/notesSlide2.xml"/><Relationship Id="rId16" Type="http://schemas.openxmlformats.org/officeDocument/2006/relationships/image" Target="../media/image23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3.png"/><Relationship Id="rId11" Type="http://schemas.openxmlformats.org/officeDocument/2006/relationships/image" Target="../media/image18.png"/><Relationship Id="rId5" Type="http://schemas.openxmlformats.org/officeDocument/2006/relationships/image" Target="../media/image12.png"/><Relationship Id="rId15" Type="http://schemas.openxmlformats.org/officeDocument/2006/relationships/image" Target="../media/image22.png"/><Relationship Id="rId10" Type="http://schemas.openxmlformats.org/officeDocument/2006/relationships/image" Target="../media/image17.jpeg"/><Relationship Id="rId4" Type="http://schemas.openxmlformats.org/officeDocument/2006/relationships/image" Target="../media/image11.png"/><Relationship Id="rId9" Type="http://schemas.openxmlformats.org/officeDocument/2006/relationships/image" Target="../media/image16.png"/><Relationship Id="rId14" Type="http://schemas.openxmlformats.org/officeDocument/2006/relationships/image" Target="../media/image2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0.png"/><Relationship Id="rId5" Type="http://schemas.openxmlformats.org/officeDocument/2006/relationships/hyperlink" Target="Lesson36Funstory&#35838;&#25991;&#21160;&#30011;.swf" TargetMode="External"/><Relationship Id="rId4" Type="http://schemas.openxmlformats.org/officeDocument/2006/relationships/image" Target="../media/image29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audio" Target="file:///E:\&#20154;&#25945;&#26032;&#29256;3&#19978;\Lesson36%20&#25945;&#23398;&#35838;&#20214;\&#21477;4_128k.mp3" TargetMode="External"/><Relationship Id="rId13" Type="http://schemas.microsoft.com/office/2007/relationships/media" Target="file:///E:\&#20154;&#25945;&#26032;&#29256;3&#19978;\Lesson36%20&#25945;&#23398;&#35838;&#20214;\&#21477;7_128k.mp3" TargetMode="External"/><Relationship Id="rId18" Type="http://schemas.openxmlformats.org/officeDocument/2006/relationships/image" Target="../media/image33.png"/><Relationship Id="rId3" Type="http://schemas.microsoft.com/office/2007/relationships/media" Target="file:///E:\&#20154;&#25945;&#26032;&#29256;3&#19978;\Lesson36%20&#25945;&#23398;&#35838;&#20214;\&#21477;2_128k.mp3" TargetMode="External"/><Relationship Id="rId21" Type="http://schemas.openxmlformats.org/officeDocument/2006/relationships/image" Target="../media/image35.png"/><Relationship Id="rId7" Type="http://schemas.microsoft.com/office/2007/relationships/media" Target="file:///E:\&#20154;&#25945;&#26032;&#29256;3&#19978;\Lesson36%20&#25945;&#23398;&#35838;&#20214;\&#21477;4_128k.mp3" TargetMode="External"/><Relationship Id="rId12" Type="http://schemas.openxmlformats.org/officeDocument/2006/relationships/audio" Target="file:///E:\&#20154;&#25945;&#26032;&#29256;3&#19978;\Lesson36%20&#25945;&#23398;&#35838;&#20214;\&#21477;6_128k.mp3" TargetMode="External"/><Relationship Id="rId17" Type="http://schemas.openxmlformats.org/officeDocument/2006/relationships/image" Target="../media/image32.png"/><Relationship Id="rId2" Type="http://schemas.openxmlformats.org/officeDocument/2006/relationships/audio" Target="file:///E:\&#20154;&#25945;&#26032;&#29256;3&#19978;\Lesson36%20&#25945;&#23398;&#35838;&#20214;\&#21477;1_128k.mp3" TargetMode="External"/><Relationship Id="rId16" Type="http://schemas.openxmlformats.org/officeDocument/2006/relationships/image" Target="../media/image31.png"/><Relationship Id="rId20" Type="http://schemas.openxmlformats.org/officeDocument/2006/relationships/image" Target="../media/image29.png"/><Relationship Id="rId1" Type="http://schemas.microsoft.com/office/2007/relationships/media" Target="file:///E:\&#20154;&#25945;&#26032;&#29256;3&#19978;\Lesson36%20&#25945;&#23398;&#35838;&#20214;\&#21477;1_128k.mp3" TargetMode="External"/><Relationship Id="rId6" Type="http://schemas.openxmlformats.org/officeDocument/2006/relationships/audio" Target="file:///E:\&#20154;&#25945;&#26032;&#29256;3&#19978;\Lesson36%20&#25945;&#23398;&#35838;&#20214;\&#21477;3_128k.mp3" TargetMode="External"/><Relationship Id="rId11" Type="http://schemas.microsoft.com/office/2007/relationships/media" Target="file:///E:\&#20154;&#25945;&#26032;&#29256;3&#19978;\Lesson36%20&#25945;&#23398;&#35838;&#20214;\&#21477;6_128k.mp3" TargetMode="External"/><Relationship Id="rId5" Type="http://schemas.microsoft.com/office/2007/relationships/media" Target="file:///E:\&#20154;&#25945;&#26032;&#29256;3&#19978;\Lesson36%20&#25945;&#23398;&#35838;&#20214;\&#21477;3_128k.mp3" TargetMode="External"/><Relationship Id="rId15" Type="http://schemas.openxmlformats.org/officeDocument/2006/relationships/slideLayout" Target="../slideLayouts/slideLayout12.xml"/><Relationship Id="rId10" Type="http://schemas.openxmlformats.org/officeDocument/2006/relationships/audio" Target="file:///E:\&#20154;&#25945;&#26032;&#29256;3&#19978;\Lesson36%20&#25945;&#23398;&#35838;&#20214;\&#21477;5_128k.mp3" TargetMode="External"/><Relationship Id="rId19" Type="http://schemas.openxmlformats.org/officeDocument/2006/relationships/image" Target="../media/image34.png"/><Relationship Id="rId4" Type="http://schemas.openxmlformats.org/officeDocument/2006/relationships/audio" Target="file:///E:\&#20154;&#25945;&#26032;&#29256;3&#19978;\Lesson36%20&#25945;&#23398;&#35838;&#20214;\&#21477;2_128k.mp3" TargetMode="External"/><Relationship Id="rId9" Type="http://schemas.microsoft.com/office/2007/relationships/media" Target="file:///E:\&#20154;&#25945;&#26032;&#29256;3&#19978;\Lesson36%20&#25945;&#23398;&#35838;&#20214;\&#21477;5_128k.mp3" TargetMode="External"/><Relationship Id="rId14" Type="http://schemas.openxmlformats.org/officeDocument/2006/relationships/audio" Target="file:///E:\&#20154;&#25945;&#26032;&#29256;3&#19978;\Lesson36%20&#25945;&#23398;&#35838;&#20214;\&#21477;7_128k.mp3" TargetMode="Externa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audio" Target="file:///E:\&#20154;&#25945;&#26032;&#29256;3&#19978;\Lesson36%20&#25945;&#23398;&#35838;&#20214;\&#21477;11_128k.mp3" TargetMode="External"/><Relationship Id="rId13" Type="http://schemas.openxmlformats.org/officeDocument/2006/relationships/image" Target="../media/image35.png"/><Relationship Id="rId3" Type="http://schemas.microsoft.com/office/2007/relationships/media" Target="file:///E:\&#20154;&#25945;&#26032;&#29256;3&#19978;\Lesson36%20&#25945;&#23398;&#35838;&#20214;\&#21477;9_128k.mp3" TargetMode="External"/><Relationship Id="rId7" Type="http://schemas.microsoft.com/office/2007/relationships/media" Target="file:///E:\&#20154;&#25945;&#26032;&#29256;3&#19978;\Lesson36%20&#25945;&#23398;&#35838;&#20214;\&#21477;11_128k.mp3" TargetMode="External"/><Relationship Id="rId12" Type="http://schemas.openxmlformats.org/officeDocument/2006/relationships/image" Target="../media/image37.png"/><Relationship Id="rId2" Type="http://schemas.openxmlformats.org/officeDocument/2006/relationships/audio" Target="file:///E:\&#20154;&#25945;&#26032;&#29256;3&#19978;\Lesson36%20&#25945;&#23398;&#35838;&#20214;\&#21477;8_128k.mp3" TargetMode="External"/><Relationship Id="rId1" Type="http://schemas.microsoft.com/office/2007/relationships/media" Target="file:///E:\&#20154;&#25945;&#26032;&#29256;3&#19978;\Lesson36%20&#25945;&#23398;&#35838;&#20214;\&#21477;8_128k.mp3" TargetMode="External"/><Relationship Id="rId6" Type="http://schemas.openxmlformats.org/officeDocument/2006/relationships/audio" Target="file:///E:\&#20154;&#25945;&#26032;&#29256;3&#19978;\Lesson36%20&#25945;&#23398;&#35838;&#20214;\&#21477;10_128k.mp3" TargetMode="External"/><Relationship Id="rId11" Type="http://schemas.openxmlformats.org/officeDocument/2006/relationships/image" Target="../media/image36.png"/><Relationship Id="rId5" Type="http://schemas.microsoft.com/office/2007/relationships/media" Target="file:///E:\&#20154;&#25945;&#26032;&#29256;3&#19978;\Lesson36%20&#25945;&#23398;&#35838;&#20214;\&#21477;10_128k.mp3" TargetMode="External"/><Relationship Id="rId10" Type="http://schemas.openxmlformats.org/officeDocument/2006/relationships/image" Target="../media/image29.png"/><Relationship Id="rId4" Type="http://schemas.openxmlformats.org/officeDocument/2006/relationships/audio" Target="file:///E:\&#20154;&#25945;&#26032;&#29256;3&#19978;\Lesson36%20&#25945;&#23398;&#35838;&#20214;\&#21477;9_128k.mp3" TargetMode="External"/><Relationship Id="rId9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1.png"/><Relationship Id="rId5" Type="http://schemas.openxmlformats.org/officeDocument/2006/relationships/image" Target="../media/image25.png"/><Relationship Id="rId4" Type="http://schemas.openxmlformats.org/officeDocument/2006/relationships/image" Target="../media/image4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43.png"/><Relationship Id="rId4" Type="http://schemas.openxmlformats.org/officeDocument/2006/relationships/hyperlink" Target="Lesson36__Let&#8217;s__check&#35838;&#25991;&#21160;&#30011;.swf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标题 3"/>
          <p:cNvSpPr>
            <a:spLocks noGrp="1"/>
          </p:cNvSpPr>
          <p:nvPr>
            <p:ph type="title" idx="4294967295"/>
          </p:nvPr>
        </p:nvSpPr>
        <p:spPr bwMode="auto">
          <a:xfrm>
            <a:off x="467544" y="2708920"/>
            <a:ext cx="8362950" cy="10080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algn="ctr" eaLnBrk="1" hangingPunct="1"/>
            <a:r>
              <a:rPr lang="en-US" altLang="zh-CN" sz="5400" dirty="0" smtClean="0">
                <a:latin typeface="Arial" panose="020B0604020202020204" pitchFamily="34" charset="0"/>
                <a:cs typeface="Arial" panose="020B0604020202020204" pitchFamily="34" charset="0"/>
              </a:rPr>
              <a:t>Unit6 I like hamburgers. </a:t>
            </a:r>
            <a:endParaRPr lang="zh-CN" altLang="en-US" sz="5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副标题 4"/>
          <p:cNvSpPr>
            <a:spLocks noGrp="1"/>
          </p:cNvSpPr>
          <p:nvPr>
            <p:ph type="subTitle" idx="4294967295"/>
          </p:nvPr>
        </p:nvSpPr>
        <p:spPr>
          <a:xfrm>
            <a:off x="1403648" y="1196752"/>
            <a:ext cx="6192688" cy="360040"/>
          </a:xfrm>
          <a:prstGeom prst="rect">
            <a:avLst/>
          </a:prstGeom>
        </p:spPr>
        <p:txBody>
          <a:bodyPr/>
          <a:lstStyle/>
          <a:p>
            <a:pPr marL="0" indent="0" algn="ctr" eaLnBrk="1" fontAlgn="auto" hangingPunct="1">
              <a:lnSpc>
                <a:spcPct val="100000"/>
              </a:lnSpc>
              <a:spcAft>
                <a:spcPts val="0"/>
              </a:spcAft>
              <a:buNone/>
              <a:defRPr/>
            </a:pPr>
            <a:r>
              <a:rPr lang="zh-CN" altLang="en-US" sz="3600" dirty="0" smtClean="0"/>
              <a:t>人教精通版三年级上册</a:t>
            </a:r>
            <a:endParaRPr lang="zh-CN" altLang="en-US" sz="3600" dirty="0"/>
          </a:p>
        </p:txBody>
      </p:sp>
      <p:sp>
        <p:nvSpPr>
          <p:cNvPr id="6" name="矩形 5"/>
          <p:cNvSpPr/>
          <p:nvPr/>
        </p:nvSpPr>
        <p:spPr>
          <a:xfrm>
            <a:off x="971600" y="5281341"/>
            <a:ext cx="3554178" cy="53245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lvl="0" indent="-342900" algn="l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600" b="1" kern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WWW.PPT818.COM</a:t>
            </a:r>
            <a:endParaRPr lang="en-US" altLang="zh-CN" sz="2600" b="1" kern="0" dirty="0">
              <a:solidFill>
                <a:schemeClr val="bg2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图片 1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484438" y="1954213"/>
            <a:ext cx="4751387" cy="3130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699" name="图片 1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07950" y="0"/>
            <a:ext cx="3217863" cy="836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700" name="文本框 5"/>
          <p:cNvSpPr txBox="1">
            <a:spLocks noChangeArrowheads="1"/>
          </p:cNvSpPr>
          <p:nvPr/>
        </p:nvSpPr>
        <p:spPr bwMode="auto">
          <a:xfrm>
            <a:off x="1150938" y="122238"/>
            <a:ext cx="2209800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9pPr>
          </a:lstStyle>
          <a:p>
            <a:pPr eaLnBrk="1" hangingPunct="1">
              <a:lnSpc>
                <a:spcPct val="130000"/>
              </a:lnSpc>
            </a:pPr>
            <a:r>
              <a:rPr lang="en-US" altLang="zh-CN" sz="2400" i="1">
                <a:latin typeface="Arial" panose="020B0604020202020204" pitchFamily="34" charset="0"/>
                <a:ea typeface="微软雅黑" panose="020B0503020204020204" pitchFamily="34" charset="-122"/>
              </a:rPr>
              <a:t>Presentation </a:t>
            </a:r>
            <a:endParaRPr lang="zh-CN" altLang="en-US" sz="2400" i="1"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3435350" y="342900"/>
            <a:ext cx="2216150" cy="5842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zh-CN" sz="32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幼圆" panose="02010509060101010101" pitchFamily="49" charset="-122"/>
                <a:cs typeface="Arial" panose="020B0604020202020204" pitchFamily="34" charset="0"/>
              </a:rPr>
              <a:t>Let’s think</a:t>
            </a:r>
            <a:endParaRPr lang="zh-CN" altLang="en-US" sz="1400" b="1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702" name="矩形 5"/>
          <p:cNvSpPr>
            <a:spLocks noChangeArrowheads="1"/>
          </p:cNvSpPr>
          <p:nvPr/>
        </p:nvSpPr>
        <p:spPr bwMode="auto">
          <a:xfrm>
            <a:off x="539750" y="836613"/>
            <a:ext cx="4287838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sz="3600" dirty="0">
                <a:solidFill>
                  <a:srgbClr val="1F1F20"/>
                </a:solidFill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Look, say and write.</a:t>
            </a:r>
            <a:endParaRPr lang="zh-CN" altLang="en-US" dirty="0">
              <a:latin typeface="Arial" panose="020B0604020202020204" pitchFamily="34" charset="0"/>
              <a:ea typeface="黑体" panose="02010609060101010101" pitchFamily="49" charset="-122"/>
              <a:cs typeface="Arial" panose="020B0604020202020204" pitchFamily="34" charset="0"/>
            </a:endParaRPr>
          </a:p>
        </p:txBody>
      </p:sp>
      <p:sp>
        <p:nvSpPr>
          <p:cNvPr id="3" name="圆角矩形标注 2"/>
          <p:cNvSpPr/>
          <p:nvPr/>
        </p:nvSpPr>
        <p:spPr>
          <a:xfrm>
            <a:off x="612775" y="1697038"/>
            <a:ext cx="2755900" cy="1250950"/>
          </a:xfrm>
          <a:prstGeom prst="wedgeRoundRectCallout">
            <a:avLst>
              <a:gd name="adj1" fmla="val 56545"/>
              <a:gd name="adj2" fmla="val -15258"/>
              <a:gd name="adj3" fmla="val 16667"/>
            </a:avLst>
          </a:prstGeom>
          <a:solidFill>
            <a:schemeClr val="bg1"/>
          </a:solidFill>
          <a:ln>
            <a:solidFill>
              <a:schemeClr val="tx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zh-CN" sz="2400" dirty="0">
                <a:solidFill>
                  <a:srgbClr val="1F1F20"/>
                </a:solidFill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I like hamburgers, cakes, bananas, eggs and Coke.</a:t>
            </a:r>
            <a:endParaRPr lang="zh-CN" altLang="en-US" sz="1200" dirty="0"/>
          </a:p>
        </p:txBody>
      </p:sp>
      <p:sp>
        <p:nvSpPr>
          <p:cNvPr id="16" name="圆角矩形标注 15"/>
          <p:cNvSpPr/>
          <p:nvPr/>
        </p:nvSpPr>
        <p:spPr>
          <a:xfrm>
            <a:off x="5580063" y="1409700"/>
            <a:ext cx="2952750" cy="1152525"/>
          </a:xfrm>
          <a:prstGeom prst="wedgeRoundRectCallout">
            <a:avLst>
              <a:gd name="adj1" fmla="val -27827"/>
              <a:gd name="adj2" fmla="val 68391"/>
              <a:gd name="adj3" fmla="val 16667"/>
            </a:avLst>
          </a:prstGeom>
          <a:solidFill>
            <a:schemeClr val="bg1"/>
          </a:solidFill>
          <a:ln>
            <a:solidFill>
              <a:schemeClr val="tx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zh-CN" sz="2400" dirty="0">
                <a:solidFill>
                  <a:srgbClr val="1F1F20"/>
                </a:solidFill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I like noodles, cakes, eggs, pears, milk and Coke.</a:t>
            </a:r>
            <a:endParaRPr lang="zh-CN" altLang="en-US" sz="1600" dirty="0"/>
          </a:p>
        </p:txBody>
      </p:sp>
      <p:sp>
        <p:nvSpPr>
          <p:cNvPr id="10" name="圆角矩形标注 9"/>
          <p:cNvSpPr/>
          <p:nvPr/>
        </p:nvSpPr>
        <p:spPr>
          <a:xfrm>
            <a:off x="250825" y="3190875"/>
            <a:ext cx="2555875" cy="1150938"/>
          </a:xfrm>
          <a:prstGeom prst="wedgeRoundRectCallout">
            <a:avLst>
              <a:gd name="adj1" fmla="val 55933"/>
              <a:gd name="adj2" fmla="val 5595"/>
              <a:gd name="adj3" fmla="val 16667"/>
            </a:avLst>
          </a:prstGeom>
          <a:solidFill>
            <a:schemeClr val="bg1"/>
          </a:solidFill>
          <a:ln>
            <a:solidFill>
              <a:schemeClr val="tx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zh-CN" sz="2400" dirty="0">
                <a:solidFill>
                  <a:srgbClr val="1F1F20"/>
                </a:solidFill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I like hot dogs, cakes, eggs, milk and apples.</a:t>
            </a:r>
            <a:endParaRPr lang="zh-CN" altLang="en-US" sz="1600" dirty="0"/>
          </a:p>
        </p:txBody>
      </p:sp>
      <p:pic>
        <p:nvPicPr>
          <p:cNvPr id="29706" name="图片 3"/>
          <p:cNvPicPr>
            <a:picLocks noChangeAspect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1165225" y="5060950"/>
            <a:ext cx="6796088" cy="1300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图片 1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07950" y="-23813"/>
            <a:ext cx="2541588" cy="8604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23" name="文本框 5"/>
          <p:cNvSpPr txBox="1">
            <a:spLocks noChangeArrowheads="1"/>
          </p:cNvSpPr>
          <p:nvPr/>
        </p:nvSpPr>
        <p:spPr bwMode="auto">
          <a:xfrm>
            <a:off x="1198563" y="122238"/>
            <a:ext cx="1296987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9pPr>
          </a:lstStyle>
          <a:p>
            <a:pPr eaLnBrk="1" hangingPunct="1">
              <a:lnSpc>
                <a:spcPct val="130000"/>
              </a:lnSpc>
            </a:pPr>
            <a:r>
              <a:rPr lang="en-US" altLang="zh-CN" sz="2400" i="1">
                <a:latin typeface="Arial" panose="020B0604020202020204" pitchFamily="34" charset="0"/>
                <a:ea typeface="微软雅黑" panose="020B0503020204020204" pitchFamily="34" charset="-122"/>
              </a:rPr>
              <a:t>Practice</a:t>
            </a:r>
            <a:endParaRPr lang="zh-CN" altLang="en-US" sz="2400" i="1"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pic>
        <p:nvPicPr>
          <p:cNvPr id="30724" name="内容占位符 3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638425" y="2463800"/>
            <a:ext cx="1533525" cy="668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25" name="内容占位符 3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42925" y="2435225"/>
            <a:ext cx="1531938" cy="668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图片 10"/>
          <p:cNvPicPr>
            <a:picLocks noChangeAspect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7092950" y="1154113"/>
            <a:ext cx="1017588" cy="93186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文本框 6"/>
          <p:cNvSpPr txBox="1">
            <a:spLocks noChangeArrowheads="1"/>
          </p:cNvSpPr>
          <p:nvPr/>
        </p:nvSpPr>
        <p:spPr bwMode="auto">
          <a:xfrm>
            <a:off x="930275" y="2441575"/>
            <a:ext cx="735013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9pPr>
          </a:lstStyle>
          <a:p>
            <a:pPr algn="ctr"/>
            <a:r>
              <a:rPr kumimoji="1" lang="en-US" altLang="zh-CN" sz="3600" b="1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1</a:t>
            </a:r>
            <a:endParaRPr kumimoji="1" lang="zh-CN" altLang="en-US" sz="3600" b="1">
              <a:solidFill>
                <a:srgbClr val="000000"/>
              </a:solidFill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8" name="文本框 7"/>
          <p:cNvSpPr txBox="1">
            <a:spLocks noChangeArrowheads="1"/>
          </p:cNvSpPr>
          <p:nvPr/>
        </p:nvSpPr>
        <p:spPr bwMode="auto">
          <a:xfrm>
            <a:off x="3040063" y="2474913"/>
            <a:ext cx="73025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9pPr>
          </a:lstStyle>
          <a:p>
            <a:pPr algn="ctr"/>
            <a:r>
              <a:rPr kumimoji="1" lang="en-US" altLang="zh-CN" sz="3600" b="1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2</a:t>
            </a:r>
            <a:endParaRPr kumimoji="1" lang="zh-CN" altLang="en-US" sz="3600" b="1">
              <a:solidFill>
                <a:srgbClr val="000000"/>
              </a:solidFill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</a:endParaRPr>
          </a:p>
        </p:txBody>
      </p:sp>
      <p:pic>
        <p:nvPicPr>
          <p:cNvPr id="30729" name="内容占位符 3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773613" y="2463800"/>
            <a:ext cx="1531937" cy="666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文本框 9"/>
          <p:cNvSpPr txBox="1">
            <a:spLocks noChangeArrowheads="1"/>
          </p:cNvSpPr>
          <p:nvPr/>
        </p:nvSpPr>
        <p:spPr bwMode="auto">
          <a:xfrm>
            <a:off x="5173663" y="2484438"/>
            <a:ext cx="731837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9pPr>
          </a:lstStyle>
          <a:p>
            <a:pPr algn="ctr"/>
            <a:r>
              <a:rPr kumimoji="1" lang="en-US" altLang="zh-CN" sz="3600" b="1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3</a:t>
            </a:r>
            <a:endParaRPr kumimoji="1" lang="zh-CN" altLang="en-US" sz="3600" b="1">
              <a:solidFill>
                <a:srgbClr val="000000"/>
              </a:solidFill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668338" y="2479675"/>
            <a:ext cx="1303337" cy="565150"/>
          </a:xfrm>
          <a:prstGeom prst="rect">
            <a:avLst/>
          </a:prstGeom>
          <a:solidFill>
            <a:sysClr val="window" lastClr="FFFFFF"/>
          </a:solidFill>
          <a:ln w="12700" cap="flat" cmpd="sng" algn="ctr">
            <a:solidFill>
              <a:srgbClr val="00B0F0"/>
            </a:solidFill>
            <a:prstDash val="solid"/>
            <a:miter lim="800000"/>
          </a:ln>
          <a:effec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kumimoji="1" lang="en-US" altLang="zh-CN" sz="3200" b="1" kern="0" dirty="0">
                <a:solidFill>
                  <a:prstClr val="black"/>
                </a:solidFill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Coke</a:t>
            </a:r>
          </a:p>
        </p:txBody>
      </p:sp>
      <p:sp>
        <p:nvSpPr>
          <p:cNvPr id="12" name="矩形 11"/>
          <p:cNvSpPr/>
          <p:nvPr/>
        </p:nvSpPr>
        <p:spPr>
          <a:xfrm>
            <a:off x="2751138" y="2513013"/>
            <a:ext cx="1301750" cy="568325"/>
          </a:xfrm>
          <a:prstGeom prst="rect">
            <a:avLst/>
          </a:prstGeom>
          <a:solidFill>
            <a:sysClr val="window" lastClr="FFFFFF"/>
          </a:solidFill>
          <a:ln w="12700" cap="flat" cmpd="sng" algn="ctr">
            <a:solidFill>
              <a:srgbClr val="00B0F0"/>
            </a:solidFill>
            <a:prstDash val="solid"/>
            <a:miter lim="800000"/>
          </a:ln>
          <a:effec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kumimoji="1" lang="en-US" altLang="zh-CN" sz="3200" b="1" kern="0" dirty="0">
                <a:solidFill>
                  <a:prstClr val="black"/>
                </a:solidFill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milk</a:t>
            </a:r>
          </a:p>
        </p:txBody>
      </p:sp>
      <p:sp>
        <p:nvSpPr>
          <p:cNvPr id="13" name="矩形 12"/>
          <p:cNvSpPr/>
          <p:nvPr/>
        </p:nvSpPr>
        <p:spPr>
          <a:xfrm>
            <a:off x="4887913" y="2516188"/>
            <a:ext cx="1303337" cy="565150"/>
          </a:xfrm>
          <a:prstGeom prst="rect">
            <a:avLst/>
          </a:prstGeom>
          <a:solidFill>
            <a:sysClr val="window" lastClr="FFFFFF"/>
          </a:solidFill>
          <a:ln w="12700" cap="flat" cmpd="sng" algn="ctr">
            <a:solidFill>
              <a:srgbClr val="00B0F0"/>
            </a:solidFill>
            <a:prstDash val="solid"/>
            <a:miter lim="800000"/>
          </a:ln>
          <a:effec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kumimoji="1" lang="en-US" altLang="zh-CN" sz="3200" b="1" kern="0" dirty="0">
                <a:solidFill>
                  <a:prstClr val="black"/>
                </a:solidFill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juice</a:t>
            </a:r>
          </a:p>
        </p:txBody>
      </p:sp>
      <p:sp>
        <p:nvSpPr>
          <p:cNvPr id="14" name="矩形 13"/>
          <p:cNvSpPr/>
          <p:nvPr/>
        </p:nvSpPr>
        <p:spPr>
          <a:xfrm>
            <a:off x="2124075" y="1308100"/>
            <a:ext cx="1487488" cy="630238"/>
          </a:xfrm>
          <a:prstGeom prst="rect">
            <a:avLst/>
          </a:prstGeom>
          <a:solidFill>
            <a:srgbClr val="FCCE00"/>
          </a:solidFill>
          <a:ln>
            <a:solidFill>
              <a:srgbClr val="F1A34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zh-CN" sz="2800" dirty="0">
                <a:solidFill>
                  <a:schemeClr val="tx1">
                    <a:lumMod val="50000"/>
                  </a:schemeClr>
                </a:solidFill>
                <a:latin typeface="Comic Sans MS" panose="030F0702030302020204" pitchFamily="66" charset="0"/>
              </a:rPr>
              <a:t>Game</a:t>
            </a:r>
            <a:endParaRPr lang="zh-CN" altLang="en-US" sz="2800" dirty="0">
              <a:solidFill>
                <a:schemeClr val="tx1">
                  <a:lumMod val="50000"/>
                </a:schemeClr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pic>
        <p:nvPicPr>
          <p:cNvPr id="30735" name="图片 23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39750" y="666750"/>
            <a:ext cx="1628775" cy="160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矩形 15"/>
          <p:cNvSpPr/>
          <p:nvPr/>
        </p:nvSpPr>
        <p:spPr>
          <a:xfrm>
            <a:off x="3851275" y="1214438"/>
            <a:ext cx="3898900" cy="812800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30000"/>
              </a:lnSpc>
              <a:defRPr/>
            </a:pPr>
            <a:r>
              <a:rPr lang="en-US" altLang="zh-CN" sz="3600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  <a:ea typeface="微软雅黑" panose="020B0503020204020204" pitchFamily="34" charset="-122"/>
              </a:rPr>
              <a:t>Choose and say</a:t>
            </a:r>
          </a:p>
        </p:txBody>
      </p:sp>
      <p:pic>
        <p:nvPicPr>
          <p:cNvPr id="30737" name="内容占位符 3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6835775" y="2463800"/>
            <a:ext cx="1533525" cy="666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38" name="文本框 29"/>
          <p:cNvSpPr txBox="1">
            <a:spLocks noChangeArrowheads="1"/>
          </p:cNvSpPr>
          <p:nvPr/>
        </p:nvSpPr>
        <p:spPr bwMode="auto">
          <a:xfrm>
            <a:off x="7237413" y="2484438"/>
            <a:ext cx="73025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9pPr>
          </a:lstStyle>
          <a:p>
            <a:pPr algn="ctr"/>
            <a:r>
              <a:rPr kumimoji="1" lang="en-US" altLang="zh-CN" sz="3600" b="1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4</a:t>
            </a:r>
            <a:endParaRPr kumimoji="1" lang="zh-CN" altLang="en-US" sz="3600" b="1">
              <a:solidFill>
                <a:srgbClr val="000000"/>
              </a:solidFill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31" name="矩形 30"/>
          <p:cNvSpPr/>
          <p:nvPr/>
        </p:nvSpPr>
        <p:spPr>
          <a:xfrm>
            <a:off x="6951663" y="2513013"/>
            <a:ext cx="1301750" cy="565150"/>
          </a:xfrm>
          <a:prstGeom prst="rect">
            <a:avLst/>
          </a:prstGeom>
          <a:solidFill>
            <a:sysClr val="window" lastClr="FFFFFF"/>
          </a:solidFill>
          <a:ln w="12700" cap="flat" cmpd="sng" algn="ctr">
            <a:solidFill>
              <a:srgbClr val="00B0F0"/>
            </a:solidFill>
            <a:prstDash val="solid"/>
            <a:miter lim="800000"/>
          </a:ln>
          <a:effec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kumimoji="1" lang="en-US" altLang="zh-CN" sz="3200" b="1" kern="0" dirty="0">
                <a:solidFill>
                  <a:prstClr val="black"/>
                </a:solidFill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water</a:t>
            </a:r>
          </a:p>
        </p:txBody>
      </p:sp>
      <p:pic>
        <p:nvPicPr>
          <p:cNvPr id="30740" name="内容占位符 3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44513" y="3697288"/>
            <a:ext cx="1533525" cy="666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6" name="文本框 35"/>
          <p:cNvSpPr txBox="1">
            <a:spLocks noChangeArrowheads="1"/>
          </p:cNvSpPr>
          <p:nvPr/>
        </p:nvSpPr>
        <p:spPr bwMode="auto">
          <a:xfrm>
            <a:off x="944563" y="3708400"/>
            <a:ext cx="731837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9pPr>
          </a:lstStyle>
          <a:p>
            <a:pPr algn="ctr"/>
            <a:r>
              <a:rPr kumimoji="1" lang="en-US" altLang="zh-CN" sz="3600" b="1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5</a:t>
            </a:r>
            <a:endParaRPr kumimoji="1" lang="zh-CN" altLang="en-US" sz="3600" b="1">
              <a:solidFill>
                <a:srgbClr val="000000"/>
              </a:solidFill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37" name="矩形 36"/>
          <p:cNvSpPr/>
          <p:nvPr/>
        </p:nvSpPr>
        <p:spPr>
          <a:xfrm>
            <a:off x="671513" y="3740150"/>
            <a:ext cx="1303337" cy="569913"/>
          </a:xfrm>
          <a:prstGeom prst="rect">
            <a:avLst/>
          </a:prstGeom>
          <a:solidFill>
            <a:sysClr val="window" lastClr="FFFFFF"/>
          </a:solidFill>
          <a:ln w="12700" cap="flat" cmpd="sng" algn="ctr">
            <a:solidFill>
              <a:srgbClr val="00B0F0"/>
            </a:solidFill>
            <a:prstDash val="solid"/>
            <a:miter lim="800000"/>
          </a:ln>
          <a:effec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kumimoji="1" lang="en-US" altLang="zh-CN" sz="3200" b="1" kern="0" dirty="0">
                <a:solidFill>
                  <a:prstClr val="black"/>
                </a:solidFill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egg</a:t>
            </a:r>
          </a:p>
        </p:txBody>
      </p:sp>
      <p:pic>
        <p:nvPicPr>
          <p:cNvPr id="30743" name="内容占位符 3"/>
          <p:cNvPicPr>
            <a:picLocks noChangeAspect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2401888" y="3697288"/>
            <a:ext cx="1565275" cy="666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9" name="文本框 38"/>
          <p:cNvSpPr txBox="1">
            <a:spLocks noChangeArrowheads="1"/>
          </p:cNvSpPr>
          <p:nvPr/>
        </p:nvSpPr>
        <p:spPr bwMode="auto">
          <a:xfrm>
            <a:off x="2805113" y="3708400"/>
            <a:ext cx="73025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9pPr>
          </a:lstStyle>
          <a:p>
            <a:pPr algn="ctr"/>
            <a:r>
              <a:rPr kumimoji="1" lang="en-US" altLang="zh-CN" sz="3600" b="1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6</a:t>
            </a:r>
            <a:endParaRPr kumimoji="1" lang="zh-CN" altLang="en-US" sz="3600" b="1">
              <a:solidFill>
                <a:srgbClr val="000000"/>
              </a:solidFill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40" name="矩形 39"/>
          <p:cNvSpPr/>
          <p:nvPr/>
        </p:nvSpPr>
        <p:spPr>
          <a:xfrm>
            <a:off x="2520950" y="3746500"/>
            <a:ext cx="1327150" cy="568325"/>
          </a:xfrm>
          <a:prstGeom prst="rect">
            <a:avLst/>
          </a:prstGeom>
          <a:solidFill>
            <a:sysClr val="window" lastClr="FFFFFF"/>
          </a:solidFill>
          <a:ln w="12700" cap="flat" cmpd="sng" algn="ctr">
            <a:solidFill>
              <a:srgbClr val="00B0F0"/>
            </a:solidFill>
            <a:prstDash val="solid"/>
            <a:miter lim="800000"/>
          </a:ln>
          <a:effec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kumimoji="1" lang="en-US" altLang="zh-CN" sz="3200" b="1" kern="0" dirty="0">
                <a:solidFill>
                  <a:prstClr val="black"/>
                </a:solidFill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rice</a:t>
            </a:r>
          </a:p>
        </p:txBody>
      </p:sp>
      <p:pic>
        <p:nvPicPr>
          <p:cNvPr id="30746" name="内容占位符 3"/>
          <p:cNvPicPr>
            <a:picLocks noChangeAspect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4275138" y="3697288"/>
            <a:ext cx="2047875" cy="666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2" name="文本框 41"/>
          <p:cNvSpPr txBox="1">
            <a:spLocks noChangeArrowheads="1"/>
          </p:cNvSpPr>
          <p:nvPr/>
        </p:nvSpPr>
        <p:spPr bwMode="auto">
          <a:xfrm>
            <a:off x="4878388" y="3708400"/>
            <a:ext cx="9779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9pPr>
          </a:lstStyle>
          <a:p>
            <a:pPr algn="ctr"/>
            <a:r>
              <a:rPr kumimoji="1" lang="en-US" altLang="zh-CN" sz="3600" b="1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7</a:t>
            </a:r>
            <a:endParaRPr kumimoji="1" lang="zh-CN" altLang="en-US" sz="3600" b="1">
              <a:solidFill>
                <a:srgbClr val="000000"/>
              </a:solidFill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43" name="矩形 42"/>
          <p:cNvSpPr/>
          <p:nvPr/>
        </p:nvSpPr>
        <p:spPr>
          <a:xfrm>
            <a:off x="4425950" y="3740150"/>
            <a:ext cx="1739900" cy="569913"/>
          </a:xfrm>
          <a:prstGeom prst="rect">
            <a:avLst/>
          </a:prstGeom>
          <a:solidFill>
            <a:sysClr val="window" lastClr="FFFFFF"/>
          </a:solidFill>
          <a:ln w="12700" cap="flat" cmpd="sng" algn="ctr">
            <a:solidFill>
              <a:srgbClr val="00B0F0"/>
            </a:solidFill>
            <a:prstDash val="solid"/>
            <a:miter lim="800000"/>
          </a:ln>
          <a:effec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kumimoji="1" lang="en-US" altLang="zh-CN" sz="3200" b="1" kern="0" dirty="0">
                <a:solidFill>
                  <a:prstClr val="black"/>
                </a:solidFill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chicken</a:t>
            </a:r>
          </a:p>
        </p:txBody>
      </p:sp>
      <p:pic>
        <p:nvPicPr>
          <p:cNvPr id="30749" name="内容占位符 3"/>
          <p:cNvPicPr>
            <a:picLocks noChangeAspect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6507163" y="3697288"/>
            <a:ext cx="2047875" cy="666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5" name="文本框 44"/>
          <p:cNvSpPr txBox="1">
            <a:spLocks noChangeArrowheads="1"/>
          </p:cNvSpPr>
          <p:nvPr/>
        </p:nvSpPr>
        <p:spPr bwMode="auto">
          <a:xfrm>
            <a:off x="6938963" y="3708400"/>
            <a:ext cx="974725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9pPr>
          </a:lstStyle>
          <a:p>
            <a:pPr algn="ctr"/>
            <a:r>
              <a:rPr kumimoji="1" lang="en-US" altLang="zh-CN" sz="3600" b="1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8</a:t>
            </a:r>
            <a:endParaRPr kumimoji="1" lang="zh-CN" altLang="en-US" sz="3600" b="1">
              <a:solidFill>
                <a:srgbClr val="000000"/>
              </a:solidFill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46" name="矩形 45"/>
          <p:cNvSpPr/>
          <p:nvPr/>
        </p:nvSpPr>
        <p:spPr>
          <a:xfrm>
            <a:off x="6653213" y="3740150"/>
            <a:ext cx="1738312" cy="569913"/>
          </a:xfrm>
          <a:prstGeom prst="rect">
            <a:avLst/>
          </a:prstGeom>
          <a:solidFill>
            <a:sysClr val="window" lastClr="FFFFFF"/>
          </a:solidFill>
          <a:ln w="12700" cap="flat" cmpd="sng" algn="ctr">
            <a:solidFill>
              <a:srgbClr val="00B0F0"/>
            </a:solidFill>
            <a:prstDash val="solid"/>
            <a:miter lim="800000"/>
          </a:ln>
          <a:effec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kumimoji="1" lang="en-US" altLang="zh-CN" sz="3200" b="1" kern="0" dirty="0">
                <a:solidFill>
                  <a:prstClr val="black"/>
                </a:solidFill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noodles</a:t>
            </a:r>
          </a:p>
        </p:txBody>
      </p:sp>
      <p:pic>
        <p:nvPicPr>
          <p:cNvPr id="30752" name="内容占位符 3"/>
          <p:cNvPicPr>
            <a:picLocks noChangeAspect="1"/>
          </p:cNvPicPr>
          <p:nvPr/>
        </p:nvPicPr>
        <p:blipFill>
          <a:blip r:embed="rId8" cstate="email"/>
          <a:srcRect/>
          <a:stretch>
            <a:fillRect/>
          </a:stretch>
        </p:blipFill>
        <p:spPr bwMode="auto">
          <a:xfrm>
            <a:off x="539750" y="4972050"/>
            <a:ext cx="1535113" cy="666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8" name="文本框 47"/>
          <p:cNvSpPr txBox="1">
            <a:spLocks noChangeArrowheads="1"/>
          </p:cNvSpPr>
          <p:nvPr/>
        </p:nvSpPr>
        <p:spPr bwMode="auto">
          <a:xfrm>
            <a:off x="941388" y="4983163"/>
            <a:ext cx="731837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9pPr>
          </a:lstStyle>
          <a:p>
            <a:pPr algn="ctr"/>
            <a:r>
              <a:rPr kumimoji="1" lang="en-US" altLang="zh-CN" sz="3600" b="1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9</a:t>
            </a:r>
            <a:endParaRPr kumimoji="1" lang="zh-CN" altLang="en-US" sz="3600" b="1">
              <a:solidFill>
                <a:srgbClr val="000000"/>
              </a:solidFill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49" name="矩形 48"/>
          <p:cNvSpPr/>
          <p:nvPr/>
        </p:nvSpPr>
        <p:spPr>
          <a:xfrm>
            <a:off x="646113" y="5027613"/>
            <a:ext cx="1303337" cy="568325"/>
          </a:xfrm>
          <a:prstGeom prst="rect">
            <a:avLst/>
          </a:prstGeom>
          <a:solidFill>
            <a:sysClr val="window" lastClr="FFFFFF"/>
          </a:solidFill>
          <a:ln w="12700" cap="flat" cmpd="sng" algn="ctr">
            <a:solidFill>
              <a:srgbClr val="00B0F0"/>
            </a:solidFill>
            <a:prstDash val="solid"/>
            <a:miter lim="800000"/>
          </a:ln>
          <a:effec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kumimoji="1" lang="en-US" altLang="zh-CN" sz="3200" b="1" kern="0" dirty="0">
                <a:solidFill>
                  <a:prstClr val="black"/>
                </a:solidFill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pear</a:t>
            </a:r>
          </a:p>
        </p:txBody>
      </p:sp>
      <p:pic>
        <p:nvPicPr>
          <p:cNvPr id="30755" name="内容占位符 3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236788" y="4975225"/>
            <a:ext cx="1533525" cy="668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" name="文本框 50"/>
          <p:cNvSpPr txBox="1">
            <a:spLocks noChangeArrowheads="1"/>
          </p:cNvSpPr>
          <p:nvPr/>
        </p:nvSpPr>
        <p:spPr bwMode="auto">
          <a:xfrm>
            <a:off x="2636838" y="4986338"/>
            <a:ext cx="731837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9pPr>
          </a:lstStyle>
          <a:p>
            <a:pPr algn="ctr"/>
            <a:r>
              <a:rPr kumimoji="1" lang="en-US" altLang="zh-CN" sz="3600" b="1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10</a:t>
            </a:r>
            <a:endParaRPr kumimoji="1" lang="zh-CN" altLang="en-US" sz="3600" b="1">
              <a:solidFill>
                <a:srgbClr val="000000"/>
              </a:solidFill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52" name="矩形 51"/>
          <p:cNvSpPr/>
          <p:nvPr/>
        </p:nvSpPr>
        <p:spPr>
          <a:xfrm>
            <a:off x="2351088" y="5027613"/>
            <a:ext cx="1303337" cy="568325"/>
          </a:xfrm>
          <a:prstGeom prst="rect">
            <a:avLst/>
          </a:prstGeom>
          <a:solidFill>
            <a:sysClr val="window" lastClr="FFFFFF"/>
          </a:solidFill>
          <a:ln w="12700" cap="flat" cmpd="sng" algn="ctr">
            <a:solidFill>
              <a:srgbClr val="00B0F0"/>
            </a:solidFill>
            <a:prstDash val="solid"/>
            <a:miter lim="800000"/>
          </a:ln>
          <a:effec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kumimoji="1" lang="en-US" altLang="zh-CN" sz="3200" b="1" kern="0" dirty="0">
                <a:solidFill>
                  <a:prstClr val="black"/>
                </a:solidFill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cake</a:t>
            </a:r>
          </a:p>
        </p:txBody>
      </p:sp>
      <p:pic>
        <p:nvPicPr>
          <p:cNvPr id="30758" name="内容占位符 3"/>
          <p:cNvPicPr>
            <a:picLocks noChangeAspect="1"/>
          </p:cNvPicPr>
          <p:nvPr/>
        </p:nvPicPr>
        <p:blipFill>
          <a:blip r:embed="rId9" cstate="email"/>
          <a:srcRect/>
          <a:stretch>
            <a:fillRect/>
          </a:stretch>
        </p:blipFill>
        <p:spPr bwMode="auto">
          <a:xfrm>
            <a:off x="3890963" y="4987925"/>
            <a:ext cx="1968500" cy="666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4" name="文本框 53"/>
          <p:cNvSpPr txBox="1">
            <a:spLocks noChangeArrowheads="1"/>
          </p:cNvSpPr>
          <p:nvPr/>
        </p:nvSpPr>
        <p:spPr bwMode="auto">
          <a:xfrm>
            <a:off x="4392613" y="4999038"/>
            <a:ext cx="963612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9pPr>
          </a:lstStyle>
          <a:p>
            <a:pPr algn="ctr"/>
            <a:r>
              <a:rPr kumimoji="1" lang="en-US" altLang="zh-CN" sz="3600" b="1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11</a:t>
            </a:r>
            <a:endParaRPr kumimoji="1" lang="zh-CN" altLang="en-US" sz="3600" b="1">
              <a:solidFill>
                <a:srgbClr val="000000"/>
              </a:solidFill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55" name="矩形 54"/>
          <p:cNvSpPr/>
          <p:nvPr/>
        </p:nvSpPr>
        <p:spPr>
          <a:xfrm>
            <a:off x="3997325" y="5029200"/>
            <a:ext cx="1716088" cy="568325"/>
          </a:xfrm>
          <a:prstGeom prst="rect">
            <a:avLst/>
          </a:prstGeom>
          <a:solidFill>
            <a:sysClr val="window" lastClr="FFFFFF"/>
          </a:solidFill>
          <a:ln w="12700" cap="flat" cmpd="sng" algn="ctr">
            <a:solidFill>
              <a:srgbClr val="00B0F0"/>
            </a:solidFill>
            <a:prstDash val="solid"/>
            <a:miter lim="800000"/>
          </a:ln>
          <a:effec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kumimoji="1" lang="en-US" altLang="zh-CN" sz="3200" b="1" kern="0" dirty="0">
                <a:solidFill>
                  <a:prstClr val="black"/>
                </a:solidFill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hot dog</a:t>
            </a:r>
          </a:p>
        </p:txBody>
      </p:sp>
      <p:pic>
        <p:nvPicPr>
          <p:cNvPr id="30761" name="内容占位符 3"/>
          <p:cNvPicPr>
            <a:picLocks noChangeAspect="1"/>
          </p:cNvPicPr>
          <p:nvPr/>
        </p:nvPicPr>
        <p:blipFill>
          <a:blip r:embed="rId10" cstate="email"/>
          <a:srcRect/>
          <a:stretch>
            <a:fillRect/>
          </a:stretch>
        </p:blipFill>
        <p:spPr bwMode="auto">
          <a:xfrm>
            <a:off x="5930900" y="4994275"/>
            <a:ext cx="2695575" cy="666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7" name="文本框 56"/>
          <p:cNvSpPr txBox="1">
            <a:spLocks noChangeArrowheads="1"/>
          </p:cNvSpPr>
          <p:nvPr/>
        </p:nvSpPr>
        <p:spPr bwMode="auto">
          <a:xfrm>
            <a:off x="6732588" y="5003800"/>
            <a:ext cx="1285875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9pPr>
          </a:lstStyle>
          <a:p>
            <a:pPr algn="ctr"/>
            <a:r>
              <a:rPr kumimoji="1" lang="en-US" altLang="zh-CN" sz="3600" b="1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12</a:t>
            </a:r>
            <a:endParaRPr kumimoji="1" lang="zh-CN" altLang="en-US" sz="3600" b="1">
              <a:solidFill>
                <a:srgbClr val="000000"/>
              </a:solidFill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58" name="矩形 57"/>
          <p:cNvSpPr/>
          <p:nvPr/>
        </p:nvSpPr>
        <p:spPr>
          <a:xfrm>
            <a:off x="6088063" y="5037138"/>
            <a:ext cx="2363787" cy="568325"/>
          </a:xfrm>
          <a:prstGeom prst="rect">
            <a:avLst/>
          </a:prstGeom>
          <a:solidFill>
            <a:sysClr val="window" lastClr="FFFFFF"/>
          </a:solidFill>
          <a:ln w="12700" cap="flat" cmpd="sng" algn="ctr">
            <a:solidFill>
              <a:srgbClr val="00B0F0"/>
            </a:solidFill>
            <a:prstDash val="solid"/>
            <a:miter lim="800000"/>
          </a:ln>
          <a:effec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kumimoji="1" lang="en-US" altLang="zh-CN" sz="3200" b="1" kern="0" dirty="0">
                <a:solidFill>
                  <a:prstClr val="black"/>
                </a:solidFill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hamburger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3" dur="2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9" dur="2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5" dur="2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1" dur="2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7" dur="2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4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5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3" dur="2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7"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  <p:bldP spid="31" grpId="0" animBg="1"/>
      <p:bldP spid="37" grpId="0" animBg="1"/>
      <p:bldP spid="40" grpId="0" animBg="1"/>
      <p:bldP spid="43" grpId="0" animBg="1"/>
      <p:bldP spid="46" grpId="0" animBg="1"/>
      <p:bldP spid="49" grpId="0" animBg="1"/>
      <p:bldP spid="52" grpId="0" animBg="1"/>
      <p:bldP spid="55" grpId="0" animBg="1"/>
      <p:bldP spid="5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" name="图片 1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118225" y="3895725"/>
            <a:ext cx="2611438" cy="1906588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4" name="图片 4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279775" y="3895725"/>
            <a:ext cx="2620963" cy="1905000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5" name="图片 7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15925" y="3895725"/>
            <a:ext cx="2630488" cy="1905000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" name="图片 2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255963" y="1597025"/>
            <a:ext cx="2619375" cy="1893888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" name="图片 5"/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420688" y="1597025"/>
            <a:ext cx="2630487" cy="1884363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" name="图片 6"/>
          <p:cNvPicPr>
            <a:picLocks noChangeAspect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6118225" y="1571625"/>
            <a:ext cx="2609850" cy="1897063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752" name="矩形 7"/>
          <p:cNvSpPr>
            <a:spLocks noChangeArrowheads="1"/>
          </p:cNvSpPr>
          <p:nvPr/>
        </p:nvSpPr>
        <p:spPr bwMode="auto">
          <a:xfrm>
            <a:off x="352425" y="806450"/>
            <a:ext cx="6646863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sz="3600">
                <a:solidFill>
                  <a:srgbClr val="0000FF"/>
                </a:solidFill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Listen and number the pictures.</a:t>
            </a:r>
            <a:endParaRPr lang="zh-CN" altLang="en-US">
              <a:solidFill>
                <a:srgbClr val="0000FF"/>
              </a:solidFill>
              <a:latin typeface="Arial" panose="020B0604020202020204" pitchFamily="34" charset="0"/>
              <a:ea typeface="黑体" panose="02010609060101010101" pitchFamily="49" charset="-122"/>
              <a:cs typeface="Arial" panose="020B0604020202020204" pitchFamily="34" charset="0"/>
            </a:endParaRPr>
          </a:p>
        </p:txBody>
      </p:sp>
      <p:sp>
        <p:nvSpPr>
          <p:cNvPr id="6" name="椭圆 5"/>
          <p:cNvSpPr/>
          <p:nvPr/>
        </p:nvSpPr>
        <p:spPr>
          <a:xfrm>
            <a:off x="323850" y="1571625"/>
            <a:ext cx="458788" cy="460375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19" name="椭圆 18"/>
          <p:cNvSpPr/>
          <p:nvPr/>
        </p:nvSpPr>
        <p:spPr>
          <a:xfrm>
            <a:off x="3155950" y="1571625"/>
            <a:ext cx="460375" cy="460375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20" name="椭圆 19"/>
          <p:cNvSpPr/>
          <p:nvPr/>
        </p:nvSpPr>
        <p:spPr>
          <a:xfrm>
            <a:off x="5965825" y="1565275"/>
            <a:ext cx="460375" cy="460375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21" name="椭圆 20"/>
          <p:cNvSpPr/>
          <p:nvPr/>
        </p:nvSpPr>
        <p:spPr>
          <a:xfrm>
            <a:off x="323850" y="3844925"/>
            <a:ext cx="460375" cy="460375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22" name="椭圆 21"/>
          <p:cNvSpPr/>
          <p:nvPr/>
        </p:nvSpPr>
        <p:spPr>
          <a:xfrm>
            <a:off x="3189288" y="3844925"/>
            <a:ext cx="460375" cy="460375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23" name="椭圆 22"/>
          <p:cNvSpPr/>
          <p:nvPr/>
        </p:nvSpPr>
        <p:spPr>
          <a:xfrm>
            <a:off x="5988050" y="3838575"/>
            <a:ext cx="458788" cy="460375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9" name="矩形 8"/>
          <p:cNvSpPr>
            <a:spLocks noChangeArrowheads="1"/>
          </p:cNvSpPr>
          <p:nvPr/>
        </p:nvSpPr>
        <p:spPr bwMode="auto">
          <a:xfrm>
            <a:off x="327025" y="1454150"/>
            <a:ext cx="455613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altLang="zh-CN" sz="4000">
                <a:solidFill>
                  <a:srgbClr val="FF0000"/>
                </a:solidFill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4 </a:t>
            </a:r>
            <a:endParaRPr lang="zh-CN" altLang="en-US" sz="2000">
              <a:solidFill>
                <a:srgbClr val="FF0000"/>
              </a:solidFill>
              <a:ea typeface="黑体" panose="02010609060101010101" pitchFamily="49" charset="-122"/>
              <a:cs typeface="Arial" panose="020B0604020202020204" pitchFamily="34" charset="0"/>
            </a:endParaRPr>
          </a:p>
        </p:txBody>
      </p:sp>
      <p:sp>
        <p:nvSpPr>
          <p:cNvPr id="26" name="矩形 25"/>
          <p:cNvSpPr>
            <a:spLocks noChangeArrowheads="1"/>
          </p:cNvSpPr>
          <p:nvPr/>
        </p:nvSpPr>
        <p:spPr bwMode="auto">
          <a:xfrm>
            <a:off x="5978525" y="3721100"/>
            <a:ext cx="455613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altLang="zh-CN" sz="4000">
                <a:solidFill>
                  <a:srgbClr val="FF0000"/>
                </a:solidFill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1 </a:t>
            </a:r>
            <a:endParaRPr lang="zh-CN" altLang="en-US" sz="2000">
              <a:solidFill>
                <a:srgbClr val="FF0000"/>
              </a:solidFill>
              <a:ea typeface="黑体" panose="02010609060101010101" pitchFamily="49" charset="-122"/>
              <a:cs typeface="Arial" panose="020B0604020202020204" pitchFamily="34" charset="0"/>
            </a:endParaRPr>
          </a:p>
        </p:txBody>
      </p:sp>
      <p:sp>
        <p:nvSpPr>
          <p:cNvPr id="27" name="矩形 26"/>
          <p:cNvSpPr>
            <a:spLocks noChangeArrowheads="1"/>
          </p:cNvSpPr>
          <p:nvPr/>
        </p:nvSpPr>
        <p:spPr bwMode="auto">
          <a:xfrm>
            <a:off x="5972175" y="1465263"/>
            <a:ext cx="455613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altLang="zh-CN" sz="4000">
                <a:solidFill>
                  <a:srgbClr val="FF0000"/>
                </a:solidFill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5 </a:t>
            </a:r>
            <a:endParaRPr lang="zh-CN" altLang="en-US" sz="2000">
              <a:solidFill>
                <a:srgbClr val="FF0000"/>
              </a:solidFill>
              <a:ea typeface="黑体" panose="02010609060101010101" pitchFamily="49" charset="-122"/>
              <a:cs typeface="Arial" panose="020B0604020202020204" pitchFamily="34" charset="0"/>
            </a:endParaRPr>
          </a:p>
        </p:txBody>
      </p:sp>
      <p:sp>
        <p:nvSpPr>
          <p:cNvPr id="28" name="矩形 27"/>
          <p:cNvSpPr>
            <a:spLocks noChangeArrowheads="1"/>
          </p:cNvSpPr>
          <p:nvPr/>
        </p:nvSpPr>
        <p:spPr bwMode="auto">
          <a:xfrm>
            <a:off x="3181350" y="3741738"/>
            <a:ext cx="455613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altLang="zh-CN" sz="4000">
                <a:solidFill>
                  <a:srgbClr val="FF0000"/>
                </a:solidFill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3 </a:t>
            </a:r>
            <a:endParaRPr lang="zh-CN" altLang="en-US" sz="2000">
              <a:solidFill>
                <a:srgbClr val="FF0000"/>
              </a:solidFill>
              <a:ea typeface="黑体" panose="02010609060101010101" pitchFamily="49" charset="-122"/>
              <a:cs typeface="Arial" panose="020B0604020202020204" pitchFamily="34" charset="0"/>
            </a:endParaRPr>
          </a:p>
        </p:txBody>
      </p:sp>
      <p:sp>
        <p:nvSpPr>
          <p:cNvPr id="29" name="矩形 28"/>
          <p:cNvSpPr>
            <a:spLocks noChangeArrowheads="1"/>
          </p:cNvSpPr>
          <p:nvPr/>
        </p:nvSpPr>
        <p:spPr bwMode="auto">
          <a:xfrm>
            <a:off x="320675" y="3741738"/>
            <a:ext cx="455613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altLang="zh-CN" sz="4000">
                <a:solidFill>
                  <a:srgbClr val="FF0000"/>
                </a:solidFill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6 </a:t>
            </a:r>
            <a:endParaRPr lang="zh-CN" altLang="en-US" sz="2000">
              <a:solidFill>
                <a:srgbClr val="FF0000"/>
              </a:solidFill>
              <a:ea typeface="黑体" panose="02010609060101010101" pitchFamily="49" charset="-122"/>
              <a:cs typeface="Arial" panose="020B0604020202020204" pitchFamily="34" charset="0"/>
            </a:endParaRPr>
          </a:p>
        </p:txBody>
      </p:sp>
      <p:sp>
        <p:nvSpPr>
          <p:cNvPr id="30" name="矩形 29"/>
          <p:cNvSpPr>
            <a:spLocks noChangeArrowheads="1"/>
          </p:cNvSpPr>
          <p:nvPr/>
        </p:nvSpPr>
        <p:spPr bwMode="auto">
          <a:xfrm>
            <a:off x="3154363" y="1444625"/>
            <a:ext cx="455612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altLang="zh-CN" sz="4000">
                <a:solidFill>
                  <a:srgbClr val="FF0000"/>
                </a:solidFill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2 </a:t>
            </a:r>
            <a:endParaRPr lang="zh-CN" altLang="en-US" sz="2000">
              <a:solidFill>
                <a:srgbClr val="FF0000"/>
              </a:solidFill>
              <a:ea typeface="黑体" panose="02010609060101010101" pitchFamily="49" charset="-122"/>
              <a:cs typeface="Arial" panose="020B0604020202020204" pitchFamily="34" charset="0"/>
            </a:endParaRPr>
          </a:p>
        </p:txBody>
      </p:sp>
      <p:pic>
        <p:nvPicPr>
          <p:cNvPr id="31765" name="图片 1"/>
          <p:cNvPicPr>
            <a:picLocks noChangeAspect="1"/>
          </p:cNvPicPr>
          <p:nvPr/>
        </p:nvPicPr>
        <p:blipFill>
          <a:blip r:embed="rId10" cstate="email"/>
          <a:srcRect/>
          <a:stretch>
            <a:fillRect/>
          </a:stretch>
        </p:blipFill>
        <p:spPr bwMode="auto">
          <a:xfrm>
            <a:off x="107950" y="0"/>
            <a:ext cx="3217863" cy="836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766" name="文本框 5"/>
          <p:cNvSpPr txBox="1">
            <a:spLocks noChangeArrowheads="1"/>
          </p:cNvSpPr>
          <p:nvPr/>
        </p:nvSpPr>
        <p:spPr bwMode="auto">
          <a:xfrm>
            <a:off x="1104900" y="122238"/>
            <a:ext cx="2209800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9pPr>
          </a:lstStyle>
          <a:p>
            <a:pPr eaLnBrk="1" hangingPunct="1">
              <a:lnSpc>
                <a:spcPct val="130000"/>
              </a:lnSpc>
            </a:pPr>
            <a:r>
              <a:rPr lang="en-US" altLang="zh-CN" sz="2400" i="1">
                <a:latin typeface="Arial" panose="020B0604020202020204" pitchFamily="34" charset="0"/>
                <a:ea typeface="微软雅黑" panose="020B0503020204020204" pitchFamily="34" charset="-122"/>
              </a:rPr>
              <a:t>Consolidation</a:t>
            </a:r>
            <a:endParaRPr lang="zh-CN" altLang="en-US" sz="2400" i="1"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pic>
        <p:nvPicPr>
          <p:cNvPr id="2" name="Lesson36Funstory课文录音_128k.mp3">
            <a:hlinkClick r:id="" action="ppaction://media"/>
          </p:cNvPr>
          <p:cNvPicPr>
            <a:picLocks noRot="1"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0713" y="5859463"/>
            <a:ext cx="487362" cy="487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>
                      <p:stCondLst>
                        <p:cond delay="0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9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5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9" grpId="0"/>
      <p:bldP spid="26" grpId="0"/>
      <p:bldP spid="27" grpId="0"/>
      <p:bldP spid="28" grpId="0"/>
      <p:bldP spid="29" grpId="0"/>
      <p:bldP spid="3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标题 4"/>
          <p:cNvSpPr>
            <a:spLocks noGrp="1"/>
          </p:cNvSpPr>
          <p:nvPr>
            <p:ph type="title"/>
          </p:nvPr>
        </p:nvSpPr>
        <p:spPr bwMode="auto">
          <a:xfrm>
            <a:off x="1619250" y="404813"/>
            <a:ext cx="5913438" cy="7207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Ctr="0" compatLnSpc="1"/>
          <a:lstStyle/>
          <a:p>
            <a:pPr eaLnBrk="1" hangingPunct="1"/>
            <a:r>
              <a:rPr lang="en-US" altLang="zh-CN" dirty="0" smtClean="0">
                <a:solidFill>
                  <a:srgbClr val="1A93C8"/>
                </a:solidFill>
                <a:latin typeface="Arial" panose="020B0604020202020204" pitchFamily="34" charset="0"/>
              </a:rPr>
              <a:t>Homework </a:t>
            </a:r>
            <a:endParaRPr lang="zh-CN" altLang="en-US" dirty="0" smtClean="0">
              <a:solidFill>
                <a:srgbClr val="1A93C8"/>
              </a:solidFill>
              <a:latin typeface="Arial" panose="020B0604020202020204" pitchFamily="34" charset="0"/>
            </a:endParaRPr>
          </a:p>
        </p:txBody>
      </p:sp>
      <p:sp>
        <p:nvSpPr>
          <p:cNvPr id="4" name="圆角矩形 3">
            <a:hlinkClick r:id="" action="ppaction://hlinkshowjump?jump=endshow"/>
          </p:cNvPr>
          <p:cNvSpPr/>
          <p:nvPr/>
        </p:nvSpPr>
        <p:spPr>
          <a:xfrm>
            <a:off x="6804248" y="5793389"/>
            <a:ext cx="1152128" cy="576064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dirty="0">
                <a:latin typeface="Arial Black" panose="020B0A04020102020204" pitchFamily="34" charset="0"/>
              </a:rPr>
              <a:t>Close</a:t>
            </a:r>
            <a:endParaRPr lang="zh-CN" altLang="en-US" dirty="0">
              <a:latin typeface="Arial Black" panose="020B0A04020102020204" pitchFamily="34" charset="0"/>
            </a:endParaRPr>
          </a:p>
        </p:txBody>
      </p:sp>
      <p:sp>
        <p:nvSpPr>
          <p:cNvPr id="14" name="矩形 13"/>
          <p:cNvSpPr>
            <a:spLocks noChangeArrowheads="1"/>
          </p:cNvSpPr>
          <p:nvPr/>
        </p:nvSpPr>
        <p:spPr bwMode="auto">
          <a:xfrm>
            <a:off x="1014413" y="1945938"/>
            <a:ext cx="6972300" cy="289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9pPr>
          </a:lstStyle>
          <a:p>
            <a:pPr eaLnBrk="1" hangingPunct="1">
              <a:lnSpc>
                <a:spcPct val="130000"/>
              </a:lnSpc>
              <a:spcBef>
                <a:spcPts val="0"/>
              </a:spcBef>
              <a:buClr>
                <a:srgbClr val="47B6E7"/>
              </a:buClr>
              <a:buSzPct val="90000"/>
              <a:defRPr/>
            </a:pPr>
            <a:r>
              <a:rPr lang="en-US" altLang="zh-CN" sz="2800" dirty="0" smtClean="0">
                <a:solidFill>
                  <a:srgbClr val="1F1F20"/>
                </a:solidFill>
                <a:latin typeface="Arial" panose="020B0604020202020204" pitchFamily="34" charset="0"/>
                <a:ea typeface="黑体" panose="02010609060101010101" pitchFamily="49" charset="-122"/>
              </a:rPr>
              <a:t>1. </a:t>
            </a:r>
            <a:r>
              <a:rPr lang="zh-CN" altLang="en-US" sz="2800" dirty="0" smtClean="0">
                <a:solidFill>
                  <a:srgbClr val="1F1F20"/>
                </a:solidFill>
                <a:latin typeface="Arial" panose="020B0604020202020204" pitchFamily="34" charset="0"/>
                <a:ea typeface="黑体" panose="02010609060101010101" pitchFamily="49" charset="-122"/>
              </a:rPr>
              <a:t>观看或跟读</a:t>
            </a:r>
            <a:r>
              <a:rPr lang="en-US" altLang="zh-CN" sz="2800" dirty="0" smtClean="0">
                <a:solidFill>
                  <a:srgbClr val="FF0000"/>
                </a:solidFill>
                <a:latin typeface="Comic Sans MS" panose="030F0702030302020204" pitchFamily="66" charset="0"/>
                <a:ea typeface="黑体" panose="02010609060101010101" pitchFamily="49" charset="-122"/>
              </a:rPr>
              <a:t>Fun story</a:t>
            </a:r>
            <a:r>
              <a:rPr lang="zh-CN" altLang="en-US" sz="2800" dirty="0" smtClean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ea typeface="黑体" panose="02010609060101010101" pitchFamily="49" charset="-122"/>
              </a:rPr>
              <a:t>部分的课文动画或录音</a:t>
            </a:r>
            <a:r>
              <a:rPr lang="zh-CN" altLang="en-US" sz="2800" dirty="0" smtClean="0">
                <a:solidFill>
                  <a:srgbClr val="1F1F20"/>
                </a:solidFill>
                <a:latin typeface="Arial" panose="020B0604020202020204" pitchFamily="34" charset="0"/>
                <a:ea typeface="黑体" panose="02010609060101010101" pitchFamily="49" charset="-122"/>
              </a:rPr>
              <a:t>，并注意语音、语调。</a:t>
            </a:r>
            <a:endParaRPr lang="en-US" altLang="zh-CN" sz="2800" dirty="0" smtClean="0">
              <a:solidFill>
                <a:srgbClr val="1F1F20"/>
              </a:solidFill>
              <a:latin typeface="Arial" panose="020B0604020202020204" pitchFamily="34" charset="0"/>
              <a:ea typeface="黑体" panose="02010609060101010101" pitchFamily="49" charset="-122"/>
            </a:endParaRPr>
          </a:p>
          <a:p>
            <a:pPr eaLnBrk="1" hangingPunct="1">
              <a:lnSpc>
                <a:spcPct val="130000"/>
              </a:lnSpc>
              <a:defRPr/>
            </a:pPr>
            <a:r>
              <a:rPr lang="en-US" altLang="zh-CN" sz="2800" dirty="0" smtClean="0">
                <a:solidFill>
                  <a:schemeClr val="tx2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2.</a:t>
            </a:r>
            <a:r>
              <a:rPr lang="zh-CN" altLang="en-US" sz="2800" dirty="0" smtClean="0">
                <a:solidFill>
                  <a:schemeClr val="tx2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复习本单元所有的单词，并读给你的父母听</a:t>
            </a:r>
            <a:r>
              <a:rPr lang="zh-CN" altLang="en-US" sz="2800" dirty="0" smtClean="0">
                <a:solidFill>
                  <a:schemeClr val="tx1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。</a:t>
            </a:r>
            <a:endParaRPr lang="en-US" altLang="zh-CN" sz="2800" dirty="0" smtClean="0">
              <a:solidFill>
                <a:schemeClr val="tx1">
                  <a:lumMod val="50000"/>
                </a:schemeClr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eaLnBrk="1" hangingPunct="1">
              <a:lnSpc>
                <a:spcPct val="130000"/>
              </a:lnSpc>
              <a:defRPr/>
            </a:pPr>
            <a:r>
              <a:rPr lang="en-US" altLang="zh-CN" sz="2800" dirty="0" smtClean="0">
                <a:solidFill>
                  <a:srgbClr val="1F1F20"/>
                </a:solidFill>
                <a:latin typeface="Arial" panose="020B0604020202020204" pitchFamily="34" charset="0"/>
                <a:ea typeface="黑体" panose="02010609060101010101" pitchFamily="49" charset="-122"/>
              </a:rPr>
              <a:t>3. </a:t>
            </a:r>
            <a:r>
              <a:rPr lang="zh-CN" altLang="en-US" sz="2800" dirty="0" smtClean="0">
                <a:solidFill>
                  <a:srgbClr val="1F1F20"/>
                </a:solidFill>
                <a:latin typeface="Arial" panose="020B0604020202020204" pitchFamily="34" charset="0"/>
                <a:ea typeface="黑体" panose="02010609060101010101" pitchFamily="49" charset="-122"/>
              </a:rPr>
              <a:t>做一做与本课相关的练习</a:t>
            </a:r>
            <a:r>
              <a:rPr lang="zh-CN" altLang="en-US" sz="2800" dirty="0" smtClean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ea typeface="黑体" panose="02010609060101010101" pitchFamily="49" charset="-122"/>
              </a:rPr>
              <a:t>。 </a:t>
            </a:r>
          </a:p>
        </p:txBody>
      </p:sp>
      <p:sp>
        <p:nvSpPr>
          <p:cNvPr id="6" name="五角星 5"/>
          <p:cNvSpPr/>
          <p:nvPr/>
        </p:nvSpPr>
        <p:spPr>
          <a:xfrm>
            <a:off x="5292080" y="2728913"/>
            <a:ext cx="263525" cy="255587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zh-CN" altLang="en-US"/>
          </a:p>
        </p:txBody>
      </p:sp>
      <p:sp>
        <p:nvSpPr>
          <p:cNvPr id="7" name="五角星 6"/>
          <p:cNvSpPr/>
          <p:nvPr/>
        </p:nvSpPr>
        <p:spPr>
          <a:xfrm>
            <a:off x="1763688" y="3789040"/>
            <a:ext cx="265112" cy="257175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zh-CN" altLang="en-US"/>
          </a:p>
        </p:txBody>
      </p:sp>
      <p:sp>
        <p:nvSpPr>
          <p:cNvPr id="8" name="五角星 7"/>
          <p:cNvSpPr/>
          <p:nvPr/>
        </p:nvSpPr>
        <p:spPr>
          <a:xfrm>
            <a:off x="2066900" y="3789040"/>
            <a:ext cx="265113" cy="257175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zh-CN" altLang="en-US"/>
          </a:p>
        </p:txBody>
      </p:sp>
      <p:sp>
        <p:nvSpPr>
          <p:cNvPr id="9" name="五角星 8"/>
          <p:cNvSpPr/>
          <p:nvPr/>
        </p:nvSpPr>
        <p:spPr>
          <a:xfrm>
            <a:off x="5724128" y="4365104"/>
            <a:ext cx="261937" cy="258763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zh-CN" altLang="en-US"/>
          </a:p>
        </p:txBody>
      </p:sp>
      <p:sp>
        <p:nvSpPr>
          <p:cNvPr id="10" name="五角星 9"/>
          <p:cNvSpPr/>
          <p:nvPr/>
        </p:nvSpPr>
        <p:spPr>
          <a:xfrm>
            <a:off x="5979715" y="4365104"/>
            <a:ext cx="265113" cy="258763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zh-CN" altLang="en-US"/>
          </a:p>
        </p:txBody>
      </p:sp>
      <p:sp>
        <p:nvSpPr>
          <p:cNvPr id="11" name="五角星 10"/>
          <p:cNvSpPr/>
          <p:nvPr/>
        </p:nvSpPr>
        <p:spPr>
          <a:xfrm>
            <a:off x="6205140" y="4365104"/>
            <a:ext cx="265113" cy="257175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zh-CN" altLang="en-US"/>
          </a:p>
        </p:txBody>
      </p:sp>
      <p:sp>
        <p:nvSpPr>
          <p:cNvPr id="12" name="圆角矩形 11"/>
          <p:cNvSpPr/>
          <p:nvPr/>
        </p:nvSpPr>
        <p:spPr>
          <a:xfrm>
            <a:off x="952500" y="1268413"/>
            <a:ext cx="7253288" cy="4248150"/>
          </a:xfrm>
          <a:prstGeom prst="roundRect">
            <a:avLst/>
          </a:prstGeom>
          <a:noFill/>
          <a:ln w="57150">
            <a:solidFill>
              <a:schemeClr val="bg2">
                <a:lumMod val="75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pic>
        <p:nvPicPr>
          <p:cNvPr id="32782" name="图片 2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 rot="-151709">
            <a:off x="7810500" y="5189538"/>
            <a:ext cx="1217613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/>
        </p:nvSpPr>
        <p:spPr>
          <a:xfrm>
            <a:off x="3446463" y="342900"/>
            <a:ext cx="2057400" cy="5842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zh-CN" sz="32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幼圆" panose="02010509060101010101" pitchFamily="49" charset="-122"/>
                <a:cs typeface="Arial" panose="020B0604020202020204" pitchFamily="34" charset="0"/>
              </a:rPr>
              <a:t>Let’s play</a:t>
            </a:r>
            <a:endParaRPr lang="zh-CN" altLang="en-US" sz="1400" b="1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5" name="组合 4"/>
          <p:cNvGrpSpPr/>
          <p:nvPr/>
        </p:nvGrpSpPr>
        <p:grpSpPr bwMode="auto">
          <a:xfrm>
            <a:off x="1846263" y="966788"/>
            <a:ext cx="5451475" cy="5291137"/>
            <a:chOff x="1846454" y="966495"/>
            <a:chExt cx="5451399" cy="5291357"/>
          </a:xfrm>
        </p:grpSpPr>
        <p:grpSp>
          <p:nvGrpSpPr>
            <p:cNvPr id="19463" name="组合 1"/>
            <p:cNvGrpSpPr/>
            <p:nvPr/>
          </p:nvGrpSpPr>
          <p:grpSpPr bwMode="auto">
            <a:xfrm>
              <a:off x="1846454" y="966495"/>
              <a:ext cx="5451399" cy="5291357"/>
              <a:chOff x="2000921" y="1124744"/>
              <a:chExt cx="5168229" cy="5016500"/>
            </a:xfrm>
          </p:grpSpPr>
          <p:sp>
            <p:nvSpPr>
              <p:cNvPr id="19478" name="AutoShape 16"/>
              <p:cNvSpPr>
                <a:spLocks noChangeArrowheads="1"/>
              </p:cNvSpPr>
              <p:nvPr/>
            </p:nvSpPr>
            <p:spPr bwMode="auto">
              <a:xfrm rot="512892">
                <a:off x="4465638" y="3447256"/>
                <a:ext cx="1368425" cy="414338"/>
              </a:xfrm>
              <a:prstGeom prst="rightArrow">
                <a:avLst>
                  <a:gd name="adj1" fmla="val 50000"/>
                  <a:gd name="adj2" fmla="val 112306"/>
                </a:avLst>
              </a:prstGeom>
              <a:gradFill rotWithShape="1">
                <a:gsLst>
                  <a:gs pos="0">
                    <a:srgbClr val="FFF200"/>
                  </a:gs>
                  <a:gs pos="22501">
                    <a:srgbClr val="FF7A00"/>
                  </a:gs>
                  <a:gs pos="35001">
                    <a:srgbClr val="FF0300"/>
                  </a:gs>
                  <a:gs pos="50000">
                    <a:srgbClr val="4D0808"/>
                  </a:gs>
                  <a:gs pos="64999">
                    <a:srgbClr val="FF0300"/>
                  </a:gs>
                  <a:gs pos="77499">
                    <a:srgbClr val="FF7A00"/>
                  </a:gs>
                  <a:gs pos="100000">
                    <a:srgbClr val="FFF200"/>
                  </a:gs>
                </a:gsLst>
                <a:lin ang="0" scaled="1"/>
              </a:gradFill>
              <a:ln w="19050">
                <a:solidFill>
                  <a:srgbClr val="FFFF00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1" hangingPunct="1">
                  <a:buFont typeface="Arial" panose="020B0604020202020204" pitchFamily="34" charset="0"/>
                  <a:buNone/>
                </a:pPr>
                <a:endParaRPr lang="zh-CN" altLang="en-US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22" name="Oval 3" descr="1152x864"/>
              <p:cNvSpPr>
                <a:spLocks noChangeArrowheads="1"/>
              </p:cNvSpPr>
              <p:nvPr/>
            </p:nvSpPr>
            <p:spPr bwMode="auto">
              <a:xfrm>
                <a:off x="2000921" y="1124744"/>
                <a:ext cx="5168229" cy="5016500"/>
              </a:xfrm>
              <a:prstGeom prst="ellipse">
                <a:avLst/>
              </a:prstGeom>
              <a:blipFill dpi="0" rotWithShape="1">
                <a:blip r:embed="rId3" cstate="email"/>
                <a:srcRect/>
                <a:stretch>
                  <a:fillRect/>
                </a:stretch>
              </a:blipFill>
              <a:ln w="127000">
                <a:solidFill>
                  <a:schemeClr val="accent1"/>
                </a:solidFill>
                <a:rou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buFont typeface="Arial" panose="020B0604020202020204" pitchFamily="34" charset="0"/>
                  <a:buNone/>
                  <a:defRPr/>
                </a:pPr>
                <a:endParaRPr lang="zh-CN" altLang="en-US" kern="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31" name="Line 5"/>
              <p:cNvSpPr>
                <a:spLocks noChangeShapeType="1"/>
              </p:cNvSpPr>
              <p:nvPr/>
            </p:nvSpPr>
            <p:spPr bwMode="auto">
              <a:xfrm flipV="1">
                <a:off x="2840721" y="3615685"/>
                <a:ext cx="1763880" cy="1786555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buFont typeface="Arial" panose="020B0604020202020204" pitchFamily="34" charset="0"/>
                  <a:buNone/>
                  <a:defRPr/>
                </a:pPr>
                <a:endParaRPr lang="zh-CN" altLang="en-US" kern="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32" name="Line 5"/>
              <p:cNvSpPr>
                <a:spLocks noChangeShapeType="1"/>
              </p:cNvSpPr>
              <p:nvPr/>
            </p:nvSpPr>
            <p:spPr bwMode="auto">
              <a:xfrm flipV="1">
                <a:off x="4604601" y="1786988"/>
                <a:ext cx="1595318" cy="1828697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buFont typeface="Arial" panose="020B0604020202020204" pitchFamily="34" charset="0"/>
                  <a:buNone/>
                  <a:defRPr/>
                </a:pPr>
                <a:endParaRPr lang="zh-CN" altLang="en-US" kern="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33" name="Line 5"/>
              <p:cNvSpPr>
                <a:spLocks noChangeShapeType="1"/>
              </p:cNvSpPr>
              <p:nvPr/>
            </p:nvSpPr>
            <p:spPr bwMode="auto">
              <a:xfrm flipV="1">
                <a:off x="3766306" y="3552471"/>
                <a:ext cx="847325" cy="2384079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buFont typeface="Arial" panose="020B0604020202020204" pitchFamily="34" charset="0"/>
                  <a:buNone/>
                  <a:defRPr/>
                </a:pPr>
                <a:endParaRPr lang="zh-CN" altLang="en-US" kern="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34" name="Line 5"/>
              <p:cNvSpPr>
                <a:spLocks noChangeShapeType="1"/>
              </p:cNvSpPr>
              <p:nvPr/>
            </p:nvSpPr>
            <p:spPr bwMode="auto">
              <a:xfrm flipV="1">
                <a:off x="4582025" y="1216555"/>
                <a:ext cx="541806" cy="2399130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buFont typeface="Arial" panose="020B0604020202020204" pitchFamily="34" charset="0"/>
                  <a:buNone/>
                  <a:defRPr/>
                </a:pPr>
                <a:endParaRPr lang="zh-CN" altLang="en-US" kern="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35" name="Line 5"/>
              <p:cNvSpPr>
                <a:spLocks noChangeShapeType="1"/>
              </p:cNvSpPr>
              <p:nvPr/>
            </p:nvSpPr>
            <p:spPr bwMode="auto">
              <a:xfrm flipH="1" flipV="1">
                <a:off x="4585035" y="3651808"/>
                <a:ext cx="347659" cy="2366018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buFont typeface="Arial" panose="020B0604020202020204" pitchFamily="34" charset="0"/>
                  <a:buNone/>
                  <a:defRPr/>
                </a:pPr>
                <a:endParaRPr lang="zh-CN" altLang="en-US" kern="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36" name="Line 5"/>
              <p:cNvSpPr>
                <a:spLocks noChangeShapeType="1"/>
              </p:cNvSpPr>
              <p:nvPr/>
            </p:nvSpPr>
            <p:spPr bwMode="auto">
              <a:xfrm flipH="1" flipV="1">
                <a:off x="2935536" y="1776452"/>
                <a:ext cx="1669065" cy="1857294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buFont typeface="Arial" panose="020B0604020202020204" pitchFamily="34" charset="0"/>
                  <a:buNone/>
                  <a:defRPr/>
                </a:pPr>
                <a:endParaRPr lang="zh-CN" altLang="en-US" kern="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37" name="Line 5"/>
              <p:cNvSpPr>
                <a:spLocks noChangeShapeType="1"/>
              </p:cNvSpPr>
              <p:nvPr/>
            </p:nvSpPr>
            <p:spPr bwMode="auto">
              <a:xfrm flipH="1" flipV="1">
                <a:off x="3922827" y="1303851"/>
                <a:ext cx="681773" cy="2361503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buFont typeface="Arial" panose="020B0604020202020204" pitchFamily="34" charset="0"/>
                  <a:buNone/>
                  <a:defRPr/>
                </a:pPr>
                <a:endParaRPr lang="zh-CN" altLang="en-US" kern="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38" name="Line 5"/>
              <p:cNvSpPr>
                <a:spLocks noChangeShapeType="1"/>
              </p:cNvSpPr>
              <p:nvPr/>
            </p:nvSpPr>
            <p:spPr bwMode="auto">
              <a:xfrm flipH="1" flipV="1">
                <a:off x="4597075" y="3633746"/>
                <a:ext cx="1395151" cy="2099616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buFont typeface="Arial" panose="020B0604020202020204" pitchFamily="34" charset="0"/>
                  <a:buNone/>
                  <a:defRPr/>
                </a:pPr>
                <a:endParaRPr lang="zh-CN" altLang="en-US" kern="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39" name="Line 5"/>
              <p:cNvSpPr>
                <a:spLocks noChangeShapeType="1"/>
              </p:cNvSpPr>
              <p:nvPr/>
            </p:nvSpPr>
            <p:spPr bwMode="auto">
              <a:xfrm flipH="1" flipV="1">
                <a:off x="2279349" y="2632855"/>
                <a:ext cx="2325252" cy="1000891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buFont typeface="Arial" panose="020B0604020202020204" pitchFamily="34" charset="0"/>
                  <a:buNone/>
                  <a:defRPr/>
                </a:pPr>
                <a:endParaRPr lang="zh-CN" altLang="en-US" kern="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40" name="Line 5"/>
              <p:cNvSpPr>
                <a:spLocks noChangeShapeType="1"/>
              </p:cNvSpPr>
              <p:nvPr/>
            </p:nvSpPr>
            <p:spPr bwMode="auto">
              <a:xfrm flipH="1" flipV="1">
                <a:off x="4594065" y="3633746"/>
                <a:ext cx="2228931" cy="1164948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buFont typeface="Arial" panose="020B0604020202020204" pitchFamily="34" charset="0"/>
                  <a:buNone/>
                  <a:defRPr/>
                </a:pPr>
                <a:endParaRPr lang="zh-CN" altLang="en-US" kern="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41" name="Line 5"/>
              <p:cNvSpPr>
                <a:spLocks noChangeShapeType="1"/>
              </p:cNvSpPr>
              <p:nvPr/>
            </p:nvSpPr>
            <p:spPr bwMode="auto">
              <a:xfrm>
                <a:off x="4594065" y="3632242"/>
                <a:ext cx="2526924" cy="147500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buFont typeface="Arial" panose="020B0604020202020204" pitchFamily="34" charset="0"/>
                  <a:buNone/>
                  <a:defRPr/>
                </a:pPr>
                <a:endParaRPr lang="zh-CN" altLang="en-US" kern="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42" name="Line 5"/>
              <p:cNvSpPr>
                <a:spLocks noChangeShapeType="1"/>
              </p:cNvSpPr>
              <p:nvPr/>
            </p:nvSpPr>
            <p:spPr bwMode="auto">
              <a:xfrm flipV="1">
                <a:off x="2029516" y="3632242"/>
                <a:ext cx="2543479" cy="31607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buFont typeface="Arial" panose="020B0604020202020204" pitchFamily="34" charset="0"/>
                  <a:buNone/>
                  <a:defRPr/>
                </a:pPr>
                <a:endParaRPr lang="zh-CN" altLang="en-US" kern="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43" name="Line 5"/>
              <p:cNvSpPr>
                <a:spLocks noChangeShapeType="1"/>
              </p:cNvSpPr>
              <p:nvPr/>
            </p:nvSpPr>
            <p:spPr bwMode="auto">
              <a:xfrm flipV="1">
                <a:off x="4604601" y="2699079"/>
                <a:ext cx="2343311" cy="925636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buFont typeface="Arial" panose="020B0604020202020204" pitchFamily="34" charset="0"/>
                  <a:buNone/>
                  <a:defRPr/>
                </a:pPr>
                <a:endParaRPr lang="zh-CN" altLang="en-US" kern="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44" name="Line 5"/>
              <p:cNvSpPr>
                <a:spLocks noChangeShapeType="1"/>
              </p:cNvSpPr>
              <p:nvPr/>
            </p:nvSpPr>
            <p:spPr bwMode="auto">
              <a:xfrm flipV="1">
                <a:off x="2270319" y="3665354"/>
                <a:ext cx="2266556" cy="910585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buFont typeface="Arial" panose="020B0604020202020204" pitchFamily="34" charset="0"/>
                  <a:buNone/>
                  <a:defRPr/>
                </a:pPr>
                <a:endParaRPr lang="zh-CN" altLang="en-US" kern="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</p:grpSp>
        <p:pic>
          <p:nvPicPr>
            <p:cNvPr id="19464" name="图片 1"/>
            <p:cNvPicPr>
              <a:picLocks noChangeAspect="1"/>
            </p:cNvPicPr>
            <p:nvPr/>
          </p:nvPicPr>
          <p:blipFill>
            <a:blip r:embed="rId4" cstate="email"/>
            <a:srcRect/>
            <a:stretch>
              <a:fillRect/>
            </a:stretch>
          </p:blipFill>
          <p:spPr bwMode="auto">
            <a:xfrm rot="10450184">
              <a:off x="2361734" y="2032018"/>
              <a:ext cx="1052588" cy="94187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9465" name="图片 2"/>
            <p:cNvPicPr>
              <a:picLocks noChangeAspect="1"/>
            </p:cNvPicPr>
            <p:nvPr/>
          </p:nvPicPr>
          <p:blipFill>
            <a:blip r:embed="rId5" cstate="email"/>
            <a:srcRect/>
            <a:stretch>
              <a:fillRect/>
            </a:stretch>
          </p:blipFill>
          <p:spPr bwMode="auto">
            <a:xfrm rot="-9738139">
              <a:off x="2148018" y="2972774"/>
              <a:ext cx="889246" cy="6128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9466" name="图片 3"/>
            <p:cNvPicPr>
              <a:picLocks noChangeAspect="1"/>
            </p:cNvPicPr>
            <p:nvPr/>
          </p:nvPicPr>
          <p:blipFill>
            <a:blip r:embed="rId6" cstate="email"/>
            <a:srcRect/>
            <a:stretch>
              <a:fillRect/>
            </a:stretch>
          </p:blipFill>
          <p:spPr bwMode="auto">
            <a:xfrm rot="9544947">
              <a:off x="2062068" y="3737641"/>
              <a:ext cx="933203" cy="5828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9467" name="图片 19"/>
            <p:cNvPicPr>
              <a:picLocks noChangeAspect="1"/>
            </p:cNvPicPr>
            <p:nvPr/>
          </p:nvPicPr>
          <p:blipFill>
            <a:blip r:embed="rId7" cstate="email"/>
            <a:srcRect/>
            <a:stretch>
              <a:fillRect/>
            </a:stretch>
          </p:blipFill>
          <p:spPr bwMode="auto">
            <a:xfrm>
              <a:off x="4031575" y="4921458"/>
              <a:ext cx="738806" cy="10558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9468" name="图片 21"/>
            <p:cNvPicPr>
              <a:picLocks noChangeAspect="1"/>
            </p:cNvPicPr>
            <p:nvPr/>
          </p:nvPicPr>
          <p:blipFill>
            <a:blip r:embed="rId8" cstate="email"/>
            <a:srcRect/>
            <a:stretch>
              <a:fillRect/>
            </a:stretch>
          </p:blipFill>
          <p:spPr bwMode="auto">
            <a:xfrm rot="-1946202">
              <a:off x="3367689" y="1486943"/>
              <a:ext cx="566829" cy="8288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9469" name="图片 22"/>
            <p:cNvPicPr>
              <a:picLocks noChangeAspect="1"/>
            </p:cNvPicPr>
            <p:nvPr/>
          </p:nvPicPr>
          <p:blipFill>
            <a:blip r:embed="rId9" cstate="email"/>
            <a:srcRect/>
            <a:stretch>
              <a:fillRect/>
            </a:stretch>
          </p:blipFill>
          <p:spPr bwMode="auto">
            <a:xfrm>
              <a:off x="4197545" y="1136917"/>
              <a:ext cx="669916" cy="10860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9470" name="图片 10"/>
            <p:cNvPicPr>
              <a:picLocks noChangeAspect="1"/>
            </p:cNvPicPr>
            <p:nvPr/>
          </p:nvPicPr>
          <p:blipFill>
            <a:blip r:embed="rId10" cstate="email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4763465" y="4830350"/>
              <a:ext cx="971550" cy="9223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9471" name="图片 63"/>
            <p:cNvPicPr>
              <a:picLocks noChangeAspect="1"/>
            </p:cNvPicPr>
            <p:nvPr/>
          </p:nvPicPr>
          <p:blipFill>
            <a:blip r:embed="rId11" cstate="email"/>
            <a:srcRect/>
            <a:stretch>
              <a:fillRect/>
            </a:stretch>
          </p:blipFill>
          <p:spPr bwMode="auto">
            <a:xfrm>
              <a:off x="6111932" y="3781619"/>
              <a:ext cx="832446" cy="7685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9472" name="图片 64"/>
            <p:cNvPicPr>
              <a:picLocks noChangeAspect="1"/>
            </p:cNvPicPr>
            <p:nvPr/>
          </p:nvPicPr>
          <p:blipFill>
            <a:blip r:embed="rId12" cstate="email"/>
            <a:srcRect/>
            <a:stretch>
              <a:fillRect/>
            </a:stretch>
          </p:blipFill>
          <p:spPr bwMode="auto">
            <a:xfrm>
              <a:off x="4949361" y="1683317"/>
              <a:ext cx="908901" cy="6229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9473" name="图片 65"/>
            <p:cNvPicPr>
              <a:picLocks noChangeAspect="1"/>
            </p:cNvPicPr>
            <p:nvPr/>
          </p:nvPicPr>
          <p:blipFill>
            <a:blip r:embed="rId13" cstate="email"/>
            <a:srcRect/>
            <a:stretch>
              <a:fillRect/>
            </a:stretch>
          </p:blipFill>
          <p:spPr bwMode="auto">
            <a:xfrm rot="1311682">
              <a:off x="5795849" y="1870597"/>
              <a:ext cx="980830" cy="10630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9474" name="图片 66"/>
            <p:cNvPicPr>
              <a:picLocks noChangeAspect="1"/>
            </p:cNvPicPr>
            <p:nvPr/>
          </p:nvPicPr>
          <p:blipFill>
            <a:blip r:embed="rId14" cstate="email"/>
            <a:srcRect/>
            <a:stretch>
              <a:fillRect/>
            </a:stretch>
          </p:blipFill>
          <p:spPr bwMode="auto">
            <a:xfrm>
              <a:off x="3149124" y="4965700"/>
              <a:ext cx="677589" cy="6871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9475" name="图片 67"/>
            <p:cNvPicPr>
              <a:picLocks noChangeAspect="1"/>
            </p:cNvPicPr>
            <p:nvPr/>
          </p:nvPicPr>
          <p:blipFill>
            <a:blip r:embed="rId15" cstate="email"/>
            <a:srcRect/>
            <a:stretch>
              <a:fillRect/>
            </a:stretch>
          </p:blipFill>
          <p:spPr bwMode="auto">
            <a:xfrm rot="-501534">
              <a:off x="5899845" y="2979290"/>
              <a:ext cx="1267772" cy="7202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9476" name="图片 2"/>
            <p:cNvPicPr>
              <a:picLocks noChangeAspect="1"/>
            </p:cNvPicPr>
            <p:nvPr/>
          </p:nvPicPr>
          <p:blipFill>
            <a:blip r:embed="rId16" cstate="email"/>
            <a:srcRect/>
            <a:stretch>
              <a:fillRect/>
            </a:stretch>
          </p:blipFill>
          <p:spPr bwMode="auto">
            <a:xfrm>
              <a:off x="5801706" y="4532388"/>
              <a:ext cx="653418" cy="10284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9477" name="图片 3"/>
            <p:cNvPicPr>
              <a:picLocks noChangeAspect="1"/>
            </p:cNvPicPr>
            <p:nvPr/>
          </p:nvPicPr>
          <p:blipFill>
            <a:blip r:embed="rId17" cstate="email"/>
            <a:srcRect/>
            <a:stretch>
              <a:fillRect/>
            </a:stretch>
          </p:blipFill>
          <p:spPr bwMode="auto">
            <a:xfrm rot="-1487898">
              <a:off x="2320326" y="4315302"/>
              <a:ext cx="1136390" cy="6809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9460" name="AutoShape 16"/>
          <p:cNvSpPr>
            <a:spLocks noChangeArrowheads="1"/>
          </p:cNvSpPr>
          <p:nvPr/>
        </p:nvSpPr>
        <p:spPr bwMode="auto">
          <a:xfrm rot="-333887">
            <a:off x="4564063" y="3448050"/>
            <a:ext cx="1163637" cy="196850"/>
          </a:xfrm>
          <a:prstGeom prst="rightArrow">
            <a:avLst>
              <a:gd name="adj1" fmla="val 50000"/>
              <a:gd name="adj2" fmla="val 112287"/>
            </a:avLst>
          </a:prstGeom>
          <a:gradFill rotWithShape="1">
            <a:gsLst>
              <a:gs pos="0">
                <a:srgbClr val="FFF200"/>
              </a:gs>
              <a:gs pos="22501">
                <a:srgbClr val="FF7A00"/>
              </a:gs>
              <a:gs pos="35001">
                <a:srgbClr val="FF0300"/>
              </a:gs>
              <a:gs pos="50000">
                <a:srgbClr val="4D0808"/>
              </a:gs>
              <a:gs pos="64999">
                <a:srgbClr val="FF0300"/>
              </a:gs>
              <a:gs pos="77499">
                <a:srgbClr val="FF7A00"/>
              </a:gs>
              <a:gs pos="100000">
                <a:srgbClr val="FFF200"/>
              </a:gs>
            </a:gsLst>
            <a:lin ang="0" scaled="1"/>
          </a:gradFill>
          <a:ln w="9525">
            <a:solidFill>
              <a:srgbClr val="FFFF00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buFont typeface="Arial" panose="020B0604020202020204" pitchFamily="34" charset="0"/>
              <a:buNone/>
            </a:pPr>
            <a:endParaRPr lang="zh-CN" altLang="en-US">
              <a:solidFill>
                <a:srgbClr val="000000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pic>
        <p:nvPicPr>
          <p:cNvPr id="19461" name="图片 1"/>
          <p:cNvPicPr>
            <a:picLocks noChangeAspect="1"/>
          </p:cNvPicPr>
          <p:nvPr/>
        </p:nvPicPr>
        <p:blipFill>
          <a:blip r:embed="rId18" cstate="email"/>
          <a:srcRect/>
          <a:stretch>
            <a:fillRect/>
          </a:stretch>
        </p:blipFill>
        <p:spPr bwMode="auto">
          <a:xfrm>
            <a:off x="107950" y="-23813"/>
            <a:ext cx="2541588" cy="8604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62" name="文本框 5"/>
          <p:cNvSpPr txBox="1">
            <a:spLocks noChangeArrowheads="1"/>
          </p:cNvSpPr>
          <p:nvPr/>
        </p:nvSpPr>
        <p:spPr bwMode="auto">
          <a:xfrm>
            <a:off x="1252538" y="122238"/>
            <a:ext cx="1196975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9pPr>
          </a:lstStyle>
          <a:p>
            <a:pPr eaLnBrk="1" hangingPunct="1">
              <a:lnSpc>
                <a:spcPct val="130000"/>
              </a:lnSpc>
            </a:pPr>
            <a:r>
              <a:rPr lang="en-US" altLang="zh-CN" sz="2400" i="1">
                <a:latin typeface="Arial" panose="020B0604020202020204" pitchFamily="34" charset="0"/>
                <a:ea typeface="微软雅黑" panose="020B0503020204020204" pitchFamily="34" charset="-122"/>
              </a:rPr>
              <a:t>Review</a:t>
            </a:r>
            <a:endParaRPr lang="zh-CN" altLang="en-US" sz="2400" i="1"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35100000">
                                      <p:cBhvr>
                                        <p:cTn id="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7000000">
                                      <p:cBhvr>
                                        <p:cTn id="1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35100000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40500000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30000000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9700000">
                                      <p:cBhvr>
                                        <p:cTn id="2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4300000">
                                      <p:cBhvr>
                                        <p:cTn id="3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37800000">
                                      <p:cBhvr>
                                        <p:cTn id="3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图片 1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07950" y="-23813"/>
            <a:ext cx="2541588" cy="8604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07" name="文本框 5"/>
          <p:cNvSpPr txBox="1">
            <a:spLocks noChangeArrowheads="1"/>
          </p:cNvSpPr>
          <p:nvPr/>
        </p:nvSpPr>
        <p:spPr bwMode="auto">
          <a:xfrm>
            <a:off x="1252538" y="122238"/>
            <a:ext cx="1214437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9pPr>
          </a:lstStyle>
          <a:p>
            <a:pPr eaLnBrk="1" hangingPunct="1">
              <a:lnSpc>
                <a:spcPct val="130000"/>
              </a:lnSpc>
            </a:pPr>
            <a:r>
              <a:rPr lang="en-US" altLang="zh-CN" sz="2400" i="1">
                <a:latin typeface="Arial" panose="020B0604020202020204" pitchFamily="34" charset="0"/>
                <a:ea typeface="微软雅黑" panose="020B0503020204020204" pitchFamily="34" charset="-122"/>
              </a:rPr>
              <a:t>Lead-in</a:t>
            </a:r>
            <a:endParaRPr lang="zh-CN" altLang="en-US" sz="2400" i="1"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3446463" y="342900"/>
            <a:ext cx="1870075" cy="5842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zh-CN" sz="32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幼圆" panose="02010509060101010101" pitchFamily="49" charset="-122"/>
                <a:cs typeface="Arial" panose="020B0604020202020204" pitchFamily="34" charset="0"/>
              </a:rPr>
              <a:t>Free talk</a:t>
            </a:r>
            <a:endParaRPr lang="zh-CN" altLang="en-US" sz="1400" b="1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1509" name="图片 11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493963" y="4365625"/>
            <a:ext cx="4246562" cy="2020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矩形 5"/>
          <p:cNvSpPr>
            <a:spLocks noChangeArrowheads="1"/>
          </p:cNvSpPr>
          <p:nvPr/>
        </p:nvSpPr>
        <p:spPr bwMode="auto">
          <a:xfrm>
            <a:off x="1858963" y="1073150"/>
            <a:ext cx="5160962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sz="3600" dirty="0">
                <a:solidFill>
                  <a:srgbClr val="1F1F20"/>
                </a:solidFill>
                <a:latin typeface="Comic Sans MS" panose="030F0702030302020204" pitchFamily="66" charset="0"/>
                <a:ea typeface="黑体" panose="02010609060101010101" pitchFamily="49" charset="-122"/>
              </a:rPr>
              <a:t>What </a:t>
            </a:r>
            <a:r>
              <a:rPr lang="en-US" altLang="zh-CN" sz="3600" dirty="0">
                <a:solidFill>
                  <a:srgbClr val="0000FF"/>
                </a:solidFill>
                <a:latin typeface="Comic Sans MS" panose="030F0702030302020204" pitchFamily="66" charset="0"/>
                <a:ea typeface="黑体" panose="02010609060101010101" pitchFamily="49" charset="-122"/>
              </a:rPr>
              <a:t>food</a:t>
            </a:r>
            <a:r>
              <a:rPr lang="en-US" altLang="zh-CN" sz="3600" dirty="0">
                <a:solidFill>
                  <a:srgbClr val="1F1F20"/>
                </a:solidFill>
                <a:latin typeface="Comic Sans MS" panose="030F0702030302020204" pitchFamily="66" charset="0"/>
                <a:ea typeface="黑体" panose="02010609060101010101" pitchFamily="49" charset="-122"/>
              </a:rPr>
              <a:t> do you like?</a:t>
            </a:r>
            <a:endParaRPr lang="zh-CN" altLang="en-US" sz="3600" dirty="0"/>
          </a:p>
        </p:txBody>
      </p:sp>
      <p:sp>
        <p:nvSpPr>
          <p:cNvPr id="7" name="矩形 6"/>
          <p:cNvSpPr>
            <a:spLocks noChangeArrowheads="1"/>
          </p:cNvSpPr>
          <p:nvPr/>
        </p:nvSpPr>
        <p:spPr bwMode="auto">
          <a:xfrm>
            <a:off x="2525713" y="1989138"/>
            <a:ext cx="5286375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sz="3600" dirty="0">
                <a:solidFill>
                  <a:srgbClr val="1F1F20"/>
                </a:solidFill>
                <a:latin typeface="Comic Sans MS" panose="030F0702030302020204" pitchFamily="66" charset="0"/>
                <a:ea typeface="黑体" panose="02010609060101010101" pitchFamily="49" charset="-122"/>
              </a:rPr>
              <a:t>What </a:t>
            </a:r>
            <a:r>
              <a:rPr lang="en-US" altLang="zh-CN" sz="3600" dirty="0">
                <a:solidFill>
                  <a:srgbClr val="0000FF"/>
                </a:solidFill>
                <a:latin typeface="Comic Sans MS" panose="030F0702030302020204" pitchFamily="66" charset="0"/>
                <a:ea typeface="黑体" panose="02010609060101010101" pitchFamily="49" charset="-122"/>
              </a:rPr>
              <a:t>drink</a:t>
            </a:r>
            <a:r>
              <a:rPr lang="en-US" altLang="zh-CN" sz="3600" dirty="0">
                <a:solidFill>
                  <a:srgbClr val="1F1F20"/>
                </a:solidFill>
                <a:latin typeface="Comic Sans MS" panose="030F0702030302020204" pitchFamily="66" charset="0"/>
                <a:ea typeface="黑体" panose="02010609060101010101" pitchFamily="49" charset="-122"/>
              </a:rPr>
              <a:t> do you like?</a:t>
            </a:r>
            <a:endParaRPr lang="zh-CN" altLang="en-US" sz="3600" dirty="0"/>
          </a:p>
        </p:txBody>
      </p:sp>
      <p:pic>
        <p:nvPicPr>
          <p:cNvPr id="8" name="图片 19"/>
          <p:cNvPicPr>
            <a:picLocks noChangeAspect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1438275" y="1160463"/>
            <a:ext cx="469900" cy="471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图片 19"/>
          <p:cNvPicPr>
            <a:picLocks noChangeAspect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2100263" y="2055813"/>
            <a:ext cx="469900" cy="471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4" name="组合 13"/>
          <p:cNvGrpSpPr/>
          <p:nvPr/>
        </p:nvGrpSpPr>
        <p:grpSpPr bwMode="auto">
          <a:xfrm>
            <a:off x="1908175" y="2835275"/>
            <a:ext cx="5426075" cy="1262063"/>
            <a:chOff x="1908388" y="2835955"/>
            <a:chExt cx="5425504" cy="1261237"/>
          </a:xfrm>
        </p:grpSpPr>
        <p:sp>
          <p:nvSpPr>
            <p:cNvPr id="13" name="椭圆形标注 12"/>
            <p:cNvSpPr/>
            <p:nvPr/>
          </p:nvSpPr>
          <p:spPr>
            <a:xfrm>
              <a:off x="1908388" y="2835955"/>
              <a:ext cx="5425504" cy="1261237"/>
            </a:xfrm>
            <a:prstGeom prst="wedgeEllipseCallout">
              <a:avLst>
                <a:gd name="adj1" fmla="val -21203"/>
                <a:gd name="adj2" fmla="val 67280"/>
              </a:avLst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21516" name="矩形 11"/>
            <p:cNvSpPr>
              <a:spLocks noChangeArrowheads="1"/>
            </p:cNvSpPr>
            <p:nvPr/>
          </p:nvSpPr>
          <p:spPr bwMode="auto">
            <a:xfrm>
              <a:off x="3851920" y="3152757"/>
              <a:ext cx="1818126" cy="6463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zh-CN" sz="3600">
                  <a:solidFill>
                    <a:srgbClr val="FF0000"/>
                  </a:solidFill>
                  <a:latin typeface="Comic Sans MS" panose="030F0702030302020204" pitchFamily="66" charset="0"/>
                  <a:ea typeface="黑体" panose="02010609060101010101" pitchFamily="49" charset="-122"/>
                </a:rPr>
                <a:t>I like …</a:t>
              </a:r>
              <a:endParaRPr lang="zh-CN" altLang="en-US">
                <a:solidFill>
                  <a:srgbClr val="FF0000"/>
                </a:solidFill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1352188" y="1490533"/>
            <a:ext cx="6415409" cy="449885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22531" name="图片 1"/>
          <p:cNvPicPr>
            <a:picLocks noChangeAspect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107950" y="0"/>
            <a:ext cx="3217863" cy="836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32" name="文本框 5"/>
          <p:cNvSpPr txBox="1">
            <a:spLocks noChangeArrowheads="1"/>
          </p:cNvSpPr>
          <p:nvPr/>
        </p:nvSpPr>
        <p:spPr bwMode="auto">
          <a:xfrm>
            <a:off x="1150938" y="122238"/>
            <a:ext cx="2209800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9pPr>
          </a:lstStyle>
          <a:p>
            <a:pPr eaLnBrk="1" hangingPunct="1">
              <a:lnSpc>
                <a:spcPct val="130000"/>
              </a:lnSpc>
            </a:pPr>
            <a:r>
              <a:rPr lang="en-US" altLang="zh-CN" sz="2400" i="1">
                <a:latin typeface="Arial" panose="020B0604020202020204" pitchFamily="34" charset="0"/>
                <a:ea typeface="微软雅黑" panose="020B0503020204020204" pitchFamily="34" charset="-122"/>
              </a:rPr>
              <a:t>Presentation </a:t>
            </a:r>
            <a:endParaRPr lang="zh-CN" altLang="en-US" sz="2400" i="1"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pic>
        <p:nvPicPr>
          <p:cNvPr id="22533" name="Picture 6" descr="C:\Users\Administrator\Desktop\播放按钮.png">
            <a:hlinkClick r:id="rId5" action="ppaction://hlinkfile"/>
          </p:cNvPr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6588125" y="4911725"/>
            <a:ext cx="792163" cy="677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矩形 6"/>
          <p:cNvSpPr/>
          <p:nvPr/>
        </p:nvSpPr>
        <p:spPr>
          <a:xfrm>
            <a:off x="3684588" y="342900"/>
            <a:ext cx="2049462" cy="5842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zh-CN" sz="32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幼圆" panose="02010509060101010101" pitchFamily="49" charset="-122"/>
                <a:cs typeface="Arial" panose="020B0604020202020204" pitchFamily="34" charset="0"/>
              </a:rPr>
              <a:t>Fun story</a:t>
            </a:r>
            <a:endParaRPr lang="zh-CN" altLang="en-US" sz="1400" b="1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535" name="矩形 7"/>
          <p:cNvSpPr>
            <a:spLocks noChangeArrowheads="1"/>
          </p:cNvSpPr>
          <p:nvPr/>
        </p:nvSpPr>
        <p:spPr bwMode="auto">
          <a:xfrm>
            <a:off x="876300" y="774700"/>
            <a:ext cx="3057525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sz="3600" dirty="0">
                <a:solidFill>
                  <a:srgbClr val="1F1F20"/>
                </a:solidFill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Read and act.</a:t>
            </a:r>
            <a:endParaRPr lang="zh-CN" altLang="en-US" dirty="0">
              <a:latin typeface="Arial" panose="020B0604020202020204" pitchFamily="34" charset="0"/>
              <a:ea typeface="黑体" panose="02010609060101010101" pitchFamily="49" charset="-122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554" name="组合 13"/>
          <p:cNvGrpSpPr/>
          <p:nvPr/>
        </p:nvGrpSpPr>
        <p:grpSpPr bwMode="auto">
          <a:xfrm>
            <a:off x="1390650" y="1662113"/>
            <a:ext cx="6350000" cy="4359275"/>
            <a:chOff x="1318172" y="1378728"/>
            <a:chExt cx="6524332" cy="4570552"/>
          </a:xfrm>
        </p:grpSpPr>
        <p:pic>
          <p:nvPicPr>
            <p:cNvPr id="23572" name="图片 26"/>
            <p:cNvPicPr>
              <a:picLocks noChangeAspect="1"/>
            </p:cNvPicPr>
            <p:nvPr/>
          </p:nvPicPr>
          <p:blipFill>
            <a:blip r:embed="rId16"/>
            <a:srcRect/>
            <a:stretch>
              <a:fillRect/>
            </a:stretch>
          </p:blipFill>
          <p:spPr bwMode="auto">
            <a:xfrm>
              <a:off x="1318172" y="1378728"/>
              <a:ext cx="3057231" cy="22297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3573" name="图片 31"/>
            <p:cNvPicPr>
              <a:picLocks noChangeAspect="1"/>
            </p:cNvPicPr>
            <p:nvPr/>
          </p:nvPicPr>
          <p:blipFill>
            <a:blip r:embed="rId17"/>
            <a:srcRect/>
            <a:stretch>
              <a:fillRect/>
            </a:stretch>
          </p:blipFill>
          <p:spPr bwMode="auto">
            <a:xfrm>
              <a:off x="4733068" y="1378919"/>
              <a:ext cx="3068724" cy="22182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3574" name="图片 32"/>
            <p:cNvPicPr>
              <a:picLocks noChangeAspect="1"/>
            </p:cNvPicPr>
            <p:nvPr/>
          </p:nvPicPr>
          <p:blipFill>
            <a:blip r:embed="rId18"/>
            <a:srcRect/>
            <a:stretch>
              <a:fillRect/>
            </a:stretch>
          </p:blipFill>
          <p:spPr bwMode="auto">
            <a:xfrm>
              <a:off x="1337822" y="3719570"/>
              <a:ext cx="3068724" cy="22297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3575" name="图片 33"/>
            <p:cNvPicPr>
              <a:picLocks noChangeAspect="1"/>
            </p:cNvPicPr>
            <p:nvPr/>
          </p:nvPicPr>
          <p:blipFill>
            <a:blip r:embed="rId19"/>
            <a:srcRect/>
            <a:stretch>
              <a:fillRect/>
            </a:stretch>
          </p:blipFill>
          <p:spPr bwMode="auto">
            <a:xfrm>
              <a:off x="4762285" y="3715395"/>
              <a:ext cx="3080219" cy="22067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23555" name="图片 1"/>
          <p:cNvPicPr>
            <a:picLocks noChangeAspect="1"/>
          </p:cNvPicPr>
          <p:nvPr/>
        </p:nvPicPr>
        <p:blipFill>
          <a:blip r:embed="rId20" cstate="email"/>
          <a:srcRect/>
          <a:stretch>
            <a:fillRect/>
          </a:stretch>
        </p:blipFill>
        <p:spPr bwMode="auto">
          <a:xfrm>
            <a:off x="107950" y="0"/>
            <a:ext cx="3217863" cy="836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56" name="文本框 5"/>
          <p:cNvSpPr txBox="1">
            <a:spLocks noChangeArrowheads="1"/>
          </p:cNvSpPr>
          <p:nvPr/>
        </p:nvSpPr>
        <p:spPr bwMode="auto">
          <a:xfrm>
            <a:off x="1150938" y="122238"/>
            <a:ext cx="2209800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9pPr>
          </a:lstStyle>
          <a:p>
            <a:pPr eaLnBrk="1" hangingPunct="1">
              <a:lnSpc>
                <a:spcPct val="130000"/>
              </a:lnSpc>
            </a:pPr>
            <a:r>
              <a:rPr lang="en-US" altLang="zh-CN" sz="2400" i="1">
                <a:latin typeface="Arial" panose="020B0604020202020204" pitchFamily="34" charset="0"/>
                <a:ea typeface="微软雅黑" panose="020B0503020204020204" pitchFamily="34" charset="-122"/>
              </a:rPr>
              <a:t>Presentation </a:t>
            </a:r>
            <a:endParaRPr lang="zh-CN" altLang="en-US" sz="2400" i="1"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6" name="圆角矩形标注 5"/>
          <p:cNvSpPr/>
          <p:nvPr/>
        </p:nvSpPr>
        <p:spPr>
          <a:xfrm>
            <a:off x="5076825" y="1071563"/>
            <a:ext cx="2663825" cy="793750"/>
          </a:xfrm>
          <a:prstGeom prst="wedgeRoundRectCallout">
            <a:avLst>
              <a:gd name="adj1" fmla="val -30821"/>
              <a:gd name="adj2" fmla="val 76831"/>
              <a:gd name="adj3" fmla="val 16667"/>
            </a:avLst>
          </a:prstGeom>
          <a:solidFill>
            <a:schemeClr val="bg1"/>
          </a:solidFill>
          <a:ln>
            <a:solidFill>
              <a:schemeClr val="tx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zh-CN" sz="2400" dirty="0">
                <a:solidFill>
                  <a:schemeClr val="tx1">
                    <a:lumMod val="50000"/>
                  </a:schemeClr>
                </a:solidFill>
                <a:latin typeface="Comic Sans MS" panose="030F0702030302020204" pitchFamily="66" charset="0"/>
                <a:ea typeface="黑体" panose="02010609060101010101" pitchFamily="49" charset="-122"/>
              </a:rPr>
              <a:t>Bob, here’s some chicken for you.</a:t>
            </a:r>
            <a:endParaRPr lang="zh-CN" altLang="en-US" sz="1400" dirty="0">
              <a:solidFill>
                <a:schemeClr val="tx1">
                  <a:lumMod val="50000"/>
                </a:schemeClr>
              </a:solidFill>
              <a:latin typeface="Comic Sans MS" panose="030F0702030302020204" pitchFamily="66" charset="0"/>
            </a:endParaRPr>
          </a:p>
        </p:txBody>
      </p:sp>
      <p:sp>
        <p:nvSpPr>
          <p:cNvPr id="7" name="圆角矩形标注 6"/>
          <p:cNvSpPr/>
          <p:nvPr/>
        </p:nvSpPr>
        <p:spPr>
          <a:xfrm>
            <a:off x="908050" y="887413"/>
            <a:ext cx="2871788" cy="1235075"/>
          </a:xfrm>
          <a:prstGeom prst="wedgeRoundRectCallout">
            <a:avLst>
              <a:gd name="adj1" fmla="val 29706"/>
              <a:gd name="adj2" fmla="val 66550"/>
              <a:gd name="adj3" fmla="val 16667"/>
            </a:avLst>
          </a:prstGeom>
          <a:solidFill>
            <a:schemeClr val="bg1"/>
          </a:solidFill>
          <a:ln>
            <a:solidFill>
              <a:schemeClr val="tx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zh-CN" sz="2400" dirty="0">
                <a:solidFill>
                  <a:srgbClr val="3D3F41">
                    <a:lumMod val="50000"/>
                  </a:srgbClr>
                </a:solidFill>
                <a:latin typeface="Comic Sans MS" panose="030F0702030302020204" pitchFamily="66" charset="0"/>
                <a:ea typeface="黑体" panose="02010609060101010101" pitchFamily="49" charset="-122"/>
              </a:rPr>
              <a:t>Hi, I’m Big Bob. I like hamburgers, hot dogs, Coke …</a:t>
            </a:r>
            <a:endParaRPr lang="zh-CN" altLang="en-US" sz="1400" dirty="0">
              <a:solidFill>
                <a:srgbClr val="3D3F41"/>
              </a:solidFill>
              <a:latin typeface="Comic Sans MS" panose="030F0702030302020204" pitchFamily="66" charset="0"/>
            </a:endParaRPr>
          </a:p>
        </p:txBody>
      </p:sp>
      <p:sp>
        <p:nvSpPr>
          <p:cNvPr id="8" name="圆角矩形标注 7"/>
          <p:cNvSpPr/>
          <p:nvPr/>
        </p:nvSpPr>
        <p:spPr>
          <a:xfrm>
            <a:off x="4138613" y="5548313"/>
            <a:ext cx="1801812" cy="565150"/>
          </a:xfrm>
          <a:prstGeom prst="wedgeRoundRectCallout">
            <a:avLst>
              <a:gd name="adj1" fmla="val 34853"/>
              <a:gd name="adj2" fmla="val -70158"/>
              <a:gd name="adj3" fmla="val 16667"/>
            </a:avLst>
          </a:prstGeom>
          <a:solidFill>
            <a:schemeClr val="bg1"/>
          </a:solidFill>
          <a:ln>
            <a:solidFill>
              <a:schemeClr val="tx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zh-CN" sz="2400" dirty="0">
                <a:solidFill>
                  <a:schemeClr val="tx1">
                    <a:lumMod val="50000"/>
                  </a:schemeClr>
                </a:solidFill>
                <a:latin typeface="Comic Sans MS" panose="030F0702030302020204" pitchFamily="66" charset="0"/>
                <a:ea typeface="黑体" panose="02010609060101010101" pitchFamily="49" charset="-122"/>
              </a:rPr>
              <a:t>Thank you.</a:t>
            </a:r>
            <a:endParaRPr lang="zh-CN" altLang="en-US" sz="1400" dirty="0">
              <a:solidFill>
                <a:schemeClr val="tx1">
                  <a:lumMod val="50000"/>
                </a:schemeClr>
              </a:solidFill>
              <a:latin typeface="Comic Sans MS" panose="030F0702030302020204" pitchFamily="66" charset="0"/>
            </a:endParaRPr>
          </a:p>
        </p:txBody>
      </p:sp>
      <p:sp>
        <p:nvSpPr>
          <p:cNvPr id="13" name="圆角矩形标注 12"/>
          <p:cNvSpPr/>
          <p:nvPr/>
        </p:nvSpPr>
        <p:spPr>
          <a:xfrm>
            <a:off x="3462338" y="3551238"/>
            <a:ext cx="1673225" cy="765175"/>
          </a:xfrm>
          <a:prstGeom prst="wedgeRoundRectCallout">
            <a:avLst>
              <a:gd name="adj1" fmla="val -39130"/>
              <a:gd name="adj2" fmla="val 71288"/>
              <a:gd name="adj3" fmla="val 16667"/>
            </a:avLst>
          </a:prstGeom>
          <a:solidFill>
            <a:schemeClr val="bg1"/>
          </a:solidFill>
          <a:ln>
            <a:solidFill>
              <a:schemeClr val="tx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zh-CN" sz="2400" dirty="0">
                <a:solidFill>
                  <a:srgbClr val="3D3F41">
                    <a:lumMod val="50000"/>
                  </a:srgbClr>
                </a:solidFill>
                <a:latin typeface="Comic Sans MS" panose="030F0702030302020204" pitchFamily="66" charset="0"/>
                <a:ea typeface="黑体" panose="02010609060101010101" pitchFamily="49" charset="-122"/>
              </a:rPr>
              <a:t>Here you are.</a:t>
            </a:r>
            <a:endParaRPr lang="zh-CN" altLang="en-US" sz="1400" dirty="0">
              <a:solidFill>
                <a:srgbClr val="3D3F41"/>
              </a:solidFill>
              <a:latin typeface="Comic Sans MS" panose="030F0702030302020204" pitchFamily="66" charset="0"/>
            </a:endParaRPr>
          </a:p>
        </p:txBody>
      </p:sp>
      <p:sp>
        <p:nvSpPr>
          <p:cNvPr id="23" name="矩形 22"/>
          <p:cNvSpPr/>
          <p:nvPr/>
        </p:nvSpPr>
        <p:spPr>
          <a:xfrm>
            <a:off x="3348038" y="342900"/>
            <a:ext cx="3575050" cy="5842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zh-CN" sz="32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幼圆" panose="02010509060101010101" pitchFamily="49" charset="-122"/>
                <a:cs typeface="Arial" panose="020B0604020202020204" pitchFamily="34" charset="0"/>
              </a:rPr>
              <a:t>Listen and repeat</a:t>
            </a:r>
            <a:endParaRPr lang="zh-CN" altLang="en-US" sz="1400" b="1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" name="圆角矩形标注 27"/>
          <p:cNvSpPr/>
          <p:nvPr/>
        </p:nvSpPr>
        <p:spPr>
          <a:xfrm>
            <a:off x="322263" y="3603625"/>
            <a:ext cx="2608262" cy="785813"/>
          </a:xfrm>
          <a:prstGeom prst="wedgeRoundRectCallout">
            <a:avLst>
              <a:gd name="adj1" fmla="val 26609"/>
              <a:gd name="adj2" fmla="val 71795"/>
              <a:gd name="adj3" fmla="val 16667"/>
            </a:avLst>
          </a:prstGeom>
          <a:solidFill>
            <a:schemeClr val="bg1"/>
          </a:solidFill>
          <a:ln>
            <a:solidFill>
              <a:schemeClr val="tx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zh-CN" sz="2400" dirty="0">
                <a:solidFill>
                  <a:srgbClr val="3D3F41">
                    <a:lumMod val="50000"/>
                  </a:srgbClr>
                </a:solidFill>
                <a:latin typeface="Comic Sans MS" panose="030F0702030302020204" pitchFamily="66" charset="0"/>
                <a:ea typeface="黑体" panose="02010609060101010101" pitchFamily="49" charset="-122"/>
              </a:rPr>
              <a:t>Can I have some water, please?</a:t>
            </a:r>
            <a:endParaRPr lang="zh-CN" altLang="en-US" sz="1400" dirty="0">
              <a:solidFill>
                <a:srgbClr val="3D3F41"/>
              </a:solidFill>
              <a:latin typeface="Comic Sans MS" panose="030F0702030302020204" pitchFamily="66" charset="0"/>
            </a:endParaRPr>
          </a:p>
        </p:txBody>
      </p:sp>
      <p:sp>
        <p:nvSpPr>
          <p:cNvPr id="30" name="圆角矩形标注 29"/>
          <p:cNvSpPr/>
          <p:nvPr/>
        </p:nvSpPr>
        <p:spPr>
          <a:xfrm>
            <a:off x="5940425" y="3506788"/>
            <a:ext cx="2208213" cy="768350"/>
          </a:xfrm>
          <a:prstGeom prst="wedgeRoundRectCallout">
            <a:avLst>
              <a:gd name="adj1" fmla="val 401"/>
              <a:gd name="adj2" fmla="val 73279"/>
              <a:gd name="adj3" fmla="val 16667"/>
            </a:avLst>
          </a:prstGeom>
          <a:solidFill>
            <a:schemeClr val="bg1"/>
          </a:solidFill>
          <a:ln>
            <a:solidFill>
              <a:schemeClr val="tx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zh-CN" sz="2400" dirty="0">
                <a:solidFill>
                  <a:srgbClr val="3D3F41">
                    <a:lumMod val="50000"/>
                  </a:srgbClr>
                </a:solidFill>
                <a:latin typeface="Comic Sans MS" panose="030F0702030302020204" pitchFamily="66" charset="0"/>
                <a:ea typeface="黑体" panose="02010609060101010101" pitchFamily="49" charset="-122"/>
              </a:rPr>
              <a:t>Here’s a Coke for you.</a:t>
            </a:r>
            <a:endParaRPr lang="zh-CN" altLang="en-US" sz="1400" dirty="0">
              <a:solidFill>
                <a:srgbClr val="3D3F41"/>
              </a:solidFill>
              <a:latin typeface="Comic Sans MS" panose="030F0702030302020204" pitchFamily="66" charset="0"/>
            </a:endParaRPr>
          </a:p>
        </p:txBody>
      </p:sp>
      <p:sp>
        <p:nvSpPr>
          <p:cNvPr id="31" name="圆角矩形标注 30"/>
          <p:cNvSpPr/>
          <p:nvPr/>
        </p:nvSpPr>
        <p:spPr>
          <a:xfrm>
            <a:off x="7164388" y="2193925"/>
            <a:ext cx="1320800" cy="522288"/>
          </a:xfrm>
          <a:prstGeom prst="wedgeRoundRectCallout">
            <a:avLst>
              <a:gd name="adj1" fmla="val -35853"/>
              <a:gd name="adj2" fmla="val 75722"/>
              <a:gd name="adj3" fmla="val 16667"/>
            </a:avLst>
          </a:prstGeom>
          <a:solidFill>
            <a:schemeClr val="bg1"/>
          </a:solidFill>
          <a:ln>
            <a:solidFill>
              <a:schemeClr val="tx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zh-CN" sz="2400" dirty="0">
                <a:solidFill>
                  <a:srgbClr val="3D3F41">
                    <a:lumMod val="50000"/>
                  </a:srgbClr>
                </a:solidFill>
                <a:latin typeface="Comic Sans MS" panose="030F0702030302020204" pitchFamily="66" charset="0"/>
                <a:ea typeface="黑体" panose="02010609060101010101" pitchFamily="49" charset="-122"/>
              </a:rPr>
              <a:t>Thanks!</a:t>
            </a:r>
            <a:endParaRPr lang="zh-CN" altLang="en-US" sz="1400" dirty="0">
              <a:solidFill>
                <a:srgbClr val="3D3F41"/>
              </a:solidFill>
              <a:latin typeface="Comic Sans MS" panose="030F0702030302020204" pitchFamily="66" charset="0"/>
            </a:endParaRPr>
          </a:p>
        </p:txBody>
      </p:sp>
      <p:pic>
        <p:nvPicPr>
          <p:cNvPr id="2" name="句1_128k.mp3">
            <a:hlinkClick r:id="" action="ppaction://media"/>
          </p:cNvPr>
          <p:cNvPicPr>
            <a:picLocks noRot="1"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98888" y="1258888"/>
            <a:ext cx="487362" cy="487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句2_128k.mp3">
            <a:hlinkClick r:id="" action="ppaction://media"/>
          </p:cNvPr>
          <p:cNvPicPr>
            <a:picLocks noRot="1"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link="rId3"/>
              </p:ext>
            </p:extLst>
          </p:nvPr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7638" y="1238250"/>
            <a:ext cx="487362" cy="487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句3_128k.mp3">
            <a:hlinkClick r:id="" action="ppaction://media"/>
          </p:cNvPr>
          <p:cNvPicPr>
            <a:picLocks noRot="1"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link="rId5"/>
              </p:ext>
            </p:extLst>
          </p:nvPr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94713" y="2232025"/>
            <a:ext cx="487362" cy="487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句4_128k.mp3">
            <a:hlinkClick r:id="" action="ppaction://media"/>
          </p:cNvPr>
          <p:cNvPicPr>
            <a:picLocks noRot="1"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link="rId7"/>
              </p:ext>
            </p:extLst>
          </p:nvPr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46400" y="3778250"/>
            <a:ext cx="487363" cy="487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句5_128k.mp3">
            <a:hlinkClick r:id="" action="ppaction://media"/>
          </p:cNvPr>
          <p:cNvPicPr>
            <a:picLocks noRot="1" noChangeAspect="1"/>
          </p:cNvPicPr>
          <p:nvPr>
            <a:audioFile r:link="rId10"/>
            <p:extLst>
              <p:ext uri="{DAA4B4D4-6D71-4841-9C94-3DE7FCFB9230}">
                <p14:media xmlns:p14="http://schemas.microsoft.com/office/powerpoint/2010/main" r:link="rId9"/>
              </p:ext>
            </p:extLst>
          </p:nvPr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64138" y="3722688"/>
            <a:ext cx="487362" cy="487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句6_128k.mp3">
            <a:hlinkClick r:id="" action="ppaction://media"/>
          </p:cNvPr>
          <p:cNvPicPr>
            <a:picLocks noRot="1" noChangeAspect="1"/>
          </p:cNvPicPr>
          <p:nvPr>
            <a:audioFile r:link="rId12"/>
            <p:extLst>
              <p:ext uri="{DAA4B4D4-6D71-4841-9C94-3DE7FCFB9230}">
                <p14:media xmlns:p14="http://schemas.microsoft.com/office/powerpoint/2010/main" r:link="rId11"/>
              </p:ext>
            </p:extLst>
          </p:nvPr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5625" y="3660775"/>
            <a:ext cx="487363" cy="487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句7_128k.mp3">
            <a:hlinkClick r:id="" action="ppaction://media"/>
          </p:cNvPr>
          <p:cNvPicPr>
            <a:picLocks noRot="1" noChangeAspect="1"/>
          </p:cNvPicPr>
          <p:nvPr>
            <a:audioFile r:link="rId14"/>
            <p:extLst>
              <p:ext uri="{DAA4B4D4-6D71-4841-9C94-3DE7FCFB9230}">
                <p14:media xmlns:p14="http://schemas.microsoft.com/office/powerpoint/2010/main" r:link="rId13"/>
              </p:ext>
            </p:extLst>
          </p:nvPr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4713" y="5600700"/>
            <a:ext cx="487362" cy="487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2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2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2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2" dur="1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2" dur="1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audio>
              <p:cMediaNode vol="80000">
                <p:cTn id="7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audio>
              <p:cMediaNode vol="80000">
                <p:cTn id="7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audio>
              <p:cMediaNode vol="80000">
                <p:cTn id="7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  <p:audio>
              <p:cMediaNode vol="80000">
                <p:cTn id="7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  <p:audio>
              <p:cMediaNode vol="80000">
                <p:cTn id="7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  <p:audio>
              <p:cMediaNode vol="80000">
                <p:cTn id="7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</p:childTnLst>
        </p:cTn>
      </p:par>
    </p:tnLst>
    <p:bldLst>
      <p:bldP spid="6" grpId="0" animBg="1"/>
      <p:bldP spid="7" grpId="0" animBg="1"/>
      <p:bldP spid="8" grpId="0" animBg="1"/>
      <p:bldP spid="13" grpId="0" animBg="1"/>
      <p:bldP spid="28" grpId="0" animBg="1"/>
      <p:bldP spid="30" grpId="0" animBg="1"/>
      <p:bldP spid="3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图片 1"/>
          <p:cNvPicPr>
            <a:picLocks noChangeAspect="1"/>
          </p:cNvPicPr>
          <p:nvPr/>
        </p:nvPicPr>
        <p:blipFill>
          <a:blip r:embed="rId10" cstate="email"/>
          <a:srcRect/>
          <a:stretch>
            <a:fillRect/>
          </a:stretch>
        </p:blipFill>
        <p:spPr bwMode="auto">
          <a:xfrm>
            <a:off x="107950" y="0"/>
            <a:ext cx="3217863" cy="836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79" name="文本框 5"/>
          <p:cNvSpPr txBox="1">
            <a:spLocks noChangeArrowheads="1"/>
          </p:cNvSpPr>
          <p:nvPr/>
        </p:nvSpPr>
        <p:spPr bwMode="auto">
          <a:xfrm>
            <a:off x="1150938" y="122238"/>
            <a:ext cx="2209800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9pPr>
          </a:lstStyle>
          <a:p>
            <a:pPr eaLnBrk="1" hangingPunct="1">
              <a:lnSpc>
                <a:spcPct val="130000"/>
              </a:lnSpc>
            </a:pPr>
            <a:r>
              <a:rPr lang="en-US" altLang="zh-CN" sz="2400" i="1">
                <a:latin typeface="Arial" panose="020B0604020202020204" pitchFamily="34" charset="0"/>
                <a:ea typeface="微软雅黑" panose="020B0503020204020204" pitchFamily="34" charset="-122"/>
              </a:rPr>
              <a:t>Presentation </a:t>
            </a:r>
            <a:endParaRPr lang="zh-CN" altLang="en-US" sz="2400" i="1"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25" name="矩形 24"/>
          <p:cNvSpPr/>
          <p:nvPr/>
        </p:nvSpPr>
        <p:spPr>
          <a:xfrm>
            <a:off x="3348038" y="342900"/>
            <a:ext cx="3575050" cy="5842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zh-CN" sz="32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幼圆" panose="02010509060101010101" pitchFamily="49" charset="-122"/>
                <a:cs typeface="Arial" panose="020B0604020202020204" pitchFamily="34" charset="0"/>
              </a:rPr>
              <a:t>Listen and repeat</a:t>
            </a:r>
            <a:endParaRPr lang="zh-CN" altLang="en-US" sz="1400" b="1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4581" name="组合 5"/>
          <p:cNvGrpSpPr/>
          <p:nvPr/>
        </p:nvGrpSpPr>
        <p:grpSpPr bwMode="auto">
          <a:xfrm>
            <a:off x="827088" y="2133600"/>
            <a:ext cx="7512050" cy="2879725"/>
            <a:chOff x="1635155" y="2204864"/>
            <a:chExt cx="4319845" cy="1478408"/>
          </a:xfrm>
        </p:grpSpPr>
        <p:pic>
          <p:nvPicPr>
            <p:cNvPr id="24590" name="图片 19"/>
            <p:cNvPicPr>
              <a:picLocks noChangeAspect="1"/>
            </p:cNvPicPr>
            <p:nvPr/>
          </p:nvPicPr>
          <p:blipFill>
            <a:blip r:embed="rId11"/>
            <a:srcRect/>
            <a:stretch>
              <a:fillRect/>
            </a:stretch>
          </p:blipFill>
          <p:spPr bwMode="auto">
            <a:xfrm>
              <a:off x="1635155" y="2212485"/>
              <a:ext cx="2027096" cy="14707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4591" name="图片 20"/>
            <p:cNvPicPr>
              <a:picLocks noChangeAspect="1"/>
            </p:cNvPicPr>
            <p:nvPr/>
          </p:nvPicPr>
          <p:blipFill>
            <a:blip r:embed="rId12"/>
            <a:srcRect/>
            <a:stretch>
              <a:fillRect/>
            </a:stretch>
          </p:blipFill>
          <p:spPr bwMode="auto">
            <a:xfrm>
              <a:off x="3912663" y="2204864"/>
              <a:ext cx="2042337" cy="14784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3" name="圆角矩形标注 22"/>
          <p:cNvSpPr/>
          <p:nvPr/>
        </p:nvSpPr>
        <p:spPr>
          <a:xfrm>
            <a:off x="1179513" y="1341438"/>
            <a:ext cx="3365500" cy="669925"/>
          </a:xfrm>
          <a:prstGeom prst="wedgeRoundRectCallout">
            <a:avLst>
              <a:gd name="adj1" fmla="val 8595"/>
              <a:gd name="adj2" fmla="val 91803"/>
              <a:gd name="adj3" fmla="val 16667"/>
            </a:avLst>
          </a:prstGeom>
          <a:solidFill>
            <a:schemeClr val="bg1"/>
          </a:solidFill>
          <a:ln>
            <a:solidFill>
              <a:schemeClr val="tx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zh-CN" sz="2800" dirty="0">
                <a:solidFill>
                  <a:schemeClr val="tx1">
                    <a:lumMod val="50000"/>
                  </a:schemeClr>
                </a:solidFill>
                <a:latin typeface="Comic Sans MS" panose="030F0702030302020204" pitchFamily="66" charset="0"/>
                <a:ea typeface="黑体" panose="02010609060101010101" pitchFamily="49" charset="-122"/>
              </a:rPr>
              <a:t>Have some apples.</a:t>
            </a:r>
            <a:endParaRPr lang="zh-CN" altLang="en-US" sz="1600" dirty="0">
              <a:solidFill>
                <a:schemeClr val="tx1">
                  <a:lumMod val="50000"/>
                </a:schemeClr>
              </a:solidFill>
              <a:latin typeface="Comic Sans MS" panose="030F0702030302020204" pitchFamily="66" charset="0"/>
            </a:endParaRPr>
          </a:p>
        </p:txBody>
      </p:sp>
      <p:sp>
        <p:nvSpPr>
          <p:cNvPr id="24" name="圆角矩形标注 23"/>
          <p:cNvSpPr/>
          <p:nvPr/>
        </p:nvSpPr>
        <p:spPr>
          <a:xfrm>
            <a:off x="384175" y="2428875"/>
            <a:ext cx="1595438" cy="573088"/>
          </a:xfrm>
          <a:prstGeom prst="wedgeRoundRectCallout">
            <a:avLst>
              <a:gd name="adj1" fmla="val 28592"/>
              <a:gd name="adj2" fmla="val 84486"/>
              <a:gd name="adj3" fmla="val 16667"/>
            </a:avLst>
          </a:prstGeom>
          <a:solidFill>
            <a:schemeClr val="bg1"/>
          </a:solidFill>
          <a:ln>
            <a:solidFill>
              <a:schemeClr val="tx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zh-CN" sz="2800" dirty="0">
                <a:solidFill>
                  <a:srgbClr val="3D3F41">
                    <a:lumMod val="50000"/>
                  </a:srgbClr>
                </a:solidFill>
                <a:latin typeface="Comic Sans MS" panose="030F0702030302020204" pitchFamily="66" charset="0"/>
                <a:ea typeface="黑体" panose="02010609060101010101" pitchFamily="49" charset="-122"/>
              </a:rPr>
              <a:t>Thanks!</a:t>
            </a:r>
            <a:endParaRPr lang="zh-CN" altLang="en-US" sz="1600" dirty="0">
              <a:solidFill>
                <a:srgbClr val="3D3F41"/>
              </a:solidFill>
              <a:latin typeface="Comic Sans MS" panose="030F0702030302020204" pitchFamily="66" charset="0"/>
            </a:endParaRPr>
          </a:p>
        </p:txBody>
      </p:sp>
      <p:sp>
        <p:nvSpPr>
          <p:cNvPr id="35" name="圆角矩形标注 34"/>
          <p:cNvSpPr/>
          <p:nvPr/>
        </p:nvSpPr>
        <p:spPr>
          <a:xfrm>
            <a:off x="4500563" y="2330450"/>
            <a:ext cx="2735262" cy="671513"/>
          </a:xfrm>
          <a:prstGeom prst="wedgeRoundRectCallout">
            <a:avLst>
              <a:gd name="adj1" fmla="val -16376"/>
              <a:gd name="adj2" fmla="val 93300"/>
              <a:gd name="adj3" fmla="val 16667"/>
            </a:avLst>
          </a:prstGeom>
          <a:solidFill>
            <a:schemeClr val="bg1"/>
          </a:solidFill>
          <a:ln>
            <a:solidFill>
              <a:schemeClr val="tx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zh-CN" sz="2800" dirty="0">
                <a:solidFill>
                  <a:schemeClr val="tx1">
                    <a:lumMod val="50000"/>
                  </a:schemeClr>
                </a:solidFill>
                <a:latin typeface="Comic Sans MS" panose="030F0702030302020204" pitchFamily="66" charset="0"/>
                <a:ea typeface="黑体" panose="02010609060101010101" pitchFamily="49" charset="-122"/>
              </a:rPr>
              <a:t>Anything else?</a:t>
            </a:r>
            <a:endParaRPr lang="zh-CN" altLang="en-US" sz="1600" dirty="0">
              <a:solidFill>
                <a:schemeClr val="tx1">
                  <a:lumMod val="50000"/>
                </a:schemeClr>
              </a:solidFill>
              <a:latin typeface="Comic Sans MS" panose="030F0702030302020204" pitchFamily="66" charset="0"/>
            </a:endParaRPr>
          </a:p>
        </p:txBody>
      </p:sp>
      <p:sp>
        <p:nvSpPr>
          <p:cNvPr id="36" name="圆角矩形标注 35"/>
          <p:cNvSpPr/>
          <p:nvPr/>
        </p:nvSpPr>
        <p:spPr>
          <a:xfrm>
            <a:off x="5002213" y="5102225"/>
            <a:ext cx="3459162" cy="573088"/>
          </a:xfrm>
          <a:prstGeom prst="wedgeRoundRectCallout">
            <a:avLst>
              <a:gd name="adj1" fmla="val 9181"/>
              <a:gd name="adj2" fmla="val -103062"/>
              <a:gd name="adj3" fmla="val 16667"/>
            </a:avLst>
          </a:prstGeom>
          <a:solidFill>
            <a:schemeClr val="bg1"/>
          </a:solidFill>
          <a:ln>
            <a:solidFill>
              <a:schemeClr val="tx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zh-CN" sz="2800" dirty="0">
                <a:solidFill>
                  <a:srgbClr val="3D3F41">
                    <a:lumMod val="50000"/>
                  </a:srgbClr>
                </a:solidFill>
                <a:latin typeface="Comic Sans MS" panose="030F0702030302020204" pitchFamily="66" charset="0"/>
                <a:ea typeface="黑体" panose="02010609060101010101" pitchFamily="49" charset="-122"/>
              </a:rPr>
              <a:t>No, no, no. Thanks!</a:t>
            </a:r>
            <a:endParaRPr lang="zh-CN" altLang="en-US" sz="1600" dirty="0">
              <a:solidFill>
                <a:srgbClr val="3D3F41"/>
              </a:solidFill>
              <a:latin typeface="Comic Sans MS" panose="030F0702030302020204" pitchFamily="66" charset="0"/>
            </a:endParaRPr>
          </a:p>
        </p:txBody>
      </p:sp>
      <p:pic>
        <p:nvPicPr>
          <p:cNvPr id="2" name="句8_128k.mp3">
            <a:hlinkClick r:id="" action="ppaction://media"/>
          </p:cNvPr>
          <p:cNvPicPr>
            <a:picLocks noRot="1"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5650" y="1423988"/>
            <a:ext cx="487363" cy="487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句9_128k.mp3">
            <a:hlinkClick r:id="" action="ppaction://media"/>
          </p:cNvPr>
          <p:cNvPicPr>
            <a:picLocks noRot="1"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link="rId3"/>
              </p:ext>
            </p:extLst>
          </p:nvPr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2313" y="2471738"/>
            <a:ext cx="487362" cy="487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句10_128k.mp3">
            <a:hlinkClick r:id="" action="ppaction://media"/>
          </p:cNvPr>
          <p:cNvPicPr>
            <a:picLocks noRot="1"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link="rId5"/>
              </p:ext>
            </p:extLst>
          </p:nvPr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56463" y="2424113"/>
            <a:ext cx="487362" cy="487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句11_128k.mp3">
            <a:hlinkClick r:id="" action="ppaction://media"/>
          </p:cNvPr>
          <p:cNvPicPr>
            <a:picLocks noRot="1"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link="rId7"/>
              </p:ext>
            </p:extLst>
          </p:nvPr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89950" y="5154613"/>
            <a:ext cx="487363" cy="487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2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2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4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audio>
              <p:cMediaNode vol="80000">
                <p:cTn id="4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audio>
              <p:cMediaNode vol="80000">
                <p:cTn id="4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audio>
              <p:cMediaNode vol="80000">
                <p:cTn id="4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23" grpId="0" animBg="1"/>
      <p:bldP spid="24" grpId="0" animBg="1"/>
      <p:bldP spid="35" grpId="0" animBg="1"/>
      <p:bldP spid="3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AutoShape 23"/>
          <p:cNvSpPr>
            <a:spLocks noChangeArrowheads="1"/>
          </p:cNvSpPr>
          <p:nvPr/>
        </p:nvSpPr>
        <p:spPr bwMode="auto">
          <a:xfrm>
            <a:off x="1403350" y="1773238"/>
            <a:ext cx="1143000" cy="457200"/>
          </a:xfrm>
          <a:prstGeom prst="wedgeRoundRectCallout">
            <a:avLst>
              <a:gd name="adj1" fmla="val -33750"/>
              <a:gd name="adj2" fmla="val 70051"/>
              <a:gd name="adj3" fmla="val 16667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 eaLnBrk="1" hangingPunct="1"/>
            <a:endParaRPr lang="zh-CN" altLang="zh-CN">
              <a:solidFill>
                <a:schemeClr val="bg1"/>
              </a:solidFill>
              <a:latin typeface="Arial" panose="020B0604020202020204" pitchFamily="34" charset="0"/>
              <a:ea typeface="黑体" panose="02010609060101010101" pitchFamily="49" charset="-122"/>
            </a:endParaRPr>
          </a:p>
        </p:txBody>
      </p:sp>
      <p:sp>
        <p:nvSpPr>
          <p:cNvPr id="25603" name="AutoShape 24"/>
          <p:cNvSpPr>
            <a:spLocks noChangeArrowheads="1"/>
          </p:cNvSpPr>
          <p:nvPr/>
        </p:nvSpPr>
        <p:spPr bwMode="auto">
          <a:xfrm>
            <a:off x="3632200" y="1773238"/>
            <a:ext cx="1371600" cy="514350"/>
          </a:xfrm>
          <a:prstGeom prst="wedgeRoundRectCallout">
            <a:avLst>
              <a:gd name="adj1" fmla="val -82292"/>
              <a:gd name="adj2" fmla="val 35185"/>
              <a:gd name="adj3" fmla="val 16667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 eaLnBrk="1" hangingPunct="1"/>
            <a:endParaRPr lang="zh-CN" altLang="zh-CN">
              <a:solidFill>
                <a:schemeClr val="accent1"/>
              </a:solidFill>
              <a:latin typeface="Arial" panose="020B0604020202020204" pitchFamily="34" charset="0"/>
              <a:ea typeface="黑体" panose="02010609060101010101" pitchFamily="49" charset="-122"/>
            </a:endParaRPr>
          </a:p>
        </p:txBody>
      </p:sp>
      <p:sp>
        <p:nvSpPr>
          <p:cNvPr id="25604" name="AutoShape 25"/>
          <p:cNvSpPr>
            <a:spLocks noChangeArrowheads="1"/>
          </p:cNvSpPr>
          <p:nvPr/>
        </p:nvSpPr>
        <p:spPr bwMode="auto">
          <a:xfrm>
            <a:off x="1574800" y="1544638"/>
            <a:ext cx="1543050" cy="457200"/>
          </a:xfrm>
          <a:prstGeom prst="wedgeRoundRectCallout">
            <a:avLst>
              <a:gd name="adj1" fmla="val -43750"/>
              <a:gd name="adj2" fmla="val 70000"/>
              <a:gd name="adj3" fmla="val 16667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 eaLnBrk="1" hangingPunct="1"/>
            <a:endParaRPr lang="zh-CN" altLang="zh-CN">
              <a:solidFill>
                <a:schemeClr val="bg1"/>
              </a:solidFill>
              <a:latin typeface="Arial" panose="020B0604020202020204" pitchFamily="34" charset="0"/>
              <a:ea typeface="黑体" panose="02010609060101010101" pitchFamily="49" charset="-122"/>
            </a:endParaRPr>
          </a:p>
        </p:txBody>
      </p:sp>
      <p:grpSp>
        <p:nvGrpSpPr>
          <p:cNvPr id="25605" name="Group 6"/>
          <p:cNvGrpSpPr/>
          <p:nvPr/>
        </p:nvGrpSpPr>
        <p:grpSpPr bwMode="auto">
          <a:xfrm>
            <a:off x="6065838" y="3187700"/>
            <a:ext cx="2305050" cy="2422525"/>
            <a:chOff x="0" y="0"/>
            <a:chExt cx="1633" cy="1815"/>
          </a:xfrm>
        </p:grpSpPr>
        <p:pic>
          <p:nvPicPr>
            <p:cNvPr id="25621" name="Picture 7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0" y="0"/>
              <a:ext cx="1633" cy="18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5622" name="Text Box 8"/>
            <p:cNvSpPr txBox="1">
              <a:spLocks noChangeArrowheads="1"/>
            </p:cNvSpPr>
            <p:nvPr/>
          </p:nvSpPr>
          <p:spPr bwMode="auto">
            <a:xfrm>
              <a:off x="131" y="329"/>
              <a:ext cx="1313" cy="11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幼圆" panose="02010509060101010101" pitchFamily="49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幼圆" panose="02010509060101010101" pitchFamily="49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幼圆" panose="02010509060101010101" pitchFamily="49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幼圆" panose="02010509060101010101" pitchFamily="49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幼圆" panose="02010509060101010101" pitchFamily="49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幼圆" panose="02010509060101010101" pitchFamily="49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幼圆" panose="02010509060101010101" pitchFamily="49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幼圆" panose="02010509060101010101" pitchFamily="49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幼圆" panose="02010509060101010101" pitchFamily="49" charset="-122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altLang="zh-CN" sz="2400" b="1">
                  <a:latin typeface="Arial" panose="020B0604020202020204" pitchFamily="34" charset="0"/>
                  <a:ea typeface="黑体" panose="02010609060101010101" pitchFamily="49" charset="-122"/>
                </a:rPr>
                <a:t>Read in groups.</a:t>
              </a:r>
            </a:p>
            <a:p>
              <a:pPr algn="ctr" eaLnBrk="1" hangingPunct="1">
                <a:spcBef>
                  <a:spcPct val="50000"/>
                </a:spcBef>
              </a:pPr>
              <a:r>
                <a:rPr lang="en-US" altLang="zh-CN" sz="2400" b="1">
                  <a:latin typeface="Arial" panose="020B0604020202020204" pitchFamily="34" charset="0"/>
                  <a:ea typeface="黑体" panose="02010609060101010101" pitchFamily="49" charset="-122"/>
                </a:rPr>
                <a:t>  (</a:t>
              </a:r>
              <a:r>
                <a:rPr lang="zh-CN" altLang="en-US" sz="2400" b="1">
                  <a:latin typeface="Arial" panose="020B0604020202020204" pitchFamily="34" charset="0"/>
                  <a:ea typeface="黑体" panose="02010609060101010101" pitchFamily="49" charset="-122"/>
                </a:rPr>
                <a:t>分组读）</a:t>
              </a:r>
            </a:p>
          </p:txBody>
        </p:sp>
      </p:grpSp>
      <p:grpSp>
        <p:nvGrpSpPr>
          <p:cNvPr id="25606" name="Group 9"/>
          <p:cNvGrpSpPr/>
          <p:nvPr/>
        </p:nvGrpSpPr>
        <p:grpSpPr bwMode="auto">
          <a:xfrm>
            <a:off x="901700" y="3140075"/>
            <a:ext cx="2027238" cy="2422525"/>
            <a:chOff x="0" y="0"/>
            <a:chExt cx="1514" cy="1814"/>
          </a:xfrm>
        </p:grpSpPr>
        <p:pic>
          <p:nvPicPr>
            <p:cNvPr id="25619" name="Picture 10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0" y="0"/>
              <a:ext cx="1514" cy="18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5620" name="Text Box 11"/>
            <p:cNvSpPr txBox="1">
              <a:spLocks noChangeArrowheads="1"/>
            </p:cNvSpPr>
            <p:nvPr/>
          </p:nvSpPr>
          <p:spPr bwMode="auto">
            <a:xfrm>
              <a:off x="45" y="181"/>
              <a:ext cx="1361" cy="11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幼圆" panose="02010509060101010101" pitchFamily="49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幼圆" panose="02010509060101010101" pitchFamily="49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幼圆" panose="02010509060101010101" pitchFamily="49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幼圆" panose="02010509060101010101" pitchFamily="49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幼圆" panose="02010509060101010101" pitchFamily="49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幼圆" panose="02010509060101010101" pitchFamily="49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幼圆" panose="02010509060101010101" pitchFamily="49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幼圆" panose="02010509060101010101" pitchFamily="49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幼圆" panose="02010509060101010101" pitchFamily="49" charset="-122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altLang="zh-CN" sz="2400" b="1">
                  <a:latin typeface="Arial" panose="020B0604020202020204" pitchFamily="34" charset="0"/>
                  <a:ea typeface="黑体" panose="02010609060101010101" pitchFamily="49" charset="-122"/>
                </a:rPr>
                <a:t>Read together.</a:t>
              </a:r>
            </a:p>
            <a:p>
              <a:pPr algn="ctr" eaLnBrk="1" hangingPunct="1">
                <a:spcBef>
                  <a:spcPct val="50000"/>
                </a:spcBef>
              </a:pPr>
              <a:r>
                <a:rPr lang="en-US" altLang="zh-CN" sz="2400" b="1">
                  <a:latin typeface="Arial" panose="020B0604020202020204" pitchFamily="34" charset="0"/>
                  <a:ea typeface="黑体" panose="02010609060101010101" pitchFamily="49" charset="-122"/>
                </a:rPr>
                <a:t>(</a:t>
              </a:r>
              <a:r>
                <a:rPr lang="zh-CN" altLang="en-US" sz="2400" b="1">
                  <a:latin typeface="Arial" panose="020B0604020202020204" pitchFamily="34" charset="0"/>
                  <a:ea typeface="黑体" panose="02010609060101010101" pitchFamily="49" charset="-122"/>
                </a:rPr>
                <a:t>齐读</a:t>
              </a:r>
              <a:r>
                <a:rPr lang="en-US" altLang="zh-CN" sz="2400" b="1">
                  <a:latin typeface="Arial" panose="020B0604020202020204" pitchFamily="34" charset="0"/>
                  <a:ea typeface="黑体" panose="02010609060101010101" pitchFamily="49" charset="-122"/>
                </a:rPr>
                <a:t>)</a:t>
              </a:r>
            </a:p>
          </p:txBody>
        </p:sp>
      </p:grpSp>
      <p:sp>
        <p:nvSpPr>
          <p:cNvPr id="25607" name="WordArt 7"/>
          <p:cNvSpPr>
            <a:spLocks noChangeArrowheads="1" noChangeShapeType="1" noTextEdit="1"/>
          </p:cNvSpPr>
          <p:nvPr/>
        </p:nvSpPr>
        <p:spPr bwMode="auto">
          <a:xfrm>
            <a:off x="611188" y="3168650"/>
            <a:ext cx="173037" cy="5286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altLang="zh-CN" b="1" kern="10">
                <a:ln w="19050">
                  <a:solidFill>
                    <a:srgbClr val="99CCFF"/>
                  </a:solidFill>
                  <a:rou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</a:rPr>
              <a:t>1</a:t>
            </a:r>
            <a:endParaRPr lang="zh-CN" altLang="en-US" b="1" kern="10">
              <a:ln w="19050">
                <a:solidFill>
                  <a:srgbClr val="99CCFF"/>
                </a:solidFill>
                <a:round/>
              </a:ln>
              <a:solidFill>
                <a:srgbClr val="0066CC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25608" name="WordArt 7"/>
          <p:cNvSpPr>
            <a:spLocks noChangeArrowheads="1" noChangeShapeType="1" noTextEdit="1"/>
          </p:cNvSpPr>
          <p:nvPr/>
        </p:nvSpPr>
        <p:spPr bwMode="auto">
          <a:xfrm>
            <a:off x="3163888" y="3168650"/>
            <a:ext cx="174625" cy="5286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altLang="zh-CN" b="1" kern="10">
                <a:ln w="19050">
                  <a:solidFill>
                    <a:srgbClr val="99CCFF"/>
                  </a:solidFill>
                  <a:rou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</a:rPr>
              <a:t>2</a:t>
            </a:r>
            <a:endParaRPr lang="zh-CN" altLang="en-US" b="1" kern="10">
              <a:ln w="19050">
                <a:solidFill>
                  <a:srgbClr val="99CCFF"/>
                </a:solidFill>
                <a:round/>
              </a:ln>
              <a:solidFill>
                <a:srgbClr val="0066CC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25609" name="WordArt 7"/>
          <p:cNvSpPr>
            <a:spLocks noChangeArrowheads="1" noChangeShapeType="1" noTextEdit="1"/>
          </p:cNvSpPr>
          <p:nvPr/>
        </p:nvSpPr>
        <p:spPr bwMode="auto">
          <a:xfrm>
            <a:off x="5810250" y="3190875"/>
            <a:ext cx="173038" cy="5286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altLang="zh-CN" b="1" kern="10">
                <a:ln w="19050">
                  <a:solidFill>
                    <a:srgbClr val="99CCFF"/>
                  </a:solidFill>
                  <a:rou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</a:rPr>
              <a:t>3</a:t>
            </a:r>
            <a:endParaRPr lang="zh-CN" altLang="en-US" b="1" kern="10">
              <a:ln w="19050">
                <a:solidFill>
                  <a:srgbClr val="99CCFF"/>
                </a:solidFill>
                <a:round/>
              </a:ln>
              <a:solidFill>
                <a:srgbClr val="0066CC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grpSp>
        <p:nvGrpSpPr>
          <p:cNvPr id="25610" name="Group 16"/>
          <p:cNvGrpSpPr/>
          <p:nvPr/>
        </p:nvGrpSpPr>
        <p:grpSpPr bwMode="auto">
          <a:xfrm>
            <a:off x="3302000" y="3070225"/>
            <a:ext cx="2293938" cy="2662238"/>
            <a:chOff x="2160" y="1584"/>
            <a:chExt cx="1714" cy="1995"/>
          </a:xfrm>
        </p:grpSpPr>
        <p:pic>
          <p:nvPicPr>
            <p:cNvPr id="25617" name="Picture 4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2160" y="1584"/>
              <a:ext cx="1714" cy="199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8" name="Text Box 5"/>
            <p:cNvSpPr txBox="1">
              <a:spLocks noChangeArrowheads="1"/>
            </p:cNvSpPr>
            <p:nvPr/>
          </p:nvSpPr>
          <p:spPr bwMode="auto">
            <a:xfrm>
              <a:off x="2304" y="2002"/>
              <a:ext cx="1519" cy="11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defRPr/>
              </a:pPr>
              <a:r>
                <a:rPr lang="en-US" altLang="zh-CN" sz="2400" b="1" dirty="0" smtClean="0">
                  <a:solidFill>
                    <a:schemeClr val="tx1">
                      <a:lumMod val="50000"/>
                    </a:schemeClr>
                  </a:solidFill>
                  <a:ea typeface="黑体" panose="02010609060101010101" pitchFamily="49" charset="-122"/>
                </a:rPr>
                <a:t>Read in roles.</a:t>
              </a:r>
            </a:p>
            <a:p>
              <a:pPr algn="ctr" eaLnBrk="1" hangingPunct="1">
                <a:spcBef>
                  <a:spcPct val="50000"/>
                </a:spcBef>
                <a:defRPr/>
              </a:pPr>
              <a:r>
                <a:rPr lang="zh-CN" altLang="en-US" sz="2100" b="1" dirty="0" smtClean="0">
                  <a:solidFill>
                    <a:schemeClr val="tx1">
                      <a:lumMod val="50000"/>
                    </a:schemeClr>
                  </a:solidFill>
                  <a:ea typeface="黑体" panose="02010609060101010101" pitchFamily="49" charset="-122"/>
                </a:rPr>
                <a:t>（</a:t>
              </a:r>
              <a:r>
                <a:rPr lang="zh-CN" altLang="en-US" sz="2400" b="1" dirty="0" smtClean="0">
                  <a:solidFill>
                    <a:schemeClr val="tx1">
                      <a:lumMod val="50000"/>
                    </a:schemeClr>
                  </a:solidFill>
                  <a:ea typeface="黑体" panose="02010609060101010101" pitchFamily="49" charset="-122"/>
                </a:rPr>
                <a:t>分角色读</a:t>
              </a:r>
              <a:r>
                <a:rPr lang="zh-CN" altLang="en-US" sz="2100" b="1" dirty="0" smtClean="0">
                  <a:solidFill>
                    <a:schemeClr val="tx1">
                      <a:lumMod val="50000"/>
                    </a:schemeClr>
                  </a:solidFill>
                  <a:ea typeface="黑体" panose="02010609060101010101" pitchFamily="49" charset="-122"/>
                </a:rPr>
                <a:t>）</a:t>
              </a:r>
              <a:endParaRPr lang="zh-CN" altLang="en-US" sz="2400" b="1" dirty="0" smtClean="0">
                <a:solidFill>
                  <a:schemeClr val="tx1">
                    <a:lumMod val="50000"/>
                  </a:schemeClr>
                </a:solidFill>
                <a:ea typeface="黑体" panose="02010609060101010101" pitchFamily="49" charset="-122"/>
              </a:endParaRPr>
            </a:p>
          </p:txBody>
        </p:sp>
      </p:grpSp>
      <p:pic>
        <p:nvPicPr>
          <p:cNvPr id="25611" name="图片 1"/>
          <p:cNvPicPr>
            <a:picLocks noChangeAspect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107950" y="-23813"/>
            <a:ext cx="2541588" cy="8604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12" name="文本框 5"/>
          <p:cNvSpPr txBox="1">
            <a:spLocks noChangeArrowheads="1"/>
          </p:cNvSpPr>
          <p:nvPr/>
        </p:nvSpPr>
        <p:spPr bwMode="auto">
          <a:xfrm>
            <a:off x="1198563" y="122238"/>
            <a:ext cx="1296987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9pPr>
          </a:lstStyle>
          <a:p>
            <a:pPr eaLnBrk="1" hangingPunct="1">
              <a:lnSpc>
                <a:spcPct val="130000"/>
              </a:lnSpc>
            </a:pPr>
            <a:r>
              <a:rPr lang="en-US" altLang="zh-CN" sz="2400" i="1">
                <a:latin typeface="Arial" panose="020B0604020202020204" pitchFamily="34" charset="0"/>
                <a:ea typeface="微软雅黑" panose="020B0503020204020204" pitchFamily="34" charset="-122"/>
              </a:rPr>
              <a:t>Practice</a:t>
            </a:r>
            <a:endParaRPr lang="zh-CN" altLang="en-US" sz="2400" i="1"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grpSp>
        <p:nvGrpSpPr>
          <p:cNvPr id="25613" name="组合 22"/>
          <p:cNvGrpSpPr/>
          <p:nvPr/>
        </p:nvGrpSpPr>
        <p:grpSpPr bwMode="auto">
          <a:xfrm>
            <a:off x="666750" y="1073150"/>
            <a:ext cx="3582988" cy="1398588"/>
            <a:chOff x="1060747" y="1216174"/>
            <a:chExt cx="3583261" cy="1399652"/>
          </a:xfrm>
        </p:grpSpPr>
        <p:sp>
          <p:nvSpPr>
            <p:cNvPr id="2" name="Cloud"/>
            <p:cNvSpPr>
              <a:spLocks noChangeAspect="1" noEditPoints="1" noChangeArrowheads="1"/>
            </p:cNvSpPr>
            <p:nvPr/>
          </p:nvSpPr>
          <p:spPr bwMode="auto">
            <a:xfrm>
              <a:off x="1060747" y="1216174"/>
              <a:ext cx="3583261" cy="1399652"/>
            </a:xfrm>
            <a:custGeom>
              <a:avLst/>
              <a:gdLst>
                <a:gd name="T0" fmla="*/ 2147483646 w 21600"/>
                <a:gd name="T1" fmla="*/ 2147483646 h 21600"/>
                <a:gd name="T2" fmla="*/ 2147483646 w 21600"/>
                <a:gd name="T3" fmla="*/ 2147483646 h 21600"/>
                <a:gd name="T4" fmla="*/ 2147483646 w 21600"/>
                <a:gd name="T5" fmla="*/ 2147483646 h 21600"/>
                <a:gd name="T6" fmla="*/ 2147483646 w 21600"/>
                <a:gd name="T7" fmla="*/ 2147483646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2977 w 21600"/>
                <a:gd name="T13" fmla="*/ 3262 h 21600"/>
                <a:gd name="T14" fmla="*/ 17087 w 21600"/>
                <a:gd name="T15" fmla="*/ 17337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 extrusionOk="0">
                  <a:moveTo>
                    <a:pt x="1949" y="7180"/>
                  </a:moveTo>
                  <a:cubicBezTo>
                    <a:pt x="841" y="7336"/>
                    <a:pt x="0" y="8613"/>
                    <a:pt x="0" y="10137"/>
                  </a:cubicBezTo>
                  <a:cubicBezTo>
                    <a:pt x="-1" y="11192"/>
                    <a:pt x="409" y="12169"/>
                    <a:pt x="1074" y="12702"/>
                  </a:cubicBezTo>
                  <a:lnTo>
                    <a:pt x="1063" y="12668"/>
                  </a:lnTo>
                  <a:cubicBezTo>
                    <a:pt x="685" y="13217"/>
                    <a:pt x="475" y="13940"/>
                    <a:pt x="475" y="14690"/>
                  </a:cubicBezTo>
                  <a:cubicBezTo>
                    <a:pt x="475" y="16325"/>
                    <a:pt x="1451" y="17650"/>
                    <a:pt x="2655" y="17650"/>
                  </a:cubicBezTo>
                  <a:cubicBezTo>
                    <a:pt x="2739" y="17650"/>
                    <a:pt x="2824" y="17643"/>
                    <a:pt x="2909" y="17629"/>
                  </a:cubicBezTo>
                  <a:lnTo>
                    <a:pt x="2897" y="17649"/>
                  </a:lnTo>
                  <a:cubicBezTo>
                    <a:pt x="3585" y="19288"/>
                    <a:pt x="4863" y="20300"/>
                    <a:pt x="6247" y="20300"/>
                  </a:cubicBezTo>
                  <a:cubicBezTo>
                    <a:pt x="6947" y="20299"/>
                    <a:pt x="7635" y="20039"/>
                    <a:pt x="8235" y="19546"/>
                  </a:cubicBezTo>
                  <a:lnTo>
                    <a:pt x="8229" y="19550"/>
                  </a:lnTo>
                  <a:cubicBezTo>
                    <a:pt x="8855" y="20829"/>
                    <a:pt x="9908" y="21597"/>
                    <a:pt x="11036" y="21597"/>
                  </a:cubicBezTo>
                  <a:cubicBezTo>
                    <a:pt x="12523" y="21596"/>
                    <a:pt x="13836" y="20267"/>
                    <a:pt x="14267" y="18324"/>
                  </a:cubicBezTo>
                  <a:lnTo>
                    <a:pt x="14270" y="18350"/>
                  </a:lnTo>
                  <a:cubicBezTo>
                    <a:pt x="14730" y="18740"/>
                    <a:pt x="15260" y="18947"/>
                    <a:pt x="15802" y="18947"/>
                  </a:cubicBezTo>
                  <a:cubicBezTo>
                    <a:pt x="17390" y="18946"/>
                    <a:pt x="18682" y="17205"/>
                    <a:pt x="18694" y="15045"/>
                  </a:cubicBezTo>
                  <a:lnTo>
                    <a:pt x="18689" y="15035"/>
                  </a:lnTo>
                  <a:cubicBezTo>
                    <a:pt x="20357" y="14710"/>
                    <a:pt x="21597" y="12765"/>
                    <a:pt x="21597" y="10472"/>
                  </a:cubicBezTo>
                  <a:cubicBezTo>
                    <a:pt x="21597" y="9456"/>
                    <a:pt x="21350" y="8469"/>
                    <a:pt x="20896" y="7663"/>
                  </a:cubicBezTo>
                  <a:lnTo>
                    <a:pt x="20889" y="7661"/>
                  </a:lnTo>
                  <a:cubicBezTo>
                    <a:pt x="21031" y="7208"/>
                    <a:pt x="21105" y="6721"/>
                    <a:pt x="21105" y="6228"/>
                  </a:cubicBezTo>
                  <a:cubicBezTo>
                    <a:pt x="21105" y="4588"/>
                    <a:pt x="20299" y="3150"/>
                    <a:pt x="19139" y="2719"/>
                  </a:cubicBezTo>
                  <a:lnTo>
                    <a:pt x="19148" y="2712"/>
                  </a:lnTo>
                  <a:cubicBezTo>
                    <a:pt x="18940" y="1142"/>
                    <a:pt x="17933" y="0"/>
                    <a:pt x="16758" y="0"/>
                  </a:cubicBezTo>
                  <a:cubicBezTo>
                    <a:pt x="16044" y="-1"/>
                    <a:pt x="15367" y="426"/>
                    <a:pt x="14905" y="1165"/>
                  </a:cubicBezTo>
                  <a:lnTo>
                    <a:pt x="14909" y="1170"/>
                  </a:lnTo>
                  <a:cubicBezTo>
                    <a:pt x="14497" y="432"/>
                    <a:pt x="13855" y="0"/>
                    <a:pt x="13174" y="0"/>
                  </a:cubicBezTo>
                  <a:cubicBezTo>
                    <a:pt x="12347" y="-1"/>
                    <a:pt x="11590" y="637"/>
                    <a:pt x="11221" y="1645"/>
                  </a:cubicBezTo>
                  <a:lnTo>
                    <a:pt x="11229" y="1694"/>
                  </a:lnTo>
                  <a:cubicBezTo>
                    <a:pt x="10730" y="1024"/>
                    <a:pt x="10058" y="650"/>
                    <a:pt x="9358" y="650"/>
                  </a:cubicBezTo>
                  <a:cubicBezTo>
                    <a:pt x="8372" y="649"/>
                    <a:pt x="7466" y="1391"/>
                    <a:pt x="7003" y="2578"/>
                  </a:cubicBezTo>
                  <a:lnTo>
                    <a:pt x="6995" y="2602"/>
                  </a:lnTo>
                  <a:cubicBezTo>
                    <a:pt x="6477" y="2189"/>
                    <a:pt x="5888" y="1972"/>
                    <a:pt x="5288" y="1972"/>
                  </a:cubicBezTo>
                  <a:cubicBezTo>
                    <a:pt x="3423" y="1972"/>
                    <a:pt x="1912" y="4029"/>
                    <a:pt x="1912" y="6567"/>
                  </a:cubicBezTo>
                  <a:cubicBezTo>
                    <a:pt x="1911" y="6774"/>
                    <a:pt x="1922" y="6981"/>
                    <a:pt x="1942" y="7186"/>
                  </a:cubicBezTo>
                  <a:lnTo>
                    <a:pt x="1949" y="7180"/>
                  </a:lnTo>
                  <a:close/>
                </a:path>
                <a:path w="21600" h="21600" fill="none" extrusionOk="0">
                  <a:moveTo>
                    <a:pt x="1074" y="12702"/>
                  </a:moveTo>
                  <a:cubicBezTo>
                    <a:pt x="1407" y="12969"/>
                    <a:pt x="1786" y="13110"/>
                    <a:pt x="2172" y="13110"/>
                  </a:cubicBezTo>
                  <a:cubicBezTo>
                    <a:pt x="2228" y="13109"/>
                    <a:pt x="2285" y="13107"/>
                    <a:pt x="2341" y="13101"/>
                  </a:cubicBezTo>
                </a:path>
                <a:path w="21600" h="21600" fill="none" extrusionOk="0">
                  <a:moveTo>
                    <a:pt x="2909" y="17629"/>
                  </a:moveTo>
                  <a:cubicBezTo>
                    <a:pt x="3099" y="17599"/>
                    <a:pt x="3285" y="17535"/>
                    <a:pt x="3463" y="17439"/>
                  </a:cubicBezTo>
                </a:path>
                <a:path w="21600" h="21600" fill="none" extrusionOk="0">
                  <a:moveTo>
                    <a:pt x="7895" y="18680"/>
                  </a:moveTo>
                  <a:cubicBezTo>
                    <a:pt x="7983" y="18985"/>
                    <a:pt x="8095" y="19277"/>
                    <a:pt x="8229" y="19550"/>
                  </a:cubicBezTo>
                </a:path>
                <a:path w="21600" h="21600" fill="none" extrusionOk="0">
                  <a:moveTo>
                    <a:pt x="14267" y="18324"/>
                  </a:moveTo>
                  <a:cubicBezTo>
                    <a:pt x="14336" y="18013"/>
                    <a:pt x="14380" y="17693"/>
                    <a:pt x="14400" y="17370"/>
                  </a:cubicBezTo>
                </a:path>
                <a:path w="21600" h="21600" fill="none" extrusionOk="0">
                  <a:moveTo>
                    <a:pt x="18694" y="15045"/>
                  </a:moveTo>
                  <a:cubicBezTo>
                    <a:pt x="18694" y="15034"/>
                    <a:pt x="18695" y="15024"/>
                    <a:pt x="18695" y="15013"/>
                  </a:cubicBezTo>
                  <a:cubicBezTo>
                    <a:pt x="18695" y="13508"/>
                    <a:pt x="18063" y="12136"/>
                    <a:pt x="17069" y="11477"/>
                  </a:cubicBezTo>
                </a:path>
                <a:path w="21600" h="21600" fill="none" extrusionOk="0">
                  <a:moveTo>
                    <a:pt x="20165" y="8999"/>
                  </a:moveTo>
                  <a:cubicBezTo>
                    <a:pt x="20479" y="8635"/>
                    <a:pt x="20726" y="8177"/>
                    <a:pt x="20889" y="7661"/>
                  </a:cubicBezTo>
                </a:path>
                <a:path w="21600" h="21600" fill="none" extrusionOk="0">
                  <a:moveTo>
                    <a:pt x="19186" y="3344"/>
                  </a:moveTo>
                  <a:cubicBezTo>
                    <a:pt x="19186" y="3328"/>
                    <a:pt x="19187" y="3313"/>
                    <a:pt x="19187" y="3297"/>
                  </a:cubicBezTo>
                  <a:cubicBezTo>
                    <a:pt x="19187" y="3101"/>
                    <a:pt x="19174" y="2905"/>
                    <a:pt x="19148" y="2712"/>
                  </a:cubicBezTo>
                </a:path>
                <a:path w="21600" h="21600" fill="none" extrusionOk="0">
                  <a:moveTo>
                    <a:pt x="14905" y="1165"/>
                  </a:moveTo>
                  <a:cubicBezTo>
                    <a:pt x="14754" y="1408"/>
                    <a:pt x="14629" y="1679"/>
                    <a:pt x="14535" y="1971"/>
                  </a:cubicBezTo>
                </a:path>
                <a:path w="21600" h="21600" fill="none" extrusionOk="0">
                  <a:moveTo>
                    <a:pt x="11221" y="1645"/>
                  </a:moveTo>
                  <a:cubicBezTo>
                    <a:pt x="11140" y="1866"/>
                    <a:pt x="11080" y="2099"/>
                    <a:pt x="11041" y="2340"/>
                  </a:cubicBezTo>
                </a:path>
                <a:path w="21600" h="21600" fill="none" extrusionOk="0">
                  <a:moveTo>
                    <a:pt x="7645" y="3276"/>
                  </a:moveTo>
                  <a:cubicBezTo>
                    <a:pt x="7449" y="3016"/>
                    <a:pt x="7231" y="2790"/>
                    <a:pt x="6995" y="2602"/>
                  </a:cubicBezTo>
                </a:path>
                <a:path w="21600" h="21600" fill="none" extrusionOk="0">
                  <a:moveTo>
                    <a:pt x="1942" y="7186"/>
                  </a:moveTo>
                  <a:cubicBezTo>
                    <a:pt x="1966" y="7426"/>
                    <a:pt x="2004" y="7663"/>
                    <a:pt x="2056" y="7895"/>
                  </a:cubicBezTo>
                </a:path>
              </a:pathLst>
            </a:custGeom>
            <a:solidFill>
              <a:schemeClr val="bg2">
                <a:lumMod val="50000"/>
              </a:schemeClr>
            </a:solidFill>
            <a:ln>
              <a:noFill/>
            </a:ln>
            <a:effectLst>
              <a:outerShdw dist="107763" dir="2700000" algn="ctr" rotWithShape="0">
                <a:srgbClr val="808080"/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zh-CN" altLang="en-US"/>
            </a:p>
          </p:txBody>
        </p:sp>
        <p:sp>
          <p:nvSpPr>
            <p:cNvPr id="22" name="矩形 21"/>
            <p:cNvSpPr/>
            <p:nvPr/>
          </p:nvSpPr>
          <p:spPr>
            <a:xfrm>
              <a:off x="1434821" y="1474139"/>
              <a:ext cx="2831096" cy="769441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algn="ctr">
                <a:defRPr/>
              </a:pPr>
              <a:r>
                <a:rPr lang="en-US" altLang="zh-CN" sz="4400" b="1" dirty="0">
                  <a:ln w="9525">
                    <a:solidFill>
                      <a:schemeClr val="bg1"/>
                    </a:solidFill>
                    <a:prstDash val="solid"/>
                  </a:ln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Let’s read</a:t>
              </a:r>
              <a:endParaRPr lang="zh-CN" altLang="en-US" sz="4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25" name="图片 26"/>
          <p:cNvPicPr>
            <a:picLocks noChangeAspect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5760304" y="1053683"/>
            <a:ext cx="2508168" cy="1792605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  <a:headEnd/>
            <a:tailEnd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WordArt 5"/>
          <p:cNvSpPr>
            <a:spLocks noChangeArrowheads="1" noChangeShapeType="1" noTextEdit="1"/>
          </p:cNvSpPr>
          <p:nvPr/>
        </p:nvSpPr>
        <p:spPr bwMode="auto">
          <a:xfrm>
            <a:off x="2987675" y="836613"/>
            <a:ext cx="3095625" cy="400050"/>
          </a:xfrm>
          <a:prstGeom prst="rect">
            <a:avLst/>
          </a:prstGeom>
        </p:spPr>
        <p:txBody>
          <a:bodyPr spcFirstLastPara="1" wrap="none" fromWordArt="1">
            <a:prstTxWarp prst="textArchUp">
              <a:avLst>
                <a:gd name="adj" fmla="val 10800004"/>
              </a:avLst>
            </a:prstTxWarp>
          </a:bodyPr>
          <a:lstStyle/>
          <a:p>
            <a:pPr algn="ctr"/>
            <a:r>
              <a:rPr lang="en-US" altLang="zh-CN" sz="1100" b="1" kern="10">
                <a:ln w="9525">
                  <a:solidFill>
                    <a:srgbClr val="000000"/>
                  </a:solidFill>
                  <a:round/>
                </a:ln>
                <a:solidFill>
                  <a:srgbClr val="00B0F0"/>
                </a:solidFill>
                <a:latin typeface="Comic Sans MS" panose="030F0702030302020204"/>
              </a:rPr>
              <a:t>Show time</a:t>
            </a:r>
            <a:endParaRPr lang="zh-CN" altLang="en-US" sz="1100" b="1" kern="10">
              <a:ln w="9525">
                <a:solidFill>
                  <a:srgbClr val="000000"/>
                </a:solidFill>
                <a:round/>
              </a:ln>
              <a:solidFill>
                <a:srgbClr val="00B0F0"/>
              </a:solidFill>
              <a:latin typeface="Comic Sans MS" panose="030F0702030302020204"/>
            </a:endParaRPr>
          </a:p>
        </p:txBody>
      </p:sp>
      <p:graphicFrame>
        <p:nvGraphicFramePr>
          <p:cNvPr id="11" name="表格 10"/>
          <p:cNvGraphicFramePr>
            <a:graphicFrameLocks noGrp="1"/>
          </p:cNvGraphicFramePr>
          <p:nvPr/>
        </p:nvGraphicFramePr>
        <p:xfrm>
          <a:off x="701675" y="2014538"/>
          <a:ext cx="7747000" cy="3743325"/>
        </p:xfrm>
        <a:graphic>
          <a:graphicData uri="http://schemas.openxmlformats.org/drawingml/2006/table">
            <a:tbl>
              <a:tblPr firstRow="1" bandRow="1"/>
              <a:tblGrid>
                <a:gridCol w="176091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21530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7078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24777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lang="en-US" altLang="zh-CN" sz="2400" dirty="0" smtClean="0">
                        <a:solidFill>
                          <a:srgbClr val="000000"/>
                        </a:solidFill>
                        <a:latin typeface="Tahoma" panose="020B0604030504040204" pitchFamily="34" charset="0"/>
                        <a:ea typeface="黑体" panose="02010609060101010101" pitchFamily="49" charset="-122"/>
                        <a:cs typeface="Tahoma" panose="020B0604030504040204" pitchFamily="34" charset="0"/>
                      </a:endParaRPr>
                    </a:p>
                  </a:txBody>
                  <a:tcPr marL="91455" marR="91455" marT="45721" marB="45721" anchor="ctr">
                    <a:solidFill>
                      <a:srgbClr val="FFFFE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1" lang="zh-CN" altLang="en-US" sz="2800" kern="12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黑体" panose="02010609060101010101" pitchFamily="49" charset="-122"/>
                          <a:ea typeface="黑体" panose="02010609060101010101" pitchFamily="49" charset="-122"/>
                          <a:cs typeface="+mn-cs"/>
                        </a:rPr>
                        <a:t>模仿录音中的语音语调，有感情地朗读。</a:t>
                      </a:r>
                    </a:p>
                  </a:txBody>
                  <a:tcPr marL="91455" marR="91455" marT="45721" marB="45721" anchor="ctr">
                    <a:solidFill>
                      <a:srgbClr val="FFFFE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kumimoji="1" lang="en-US" altLang="zh-CN" sz="2800" kern="1200" dirty="0" smtClean="0">
                        <a:solidFill>
                          <a:schemeClr val="tx2">
                            <a:lumMod val="50000"/>
                          </a:schemeClr>
                        </a:solidFill>
                        <a:latin typeface="黑体" panose="02010609060101010101" pitchFamily="49" charset="-122"/>
                        <a:ea typeface="黑体" panose="02010609060101010101" pitchFamily="49" charset="-122"/>
                        <a:cs typeface="+mn-cs"/>
                      </a:endParaRPr>
                    </a:p>
                  </a:txBody>
                  <a:tcPr marL="91455" marR="91455" marT="45721" marB="45721" anchor="ctr">
                    <a:solidFill>
                      <a:srgbClr val="FFFFE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24777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lang="en-US" altLang="zh-CN" sz="2400" dirty="0" smtClean="0">
                        <a:solidFill>
                          <a:srgbClr val="000000"/>
                        </a:solidFill>
                        <a:latin typeface="Tahoma" panose="020B0604030504040204" pitchFamily="34" charset="0"/>
                        <a:ea typeface="黑体" panose="02010609060101010101" pitchFamily="49" charset="-122"/>
                        <a:cs typeface="Tahoma" panose="020B0604030504040204" pitchFamily="34" charset="0"/>
                      </a:endParaRPr>
                    </a:p>
                  </a:txBody>
                  <a:tcPr marL="91455" marR="91455" marT="45721" marB="45721" anchor="ctr">
                    <a:solidFill>
                      <a:srgbClr val="FFFFE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1" lang="zh-CN" altLang="en-US" sz="28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可以脱离课本，适当改动其中部分，语音地道。</a:t>
                      </a:r>
                      <a:endParaRPr lang="en-US" altLang="zh-CN" sz="2800" dirty="0" smtClean="0">
                        <a:solidFill>
                          <a:srgbClr val="000000"/>
                        </a:solidFill>
                        <a:latin typeface="Tahoma" panose="020B0604030504040204" pitchFamily="34" charset="0"/>
                        <a:ea typeface="黑体" panose="02010609060101010101" pitchFamily="49" charset="-122"/>
                        <a:cs typeface="Tahoma" panose="020B0604030504040204" pitchFamily="34" charset="0"/>
                      </a:endParaRPr>
                    </a:p>
                  </a:txBody>
                  <a:tcPr marL="91455" marR="91455" marT="45721" marB="45721" anchor="ctr">
                    <a:solidFill>
                      <a:srgbClr val="FFFFE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lang="en-US" altLang="zh-CN" sz="2400" dirty="0" smtClean="0">
                        <a:solidFill>
                          <a:srgbClr val="000000"/>
                        </a:solidFill>
                        <a:latin typeface="Tahoma" panose="020B0604030504040204" pitchFamily="34" charset="0"/>
                        <a:ea typeface="黑体" panose="02010609060101010101" pitchFamily="49" charset="-122"/>
                        <a:cs typeface="Tahoma" panose="020B0604030504040204" pitchFamily="34" charset="0"/>
                      </a:endParaRPr>
                    </a:p>
                  </a:txBody>
                  <a:tcPr marL="91455" marR="91455" marT="45721" marB="45721" anchor="ctr">
                    <a:solidFill>
                      <a:srgbClr val="FFFFE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24777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lang="en-US" altLang="zh-CN" sz="2400" dirty="0" smtClean="0">
                        <a:solidFill>
                          <a:srgbClr val="000000"/>
                        </a:solidFill>
                        <a:latin typeface="Tahoma" panose="020B0604030504040204" pitchFamily="34" charset="0"/>
                        <a:ea typeface="黑体" panose="02010609060101010101" pitchFamily="49" charset="-122"/>
                        <a:cs typeface="Tahoma" panose="020B0604030504040204" pitchFamily="34" charset="0"/>
                      </a:endParaRPr>
                    </a:p>
                  </a:txBody>
                  <a:tcPr marL="91455" marR="91455" marT="45721" marB="45721" anchor="ctr">
                    <a:solidFill>
                      <a:srgbClr val="FFFFE5"/>
                    </a:solidFill>
                  </a:tcPr>
                </a:tc>
                <a:tc>
                  <a:txBody>
                    <a:bodyPr/>
                    <a:lstStyle/>
                    <a:p>
                      <a:pPr marL="85725" indent="0">
                        <a:lnSpc>
                          <a:spcPct val="100000"/>
                        </a:lnSpc>
                        <a:buFont typeface="Wingdings" panose="05000000000000000000" pitchFamily="2" charset="2"/>
                        <a:buNone/>
                        <a:defRPr/>
                      </a:pPr>
                      <a:r>
                        <a:rPr kumimoji="1" lang="zh-CN" altLang="en-US" sz="28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适当添加内容，意思完整，有创新，表演生动。</a:t>
                      </a:r>
                    </a:p>
                  </a:txBody>
                  <a:tcPr marL="91455" marR="91455" marT="45721" marB="45721" anchor="ctr">
                    <a:solidFill>
                      <a:srgbClr val="FFFFE5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sz="2400" dirty="0"/>
                    </a:p>
                  </a:txBody>
                  <a:tcPr marL="91455" marR="91455" marT="45721" marB="45721" anchor="ctr">
                    <a:solidFill>
                      <a:srgbClr val="FFFFE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26645" name="矩形 1"/>
          <p:cNvSpPr>
            <a:spLocks noChangeArrowheads="1"/>
          </p:cNvSpPr>
          <p:nvPr/>
        </p:nvSpPr>
        <p:spPr bwMode="auto">
          <a:xfrm>
            <a:off x="1023938" y="2360613"/>
            <a:ext cx="1136650" cy="58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zh-CN" altLang="en-US" sz="3200">
                <a:solidFill>
                  <a:srgbClr val="FF0000"/>
                </a:solidFill>
                <a:latin typeface="Comic Sans MS" panose="030F0702030302020204" pitchFamily="66" charset="0"/>
                <a:ea typeface="宋体" panose="02010600030101010101" pitchFamily="2" charset="-122"/>
              </a:rPr>
              <a:t>Good</a:t>
            </a:r>
          </a:p>
        </p:txBody>
      </p:sp>
      <p:sp>
        <p:nvSpPr>
          <p:cNvPr id="26646" name="矩形 2"/>
          <p:cNvSpPr>
            <a:spLocks noChangeArrowheads="1"/>
          </p:cNvSpPr>
          <p:nvPr/>
        </p:nvSpPr>
        <p:spPr bwMode="auto">
          <a:xfrm>
            <a:off x="989013" y="3635375"/>
            <a:ext cx="1290637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zh-CN" altLang="en-US" sz="3200">
                <a:solidFill>
                  <a:srgbClr val="FF0000"/>
                </a:solidFill>
                <a:latin typeface="Comic Sans MS" panose="030F0702030302020204" pitchFamily="66" charset="0"/>
                <a:ea typeface="宋体" panose="02010600030101010101" pitchFamily="2" charset="-122"/>
              </a:rPr>
              <a:t>Great</a:t>
            </a:r>
          </a:p>
        </p:txBody>
      </p:sp>
      <p:sp>
        <p:nvSpPr>
          <p:cNvPr id="26647" name="矩形 3"/>
          <p:cNvSpPr>
            <a:spLocks noChangeArrowheads="1"/>
          </p:cNvSpPr>
          <p:nvPr/>
        </p:nvSpPr>
        <p:spPr bwMode="auto">
          <a:xfrm>
            <a:off x="600075" y="4760913"/>
            <a:ext cx="2159000" cy="58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zh-CN" altLang="en-US" sz="3200">
                <a:solidFill>
                  <a:srgbClr val="FF0000"/>
                </a:solidFill>
                <a:latin typeface="Comic Sans MS" panose="030F0702030302020204" pitchFamily="66" charset="0"/>
                <a:ea typeface="宋体" panose="02010600030101010101" pitchFamily="2" charset="-122"/>
              </a:rPr>
              <a:t>Excellent</a:t>
            </a:r>
          </a:p>
        </p:txBody>
      </p:sp>
      <p:pic>
        <p:nvPicPr>
          <p:cNvPr id="26648" name="图片 4"/>
          <p:cNvPicPr>
            <a:picLocks noChangeAspect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124700" y="3617913"/>
            <a:ext cx="479425" cy="45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49" name="图片 17"/>
          <p:cNvPicPr>
            <a:picLocks noChangeAspect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346950" y="2378075"/>
            <a:ext cx="479425" cy="45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50" name="图片 4"/>
          <p:cNvPicPr>
            <a:picLocks noChangeAspect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604125" y="3616325"/>
            <a:ext cx="479425" cy="45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51" name="图片 4"/>
          <p:cNvPicPr>
            <a:picLocks noChangeAspect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894513" y="4926013"/>
            <a:ext cx="479425" cy="45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52" name="图片 4"/>
          <p:cNvPicPr>
            <a:picLocks noChangeAspect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364413" y="4926013"/>
            <a:ext cx="479425" cy="45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53" name="图片 4"/>
          <p:cNvPicPr>
            <a:picLocks noChangeAspect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843838" y="4926013"/>
            <a:ext cx="479425" cy="45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Rectangle 167"/>
          <p:cNvSpPr>
            <a:spLocks noChangeArrowheads="1"/>
          </p:cNvSpPr>
          <p:nvPr/>
        </p:nvSpPr>
        <p:spPr bwMode="auto">
          <a:xfrm>
            <a:off x="128588" y="1158875"/>
            <a:ext cx="8786812" cy="781050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40000"/>
              </a:lnSpc>
              <a:defRPr/>
            </a:pPr>
            <a:r>
              <a:rPr kumimoji="1" lang="zh-CN" altLang="en-US" sz="3200" dirty="0" smtClean="0">
                <a:solidFill>
                  <a:schemeClr val="tx2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小组合作，试着练习对话并表演，其他同学评价。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1475656" y="1554564"/>
            <a:ext cx="6173477" cy="446672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28675" name="图片 1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07950" y="0"/>
            <a:ext cx="3217863" cy="836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676" name="文本框 5"/>
          <p:cNvSpPr txBox="1">
            <a:spLocks noChangeArrowheads="1"/>
          </p:cNvSpPr>
          <p:nvPr/>
        </p:nvSpPr>
        <p:spPr bwMode="auto">
          <a:xfrm>
            <a:off x="1150938" y="122238"/>
            <a:ext cx="2209800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9pPr>
          </a:lstStyle>
          <a:p>
            <a:pPr eaLnBrk="1" hangingPunct="1">
              <a:lnSpc>
                <a:spcPct val="130000"/>
              </a:lnSpc>
            </a:pPr>
            <a:r>
              <a:rPr lang="en-US" altLang="zh-CN" sz="2400" i="1">
                <a:latin typeface="Arial" panose="020B0604020202020204" pitchFamily="34" charset="0"/>
                <a:ea typeface="微软雅黑" panose="020B0503020204020204" pitchFamily="34" charset="-122"/>
              </a:rPr>
              <a:t>Presentation </a:t>
            </a:r>
            <a:endParaRPr lang="zh-CN" altLang="en-US" sz="2400" i="1"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pic>
        <p:nvPicPr>
          <p:cNvPr id="28677" name="Picture 6" descr="C:\Users\Administrator\Desktop\播放按钮.png">
            <a:hlinkClick r:id="rId4" action="ppaction://hlinkfile"/>
          </p:cNvPr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6588125" y="5084763"/>
            <a:ext cx="744538" cy="636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矩形 5"/>
          <p:cNvSpPr/>
          <p:nvPr/>
        </p:nvSpPr>
        <p:spPr>
          <a:xfrm>
            <a:off x="3419475" y="342900"/>
            <a:ext cx="2400300" cy="5842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zh-CN" sz="32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幼圆" panose="02010509060101010101" pitchFamily="49" charset="-122"/>
                <a:cs typeface="Arial" panose="020B0604020202020204" pitchFamily="34" charset="0"/>
              </a:rPr>
              <a:t>Let’s check</a:t>
            </a:r>
            <a:endParaRPr lang="zh-CN" altLang="en-US" sz="1400" b="1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679" name="矩形 8"/>
          <p:cNvSpPr>
            <a:spLocks noChangeArrowheads="1"/>
          </p:cNvSpPr>
          <p:nvPr/>
        </p:nvSpPr>
        <p:spPr bwMode="auto">
          <a:xfrm>
            <a:off x="827088" y="836613"/>
            <a:ext cx="4237037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sz="3600">
                <a:solidFill>
                  <a:srgbClr val="1F1F20"/>
                </a:solidFill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Listen and number.</a:t>
            </a:r>
            <a:endParaRPr lang="zh-CN" altLang="en-US">
              <a:latin typeface="Arial" panose="020B0604020202020204" pitchFamily="34" charset="0"/>
              <a:ea typeface="黑体" panose="02010609060101010101" pitchFamily="49" charset="-122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2" val="afb679da17b582194f9acfb875545fc094ba94"/>
</p:tagLst>
</file>

<file path=ppt/theme/theme1.xml><?xml version="1.0" encoding="utf-8"?>
<a:theme xmlns:a="http://schemas.openxmlformats.org/drawingml/2006/main" name="WWW.2PPT.COM">
  <a:themeElements>
    <a:clrScheme name="自定义 58">
      <a:dk1>
        <a:srgbClr val="3D3F41"/>
      </a:dk1>
      <a:lt1>
        <a:srgbClr val="FFFFFF"/>
      </a:lt1>
      <a:dk2>
        <a:srgbClr val="3D3F41"/>
      </a:dk2>
      <a:lt2>
        <a:srgbClr val="EAF5FC"/>
      </a:lt2>
      <a:accent1>
        <a:srgbClr val="47B6E7"/>
      </a:accent1>
      <a:accent2>
        <a:srgbClr val="2BC3B5"/>
      </a:accent2>
      <a:accent3>
        <a:srgbClr val="92D050"/>
      </a:accent3>
      <a:accent4>
        <a:srgbClr val="FFC000"/>
      </a:accent4>
      <a:accent5>
        <a:srgbClr val="CEB9A3"/>
      </a:accent5>
      <a:accent6>
        <a:srgbClr val="7030A0"/>
      </a:accent6>
      <a:hlink>
        <a:srgbClr val="00B0F0"/>
      </a:hlink>
      <a:folHlink>
        <a:srgbClr val="AFB2B4"/>
      </a:folHlink>
    </a:clrScheme>
    <a:fontScheme name="自定义 13">
      <a:majorFont>
        <a:latin typeface="Castellar"/>
        <a:ea typeface="微软雅黑"/>
        <a:cs typeface=""/>
      </a:majorFont>
      <a:minorFont>
        <a:latin typeface="Calibri"/>
        <a:ea typeface="幼圆"/>
        <a:cs typeface="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none" rtlCol="0">
        <a:spAutoFit/>
      </a:bodyPr>
      <a:lstStyle>
        <a:defPPr>
          <a:lnSpc>
            <a:spcPct val="130000"/>
          </a:lnSpc>
          <a:defRPr sz="1400" dirty="0" smtClean="0">
            <a:latin typeface="Arial" panose="020B0604020202020204" pitchFamily="34" charset="0"/>
            <a:ea typeface="微软雅黑" panose="020B0503020204020204" pitchFamily="34" charset="-122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53b61e83de8ac</Template>
  <TotalTime>0</TotalTime>
  <Words>351</Words>
  <Application>Microsoft Office PowerPoint</Application>
  <PresentationFormat>全屏显示(4:3)</PresentationFormat>
  <Paragraphs>101</Paragraphs>
  <Slides>13</Slides>
  <Notes>5</Notes>
  <HiddenSlides>0</HiddenSlides>
  <MMClips>12</MMClips>
  <ScaleCrop>false</ScaleCrop>
  <HeadingPairs>
    <vt:vector size="6" baseType="variant">
      <vt:variant>
        <vt:lpstr>已用的字体</vt:lpstr>
      </vt:variant>
      <vt:variant>
        <vt:i4>11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13</vt:i4>
      </vt:variant>
    </vt:vector>
  </HeadingPairs>
  <TitlesOfParts>
    <vt:vector size="25" baseType="lpstr">
      <vt:lpstr>黑体</vt:lpstr>
      <vt:lpstr>宋体</vt:lpstr>
      <vt:lpstr>微软雅黑</vt:lpstr>
      <vt:lpstr>幼圆</vt:lpstr>
      <vt:lpstr>Arial</vt:lpstr>
      <vt:lpstr>Arial Black</vt:lpstr>
      <vt:lpstr>Calibri</vt:lpstr>
      <vt:lpstr>Comic Sans MS</vt:lpstr>
      <vt:lpstr>Tahoma</vt:lpstr>
      <vt:lpstr>Times New Roman</vt:lpstr>
      <vt:lpstr>Wingdings</vt:lpstr>
      <vt:lpstr>WWW.2PPT.COM</vt:lpstr>
      <vt:lpstr>Unit6 I like hamburgers. 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Homework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www.ppt818.com</dc:title>
  <dc:subject>www.ppt818.com</dc:subject>
  <dc:creator>www.ppt818.com</dc:creator>
  <dc:description>www.ppt818.com-提供资源下载</dc:description>
  <cp:lastModifiedBy>Windows 用户</cp:lastModifiedBy>
  <cp:revision>2</cp:revision>
  <dcterms:created xsi:type="dcterms:W3CDTF">2014-11-29T11:35:00Z</dcterms:created>
  <dcterms:modified xsi:type="dcterms:W3CDTF">2023-01-16T22:11:51Z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43574975F5FE4D648F4A2024BDEF0865</vt:lpwstr>
  </property>
  <property fmtid="{D5CDD505-2E9C-101B-9397-08002B2CF9AE}" pid="3" name="KSOProductBuildVer">
    <vt:lpwstr>2052-11.1.0.11294</vt:lpwstr>
  </property>
  <property fmtid="{A09F084E-AD41-489F-8076-AA5BE3082BCA}" pid="100">
    <vt:ui4>5</vt:ui4>
  </property>
  <property fmtid="{64440492-4C8B-11D1-8B70-080036B11A03}" pid="11">
    <vt:lpwstr>www.2ppt.com-爱PPT提供资源下载</vt:lpwstr>
  </property>
</Properties>
</file>