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handoutMasterIdLst>
    <p:handoutMasterId r:id="rId27"/>
  </p:handoutMasterIdLst>
  <p:sldIdLst>
    <p:sldId id="256" r:id="rId2"/>
    <p:sldId id="316" r:id="rId3"/>
    <p:sldId id="284" r:id="rId4"/>
    <p:sldId id="258" r:id="rId5"/>
    <p:sldId id="317" r:id="rId6"/>
    <p:sldId id="318" r:id="rId7"/>
    <p:sldId id="319" r:id="rId8"/>
    <p:sldId id="312" r:id="rId9"/>
    <p:sldId id="320" r:id="rId10"/>
    <p:sldId id="321" r:id="rId11"/>
    <p:sldId id="322" r:id="rId12"/>
    <p:sldId id="313" r:id="rId13"/>
    <p:sldId id="324" r:id="rId14"/>
    <p:sldId id="323" r:id="rId15"/>
    <p:sldId id="325" r:id="rId16"/>
    <p:sldId id="314" r:id="rId17"/>
    <p:sldId id="326" r:id="rId18"/>
    <p:sldId id="327" r:id="rId19"/>
    <p:sldId id="328" r:id="rId20"/>
    <p:sldId id="315" r:id="rId21"/>
    <p:sldId id="329" r:id="rId22"/>
    <p:sldId id="330" r:id="rId23"/>
    <p:sldId id="331" r:id="rId24"/>
    <p:sldId id="332"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1417"/>
    <a:srgbClr val="C55A11"/>
    <a:srgbClr val="FD44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8" d="100"/>
          <a:sy n="58" d="100"/>
        </p:scale>
        <p:origin x="-84" y="-1428"/>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2EE3F3-4CC2-4172-982B-E4E60532AAD8}"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C2E711-2AAB-46ED-8AE3-E1E8C93AE216}"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2C2E711-2AAB-46ED-8AE3-E1E8C93AE216}"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2C2E711-2AAB-46ED-8AE3-E1E8C93AE216}" type="slidenum">
              <a:rPr lang="zh-CN" altLang="en-US" smtClean="0"/>
              <a:t>24</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429C6C8-FE31-48AD-BF5B-97037FAAEF92}"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EEEFDA2-8E99-4343-9E8C-360E97EC22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6429C6C8-FE31-48AD-BF5B-97037FAAEF92}" type="datetimeFigureOut">
              <a:rPr lang="zh-CN" altLang="en-US" smtClean="0"/>
              <a:t>2023-01-10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9EEEFDA2-8E99-4343-9E8C-360E97EC22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429C6C8-FE31-48AD-BF5B-97037FAAEF92}"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EEEFDA2-8E99-4343-9E8C-360E97EC22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429C6C8-FE31-48AD-BF5B-97037FAAEF92}"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EEEFDA2-8E99-4343-9E8C-360E97EC22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标题幻灯片">
    <p:bg>
      <p:bgPr>
        <a:blipFill rotWithShape="1">
          <a:blip r:embed="rId2"/>
          <a:stretch>
            <a:fillRect l="-1000" r="-1000"/>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429C6C8-FE31-48AD-BF5B-97037FAAEF92}"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EEEFDA2-8E99-4343-9E8C-360E97EC22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429C6C8-FE31-48AD-BF5B-97037FAAEF92}"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EEEFDA2-8E99-4343-9E8C-360E97EC22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429C6C8-FE31-48AD-BF5B-97037FAAEF92}"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EEEFDA2-8E99-4343-9E8C-360E97EC22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6429C6C8-FE31-48AD-BF5B-97037FAAEF92}" type="datetimeFigureOut">
              <a:rPr lang="zh-CN" altLang="en-US" smtClean="0"/>
              <a:t>2023-01-10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9EEEFDA2-8E99-4343-9E8C-360E97EC22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6429C6C8-FE31-48AD-BF5B-97037FAAEF92}" type="datetimeFigureOut">
              <a:rPr lang="zh-CN" altLang="en-US" smtClean="0"/>
              <a:t>2023-01-10</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9EEEFDA2-8E99-4343-9E8C-360E97EC22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6429C6C8-FE31-48AD-BF5B-97037FAAEF92}" type="datetimeFigureOut">
              <a:rPr lang="zh-CN" altLang="en-US" smtClean="0"/>
              <a:t>2023-01-10</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9EEEFDA2-8E99-4343-9E8C-360E97EC22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6429C6C8-FE31-48AD-BF5B-97037FAAEF92}" type="datetimeFigureOut">
              <a:rPr lang="zh-CN" altLang="en-US" smtClean="0"/>
              <a:t>2023-01-10</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9EEEFDA2-8E99-4343-9E8C-360E97EC22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6429C6C8-FE31-48AD-BF5B-97037FAAEF92}" type="datetimeFigureOut">
              <a:rPr lang="zh-CN" altLang="en-US" smtClean="0"/>
              <a:t>2023-01-10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9EEEFDA2-8E99-4343-9E8C-360E97EC22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图片 8"/>
          <p:cNvPicPr>
            <a:picLocks noChangeAspect="1"/>
          </p:cNvPicPr>
          <p:nvPr userDrawn="1"/>
        </p:nvPicPr>
        <p:blipFill>
          <a:blip r:embed="rId14" cstate="print"/>
          <a:stretch>
            <a:fillRect/>
          </a:stretch>
        </p:blipFill>
        <p:spPr>
          <a:xfrm>
            <a:off x="0" y="0"/>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10" Type="http://schemas.openxmlformats.org/officeDocument/2006/relationships/image" Target="../media/image16.png"/><Relationship Id="rId4" Type="http://schemas.openxmlformats.org/officeDocument/2006/relationships/tags" Target="../tags/tag4.xml"/><Relationship Id="rId9"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em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stretch>
            <a:fillRect/>
          </a:stretch>
        </p:blipFill>
        <p:spPr>
          <a:xfrm>
            <a:off x="0" y="0"/>
            <a:ext cx="12192000" cy="6858000"/>
          </a:xfrm>
          <a:prstGeom prst="rect">
            <a:avLst/>
          </a:prstGeom>
        </p:spPr>
      </p:pic>
      <p:pic>
        <p:nvPicPr>
          <p:cNvPr id="26" name="图片 25"/>
          <p:cNvPicPr>
            <a:picLocks noChangeAspect="1"/>
          </p:cNvPicPr>
          <p:nvPr/>
        </p:nvPicPr>
        <p:blipFill>
          <a:blip r:embed="rId4" cstate="print"/>
          <a:stretch>
            <a:fillRect/>
          </a:stretch>
        </p:blipFill>
        <p:spPr>
          <a:xfrm rot="434842">
            <a:off x="343094" y="3512908"/>
            <a:ext cx="938996" cy="895067"/>
          </a:xfrm>
          <a:prstGeom prst="rect">
            <a:avLst/>
          </a:prstGeom>
        </p:spPr>
      </p:pic>
      <p:pic>
        <p:nvPicPr>
          <p:cNvPr id="4" name="图片 3"/>
          <p:cNvPicPr>
            <a:picLocks noChangeAspect="1"/>
          </p:cNvPicPr>
          <p:nvPr/>
        </p:nvPicPr>
        <p:blipFill>
          <a:blip r:embed="rId5" cstate="print"/>
          <a:stretch>
            <a:fillRect/>
          </a:stretch>
        </p:blipFill>
        <p:spPr>
          <a:xfrm>
            <a:off x="5345431" y="1388829"/>
            <a:ext cx="6476999" cy="5143329"/>
          </a:xfrm>
          <a:prstGeom prst="rect">
            <a:avLst/>
          </a:prstGeom>
        </p:spPr>
      </p:pic>
      <p:pic>
        <p:nvPicPr>
          <p:cNvPr id="5" name="图片 4" descr="e7abddab25d46ec9ead6524f2bd0c3e7"/>
          <p:cNvPicPr>
            <a:picLocks noChangeAspect="1"/>
          </p:cNvPicPr>
          <p:nvPr/>
        </p:nvPicPr>
        <p:blipFill>
          <a:blip r:embed="rId6"/>
          <a:stretch>
            <a:fillRect/>
          </a:stretch>
        </p:blipFill>
        <p:spPr>
          <a:xfrm>
            <a:off x="1334770" y="345440"/>
            <a:ext cx="4010660" cy="4832985"/>
          </a:xfrm>
          <a:prstGeom prst="rect">
            <a:avLst/>
          </a:prstGeom>
        </p:spPr>
      </p:pic>
      <p:sp>
        <p:nvSpPr>
          <p:cNvPr id="16" name="TextBox 14"/>
          <p:cNvSpPr txBox="1"/>
          <p:nvPr/>
        </p:nvSpPr>
        <p:spPr>
          <a:xfrm>
            <a:off x="734695" y="4434205"/>
            <a:ext cx="5498465" cy="744220"/>
          </a:xfrm>
          <a:prstGeom prst="rect">
            <a:avLst/>
          </a:prstGeom>
          <a:noFill/>
        </p:spPr>
        <p:txBody>
          <a:bodyPr wrap="square" lIns="68286" tIns="34284" rIns="68286" bIns="34284" rtlCol="0">
            <a:spAutoFit/>
          </a:bodyPr>
          <a:lstStyle/>
          <a:p>
            <a:pPr algn="ctr" defTabSz="681990" fontAlgn="base">
              <a:spcBef>
                <a:spcPct val="0"/>
              </a:spcBef>
              <a:spcAft>
                <a:spcPct val="0"/>
              </a:spcAft>
            </a:pPr>
            <a:r>
              <a:rPr lang="zh-CN" altLang="en-US" sz="4400" b="1" dirty="0">
                <a:solidFill>
                  <a:srgbClr val="DA251D"/>
                </a:solidFill>
                <a:latin typeface="微软雅黑" panose="020B0503020204020204" pitchFamily="34" charset="-122"/>
                <a:ea typeface="微软雅黑" panose="020B0503020204020204" pitchFamily="34" charset="-122"/>
                <a:cs typeface="+mn-ea"/>
                <a:sym typeface="+mn-lt"/>
              </a:rPr>
              <a:t>五一劳动节主题班会</a:t>
            </a:r>
          </a:p>
        </p:txBody>
      </p:sp>
      <p:sp>
        <p:nvSpPr>
          <p:cNvPr id="6" name="文本框 5"/>
          <p:cNvSpPr txBox="1"/>
          <p:nvPr/>
        </p:nvSpPr>
        <p:spPr>
          <a:xfrm>
            <a:off x="2550795" y="3919220"/>
            <a:ext cx="1459865" cy="645160"/>
          </a:xfrm>
          <a:prstGeom prst="rect">
            <a:avLst/>
          </a:prstGeom>
          <a:noFill/>
        </p:spPr>
        <p:txBody>
          <a:bodyPr wrap="none" rtlCol="0" anchor="t">
            <a:spAutoFit/>
          </a:bodyPr>
          <a:lstStyle/>
          <a:p>
            <a:r>
              <a:rPr lang="zh-CN" altLang="en-US">
                <a:latin typeface="微软雅黑" panose="020B0503020204020204" pitchFamily="34" charset="-122"/>
                <a:ea typeface="微软雅黑" panose="020B0503020204020204" pitchFamily="34" charset="-122"/>
              </a:rPr>
              <a:t>三年（</a:t>
            </a:r>
            <a:r>
              <a:rPr lang="en-US" altLang="zh-CN">
                <a:latin typeface="微软雅黑" panose="020B0503020204020204" pitchFamily="34" charset="-122"/>
                <a:ea typeface="微软雅黑" panose="020B0503020204020204" pitchFamily="34" charset="-122"/>
              </a:rPr>
              <a:t>2</a:t>
            </a:r>
            <a:r>
              <a:rPr lang="zh-CN" altLang="en-US">
                <a:latin typeface="微软雅黑" panose="020B0503020204020204" pitchFamily="34" charset="-122"/>
                <a:ea typeface="微软雅黑" panose="020B0503020204020204" pitchFamily="34" charset="-122"/>
              </a:rPr>
              <a:t>）班</a:t>
            </a:r>
          </a:p>
          <a:p>
            <a:endParaRPr lang="zh-CN" altLang="en-US"/>
          </a:p>
        </p:txBody>
      </p:sp>
      <p:sp>
        <p:nvSpPr>
          <p:cNvPr id="7" name="文本框 6"/>
          <p:cNvSpPr txBox="1"/>
          <p:nvPr/>
        </p:nvSpPr>
        <p:spPr>
          <a:xfrm>
            <a:off x="2388870" y="5310505"/>
            <a:ext cx="3123419" cy="646331"/>
          </a:xfrm>
          <a:prstGeom prst="rect">
            <a:avLst/>
          </a:prstGeom>
          <a:noFill/>
        </p:spPr>
        <p:txBody>
          <a:bodyPr wrap="none" rtlCol="0" anchor="t">
            <a:spAutoFit/>
          </a:bodyPr>
          <a:lstStyle/>
          <a:p>
            <a:r>
              <a:rPr lang="zh-CN" altLang="en-US" smtClean="0">
                <a:latin typeface="微软雅黑" panose="020B0503020204020204" pitchFamily="34" charset="-122"/>
                <a:ea typeface="微软雅黑" panose="020B0503020204020204" pitchFamily="34" charset="-122"/>
              </a:rPr>
              <a:t>说课人： </a:t>
            </a:r>
            <a:r>
              <a:rPr lang="en-US" altLang="zh-CN" smtClean="0">
                <a:latin typeface="微软雅黑" panose="020B0503020204020204" pitchFamily="34" charset="-122"/>
                <a:ea typeface="微软雅黑" panose="020B0503020204020204" pitchFamily="34" charset="-122"/>
              </a:rPr>
              <a:t>www.PPT818.com</a:t>
            </a:r>
          </a:p>
          <a:p>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strVal val="#ppt_w*0.70"/>
                                          </p:val>
                                        </p:tav>
                                        <p:tav tm="100000">
                                          <p:val>
                                            <p:strVal val="#ppt_w"/>
                                          </p:val>
                                        </p:tav>
                                      </p:tavLst>
                                    </p:anim>
                                    <p:anim calcmode="lin" valueType="num">
                                      <p:cBhvr>
                                        <p:cTn id="12" dur="1000" fill="hold"/>
                                        <p:tgtEl>
                                          <p:spTgt spid="5"/>
                                        </p:tgtEl>
                                        <p:attrNameLst>
                                          <p:attrName>ppt_h</p:attrName>
                                        </p:attrNameLst>
                                      </p:cBhvr>
                                      <p:tavLst>
                                        <p:tav tm="0">
                                          <p:val>
                                            <p:strVal val="#ppt_h"/>
                                          </p:val>
                                        </p:tav>
                                        <p:tav tm="100000">
                                          <p:val>
                                            <p:strVal val="#ppt_h"/>
                                          </p:val>
                                        </p:tav>
                                      </p:tavLst>
                                    </p:anim>
                                    <p:animEffect transition="in" filter="fade">
                                      <p:cBhvr>
                                        <p:cTn id="13" dur="1000"/>
                                        <p:tgtEl>
                                          <p:spTgt spid="5"/>
                                        </p:tgtEl>
                                      </p:cBhvr>
                                    </p:animEffect>
                                  </p:childTnLst>
                                </p:cTn>
                              </p:par>
                            </p:childTnLst>
                          </p:cTn>
                        </p:par>
                        <p:par>
                          <p:cTn id="14" fill="hold">
                            <p:stCondLst>
                              <p:cond delay="1500"/>
                            </p:stCondLst>
                            <p:childTnLst>
                              <p:par>
                                <p:cTn id="15" presetID="18" presetClass="entr" presetSubtype="12"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strips(downLeft)">
                                      <p:cBhvr>
                                        <p:cTn id="17" dur="500"/>
                                        <p:tgtEl>
                                          <p:spTgt spid="26"/>
                                        </p:tgtEl>
                                      </p:cBhvr>
                                    </p:animEffect>
                                  </p:childTnLst>
                                </p:cTn>
                              </p:par>
                            </p:childTnLst>
                          </p:cTn>
                        </p:par>
                        <p:par>
                          <p:cTn id="18" fill="hold">
                            <p:stCondLst>
                              <p:cond delay="2000"/>
                            </p:stCondLst>
                            <p:childTnLst>
                              <p:par>
                                <p:cTn id="19" presetID="18" presetClass="entr" presetSubtype="12"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strips(downLeft)">
                                      <p:cBhvr>
                                        <p:cTn id="21" dur="1000"/>
                                        <p:tgtEl>
                                          <p:spTgt spid="16"/>
                                        </p:tgtEl>
                                      </p:cBhvr>
                                    </p:animEffect>
                                  </p:childTnLst>
                                </p:cTn>
                              </p:par>
                              <p:par>
                                <p:cTn id="22" presetID="18" presetClass="entr" presetSubtype="12"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strips(downLeft)">
                                      <p:cBhvr>
                                        <p:cTn id="24" dur="1000"/>
                                        <p:tgtEl>
                                          <p:spTgt spid="6"/>
                                        </p:tgtEl>
                                      </p:cBhvr>
                                    </p:animEffect>
                                  </p:childTnLst>
                                </p:cTn>
                              </p:par>
                              <p:par>
                                <p:cTn id="25" presetID="18" presetClass="entr" presetSubtype="12"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strips(downLeft)">
                                      <p:cBhvr>
                                        <p:cTn id="2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6"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47"/>
          <p:cNvSpPr txBox="1"/>
          <p:nvPr/>
        </p:nvSpPr>
        <p:spPr>
          <a:xfrm>
            <a:off x="3499278" y="453174"/>
            <a:ext cx="4891115" cy="460375"/>
          </a:xfrm>
          <a:prstGeom prst="rect">
            <a:avLst/>
          </a:prstGeom>
          <a:noFill/>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defPPr>
              <a:defRPr lang="zh-CN"/>
            </a:defPPr>
            <a:lvl1pPr>
              <a:defRPr sz="3200" b="1">
                <a:solidFill>
                  <a:schemeClr val="accent1"/>
                </a:solidFill>
                <a:latin typeface="微软雅黑" panose="020B0503020204020204" pitchFamily="34" charset="-122"/>
                <a:ea typeface="微软雅黑" panose="020B0503020204020204" pitchFamily="34" charset="-122"/>
              </a:defRPr>
            </a:lvl1pPr>
          </a:lstStyle>
          <a:p>
            <a:pPr algn="ctr"/>
            <a:r>
              <a:rPr lang="zh-CN" altLang="en-US" sz="2400">
                <a:solidFill>
                  <a:srgbClr val="C55A11"/>
                </a:solidFill>
                <a:sym typeface="+mn-ea"/>
              </a:rPr>
              <a:t>五一劳动节简介</a:t>
            </a:r>
            <a:endParaRPr lang="zh-CN" altLang="en-US" sz="2400" dirty="0" smtClean="0">
              <a:solidFill>
                <a:srgbClr val="C55A11"/>
              </a:solidFill>
              <a:cs typeface="+mn-ea"/>
              <a:sym typeface="+mn-ea"/>
            </a:endParaRPr>
          </a:p>
        </p:txBody>
      </p:sp>
      <p:sp>
        <p:nvSpPr>
          <p:cNvPr id="9" name="任意多边形 5"/>
          <p:cNvSpPr>
            <a:spLocks noChangeAspect="1"/>
          </p:cNvSpPr>
          <p:nvPr/>
        </p:nvSpPr>
        <p:spPr>
          <a:xfrm rot="9900000" flipH="1">
            <a:off x="8308340" y="2179320"/>
            <a:ext cx="2794000" cy="3022600"/>
          </a:xfrm>
          <a:custGeom>
            <a:avLst/>
            <a:gdLst>
              <a:gd name="connsiteX0" fmla="*/ 2682494 w 2836097"/>
              <a:gd name="connsiteY0" fmla="*/ 3067706 h 3067706"/>
              <a:gd name="connsiteX1" fmla="*/ 876045 w 2836097"/>
              <a:gd name="connsiteY1" fmla="*/ 3067706 h 3067706"/>
              <a:gd name="connsiteX2" fmla="*/ 0 w 2836097"/>
              <a:gd name="connsiteY2" fmla="*/ 1533853 h 3067706"/>
              <a:gd name="connsiteX3" fmla="*/ 876045 w 2836097"/>
              <a:gd name="connsiteY3" fmla="*/ 0 h 3067706"/>
              <a:gd name="connsiteX4" fmla="*/ 2682494 w 2836097"/>
              <a:gd name="connsiteY4" fmla="*/ 0 h 3067706"/>
              <a:gd name="connsiteX5" fmla="*/ 2836097 w 2836097"/>
              <a:gd name="connsiteY5" fmla="*/ 268941 h 3067706"/>
              <a:gd name="connsiteX6" fmla="*/ 1473384 w 2836097"/>
              <a:gd name="connsiteY6" fmla="*/ 268941 h 3067706"/>
              <a:gd name="connsiteX7" fmla="*/ 747356 w 2836097"/>
              <a:gd name="connsiteY7" fmla="*/ 1540132 h 3067706"/>
              <a:gd name="connsiteX8" fmla="*/ 1473384 w 2836097"/>
              <a:gd name="connsiteY8" fmla="*/ 2811322 h 3067706"/>
              <a:gd name="connsiteX9" fmla="*/ 2828925 w 2836097"/>
              <a:gd name="connsiteY9" fmla="*/ 2811322 h 306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6097" h="3067706">
                <a:moveTo>
                  <a:pt x="2682494" y="3067706"/>
                </a:moveTo>
                <a:lnTo>
                  <a:pt x="876045" y="3067706"/>
                </a:lnTo>
                <a:lnTo>
                  <a:pt x="0" y="1533853"/>
                </a:lnTo>
                <a:lnTo>
                  <a:pt x="876045" y="0"/>
                </a:lnTo>
                <a:lnTo>
                  <a:pt x="2682494" y="0"/>
                </a:lnTo>
                <a:lnTo>
                  <a:pt x="2836097" y="268941"/>
                </a:lnTo>
                <a:lnTo>
                  <a:pt x="1473384" y="268941"/>
                </a:lnTo>
                <a:lnTo>
                  <a:pt x="747356" y="1540132"/>
                </a:lnTo>
                <a:lnTo>
                  <a:pt x="1473384" y="2811322"/>
                </a:lnTo>
                <a:lnTo>
                  <a:pt x="2828925" y="2811322"/>
                </a:lnTo>
                <a:close/>
              </a:path>
            </a:pathLst>
          </a:custGeom>
          <a:solidFill>
            <a:srgbClr val="C55A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10" name="任意多边形 6"/>
          <p:cNvSpPr>
            <a:spLocks noChangeAspect="1"/>
          </p:cNvSpPr>
          <p:nvPr/>
        </p:nvSpPr>
        <p:spPr>
          <a:xfrm rot="9900000" flipH="1">
            <a:off x="4697730" y="2179955"/>
            <a:ext cx="2795905" cy="3022600"/>
          </a:xfrm>
          <a:custGeom>
            <a:avLst/>
            <a:gdLst>
              <a:gd name="connsiteX0" fmla="*/ 2682494 w 2836097"/>
              <a:gd name="connsiteY0" fmla="*/ 3067706 h 3067706"/>
              <a:gd name="connsiteX1" fmla="*/ 876045 w 2836097"/>
              <a:gd name="connsiteY1" fmla="*/ 3067706 h 3067706"/>
              <a:gd name="connsiteX2" fmla="*/ 0 w 2836097"/>
              <a:gd name="connsiteY2" fmla="*/ 1533853 h 3067706"/>
              <a:gd name="connsiteX3" fmla="*/ 876045 w 2836097"/>
              <a:gd name="connsiteY3" fmla="*/ 0 h 3067706"/>
              <a:gd name="connsiteX4" fmla="*/ 2682494 w 2836097"/>
              <a:gd name="connsiteY4" fmla="*/ 0 h 3067706"/>
              <a:gd name="connsiteX5" fmla="*/ 2836097 w 2836097"/>
              <a:gd name="connsiteY5" fmla="*/ 268941 h 3067706"/>
              <a:gd name="connsiteX6" fmla="*/ 1473384 w 2836097"/>
              <a:gd name="connsiteY6" fmla="*/ 268941 h 3067706"/>
              <a:gd name="connsiteX7" fmla="*/ 747356 w 2836097"/>
              <a:gd name="connsiteY7" fmla="*/ 1540132 h 3067706"/>
              <a:gd name="connsiteX8" fmla="*/ 1473384 w 2836097"/>
              <a:gd name="connsiteY8" fmla="*/ 2811322 h 3067706"/>
              <a:gd name="connsiteX9" fmla="*/ 2828925 w 2836097"/>
              <a:gd name="connsiteY9" fmla="*/ 2811322 h 306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6097" h="3067706">
                <a:moveTo>
                  <a:pt x="2682494" y="3067706"/>
                </a:moveTo>
                <a:lnTo>
                  <a:pt x="876045" y="3067706"/>
                </a:lnTo>
                <a:lnTo>
                  <a:pt x="0" y="1533853"/>
                </a:lnTo>
                <a:lnTo>
                  <a:pt x="876045" y="0"/>
                </a:lnTo>
                <a:lnTo>
                  <a:pt x="2682494" y="0"/>
                </a:lnTo>
                <a:lnTo>
                  <a:pt x="2836097" y="268941"/>
                </a:lnTo>
                <a:lnTo>
                  <a:pt x="1473384" y="268941"/>
                </a:lnTo>
                <a:lnTo>
                  <a:pt x="747356" y="1540132"/>
                </a:lnTo>
                <a:lnTo>
                  <a:pt x="1473384" y="2811322"/>
                </a:lnTo>
                <a:lnTo>
                  <a:pt x="2828925" y="2811322"/>
                </a:lnTo>
                <a:close/>
              </a:path>
            </a:pathLst>
          </a:custGeom>
          <a:solidFill>
            <a:srgbClr val="99141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15" name="任意多边形 7"/>
          <p:cNvSpPr>
            <a:spLocks noChangeAspect="1"/>
          </p:cNvSpPr>
          <p:nvPr/>
        </p:nvSpPr>
        <p:spPr>
          <a:xfrm rot="9900000" flipH="1">
            <a:off x="1216660" y="2179320"/>
            <a:ext cx="2794000" cy="3022600"/>
          </a:xfrm>
          <a:custGeom>
            <a:avLst/>
            <a:gdLst>
              <a:gd name="connsiteX0" fmla="*/ 2682494 w 2836097"/>
              <a:gd name="connsiteY0" fmla="*/ 3067706 h 3067706"/>
              <a:gd name="connsiteX1" fmla="*/ 876045 w 2836097"/>
              <a:gd name="connsiteY1" fmla="*/ 3067706 h 3067706"/>
              <a:gd name="connsiteX2" fmla="*/ 0 w 2836097"/>
              <a:gd name="connsiteY2" fmla="*/ 1533853 h 3067706"/>
              <a:gd name="connsiteX3" fmla="*/ 876045 w 2836097"/>
              <a:gd name="connsiteY3" fmla="*/ 0 h 3067706"/>
              <a:gd name="connsiteX4" fmla="*/ 2682494 w 2836097"/>
              <a:gd name="connsiteY4" fmla="*/ 0 h 3067706"/>
              <a:gd name="connsiteX5" fmla="*/ 2836097 w 2836097"/>
              <a:gd name="connsiteY5" fmla="*/ 268941 h 3067706"/>
              <a:gd name="connsiteX6" fmla="*/ 1473384 w 2836097"/>
              <a:gd name="connsiteY6" fmla="*/ 268941 h 3067706"/>
              <a:gd name="connsiteX7" fmla="*/ 747356 w 2836097"/>
              <a:gd name="connsiteY7" fmla="*/ 1540132 h 3067706"/>
              <a:gd name="connsiteX8" fmla="*/ 1473384 w 2836097"/>
              <a:gd name="connsiteY8" fmla="*/ 2811322 h 3067706"/>
              <a:gd name="connsiteX9" fmla="*/ 2828925 w 2836097"/>
              <a:gd name="connsiteY9" fmla="*/ 2811322 h 306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6097" h="3067706">
                <a:moveTo>
                  <a:pt x="2682494" y="3067706"/>
                </a:moveTo>
                <a:lnTo>
                  <a:pt x="876045" y="3067706"/>
                </a:lnTo>
                <a:lnTo>
                  <a:pt x="0" y="1533853"/>
                </a:lnTo>
                <a:lnTo>
                  <a:pt x="876045" y="0"/>
                </a:lnTo>
                <a:lnTo>
                  <a:pt x="2682494" y="0"/>
                </a:lnTo>
                <a:lnTo>
                  <a:pt x="2836097" y="268941"/>
                </a:lnTo>
                <a:lnTo>
                  <a:pt x="1473384" y="268941"/>
                </a:lnTo>
                <a:lnTo>
                  <a:pt x="747356" y="1540132"/>
                </a:lnTo>
                <a:lnTo>
                  <a:pt x="1473384" y="2811322"/>
                </a:lnTo>
                <a:lnTo>
                  <a:pt x="2828925" y="2811322"/>
                </a:lnTo>
                <a:close/>
              </a:path>
            </a:pathLst>
          </a:custGeom>
          <a:solidFill>
            <a:srgbClr val="C55A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16" name="文本框 12"/>
          <p:cNvSpPr txBox="1">
            <a:spLocks noChangeArrowheads="1"/>
          </p:cNvSpPr>
          <p:nvPr/>
        </p:nvSpPr>
        <p:spPr bwMode="auto">
          <a:xfrm flipH="1">
            <a:off x="8452485" y="3112770"/>
            <a:ext cx="641350" cy="584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3200" dirty="0">
                <a:solidFill>
                  <a:schemeClr val="bg1"/>
                </a:solidFill>
                <a:latin typeface="Impact" panose="020B0806030902050204" pitchFamily="34" charset="0"/>
              </a:rPr>
              <a:t>01</a:t>
            </a:r>
            <a:endParaRPr lang="zh-CN" altLang="en-US" sz="3200" dirty="0">
              <a:solidFill>
                <a:schemeClr val="bg1"/>
              </a:solidFill>
              <a:latin typeface="Impact" panose="020B0806030902050204" pitchFamily="34" charset="0"/>
            </a:endParaRPr>
          </a:p>
        </p:txBody>
      </p:sp>
      <p:sp>
        <p:nvSpPr>
          <p:cNvPr id="17" name="文本框 13"/>
          <p:cNvSpPr txBox="1">
            <a:spLocks noChangeArrowheads="1"/>
          </p:cNvSpPr>
          <p:nvPr/>
        </p:nvSpPr>
        <p:spPr bwMode="auto">
          <a:xfrm flipH="1">
            <a:off x="4872355" y="3113405"/>
            <a:ext cx="697865" cy="584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3200" dirty="0">
                <a:solidFill>
                  <a:schemeClr val="bg1"/>
                </a:solidFill>
                <a:latin typeface="Impact" panose="020B0806030902050204" pitchFamily="34" charset="0"/>
              </a:rPr>
              <a:t>02</a:t>
            </a:r>
            <a:endParaRPr lang="zh-CN" altLang="en-US" sz="3200" dirty="0">
              <a:solidFill>
                <a:schemeClr val="bg1"/>
              </a:solidFill>
              <a:latin typeface="Impact" panose="020B0806030902050204" pitchFamily="34" charset="0"/>
            </a:endParaRPr>
          </a:p>
        </p:txBody>
      </p:sp>
      <p:sp>
        <p:nvSpPr>
          <p:cNvPr id="18" name="文本框 14"/>
          <p:cNvSpPr txBox="1">
            <a:spLocks noChangeArrowheads="1"/>
          </p:cNvSpPr>
          <p:nvPr/>
        </p:nvSpPr>
        <p:spPr bwMode="auto">
          <a:xfrm flipH="1">
            <a:off x="1351915" y="3129280"/>
            <a:ext cx="710565" cy="584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3200" dirty="0">
                <a:solidFill>
                  <a:schemeClr val="bg1"/>
                </a:solidFill>
                <a:latin typeface="Impact" panose="020B0806030902050204" pitchFamily="34" charset="0"/>
              </a:rPr>
              <a:t>03</a:t>
            </a:r>
            <a:endParaRPr lang="zh-CN" altLang="en-US" sz="3200" dirty="0">
              <a:solidFill>
                <a:schemeClr val="bg1"/>
              </a:solidFill>
              <a:latin typeface="Impact" panose="020B0806030902050204" pitchFamily="34" charset="0"/>
            </a:endParaRPr>
          </a:p>
        </p:txBody>
      </p:sp>
      <p:grpSp>
        <p:nvGrpSpPr>
          <p:cNvPr id="7" name="组合 6"/>
          <p:cNvGrpSpPr/>
          <p:nvPr/>
        </p:nvGrpSpPr>
        <p:grpSpPr>
          <a:xfrm>
            <a:off x="2300605" y="3129280"/>
            <a:ext cx="1981200" cy="711835"/>
            <a:chOff x="2408" y="3190"/>
            <a:chExt cx="3120" cy="1121"/>
          </a:xfrm>
        </p:grpSpPr>
        <p:sp>
          <p:nvSpPr>
            <p:cNvPr id="8"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标题文本预设</a:t>
              </a:r>
            </a:p>
          </p:txBody>
        </p:sp>
        <p:sp>
          <p:nvSpPr>
            <p:cNvPr id="12"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chemeClr val="dk1">
                      <a:lumMod val="100000"/>
                    </a:schemeClr>
                  </a:solidFill>
                  <a:latin typeface="微软雅黑" panose="020B0503020204020204" pitchFamily="34" charset="-122"/>
                  <a:ea typeface="微软雅黑" panose="020B0503020204020204" pitchFamily="34" charset="-122"/>
                  <a:cs typeface="+mn-ea"/>
                  <a:sym typeface="+mn-lt"/>
                </a:rPr>
                <a:t>此部分内容作为文字排版占位显示</a:t>
              </a:r>
              <a:br>
                <a:rPr lang="zh-CN" altLang="en-US" sz="1200">
                  <a:solidFill>
                    <a:schemeClr val="dk1">
                      <a:lumMod val="100000"/>
                    </a:schemeClr>
                  </a:solidFill>
                  <a:latin typeface="微软雅黑" panose="020B0503020204020204" pitchFamily="34" charset="-122"/>
                  <a:ea typeface="微软雅黑" panose="020B0503020204020204" pitchFamily="34" charset="-122"/>
                  <a:cs typeface="+mn-ea"/>
                  <a:sym typeface="+mn-lt"/>
                </a:rPr>
              </a:br>
              <a:r>
                <a:rPr lang="zh-CN" altLang="en-US" sz="1200">
                  <a:solidFill>
                    <a:schemeClr val="dk1">
                      <a:lumMod val="100000"/>
                    </a:schemeClr>
                  </a:solidFill>
                  <a:latin typeface="微软雅黑" panose="020B0503020204020204" pitchFamily="34" charset="-122"/>
                  <a:ea typeface="微软雅黑" panose="020B0503020204020204" pitchFamily="34" charset="-122"/>
                  <a:cs typeface="+mn-ea"/>
                  <a:sym typeface="+mn-lt"/>
                </a:rPr>
                <a:t>（建议使用主题字体）</a:t>
              </a:r>
            </a:p>
          </p:txBody>
        </p:sp>
      </p:grpSp>
      <p:grpSp>
        <p:nvGrpSpPr>
          <p:cNvPr id="2" name="组合 1"/>
          <p:cNvGrpSpPr/>
          <p:nvPr/>
        </p:nvGrpSpPr>
        <p:grpSpPr>
          <a:xfrm>
            <a:off x="5777230" y="3129280"/>
            <a:ext cx="1981200" cy="711835"/>
            <a:chOff x="2408" y="3190"/>
            <a:chExt cx="3120" cy="1121"/>
          </a:xfrm>
        </p:grpSpPr>
        <p:sp>
          <p:nvSpPr>
            <p:cNvPr id="3"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标题文本预设</a:t>
              </a:r>
            </a:p>
          </p:txBody>
        </p:sp>
        <p:sp>
          <p:nvSpPr>
            <p:cNvPr id="4"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chemeClr val="dk1">
                      <a:lumMod val="100000"/>
                    </a:schemeClr>
                  </a:solidFill>
                  <a:latin typeface="微软雅黑" panose="020B0503020204020204" pitchFamily="34" charset="-122"/>
                  <a:ea typeface="微软雅黑" panose="020B0503020204020204" pitchFamily="34" charset="-122"/>
                  <a:cs typeface="+mn-ea"/>
                  <a:sym typeface="+mn-lt"/>
                </a:rPr>
                <a:t>此部分内容作为文字排版占位显示</a:t>
              </a:r>
              <a:br>
                <a:rPr lang="zh-CN" altLang="en-US" sz="1200">
                  <a:solidFill>
                    <a:schemeClr val="dk1">
                      <a:lumMod val="100000"/>
                    </a:schemeClr>
                  </a:solidFill>
                  <a:latin typeface="微软雅黑" panose="020B0503020204020204" pitchFamily="34" charset="-122"/>
                  <a:ea typeface="微软雅黑" panose="020B0503020204020204" pitchFamily="34" charset="-122"/>
                  <a:cs typeface="+mn-ea"/>
                  <a:sym typeface="+mn-lt"/>
                </a:rPr>
              </a:br>
              <a:r>
                <a:rPr lang="zh-CN" altLang="en-US" sz="1200">
                  <a:solidFill>
                    <a:schemeClr val="dk1">
                      <a:lumMod val="100000"/>
                    </a:schemeClr>
                  </a:solidFill>
                  <a:latin typeface="微软雅黑" panose="020B0503020204020204" pitchFamily="34" charset="-122"/>
                  <a:ea typeface="微软雅黑" panose="020B0503020204020204" pitchFamily="34" charset="-122"/>
                  <a:cs typeface="+mn-ea"/>
                  <a:sym typeface="+mn-lt"/>
                </a:rPr>
                <a:t>（建议使用主题字体）</a:t>
              </a:r>
            </a:p>
          </p:txBody>
        </p:sp>
      </p:grpSp>
      <p:grpSp>
        <p:nvGrpSpPr>
          <p:cNvPr id="5" name="组合 4"/>
          <p:cNvGrpSpPr/>
          <p:nvPr/>
        </p:nvGrpSpPr>
        <p:grpSpPr>
          <a:xfrm>
            <a:off x="9232900" y="3194685"/>
            <a:ext cx="1981200" cy="711835"/>
            <a:chOff x="2408" y="3190"/>
            <a:chExt cx="3120" cy="1121"/>
          </a:xfrm>
        </p:grpSpPr>
        <p:sp>
          <p:nvSpPr>
            <p:cNvPr id="6"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标题文本预设</a:t>
              </a:r>
            </a:p>
          </p:txBody>
        </p:sp>
        <p:sp>
          <p:nvSpPr>
            <p:cNvPr id="13"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chemeClr val="dk1">
                      <a:lumMod val="100000"/>
                    </a:schemeClr>
                  </a:solidFill>
                  <a:latin typeface="微软雅黑" panose="020B0503020204020204" pitchFamily="34" charset="-122"/>
                  <a:ea typeface="微软雅黑" panose="020B0503020204020204" pitchFamily="34" charset="-122"/>
                  <a:cs typeface="+mn-ea"/>
                  <a:sym typeface="+mn-lt"/>
                </a:rPr>
                <a:t>此部分内容作为文字排版占位显示</a:t>
              </a:r>
              <a:br>
                <a:rPr lang="zh-CN" altLang="en-US" sz="1200">
                  <a:solidFill>
                    <a:schemeClr val="dk1">
                      <a:lumMod val="100000"/>
                    </a:schemeClr>
                  </a:solidFill>
                  <a:latin typeface="微软雅黑" panose="020B0503020204020204" pitchFamily="34" charset="-122"/>
                  <a:ea typeface="微软雅黑" panose="020B0503020204020204" pitchFamily="34" charset="-122"/>
                  <a:cs typeface="+mn-ea"/>
                  <a:sym typeface="+mn-lt"/>
                </a:rPr>
              </a:br>
              <a:r>
                <a:rPr lang="zh-CN" altLang="en-US" sz="1200">
                  <a:solidFill>
                    <a:schemeClr val="dk1">
                      <a:lumMod val="100000"/>
                    </a:schemeClr>
                  </a:solidFill>
                  <a:latin typeface="微软雅黑" panose="020B0503020204020204" pitchFamily="34" charset="-122"/>
                  <a:ea typeface="微软雅黑" panose="020B0503020204020204" pitchFamily="34" charset="-122"/>
                  <a:cs typeface="+mn-ea"/>
                  <a:sym typeface="+mn-lt"/>
                </a:rPr>
                <a:t>（建议使用主题字体）</a:t>
              </a:r>
            </a:p>
          </p:txBody>
        </p:sp>
      </p:gr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style.rotation</p:attrName>
                                        </p:attrNameLst>
                                      </p:cBhvr>
                                      <p:tavLst>
                                        <p:tav tm="0">
                                          <p:val>
                                            <p:fltVal val="720"/>
                                          </p:val>
                                        </p:tav>
                                        <p:tav tm="100000">
                                          <p:val>
                                            <p:fltVal val="0"/>
                                          </p:val>
                                        </p:tav>
                                      </p:tavLst>
                                    </p:anim>
                                    <p:anim calcmode="lin" valueType="num">
                                      <p:cBhvr>
                                        <p:cTn id="9" dur="2000" fill="hold"/>
                                        <p:tgtEl>
                                          <p:spTgt spid="9"/>
                                        </p:tgtEl>
                                        <p:attrNameLst>
                                          <p:attrName>ppt_h</p:attrName>
                                        </p:attrNameLst>
                                      </p:cBhvr>
                                      <p:tavLst>
                                        <p:tav tm="0">
                                          <p:val>
                                            <p:fltVal val="0"/>
                                          </p:val>
                                        </p:tav>
                                        <p:tav tm="100000">
                                          <p:val>
                                            <p:strVal val="#ppt_h"/>
                                          </p:val>
                                        </p:tav>
                                      </p:tavLst>
                                    </p:anim>
                                    <p:anim calcmode="lin" valueType="num">
                                      <p:cBhvr>
                                        <p:cTn id="10" dur="2000" fill="hold"/>
                                        <p:tgtEl>
                                          <p:spTgt spid="9"/>
                                        </p:tgtEl>
                                        <p:attrNameLst>
                                          <p:attrName>ppt_w</p:attrName>
                                        </p:attrNameLst>
                                      </p:cBhvr>
                                      <p:tavLst>
                                        <p:tav tm="0">
                                          <p:val>
                                            <p:fltVal val="0"/>
                                          </p:val>
                                        </p:tav>
                                        <p:tav tm="100000">
                                          <p:val>
                                            <p:strVal val="#ppt_w"/>
                                          </p:val>
                                        </p:tav>
                                      </p:tavLst>
                                    </p:anim>
                                  </p:childTnLst>
                                </p:cTn>
                              </p:par>
                              <p:par>
                                <p:cTn id="11" presetID="35"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2000"/>
                                        <p:tgtEl>
                                          <p:spTgt spid="16"/>
                                        </p:tgtEl>
                                      </p:cBhvr>
                                    </p:animEffect>
                                    <p:anim calcmode="lin" valueType="num">
                                      <p:cBhvr>
                                        <p:cTn id="14" dur="2000" fill="hold"/>
                                        <p:tgtEl>
                                          <p:spTgt spid="16"/>
                                        </p:tgtEl>
                                        <p:attrNameLst>
                                          <p:attrName>style.rotation</p:attrName>
                                        </p:attrNameLst>
                                      </p:cBhvr>
                                      <p:tavLst>
                                        <p:tav tm="0">
                                          <p:val>
                                            <p:fltVal val="720"/>
                                          </p:val>
                                        </p:tav>
                                        <p:tav tm="100000">
                                          <p:val>
                                            <p:fltVal val="0"/>
                                          </p:val>
                                        </p:tav>
                                      </p:tavLst>
                                    </p:anim>
                                    <p:anim calcmode="lin" valueType="num">
                                      <p:cBhvr>
                                        <p:cTn id="15" dur="2000" fill="hold"/>
                                        <p:tgtEl>
                                          <p:spTgt spid="16"/>
                                        </p:tgtEl>
                                        <p:attrNameLst>
                                          <p:attrName>ppt_h</p:attrName>
                                        </p:attrNameLst>
                                      </p:cBhvr>
                                      <p:tavLst>
                                        <p:tav tm="0">
                                          <p:val>
                                            <p:fltVal val="0"/>
                                          </p:val>
                                        </p:tav>
                                        <p:tav tm="100000">
                                          <p:val>
                                            <p:strVal val="#ppt_h"/>
                                          </p:val>
                                        </p:tav>
                                      </p:tavLst>
                                    </p:anim>
                                    <p:anim calcmode="lin" valueType="num">
                                      <p:cBhvr>
                                        <p:cTn id="16" dur="2000" fill="hold"/>
                                        <p:tgtEl>
                                          <p:spTgt spid="16"/>
                                        </p:tgtEl>
                                        <p:attrNameLst>
                                          <p:attrName>ppt_w</p:attrName>
                                        </p:attrNameLst>
                                      </p:cBhvr>
                                      <p:tavLst>
                                        <p:tav tm="0">
                                          <p:val>
                                            <p:fltVal val="0"/>
                                          </p:val>
                                        </p:tav>
                                        <p:tav tm="100000">
                                          <p:val>
                                            <p:strVal val="#ppt_w"/>
                                          </p:val>
                                        </p:tav>
                                      </p:tavLst>
                                    </p:anim>
                                  </p:childTnLst>
                                </p:cTn>
                              </p:par>
                              <p:par>
                                <p:cTn id="17" presetID="35"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2000"/>
                                        <p:tgtEl>
                                          <p:spTgt spid="10"/>
                                        </p:tgtEl>
                                      </p:cBhvr>
                                    </p:animEffect>
                                    <p:anim calcmode="lin" valueType="num">
                                      <p:cBhvr>
                                        <p:cTn id="20" dur="2000" fill="hold"/>
                                        <p:tgtEl>
                                          <p:spTgt spid="10"/>
                                        </p:tgtEl>
                                        <p:attrNameLst>
                                          <p:attrName>style.rotation</p:attrName>
                                        </p:attrNameLst>
                                      </p:cBhvr>
                                      <p:tavLst>
                                        <p:tav tm="0">
                                          <p:val>
                                            <p:fltVal val="720"/>
                                          </p:val>
                                        </p:tav>
                                        <p:tav tm="100000">
                                          <p:val>
                                            <p:fltVal val="0"/>
                                          </p:val>
                                        </p:tav>
                                      </p:tavLst>
                                    </p:anim>
                                    <p:anim calcmode="lin" valueType="num">
                                      <p:cBhvr>
                                        <p:cTn id="21" dur="2000" fill="hold"/>
                                        <p:tgtEl>
                                          <p:spTgt spid="10"/>
                                        </p:tgtEl>
                                        <p:attrNameLst>
                                          <p:attrName>ppt_h</p:attrName>
                                        </p:attrNameLst>
                                      </p:cBhvr>
                                      <p:tavLst>
                                        <p:tav tm="0">
                                          <p:val>
                                            <p:fltVal val="0"/>
                                          </p:val>
                                        </p:tav>
                                        <p:tav tm="100000">
                                          <p:val>
                                            <p:strVal val="#ppt_h"/>
                                          </p:val>
                                        </p:tav>
                                      </p:tavLst>
                                    </p:anim>
                                    <p:anim calcmode="lin" valueType="num">
                                      <p:cBhvr>
                                        <p:cTn id="22" dur="2000" fill="hold"/>
                                        <p:tgtEl>
                                          <p:spTgt spid="10"/>
                                        </p:tgtEl>
                                        <p:attrNameLst>
                                          <p:attrName>ppt_w</p:attrName>
                                        </p:attrNameLst>
                                      </p:cBhvr>
                                      <p:tavLst>
                                        <p:tav tm="0">
                                          <p:val>
                                            <p:fltVal val="0"/>
                                          </p:val>
                                        </p:tav>
                                        <p:tav tm="100000">
                                          <p:val>
                                            <p:strVal val="#ppt_w"/>
                                          </p:val>
                                        </p:tav>
                                      </p:tavLst>
                                    </p:anim>
                                  </p:childTnLst>
                                </p:cTn>
                              </p:par>
                              <p:par>
                                <p:cTn id="23" presetID="35"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2000"/>
                                        <p:tgtEl>
                                          <p:spTgt spid="17"/>
                                        </p:tgtEl>
                                      </p:cBhvr>
                                    </p:animEffect>
                                    <p:anim calcmode="lin" valueType="num">
                                      <p:cBhvr>
                                        <p:cTn id="26" dur="2000" fill="hold"/>
                                        <p:tgtEl>
                                          <p:spTgt spid="17"/>
                                        </p:tgtEl>
                                        <p:attrNameLst>
                                          <p:attrName>style.rotation</p:attrName>
                                        </p:attrNameLst>
                                      </p:cBhvr>
                                      <p:tavLst>
                                        <p:tav tm="0">
                                          <p:val>
                                            <p:fltVal val="720"/>
                                          </p:val>
                                        </p:tav>
                                        <p:tav tm="100000">
                                          <p:val>
                                            <p:fltVal val="0"/>
                                          </p:val>
                                        </p:tav>
                                      </p:tavLst>
                                    </p:anim>
                                    <p:anim calcmode="lin" valueType="num">
                                      <p:cBhvr>
                                        <p:cTn id="27" dur="2000" fill="hold"/>
                                        <p:tgtEl>
                                          <p:spTgt spid="17"/>
                                        </p:tgtEl>
                                        <p:attrNameLst>
                                          <p:attrName>ppt_h</p:attrName>
                                        </p:attrNameLst>
                                      </p:cBhvr>
                                      <p:tavLst>
                                        <p:tav tm="0">
                                          <p:val>
                                            <p:fltVal val="0"/>
                                          </p:val>
                                        </p:tav>
                                        <p:tav tm="100000">
                                          <p:val>
                                            <p:strVal val="#ppt_h"/>
                                          </p:val>
                                        </p:tav>
                                      </p:tavLst>
                                    </p:anim>
                                    <p:anim calcmode="lin" valueType="num">
                                      <p:cBhvr>
                                        <p:cTn id="28" dur="2000" fill="hold"/>
                                        <p:tgtEl>
                                          <p:spTgt spid="17"/>
                                        </p:tgtEl>
                                        <p:attrNameLst>
                                          <p:attrName>ppt_w</p:attrName>
                                        </p:attrNameLst>
                                      </p:cBhvr>
                                      <p:tavLst>
                                        <p:tav tm="0">
                                          <p:val>
                                            <p:fltVal val="0"/>
                                          </p:val>
                                        </p:tav>
                                        <p:tav tm="100000">
                                          <p:val>
                                            <p:strVal val="#ppt_w"/>
                                          </p:val>
                                        </p:tav>
                                      </p:tavLst>
                                    </p:anim>
                                  </p:childTnLst>
                                </p:cTn>
                              </p:par>
                            </p:childTnLst>
                          </p:cTn>
                        </p:par>
                        <p:par>
                          <p:cTn id="29" fill="hold">
                            <p:stCondLst>
                              <p:cond delay="2000"/>
                            </p:stCondLst>
                            <p:childTnLst>
                              <p:par>
                                <p:cTn id="30" presetID="3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style.rotation</p:attrName>
                                        </p:attrNameLst>
                                      </p:cBhvr>
                                      <p:tavLst>
                                        <p:tav tm="0">
                                          <p:val>
                                            <p:fltVal val="720"/>
                                          </p:val>
                                        </p:tav>
                                        <p:tav tm="100000">
                                          <p:val>
                                            <p:fltVal val="0"/>
                                          </p:val>
                                        </p:tav>
                                      </p:tavLst>
                                    </p:anim>
                                    <p:anim calcmode="lin" valueType="num">
                                      <p:cBhvr>
                                        <p:cTn id="34" dur="2000" fill="hold"/>
                                        <p:tgtEl>
                                          <p:spTgt spid="15"/>
                                        </p:tgtEl>
                                        <p:attrNameLst>
                                          <p:attrName>ppt_h</p:attrName>
                                        </p:attrNameLst>
                                      </p:cBhvr>
                                      <p:tavLst>
                                        <p:tav tm="0">
                                          <p:val>
                                            <p:fltVal val="0"/>
                                          </p:val>
                                        </p:tav>
                                        <p:tav tm="100000">
                                          <p:val>
                                            <p:strVal val="#ppt_h"/>
                                          </p:val>
                                        </p:tav>
                                      </p:tavLst>
                                    </p:anim>
                                    <p:anim calcmode="lin" valueType="num">
                                      <p:cBhvr>
                                        <p:cTn id="35" dur="2000" fill="hold"/>
                                        <p:tgtEl>
                                          <p:spTgt spid="15"/>
                                        </p:tgtEl>
                                        <p:attrNameLst>
                                          <p:attrName>ppt_w</p:attrName>
                                        </p:attrNameLst>
                                      </p:cBhvr>
                                      <p:tavLst>
                                        <p:tav tm="0">
                                          <p:val>
                                            <p:fltVal val="0"/>
                                          </p:val>
                                        </p:tav>
                                        <p:tav tm="100000">
                                          <p:val>
                                            <p:strVal val="#ppt_w"/>
                                          </p:val>
                                        </p:tav>
                                      </p:tavLst>
                                    </p:anim>
                                  </p:childTnLst>
                                </p:cTn>
                              </p:par>
                              <p:par>
                                <p:cTn id="36" presetID="35" presetClass="entr" presetSubtype="0"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2000"/>
                                        <p:tgtEl>
                                          <p:spTgt spid="18"/>
                                        </p:tgtEl>
                                      </p:cBhvr>
                                    </p:animEffect>
                                    <p:anim calcmode="lin" valueType="num">
                                      <p:cBhvr>
                                        <p:cTn id="39" dur="2000" fill="hold"/>
                                        <p:tgtEl>
                                          <p:spTgt spid="18"/>
                                        </p:tgtEl>
                                        <p:attrNameLst>
                                          <p:attrName>style.rotation</p:attrName>
                                        </p:attrNameLst>
                                      </p:cBhvr>
                                      <p:tavLst>
                                        <p:tav tm="0">
                                          <p:val>
                                            <p:fltVal val="720"/>
                                          </p:val>
                                        </p:tav>
                                        <p:tav tm="100000">
                                          <p:val>
                                            <p:fltVal val="0"/>
                                          </p:val>
                                        </p:tav>
                                      </p:tavLst>
                                    </p:anim>
                                    <p:anim calcmode="lin" valueType="num">
                                      <p:cBhvr>
                                        <p:cTn id="40" dur="2000" fill="hold"/>
                                        <p:tgtEl>
                                          <p:spTgt spid="18"/>
                                        </p:tgtEl>
                                        <p:attrNameLst>
                                          <p:attrName>ppt_h</p:attrName>
                                        </p:attrNameLst>
                                      </p:cBhvr>
                                      <p:tavLst>
                                        <p:tav tm="0">
                                          <p:val>
                                            <p:fltVal val="0"/>
                                          </p:val>
                                        </p:tav>
                                        <p:tav tm="100000">
                                          <p:val>
                                            <p:strVal val="#ppt_h"/>
                                          </p:val>
                                        </p:tav>
                                      </p:tavLst>
                                    </p:anim>
                                    <p:anim calcmode="lin" valueType="num">
                                      <p:cBhvr>
                                        <p:cTn id="41" dur="2000" fill="hold"/>
                                        <p:tgtEl>
                                          <p:spTgt spid="18"/>
                                        </p:tgtEl>
                                        <p:attrNameLst>
                                          <p:attrName>ppt_w</p:attrName>
                                        </p:attrNameLst>
                                      </p:cBhvr>
                                      <p:tavLst>
                                        <p:tav tm="0">
                                          <p:val>
                                            <p:fltVal val="0"/>
                                          </p:val>
                                        </p:tav>
                                        <p:tav tm="100000">
                                          <p:val>
                                            <p:strVal val="#ppt_w"/>
                                          </p:val>
                                        </p:tav>
                                      </p:tavLst>
                                    </p:anim>
                                  </p:childTnLst>
                                </p:cTn>
                              </p:par>
                            </p:childTnLst>
                          </p:cTn>
                        </p:par>
                        <p:par>
                          <p:cTn id="42" fill="hold">
                            <p:stCondLst>
                              <p:cond delay="4000"/>
                            </p:stCondLst>
                            <p:childTnLst>
                              <p:par>
                                <p:cTn id="43" presetID="5" presetClass="entr" presetSubtype="1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checkerboard(across)">
                                      <p:cBhvr>
                                        <p:cTn id="45" dur="500"/>
                                        <p:tgtEl>
                                          <p:spTgt spid="7"/>
                                        </p:tgtEl>
                                      </p:cBhvr>
                                    </p:animEffect>
                                  </p:childTnLst>
                                </p:cTn>
                              </p:par>
                            </p:childTnLst>
                          </p:cTn>
                        </p:par>
                        <p:par>
                          <p:cTn id="46" fill="hold">
                            <p:stCondLst>
                              <p:cond delay="4500"/>
                            </p:stCondLst>
                            <p:childTnLst>
                              <p:par>
                                <p:cTn id="47" presetID="5" presetClass="entr" presetSubtype="10"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checkerboard(across)">
                                      <p:cBhvr>
                                        <p:cTn id="49" dur="500"/>
                                        <p:tgtEl>
                                          <p:spTgt spid="2"/>
                                        </p:tgtEl>
                                      </p:cBhvr>
                                    </p:animEffect>
                                  </p:childTnLst>
                                </p:cTn>
                              </p:par>
                            </p:childTnLst>
                          </p:cTn>
                        </p:par>
                        <p:par>
                          <p:cTn id="50" fill="hold">
                            <p:stCondLst>
                              <p:cond delay="5000"/>
                            </p:stCondLst>
                            <p:childTnLst>
                              <p:par>
                                <p:cTn id="51" presetID="5" presetClass="entr" presetSubtype="10"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checkerboard(across)">
                                      <p:cBhvr>
                                        <p:cTn id="5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bldLvl="0" animBg="1"/>
      <p:bldP spid="15" grpId="0" bldLvl="0" animBg="1"/>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47"/>
          <p:cNvSpPr txBox="1"/>
          <p:nvPr/>
        </p:nvSpPr>
        <p:spPr>
          <a:xfrm>
            <a:off x="3499278" y="453174"/>
            <a:ext cx="4891115" cy="460375"/>
          </a:xfrm>
          <a:prstGeom prst="rect">
            <a:avLst/>
          </a:prstGeom>
          <a:noFill/>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defPPr>
              <a:defRPr lang="zh-CN"/>
            </a:defPPr>
            <a:lvl1pPr>
              <a:defRPr sz="3200" b="1">
                <a:solidFill>
                  <a:schemeClr val="accent1"/>
                </a:solidFill>
                <a:latin typeface="微软雅黑" panose="020B0503020204020204" pitchFamily="34" charset="-122"/>
                <a:ea typeface="微软雅黑" panose="020B0503020204020204" pitchFamily="34" charset="-122"/>
              </a:defRPr>
            </a:lvl1pPr>
          </a:lstStyle>
          <a:p>
            <a:pPr algn="ctr"/>
            <a:r>
              <a:rPr lang="zh-CN" altLang="en-US" sz="2400">
                <a:solidFill>
                  <a:srgbClr val="C55A11"/>
                </a:solidFill>
                <a:sym typeface="+mn-ea"/>
              </a:rPr>
              <a:t>五一劳动节简介</a:t>
            </a:r>
            <a:endParaRPr lang="zh-CN" altLang="en-US" sz="2400" dirty="0" smtClean="0">
              <a:solidFill>
                <a:srgbClr val="C55A11"/>
              </a:solidFill>
              <a:cs typeface="+mn-ea"/>
              <a:sym typeface="+mn-ea"/>
            </a:endParaRPr>
          </a:p>
        </p:txBody>
      </p:sp>
      <p:sp>
        <p:nvSpPr>
          <p:cNvPr id="7" name="Subtitle 2"/>
          <p:cNvSpPr txBox="1"/>
          <p:nvPr/>
        </p:nvSpPr>
        <p:spPr bwMode="auto">
          <a:xfrm>
            <a:off x="930422" y="1438329"/>
            <a:ext cx="2750331" cy="817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4993" tIns="72497" rIns="144993" bIns="72497">
            <a:spAutoFit/>
          </a:bodyPr>
          <a:lstStyle>
            <a:lvl1pPr defTabSz="1087120">
              <a:spcBef>
                <a:spcPct val="20000"/>
              </a:spcBef>
              <a:buChar char="•"/>
              <a:defRPr sz="3200">
                <a:solidFill>
                  <a:schemeClr val="tx1"/>
                </a:solidFill>
                <a:latin typeface="Arial" panose="020B0604020202020204" pitchFamily="34" charset="0"/>
                <a:ea typeface="宋体" panose="02010600030101010101" pitchFamily="2" charset="-122"/>
              </a:defRPr>
            </a:lvl1pPr>
            <a:lvl2pPr marL="1087755" indent="-285750" defTabSz="1087120">
              <a:spcBef>
                <a:spcPct val="20000"/>
              </a:spcBef>
              <a:buChar char="–"/>
              <a:defRPr sz="2800">
                <a:solidFill>
                  <a:schemeClr val="tx1"/>
                </a:solidFill>
                <a:latin typeface="Arial" panose="020B0604020202020204" pitchFamily="34" charset="0"/>
                <a:ea typeface="宋体" panose="02010600030101010101" pitchFamily="2" charset="-122"/>
              </a:defRPr>
            </a:lvl2pPr>
            <a:lvl3pPr marL="2174875" indent="-228600" defTabSz="1087120">
              <a:spcBef>
                <a:spcPct val="20000"/>
              </a:spcBef>
              <a:buChar char="•"/>
              <a:defRPr sz="2400">
                <a:solidFill>
                  <a:schemeClr val="tx1"/>
                </a:solidFill>
                <a:latin typeface="Arial" panose="020B0604020202020204" pitchFamily="34" charset="0"/>
                <a:ea typeface="宋体" panose="02010600030101010101" pitchFamily="2" charset="-122"/>
              </a:defRPr>
            </a:lvl3pPr>
            <a:lvl4pPr marL="3262630" indent="-228600" defTabSz="1087120">
              <a:spcBef>
                <a:spcPct val="20000"/>
              </a:spcBef>
              <a:buChar char="–"/>
              <a:defRPr sz="2000">
                <a:solidFill>
                  <a:schemeClr val="tx1"/>
                </a:solidFill>
                <a:latin typeface="Arial" panose="020B0604020202020204" pitchFamily="34" charset="0"/>
                <a:ea typeface="宋体" panose="02010600030101010101" pitchFamily="2" charset="-122"/>
              </a:defRPr>
            </a:lvl4pPr>
            <a:lvl5pPr marL="4349750" indent="-228600" defTabSz="1087120">
              <a:spcBef>
                <a:spcPct val="20000"/>
              </a:spcBef>
              <a:buChar char="»"/>
              <a:defRPr sz="2000">
                <a:solidFill>
                  <a:schemeClr val="tx1"/>
                </a:solidFill>
                <a:latin typeface="Arial" panose="020B0604020202020204" pitchFamily="34" charset="0"/>
                <a:ea typeface="宋体" panose="02010600030101010101" pitchFamily="2" charset="-122"/>
              </a:defRPr>
            </a:lvl5pPr>
            <a:lvl6pPr marL="48069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52641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57213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61785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buFontTx/>
              <a:buNone/>
            </a:pPr>
            <a:r>
              <a:rPr lang="en-US" altLang="zh-CN" sz="2400" b="1" dirty="0">
                <a:solidFill>
                  <a:schemeClr val="bg1">
                    <a:lumMod val="50000"/>
                  </a:schemeClr>
                </a:solidFill>
                <a:latin typeface="微软雅黑" panose="020B0503020204020204" pitchFamily="34" charset="-122"/>
                <a:ea typeface="微软雅黑" panose="020B0503020204020204" pitchFamily="34" charset="-122"/>
                <a:cs typeface="Lantinghei SC Demibold" charset="-122"/>
                <a:sym typeface="时尚中黑简体" charset="0"/>
              </a:rPr>
              <a:t>1.</a:t>
            </a:r>
            <a:r>
              <a:rPr lang="zh-CN" altLang="en-US" sz="2400" b="1" dirty="0">
                <a:solidFill>
                  <a:schemeClr val="bg1">
                    <a:lumMod val="50000"/>
                  </a:schemeClr>
                </a:solidFill>
                <a:latin typeface="微软雅黑" panose="020B0503020204020204" pitchFamily="34" charset="-122"/>
                <a:ea typeface="微软雅黑" panose="020B0503020204020204" pitchFamily="34" charset="-122"/>
                <a:cs typeface="Lantinghei SC Demibold" charset="-122"/>
                <a:sym typeface="时尚中黑简体" charset="0"/>
              </a:rPr>
              <a:t>输入你的标题</a:t>
            </a:r>
          </a:p>
          <a:p>
            <a:pPr algn="ctr" eaLnBrk="1" hangingPunct="1">
              <a:lnSpc>
                <a:spcPct val="120000"/>
              </a:lnSpc>
              <a:buFontTx/>
              <a:buNone/>
            </a:pPr>
            <a:endParaRPr lang="en-US" altLang="zh-CN" sz="1065" dirty="0">
              <a:solidFill>
                <a:schemeClr val="bg1">
                  <a:lumMod val="50000"/>
                </a:schemeClr>
              </a:solidFill>
              <a:latin typeface="微软雅黑" panose="020B0503020204020204" pitchFamily="34" charset="-122"/>
              <a:ea typeface="微软雅黑" panose="020B0503020204020204" pitchFamily="34" charset="-122"/>
              <a:cs typeface="Open Sans Light" panose="020B0306030504020204" charset="0"/>
            </a:endParaRPr>
          </a:p>
        </p:txBody>
      </p:sp>
      <p:sp>
        <p:nvSpPr>
          <p:cNvPr id="8" name="文本框 7"/>
          <p:cNvSpPr txBox="1"/>
          <p:nvPr/>
        </p:nvSpPr>
        <p:spPr>
          <a:xfrm>
            <a:off x="1310640" y="2008505"/>
            <a:ext cx="4420235" cy="755650"/>
          </a:xfrm>
          <a:prstGeom prst="rect">
            <a:avLst/>
          </a:prstGeom>
          <a:noFill/>
        </p:spPr>
        <p:txBody>
          <a:bodyPr wrap="square" rtlCol="0" anchor="t">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此处填写内容此处填写内容</a:t>
            </a:r>
            <a:endParaRPr lang="zh-CN" altLang="en-US"/>
          </a:p>
          <a:p>
            <a:pPr marL="0" marR="0" lvl="0" indent="0" algn="l" defTabSz="914400" rtl="0" eaLnBrk="1" fontAlgn="auto" latinLnBrk="0" hangingPunct="1">
              <a:lnSpc>
                <a:spcPct val="120000"/>
              </a:lnSpc>
              <a:spcBef>
                <a:spcPts val="0"/>
              </a:spcBef>
              <a:spcAft>
                <a:spcPts val="0"/>
              </a:spcAft>
              <a:buClrTx/>
              <a:buSzTx/>
              <a:buFontTx/>
              <a:buNone/>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此处填写内容此处填写内容</a:t>
            </a:r>
            <a:endParaRPr lang="zh-CN" altLang="en-US"/>
          </a:p>
        </p:txBody>
      </p:sp>
      <p:sp>
        <p:nvSpPr>
          <p:cNvPr id="5" name="Subtitle 2"/>
          <p:cNvSpPr txBox="1"/>
          <p:nvPr/>
        </p:nvSpPr>
        <p:spPr bwMode="auto">
          <a:xfrm>
            <a:off x="930422" y="2610539"/>
            <a:ext cx="2750331" cy="817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4993" tIns="72497" rIns="144993" bIns="72497">
            <a:spAutoFit/>
          </a:bodyPr>
          <a:lstStyle>
            <a:lvl1pPr defTabSz="1087120">
              <a:spcBef>
                <a:spcPct val="20000"/>
              </a:spcBef>
              <a:buChar char="•"/>
              <a:defRPr sz="3200">
                <a:solidFill>
                  <a:schemeClr val="tx1"/>
                </a:solidFill>
                <a:latin typeface="Arial" panose="020B0604020202020204" pitchFamily="34" charset="0"/>
                <a:ea typeface="宋体" panose="02010600030101010101" pitchFamily="2" charset="-122"/>
              </a:defRPr>
            </a:lvl1pPr>
            <a:lvl2pPr marL="1087755" indent="-285750" defTabSz="1087120">
              <a:spcBef>
                <a:spcPct val="20000"/>
              </a:spcBef>
              <a:buChar char="–"/>
              <a:defRPr sz="2800">
                <a:solidFill>
                  <a:schemeClr val="tx1"/>
                </a:solidFill>
                <a:latin typeface="Arial" panose="020B0604020202020204" pitchFamily="34" charset="0"/>
                <a:ea typeface="宋体" panose="02010600030101010101" pitchFamily="2" charset="-122"/>
              </a:defRPr>
            </a:lvl2pPr>
            <a:lvl3pPr marL="2174875" indent="-228600" defTabSz="1087120">
              <a:spcBef>
                <a:spcPct val="20000"/>
              </a:spcBef>
              <a:buChar char="•"/>
              <a:defRPr sz="2400">
                <a:solidFill>
                  <a:schemeClr val="tx1"/>
                </a:solidFill>
                <a:latin typeface="Arial" panose="020B0604020202020204" pitchFamily="34" charset="0"/>
                <a:ea typeface="宋体" panose="02010600030101010101" pitchFamily="2" charset="-122"/>
              </a:defRPr>
            </a:lvl3pPr>
            <a:lvl4pPr marL="3262630" indent="-228600" defTabSz="1087120">
              <a:spcBef>
                <a:spcPct val="20000"/>
              </a:spcBef>
              <a:buChar char="–"/>
              <a:defRPr sz="2000">
                <a:solidFill>
                  <a:schemeClr val="tx1"/>
                </a:solidFill>
                <a:latin typeface="Arial" panose="020B0604020202020204" pitchFamily="34" charset="0"/>
                <a:ea typeface="宋体" panose="02010600030101010101" pitchFamily="2" charset="-122"/>
              </a:defRPr>
            </a:lvl4pPr>
            <a:lvl5pPr marL="4349750" indent="-228600" defTabSz="1087120">
              <a:spcBef>
                <a:spcPct val="20000"/>
              </a:spcBef>
              <a:buChar char="»"/>
              <a:defRPr sz="2000">
                <a:solidFill>
                  <a:schemeClr val="tx1"/>
                </a:solidFill>
                <a:latin typeface="Arial" panose="020B0604020202020204" pitchFamily="34" charset="0"/>
                <a:ea typeface="宋体" panose="02010600030101010101" pitchFamily="2" charset="-122"/>
              </a:defRPr>
            </a:lvl5pPr>
            <a:lvl6pPr marL="48069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52641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57213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61785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buFontTx/>
              <a:buNone/>
            </a:pPr>
            <a:r>
              <a:rPr lang="en-US" altLang="zh-CN" sz="2400" b="1" dirty="0">
                <a:solidFill>
                  <a:schemeClr val="bg1">
                    <a:lumMod val="50000"/>
                  </a:schemeClr>
                </a:solidFill>
                <a:latin typeface="微软雅黑" panose="020B0503020204020204" pitchFamily="34" charset="-122"/>
                <a:ea typeface="微软雅黑" panose="020B0503020204020204" pitchFamily="34" charset="-122"/>
                <a:cs typeface="Lantinghei SC Demibold" charset="-122"/>
                <a:sym typeface="时尚中黑简体" charset="0"/>
              </a:rPr>
              <a:t>2.</a:t>
            </a:r>
            <a:r>
              <a:rPr lang="zh-CN" altLang="en-US" sz="2400" b="1" dirty="0">
                <a:solidFill>
                  <a:schemeClr val="bg1">
                    <a:lumMod val="50000"/>
                  </a:schemeClr>
                </a:solidFill>
                <a:latin typeface="微软雅黑" panose="020B0503020204020204" pitchFamily="34" charset="-122"/>
                <a:ea typeface="微软雅黑" panose="020B0503020204020204" pitchFamily="34" charset="-122"/>
                <a:cs typeface="Lantinghei SC Demibold" charset="-122"/>
                <a:sym typeface="时尚中黑简体" charset="0"/>
              </a:rPr>
              <a:t>输入你的标题</a:t>
            </a:r>
          </a:p>
          <a:p>
            <a:pPr algn="ctr" eaLnBrk="1" hangingPunct="1">
              <a:lnSpc>
                <a:spcPct val="120000"/>
              </a:lnSpc>
              <a:buFontTx/>
              <a:buNone/>
            </a:pPr>
            <a:endParaRPr lang="en-US" altLang="zh-CN" sz="1065" dirty="0">
              <a:solidFill>
                <a:schemeClr val="bg1">
                  <a:lumMod val="50000"/>
                </a:schemeClr>
              </a:solidFill>
              <a:latin typeface="微软雅黑" panose="020B0503020204020204" pitchFamily="34" charset="-122"/>
              <a:ea typeface="微软雅黑" panose="020B0503020204020204" pitchFamily="34" charset="-122"/>
              <a:cs typeface="Open Sans Light" panose="020B0306030504020204" charset="0"/>
            </a:endParaRPr>
          </a:p>
        </p:txBody>
      </p:sp>
      <p:sp>
        <p:nvSpPr>
          <p:cNvPr id="3" name="文本框 2"/>
          <p:cNvSpPr txBox="1"/>
          <p:nvPr/>
        </p:nvSpPr>
        <p:spPr>
          <a:xfrm>
            <a:off x="1310640" y="3180715"/>
            <a:ext cx="4420235" cy="755650"/>
          </a:xfrm>
          <a:prstGeom prst="rect">
            <a:avLst/>
          </a:prstGeom>
          <a:noFill/>
        </p:spPr>
        <p:txBody>
          <a:bodyPr wrap="square" rtlCol="0" anchor="t">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此处填写内容此处填写内容</a:t>
            </a:r>
            <a:endParaRPr lang="zh-CN" altLang="en-US"/>
          </a:p>
          <a:p>
            <a:pPr marL="0" marR="0" lvl="0" indent="0" algn="l" defTabSz="914400" rtl="0" eaLnBrk="1" fontAlgn="auto" latinLnBrk="0" hangingPunct="1">
              <a:lnSpc>
                <a:spcPct val="120000"/>
              </a:lnSpc>
              <a:spcBef>
                <a:spcPts val="0"/>
              </a:spcBef>
              <a:spcAft>
                <a:spcPts val="0"/>
              </a:spcAft>
              <a:buClrTx/>
              <a:buSzTx/>
              <a:buFontTx/>
              <a:buNone/>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此处填写内容此处填写内容</a:t>
            </a:r>
            <a:endParaRPr lang="zh-CN" altLang="en-US"/>
          </a:p>
        </p:txBody>
      </p:sp>
      <p:sp>
        <p:nvSpPr>
          <p:cNvPr id="4" name="Subtitle 2"/>
          <p:cNvSpPr txBox="1"/>
          <p:nvPr/>
        </p:nvSpPr>
        <p:spPr bwMode="auto">
          <a:xfrm>
            <a:off x="930422" y="3869744"/>
            <a:ext cx="2750331" cy="817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4993" tIns="72497" rIns="144993" bIns="72497">
            <a:spAutoFit/>
          </a:bodyPr>
          <a:lstStyle>
            <a:lvl1pPr defTabSz="1087120">
              <a:spcBef>
                <a:spcPct val="20000"/>
              </a:spcBef>
              <a:buChar char="•"/>
              <a:defRPr sz="3200">
                <a:solidFill>
                  <a:schemeClr val="tx1"/>
                </a:solidFill>
                <a:latin typeface="Arial" panose="020B0604020202020204" pitchFamily="34" charset="0"/>
                <a:ea typeface="宋体" panose="02010600030101010101" pitchFamily="2" charset="-122"/>
              </a:defRPr>
            </a:lvl1pPr>
            <a:lvl2pPr marL="1087755" indent="-285750" defTabSz="1087120">
              <a:spcBef>
                <a:spcPct val="20000"/>
              </a:spcBef>
              <a:buChar char="–"/>
              <a:defRPr sz="2800">
                <a:solidFill>
                  <a:schemeClr val="tx1"/>
                </a:solidFill>
                <a:latin typeface="Arial" panose="020B0604020202020204" pitchFamily="34" charset="0"/>
                <a:ea typeface="宋体" panose="02010600030101010101" pitchFamily="2" charset="-122"/>
              </a:defRPr>
            </a:lvl2pPr>
            <a:lvl3pPr marL="2174875" indent="-228600" defTabSz="1087120">
              <a:spcBef>
                <a:spcPct val="20000"/>
              </a:spcBef>
              <a:buChar char="•"/>
              <a:defRPr sz="2400">
                <a:solidFill>
                  <a:schemeClr val="tx1"/>
                </a:solidFill>
                <a:latin typeface="Arial" panose="020B0604020202020204" pitchFamily="34" charset="0"/>
                <a:ea typeface="宋体" panose="02010600030101010101" pitchFamily="2" charset="-122"/>
              </a:defRPr>
            </a:lvl3pPr>
            <a:lvl4pPr marL="3262630" indent="-228600" defTabSz="1087120">
              <a:spcBef>
                <a:spcPct val="20000"/>
              </a:spcBef>
              <a:buChar char="–"/>
              <a:defRPr sz="2000">
                <a:solidFill>
                  <a:schemeClr val="tx1"/>
                </a:solidFill>
                <a:latin typeface="Arial" panose="020B0604020202020204" pitchFamily="34" charset="0"/>
                <a:ea typeface="宋体" panose="02010600030101010101" pitchFamily="2" charset="-122"/>
              </a:defRPr>
            </a:lvl4pPr>
            <a:lvl5pPr marL="4349750" indent="-228600" defTabSz="1087120">
              <a:spcBef>
                <a:spcPct val="20000"/>
              </a:spcBef>
              <a:buChar char="»"/>
              <a:defRPr sz="2000">
                <a:solidFill>
                  <a:schemeClr val="tx1"/>
                </a:solidFill>
                <a:latin typeface="Arial" panose="020B0604020202020204" pitchFamily="34" charset="0"/>
                <a:ea typeface="宋体" panose="02010600030101010101" pitchFamily="2" charset="-122"/>
              </a:defRPr>
            </a:lvl5pPr>
            <a:lvl6pPr marL="48069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52641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57213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61785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buFontTx/>
              <a:buNone/>
            </a:pPr>
            <a:r>
              <a:rPr lang="en-US" altLang="zh-CN" sz="2400" b="1" dirty="0">
                <a:solidFill>
                  <a:schemeClr val="bg1">
                    <a:lumMod val="50000"/>
                  </a:schemeClr>
                </a:solidFill>
                <a:latin typeface="微软雅黑" panose="020B0503020204020204" pitchFamily="34" charset="-122"/>
                <a:ea typeface="微软雅黑" panose="020B0503020204020204" pitchFamily="34" charset="-122"/>
                <a:cs typeface="Lantinghei SC Demibold" charset="-122"/>
                <a:sym typeface="时尚中黑简体" charset="0"/>
              </a:rPr>
              <a:t>3.</a:t>
            </a:r>
            <a:r>
              <a:rPr lang="zh-CN" altLang="en-US" sz="2400" b="1" dirty="0">
                <a:solidFill>
                  <a:schemeClr val="bg1">
                    <a:lumMod val="50000"/>
                  </a:schemeClr>
                </a:solidFill>
                <a:latin typeface="微软雅黑" panose="020B0503020204020204" pitchFamily="34" charset="-122"/>
                <a:ea typeface="微软雅黑" panose="020B0503020204020204" pitchFamily="34" charset="-122"/>
                <a:cs typeface="Lantinghei SC Demibold" charset="-122"/>
                <a:sym typeface="时尚中黑简体" charset="0"/>
              </a:rPr>
              <a:t>输入你的标题</a:t>
            </a:r>
          </a:p>
          <a:p>
            <a:pPr algn="ctr" eaLnBrk="1" hangingPunct="1">
              <a:lnSpc>
                <a:spcPct val="120000"/>
              </a:lnSpc>
              <a:buFontTx/>
              <a:buNone/>
            </a:pPr>
            <a:endParaRPr lang="en-US" altLang="zh-CN" sz="1065" dirty="0">
              <a:solidFill>
                <a:schemeClr val="bg1">
                  <a:lumMod val="50000"/>
                </a:schemeClr>
              </a:solidFill>
              <a:latin typeface="微软雅黑" panose="020B0503020204020204" pitchFamily="34" charset="-122"/>
              <a:ea typeface="微软雅黑" panose="020B0503020204020204" pitchFamily="34" charset="-122"/>
              <a:cs typeface="Open Sans Light" panose="020B0306030504020204" charset="0"/>
            </a:endParaRPr>
          </a:p>
        </p:txBody>
      </p:sp>
      <p:sp>
        <p:nvSpPr>
          <p:cNvPr id="10" name="文本框 9"/>
          <p:cNvSpPr txBox="1"/>
          <p:nvPr/>
        </p:nvSpPr>
        <p:spPr>
          <a:xfrm>
            <a:off x="1310640" y="4439920"/>
            <a:ext cx="4420235" cy="755650"/>
          </a:xfrm>
          <a:prstGeom prst="rect">
            <a:avLst/>
          </a:prstGeom>
          <a:noFill/>
        </p:spPr>
        <p:txBody>
          <a:bodyPr wrap="square" rtlCol="0" anchor="t">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此处填写内容此处填写内容</a:t>
            </a:r>
            <a:endParaRPr lang="zh-CN" altLang="en-US"/>
          </a:p>
          <a:p>
            <a:pPr marL="0" marR="0" lvl="0" indent="0" algn="l" defTabSz="914400" rtl="0" eaLnBrk="1" fontAlgn="auto" latinLnBrk="0" hangingPunct="1">
              <a:lnSpc>
                <a:spcPct val="120000"/>
              </a:lnSpc>
              <a:spcBef>
                <a:spcPts val="0"/>
              </a:spcBef>
              <a:spcAft>
                <a:spcPts val="0"/>
              </a:spcAft>
              <a:buClrTx/>
              <a:buSzTx/>
              <a:buFontTx/>
              <a:buNone/>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此处填写内容此处填写内容</a:t>
            </a:r>
            <a:endParaRPr lang="zh-CN" altLang="en-US"/>
          </a:p>
        </p:txBody>
      </p:sp>
      <p:sp>
        <p:nvSpPr>
          <p:cNvPr id="9" name="燕尾形 8"/>
          <p:cNvSpPr/>
          <p:nvPr/>
        </p:nvSpPr>
        <p:spPr>
          <a:xfrm>
            <a:off x="4646295" y="2869565"/>
            <a:ext cx="1249045" cy="1377315"/>
          </a:xfrm>
          <a:prstGeom prst="chevron">
            <a:avLst/>
          </a:prstGeom>
          <a:solidFill>
            <a:srgbClr val="9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a:blip r:embed="rId2"/>
          <a:stretch>
            <a:fillRect/>
          </a:stretch>
        </p:blipFill>
        <p:spPr>
          <a:xfrm>
            <a:off x="6390640" y="2256155"/>
            <a:ext cx="4761865" cy="2856865"/>
          </a:xfrm>
          <a:prstGeom prst="rect">
            <a:avLst/>
          </a:prstGeom>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anim calcmode="lin" valueType="num">
                                      <p:cBhvr>
                                        <p:cTn id="35" dur="1000" fill="hold"/>
                                        <p:tgtEl>
                                          <p:spTgt spid="10"/>
                                        </p:tgtEl>
                                        <p:attrNameLst>
                                          <p:attrName>ppt_x</p:attrName>
                                        </p:attrNameLst>
                                      </p:cBhvr>
                                      <p:tavLst>
                                        <p:tav tm="0">
                                          <p:val>
                                            <p:strVal val="#ppt_x"/>
                                          </p:val>
                                        </p:tav>
                                        <p:tav tm="100000">
                                          <p:val>
                                            <p:strVal val="#ppt_x"/>
                                          </p:val>
                                        </p:tav>
                                      </p:tavLst>
                                    </p:anim>
                                    <p:anim calcmode="lin" valueType="num">
                                      <p:cBhvr>
                                        <p:cTn id="36" dur="1000" fill="hold"/>
                                        <p:tgtEl>
                                          <p:spTgt spid="10"/>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55" presetClass="entr" presetSubtype="0"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p:cTn id="40" dur="1000" fill="hold"/>
                                        <p:tgtEl>
                                          <p:spTgt spid="9"/>
                                        </p:tgtEl>
                                        <p:attrNameLst>
                                          <p:attrName>ppt_w</p:attrName>
                                        </p:attrNameLst>
                                      </p:cBhvr>
                                      <p:tavLst>
                                        <p:tav tm="0">
                                          <p:val>
                                            <p:strVal val="#ppt_w*0.70"/>
                                          </p:val>
                                        </p:tav>
                                        <p:tav tm="100000">
                                          <p:val>
                                            <p:strVal val="#ppt_w"/>
                                          </p:val>
                                        </p:tav>
                                      </p:tavLst>
                                    </p:anim>
                                    <p:anim calcmode="lin" valueType="num">
                                      <p:cBhvr>
                                        <p:cTn id="41" dur="1000" fill="hold"/>
                                        <p:tgtEl>
                                          <p:spTgt spid="9"/>
                                        </p:tgtEl>
                                        <p:attrNameLst>
                                          <p:attrName>ppt_h</p:attrName>
                                        </p:attrNameLst>
                                      </p:cBhvr>
                                      <p:tavLst>
                                        <p:tav tm="0">
                                          <p:val>
                                            <p:strVal val="#ppt_h"/>
                                          </p:val>
                                        </p:tav>
                                        <p:tav tm="100000">
                                          <p:val>
                                            <p:strVal val="#ppt_h"/>
                                          </p:val>
                                        </p:tav>
                                      </p:tavLst>
                                    </p:anim>
                                    <p:animEffect transition="in" filter="fade">
                                      <p:cBhvr>
                                        <p:cTn id="42" dur="1000"/>
                                        <p:tgtEl>
                                          <p:spTgt spid="9"/>
                                        </p:tgtEl>
                                      </p:cBhvr>
                                    </p:animEffect>
                                  </p:childTnLst>
                                </p:cTn>
                              </p:par>
                            </p:childTnLst>
                          </p:cTn>
                        </p:par>
                        <p:par>
                          <p:cTn id="43" fill="hold">
                            <p:stCondLst>
                              <p:cond delay="4000"/>
                            </p:stCondLst>
                            <p:childTnLst>
                              <p:par>
                                <p:cTn id="44" presetID="5" presetClass="entr" presetSubtype="1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Effect transition="in" filter="checkerboard(across)">
                                      <p:cBhvr>
                                        <p:cTn id="4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5" grpId="0"/>
      <p:bldP spid="3" grpId="0"/>
      <p:bldP spid="4" grpId="0"/>
      <p:bldP spid="10" grpId="0"/>
      <p:bldP spid="9"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e7abddab25d46ec9ead6524f2bd0c3e7"/>
          <p:cNvPicPr>
            <a:picLocks noChangeAspect="1"/>
          </p:cNvPicPr>
          <p:nvPr/>
        </p:nvPicPr>
        <p:blipFill>
          <a:blip r:embed="rId2"/>
          <a:stretch>
            <a:fillRect/>
          </a:stretch>
        </p:blipFill>
        <p:spPr>
          <a:xfrm>
            <a:off x="899160" y="1243965"/>
            <a:ext cx="4010660" cy="4832985"/>
          </a:xfrm>
          <a:prstGeom prst="rect">
            <a:avLst/>
          </a:prstGeom>
        </p:spPr>
      </p:pic>
      <p:grpSp>
        <p:nvGrpSpPr>
          <p:cNvPr id="7" name="组合 6"/>
          <p:cNvGrpSpPr/>
          <p:nvPr/>
        </p:nvGrpSpPr>
        <p:grpSpPr>
          <a:xfrm>
            <a:off x="4566921" y="2191420"/>
            <a:ext cx="5828665" cy="1883794"/>
            <a:chOff x="3511589" y="1758376"/>
            <a:chExt cx="5828373" cy="1282462"/>
          </a:xfrm>
        </p:grpSpPr>
        <p:sp>
          <p:nvSpPr>
            <p:cNvPr id="9" name="矩形: 圆角 28"/>
            <p:cNvSpPr/>
            <p:nvPr/>
          </p:nvSpPr>
          <p:spPr bwMode="auto">
            <a:xfrm>
              <a:off x="3511589" y="2488546"/>
              <a:ext cx="5828373" cy="540000"/>
            </a:xfrm>
            <a:prstGeom prst="roundRect">
              <a:avLst>
                <a:gd name="adj" fmla="val 5467"/>
              </a:avLst>
            </a:prstGeom>
            <a:solidFill>
              <a:schemeClr val="accent2">
                <a:lumMod val="75000"/>
              </a:schemeClr>
            </a:solidFill>
            <a:ln w="9525" cap="flat">
              <a:solidFill>
                <a:srgbClr val="FFFFFF"/>
              </a:solid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sz="1800" b="1"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ea"/>
              </a:endParaRPr>
            </a:p>
          </p:txBody>
        </p:sp>
        <p:sp>
          <p:nvSpPr>
            <p:cNvPr id="10" name="矩形: 圆角 29"/>
            <p:cNvSpPr/>
            <p:nvPr/>
          </p:nvSpPr>
          <p:spPr bwMode="auto">
            <a:xfrm>
              <a:off x="5971580" y="1758376"/>
              <a:ext cx="540000" cy="540000"/>
            </a:xfrm>
            <a:prstGeom prst="roundRect">
              <a:avLst>
                <a:gd name="adj" fmla="val 5467"/>
              </a:avLst>
            </a:prstGeom>
            <a:solidFill>
              <a:schemeClr val="accent2">
                <a:lumMod val="75000"/>
              </a:schemeClr>
            </a:solidFill>
            <a:ln w="9525" cap="flat">
              <a:solidFill>
                <a:srgbClr val="FFFFFF"/>
              </a:solid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sz="1800" b="1"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ea"/>
              </a:endParaRPr>
            </a:p>
          </p:txBody>
        </p:sp>
        <p:sp>
          <p:nvSpPr>
            <p:cNvPr id="11" name="TextBox 47"/>
            <p:cNvSpPr txBox="1"/>
            <p:nvPr/>
          </p:nvSpPr>
          <p:spPr>
            <a:xfrm>
              <a:off x="3979988" y="2475822"/>
              <a:ext cx="4890870" cy="565016"/>
            </a:xfrm>
            <a:prstGeom prst="rect">
              <a:avLst/>
            </a:prstGeom>
            <a:noFill/>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defPPr>
                <a:defRPr lang="zh-CN"/>
              </a:defPPr>
              <a:lvl1pPr>
                <a:defRPr sz="3200" b="1">
                  <a:solidFill>
                    <a:schemeClr val="accent1"/>
                  </a:solidFill>
                  <a:latin typeface="微软雅黑" panose="020B0503020204020204" pitchFamily="34" charset="-122"/>
                  <a:ea typeface="微软雅黑" panose="020B0503020204020204" pitchFamily="34" charset="-122"/>
                </a:defRPr>
              </a:lvl1pPr>
            </a:lstStyle>
            <a:p>
              <a:pPr algn="ctr"/>
              <a:r>
                <a:rPr lang="zh-CN" altLang="en-US" sz="4800">
                  <a:solidFill>
                    <a:schemeClr val="bg1"/>
                  </a:solidFill>
                  <a:sym typeface="+mn-ea"/>
                </a:rPr>
                <a:t>班会主题互动</a:t>
              </a:r>
              <a:endParaRPr lang="zh-CN" altLang="en-US" sz="4800" dirty="0" smtClean="0">
                <a:solidFill>
                  <a:schemeClr val="bg1"/>
                </a:solidFill>
                <a:cs typeface="+mn-ea"/>
                <a:sym typeface="+mn-ea"/>
              </a:endParaRPr>
            </a:p>
          </p:txBody>
        </p:sp>
        <p:sp>
          <p:nvSpPr>
            <p:cNvPr id="12" name="TextBox 58"/>
            <p:cNvSpPr txBox="1"/>
            <p:nvPr/>
          </p:nvSpPr>
          <p:spPr>
            <a:xfrm>
              <a:off x="6077190" y="1829681"/>
              <a:ext cx="433705" cy="397283"/>
            </a:xfrm>
            <a:prstGeom prst="rect">
              <a:avLst/>
            </a:prstGeom>
            <a:noFill/>
          </p:spPr>
          <p:txBody>
            <a:bodyPr wrap="square" rtlCol="0">
              <a:spAutoFit/>
            </a:bodyPr>
            <a:lstStyle/>
            <a:p>
              <a:pPr algn="ctr" eaLnBrk="0" fontAlgn="base" hangingPunct="0">
                <a:spcBef>
                  <a:spcPct val="0"/>
                </a:spcBef>
                <a:spcAft>
                  <a:spcPct val="0"/>
                </a:spcAft>
              </a:pPr>
              <a:r>
                <a:rPr lang="en-US" altLang="zh-CN" sz="3200" b="1" dirty="0">
                  <a:solidFill>
                    <a:schemeClr val="bg1"/>
                  </a:solidFill>
                  <a:latin typeface="微软雅黑" panose="020B0503020204020204" pitchFamily="34" charset="-122"/>
                  <a:ea typeface="微软雅黑" panose="020B0503020204020204" pitchFamily="34" charset="-122"/>
                  <a:cs typeface="+mn-ea"/>
                  <a:sym typeface="+mn-lt"/>
                </a:rPr>
                <a:t>3</a:t>
              </a:r>
            </a:p>
          </p:txBody>
        </p:sp>
      </p:grpSp>
    </p:spTree>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47"/>
          <p:cNvSpPr txBox="1"/>
          <p:nvPr/>
        </p:nvSpPr>
        <p:spPr>
          <a:xfrm>
            <a:off x="3499278" y="453174"/>
            <a:ext cx="4891115" cy="460375"/>
          </a:xfrm>
          <a:prstGeom prst="rect">
            <a:avLst/>
          </a:prstGeom>
          <a:noFill/>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defPPr>
              <a:defRPr lang="zh-CN"/>
            </a:defPPr>
            <a:lvl1pPr>
              <a:defRPr sz="3200" b="1">
                <a:solidFill>
                  <a:schemeClr val="accent1"/>
                </a:solidFill>
                <a:latin typeface="微软雅黑" panose="020B0503020204020204" pitchFamily="34" charset="-122"/>
                <a:ea typeface="微软雅黑" panose="020B0503020204020204" pitchFamily="34" charset="-122"/>
              </a:defRPr>
            </a:lvl1pPr>
          </a:lstStyle>
          <a:p>
            <a:pPr algn="ctr"/>
            <a:r>
              <a:rPr lang="zh-CN" altLang="en-US" sz="2400">
                <a:solidFill>
                  <a:srgbClr val="C55A11"/>
                </a:solidFill>
                <a:sym typeface="+mn-ea"/>
              </a:rPr>
              <a:t>班会主题互动</a:t>
            </a:r>
            <a:endParaRPr lang="zh-CN" altLang="en-US" sz="2400" dirty="0" smtClean="0">
              <a:solidFill>
                <a:srgbClr val="C55A11"/>
              </a:solidFill>
              <a:cs typeface="+mn-ea"/>
              <a:sym typeface="+mn-ea"/>
            </a:endParaRPr>
          </a:p>
        </p:txBody>
      </p:sp>
      <p:sp>
        <p:nvSpPr>
          <p:cNvPr id="46" name="文本框 45"/>
          <p:cNvSpPr txBox="1"/>
          <p:nvPr/>
        </p:nvSpPr>
        <p:spPr>
          <a:xfrm>
            <a:off x="5476909" y="3577207"/>
            <a:ext cx="416526" cy="1384995"/>
          </a:xfrm>
          <a:prstGeom prst="rect">
            <a:avLst/>
          </a:prstGeom>
          <a:noFill/>
          <a:effectLst>
            <a:innerShdw blurRad="114300">
              <a:prstClr val="black"/>
            </a:innerShdw>
          </a:effectLst>
        </p:spPr>
        <p:txBody>
          <a:bodyPr wrap="square" rtlCol="0">
            <a:spAutoFit/>
          </a:bodyPr>
          <a:lstStyle/>
          <a:p>
            <a:r>
              <a:rPr lang="en-US" altLang="zh-CN" sz="6600" b="1" dirty="0" smtClean="0">
                <a:ea typeface="微软雅黑" panose="020B0503020204020204" pitchFamily="34" charset="-122"/>
                <a:sym typeface="Arial" panose="020B0604020202020204" pitchFamily="34" charset="0"/>
              </a:rPr>
              <a:t>“</a:t>
            </a:r>
            <a:endParaRPr lang="en-US" altLang="zh-CN" sz="5400" dirty="0" smtClean="0">
              <a:ea typeface="华文细黑" panose="02010600040101010101" pitchFamily="2" charset="-122"/>
              <a:cs typeface="+mn-ea"/>
              <a:sym typeface="+mn-lt"/>
            </a:endParaRPr>
          </a:p>
          <a:p>
            <a:endParaRPr lang="en-US" altLang="zh-CN" dirty="0">
              <a:ea typeface="华文细黑" panose="02010600040101010101" pitchFamily="2" charset="-122"/>
              <a:cs typeface="+mn-ea"/>
              <a:sym typeface="+mn-lt"/>
            </a:endParaRPr>
          </a:p>
        </p:txBody>
      </p:sp>
      <p:sp>
        <p:nvSpPr>
          <p:cNvPr id="71" name="矩形 70"/>
          <p:cNvSpPr/>
          <p:nvPr/>
        </p:nvSpPr>
        <p:spPr>
          <a:xfrm>
            <a:off x="7419972" y="4189374"/>
            <a:ext cx="2492990" cy="417358"/>
          </a:xfrm>
          <a:prstGeom prst="rect">
            <a:avLst/>
          </a:prstGeom>
        </p:spPr>
        <p:txBody>
          <a:bodyPr wrap="none">
            <a:spAutoFit/>
          </a:bodyPr>
          <a:lstStyle/>
          <a:p>
            <a:pPr>
              <a:lnSpc>
                <a:spcPct val="130000"/>
              </a:lnSpc>
            </a:pPr>
            <a:r>
              <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rPr>
              <a:t>点击此处添加文本信息</a:t>
            </a:r>
          </a:p>
        </p:txBody>
      </p:sp>
      <p:sp>
        <p:nvSpPr>
          <p:cNvPr id="81" name="文本框 80"/>
          <p:cNvSpPr txBox="1"/>
          <p:nvPr/>
        </p:nvSpPr>
        <p:spPr>
          <a:xfrm>
            <a:off x="6207919" y="4606567"/>
            <a:ext cx="5405717" cy="1291590"/>
          </a:xfrm>
          <a:prstGeom prst="rect">
            <a:avLst/>
          </a:prstGeom>
          <a:noFill/>
        </p:spPr>
        <p:txBody>
          <a:bodyPr wrap="square" rtlCol="0">
            <a:spAutoFit/>
          </a:bodyPr>
          <a:lstStyle/>
          <a:p>
            <a:pPr>
              <a:lnSpc>
                <a:spcPct val="130000"/>
              </a:lnSpc>
              <a:spcBef>
                <a:spcPct val="0"/>
              </a:spcBef>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此处填写内容此处填写内容此处填写内容</a:t>
            </a:r>
          </a:p>
          <a:p>
            <a:pPr>
              <a:lnSpc>
                <a:spcPct val="130000"/>
              </a:lnSpc>
              <a:spcBef>
                <a:spcPct val="0"/>
              </a:spcBef>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此处填写内容此处填写内容此处填写内容</a:t>
            </a:r>
          </a:p>
          <a:p>
            <a:pPr>
              <a:lnSpc>
                <a:spcPct val="130000"/>
              </a:lnSpc>
              <a:spcBef>
                <a:spcPct val="0"/>
              </a:spcBef>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此处填写内容此处填写内容此处填写内容</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47" name="文本框 46"/>
          <p:cNvSpPr txBox="1"/>
          <p:nvPr/>
        </p:nvSpPr>
        <p:spPr>
          <a:xfrm rot="10800000">
            <a:off x="10882664" y="4962142"/>
            <a:ext cx="416526" cy="1383665"/>
          </a:xfrm>
          <a:prstGeom prst="rect">
            <a:avLst/>
          </a:prstGeom>
          <a:noFill/>
          <a:effectLst>
            <a:innerShdw blurRad="114300">
              <a:prstClr val="black"/>
            </a:innerShdw>
          </a:effectLst>
        </p:spPr>
        <p:txBody>
          <a:bodyPr wrap="square" rtlCol="0">
            <a:spAutoFit/>
          </a:bodyPr>
          <a:lstStyle/>
          <a:p>
            <a:r>
              <a:rPr lang="en-US" altLang="zh-CN" sz="6600" b="1" dirty="0" smtClean="0">
                <a:ea typeface="微软雅黑" panose="020B0503020204020204" pitchFamily="34" charset="-122"/>
                <a:sym typeface="Arial" panose="020B0604020202020204" pitchFamily="34" charset="0"/>
              </a:rPr>
              <a:t>“</a:t>
            </a:r>
            <a:endParaRPr lang="en-US" altLang="zh-CN" sz="5400" dirty="0" smtClean="0">
              <a:ea typeface="华文细黑" panose="02010600040101010101" pitchFamily="2" charset="-122"/>
              <a:cs typeface="+mn-ea"/>
              <a:sym typeface="+mn-lt"/>
            </a:endParaRPr>
          </a:p>
          <a:p>
            <a:endParaRPr lang="en-US" altLang="zh-CN" dirty="0">
              <a:ea typeface="华文细黑" panose="02010600040101010101" pitchFamily="2" charset="-122"/>
              <a:cs typeface="+mn-ea"/>
              <a:sym typeface="+mn-lt"/>
            </a:endParaRPr>
          </a:p>
        </p:txBody>
      </p:sp>
      <p:sp>
        <p:nvSpPr>
          <p:cNvPr id="5" name="饼状-4"/>
          <p:cNvSpPr/>
          <p:nvPr>
            <p:custDataLst>
              <p:tags r:id="rId1"/>
            </p:custDataLst>
          </p:nvPr>
        </p:nvSpPr>
        <p:spPr>
          <a:xfrm>
            <a:off x="2483023" y="2315526"/>
            <a:ext cx="1872208" cy="1872208"/>
          </a:xfrm>
          <a:prstGeom prst="pie">
            <a:avLst>
              <a:gd name="adj1" fmla="val 0"/>
              <a:gd name="adj2" fmla="val 5433853"/>
            </a:avLst>
          </a:prstGeom>
          <a:solidFill>
            <a:srgbClr val="991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a typeface="微软雅黑" panose="020B0503020204020204" pitchFamily="34" charset="-122"/>
            </a:endParaRPr>
          </a:p>
        </p:txBody>
      </p:sp>
      <p:sp>
        <p:nvSpPr>
          <p:cNvPr id="7" name="饼状-3"/>
          <p:cNvSpPr/>
          <p:nvPr>
            <p:custDataLst>
              <p:tags r:id="rId2"/>
            </p:custDataLst>
          </p:nvPr>
        </p:nvSpPr>
        <p:spPr>
          <a:xfrm flipH="1">
            <a:off x="1833613" y="1736854"/>
            <a:ext cx="3029484" cy="3029484"/>
          </a:xfrm>
          <a:prstGeom prst="pie">
            <a:avLst>
              <a:gd name="adj1" fmla="val 0"/>
              <a:gd name="adj2" fmla="val 5433853"/>
            </a:avLst>
          </a:prstGeom>
          <a:solidFill>
            <a:srgbClr val="991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a typeface="微软雅黑" panose="020B0503020204020204" pitchFamily="34" charset="-122"/>
            </a:endParaRPr>
          </a:p>
        </p:txBody>
      </p:sp>
      <p:sp>
        <p:nvSpPr>
          <p:cNvPr id="8" name="饼状-2"/>
          <p:cNvSpPr/>
          <p:nvPr>
            <p:custDataLst>
              <p:tags r:id="rId3"/>
            </p:custDataLst>
          </p:nvPr>
        </p:nvSpPr>
        <p:spPr>
          <a:xfrm flipV="1">
            <a:off x="2194381" y="1957754"/>
            <a:ext cx="2448882" cy="2448882"/>
          </a:xfrm>
          <a:prstGeom prst="pie">
            <a:avLst>
              <a:gd name="adj1" fmla="val 0"/>
              <a:gd name="adj2" fmla="val 5433853"/>
            </a:avLst>
          </a:prstGeom>
          <a:solidFill>
            <a:srgbClr val="991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a typeface="微软雅黑" panose="020B0503020204020204" pitchFamily="34" charset="-122"/>
            </a:endParaRPr>
          </a:p>
        </p:txBody>
      </p:sp>
      <p:sp>
        <p:nvSpPr>
          <p:cNvPr id="2" name="饼状-1"/>
          <p:cNvSpPr/>
          <p:nvPr>
            <p:custDataLst>
              <p:tags r:id="rId4"/>
            </p:custDataLst>
          </p:nvPr>
        </p:nvSpPr>
        <p:spPr>
          <a:xfrm flipH="1" flipV="1">
            <a:off x="1332687" y="1168127"/>
            <a:ext cx="4032448" cy="4032448"/>
          </a:xfrm>
          <a:prstGeom prst="pie">
            <a:avLst>
              <a:gd name="adj1" fmla="val 0"/>
              <a:gd name="adj2" fmla="val 5433853"/>
            </a:avLst>
          </a:prstGeom>
          <a:solidFill>
            <a:srgbClr val="C00000"/>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zh-CN" altLang="en-US">
              <a:solidFill>
                <a:schemeClr val="tx1"/>
              </a:solidFill>
              <a:ea typeface="微软雅黑" panose="020B0503020204020204" pitchFamily="34" charset="-122"/>
            </a:endParaRPr>
          </a:p>
        </p:txBody>
      </p:sp>
      <p:sp>
        <p:nvSpPr>
          <p:cNvPr id="12" name="文本框-4"/>
          <p:cNvSpPr txBox="1"/>
          <p:nvPr>
            <p:custDataLst>
              <p:tags r:id="rId5"/>
            </p:custDataLst>
          </p:nvPr>
        </p:nvSpPr>
        <p:spPr>
          <a:xfrm>
            <a:off x="3512056" y="3392041"/>
            <a:ext cx="732790" cy="417830"/>
          </a:xfrm>
          <a:prstGeom prst="rect">
            <a:avLst/>
          </a:prstGeom>
          <a:noFill/>
        </p:spPr>
        <p:txBody>
          <a:bodyPr wrap="none" rtlCol="0">
            <a:spAutoFit/>
          </a:bodyPr>
          <a:lstStyle/>
          <a:p>
            <a:r>
              <a:rPr lang="en-US" altLang="zh-CN" sz="2000" b="1" dirty="0" smtClean="0">
                <a:solidFill>
                  <a:schemeClr val="bg1"/>
                </a:solidFill>
                <a:latin typeface="微软雅黑" panose="020B0503020204020204" pitchFamily="34" charset="-122"/>
                <a:ea typeface="微软雅黑" panose="020B0503020204020204" pitchFamily="34" charset="-122"/>
              </a:rPr>
              <a:t>12%</a:t>
            </a:r>
          </a:p>
        </p:txBody>
      </p:sp>
      <p:sp>
        <p:nvSpPr>
          <p:cNvPr id="13" name="文本框-3"/>
          <p:cNvSpPr txBox="1"/>
          <p:nvPr>
            <p:custDataLst>
              <p:tags r:id="rId6"/>
            </p:custDataLst>
          </p:nvPr>
        </p:nvSpPr>
        <p:spPr>
          <a:xfrm>
            <a:off x="3512056" y="2466768"/>
            <a:ext cx="842645" cy="483235"/>
          </a:xfrm>
          <a:prstGeom prst="rect">
            <a:avLst/>
          </a:prstGeom>
          <a:noFill/>
        </p:spPr>
        <p:txBody>
          <a:bodyPr wrap="none" rtlCol="0">
            <a:spAutoFit/>
          </a:bodyPr>
          <a:lstStyle/>
          <a:p>
            <a:r>
              <a:rPr lang="en-US" altLang="zh-CN" sz="2400" b="1" dirty="0" smtClean="0">
                <a:solidFill>
                  <a:schemeClr val="bg1"/>
                </a:solidFill>
                <a:latin typeface="微软雅黑" panose="020B0503020204020204" pitchFamily="34" charset="-122"/>
                <a:ea typeface="微软雅黑" panose="020B0503020204020204" pitchFamily="34" charset="-122"/>
              </a:rPr>
              <a:t>18%</a:t>
            </a:r>
          </a:p>
        </p:txBody>
      </p:sp>
      <p:sp>
        <p:nvSpPr>
          <p:cNvPr id="14" name="文本框-2"/>
          <p:cNvSpPr txBox="1"/>
          <p:nvPr>
            <p:custDataLst>
              <p:tags r:id="rId7"/>
            </p:custDataLst>
          </p:nvPr>
        </p:nvSpPr>
        <p:spPr>
          <a:xfrm>
            <a:off x="2011396" y="2303653"/>
            <a:ext cx="1184940" cy="646331"/>
          </a:xfrm>
          <a:prstGeom prst="rect">
            <a:avLst/>
          </a:prstGeom>
          <a:noFill/>
        </p:spPr>
        <p:txBody>
          <a:bodyPr wrap="none" rtlCol="0">
            <a:spAutoFit/>
          </a:bodyPr>
          <a:lstStyle/>
          <a:p>
            <a:r>
              <a:rPr lang="en-US" altLang="zh-CN" sz="3600" b="1" dirty="0" smtClean="0">
                <a:solidFill>
                  <a:schemeClr val="bg1"/>
                </a:solidFill>
                <a:latin typeface="微软雅黑" panose="020B0503020204020204" pitchFamily="34" charset="-122"/>
                <a:ea typeface="微软雅黑" panose="020B0503020204020204" pitchFamily="34" charset="-122"/>
              </a:rPr>
              <a:t>45%</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sp>
        <p:nvSpPr>
          <p:cNvPr id="17" name="文本框-1"/>
          <p:cNvSpPr txBox="1"/>
          <p:nvPr>
            <p:custDataLst>
              <p:tags r:id="rId8"/>
            </p:custDataLst>
          </p:nvPr>
        </p:nvSpPr>
        <p:spPr>
          <a:xfrm>
            <a:off x="2194690" y="3392432"/>
            <a:ext cx="1062990" cy="613410"/>
          </a:xfrm>
          <a:prstGeom prst="rect">
            <a:avLst/>
          </a:prstGeom>
          <a:noFill/>
        </p:spPr>
        <p:txBody>
          <a:bodyPr wrap="none" rtlCol="0">
            <a:spAutoFit/>
          </a:bodyPr>
          <a:lstStyle/>
          <a:p>
            <a:r>
              <a:rPr lang="en-US" altLang="zh-CN" sz="3200" b="1" dirty="0" smtClean="0">
                <a:solidFill>
                  <a:schemeClr val="bg1"/>
                </a:solidFill>
                <a:latin typeface="微软雅黑" panose="020B0503020204020204" pitchFamily="34" charset="-122"/>
                <a:ea typeface="微软雅黑" panose="020B0503020204020204" pitchFamily="34" charset="-122"/>
              </a:rPr>
              <a:t>40%</a:t>
            </a:r>
          </a:p>
        </p:txBody>
      </p:sp>
      <p:sp>
        <p:nvSpPr>
          <p:cNvPr id="18" name="弧形 17"/>
          <p:cNvSpPr/>
          <p:nvPr/>
        </p:nvSpPr>
        <p:spPr>
          <a:xfrm>
            <a:off x="2177188" y="1865846"/>
            <a:ext cx="2520000" cy="2520000"/>
          </a:xfrm>
          <a:prstGeom prst="arc">
            <a:avLst>
              <a:gd name="adj1" fmla="val 17226740"/>
              <a:gd name="adj2" fmla="val 32712"/>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ea typeface="微软雅黑" panose="020B0503020204020204" pitchFamily="34" charset="-122"/>
            </a:endParaRPr>
          </a:p>
        </p:txBody>
      </p:sp>
      <p:sp>
        <p:nvSpPr>
          <p:cNvPr id="22" name="弧形 21"/>
          <p:cNvSpPr/>
          <p:nvPr/>
        </p:nvSpPr>
        <p:spPr>
          <a:xfrm>
            <a:off x="2475429" y="2303570"/>
            <a:ext cx="1980000" cy="1980000"/>
          </a:xfrm>
          <a:prstGeom prst="arc">
            <a:avLst>
              <a:gd name="adj1" fmla="val 784456"/>
              <a:gd name="adj2" fmla="val 4843154"/>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ea typeface="微软雅黑" panose="020B0503020204020204" pitchFamily="34" charset="-122"/>
            </a:endParaRPr>
          </a:p>
        </p:txBody>
      </p:sp>
      <p:sp>
        <p:nvSpPr>
          <p:cNvPr id="25" name="弧形 24"/>
          <p:cNvSpPr/>
          <p:nvPr/>
        </p:nvSpPr>
        <p:spPr>
          <a:xfrm>
            <a:off x="1711979" y="1769831"/>
            <a:ext cx="3060000" cy="3060000"/>
          </a:xfrm>
          <a:prstGeom prst="arc">
            <a:avLst>
              <a:gd name="adj1" fmla="val 6281952"/>
              <a:gd name="adj2" fmla="val 10565833"/>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ea typeface="微软雅黑" panose="020B0503020204020204" pitchFamily="34" charset="-122"/>
            </a:endParaRPr>
          </a:p>
        </p:txBody>
      </p:sp>
      <p:pic>
        <p:nvPicPr>
          <p:cNvPr id="3" name="图片 2"/>
          <p:cNvPicPr>
            <a:picLocks noChangeAspect="1"/>
          </p:cNvPicPr>
          <p:nvPr/>
        </p:nvPicPr>
        <p:blipFill>
          <a:blip r:embed="rId10" cstate="screen"/>
          <a:srcRect t="12728" b="7508"/>
          <a:stretch>
            <a:fillRect/>
          </a:stretch>
        </p:blipFill>
        <p:spPr>
          <a:xfrm>
            <a:off x="6207760" y="981710"/>
            <a:ext cx="4020820" cy="3207385"/>
          </a:xfrm>
          <a:prstGeom prst="rect">
            <a:avLst/>
          </a:prstGeom>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1000"/>
                                        <p:tgtEl>
                                          <p:spTgt spid="71"/>
                                        </p:tgtEl>
                                      </p:cBhvr>
                                    </p:animEffect>
                                    <p:anim calcmode="lin" valueType="num">
                                      <p:cBhvr>
                                        <p:cTn id="8" dur="1000" fill="hold"/>
                                        <p:tgtEl>
                                          <p:spTgt spid="71"/>
                                        </p:tgtEl>
                                        <p:attrNameLst>
                                          <p:attrName>ppt_x</p:attrName>
                                        </p:attrNameLst>
                                      </p:cBhvr>
                                      <p:tavLst>
                                        <p:tav tm="0">
                                          <p:val>
                                            <p:strVal val="#ppt_x"/>
                                          </p:val>
                                        </p:tav>
                                        <p:tav tm="100000">
                                          <p:val>
                                            <p:strVal val="#ppt_x"/>
                                          </p:val>
                                        </p:tav>
                                      </p:tavLst>
                                    </p:anim>
                                    <p:anim calcmode="lin" valueType="num">
                                      <p:cBhvr>
                                        <p:cTn id="9" dur="1000" fill="hold"/>
                                        <p:tgtEl>
                                          <p:spTgt spid="7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1"/>
                                        </p:tgtEl>
                                        <p:attrNameLst>
                                          <p:attrName>style.visibility</p:attrName>
                                        </p:attrNameLst>
                                      </p:cBhvr>
                                      <p:to>
                                        <p:strVal val="visible"/>
                                      </p:to>
                                    </p:set>
                                    <p:animEffect transition="in" filter="fade">
                                      <p:cBhvr>
                                        <p:cTn id="12" dur="1000"/>
                                        <p:tgtEl>
                                          <p:spTgt spid="81"/>
                                        </p:tgtEl>
                                      </p:cBhvr>
                                    </p:animEffect>
                                    <p:anim calcmode="lin" valueType="num">
                                      <p:cBhvr>
                                        <p:cTn id="13" dur="1000" fill="hold"/>
                                        <p:tgtEl>
                                          <p:spTgt spid="81"/>
                                        </p:tgtEl>
                                        <p:attrNameLst>
                                          <p:attrName>ppt_x</p:attrName>
                                        </p:attrNameLst>
                                      </p:cBhvr>
                                      <p:tavLst>
                                        <p:tav tm="0">
                                          <p:val>
                                            <p:strVal val="#ppt_x"/>
                                          </p:val>
                                        </p:tav>
                                        <p:tav tm="100000">
                                          <p:val>
                                            <p:strVal val="#ppt_x"/>
                                          </p:val>
                                        </p:tav>
                                      </p:tavLst>
                                    </p:anim>
                                    <p:anim calcmode="lin" valueType="num">
                                      <p:cBhvr>
                                        <p:cTn id="14" dur="1000" fill="hold"/>
                                        <p:tgtEl>
                                          <p:spTgt spid="81"/>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8" presetClass="entr" presetSubtype="9" fill="hold" grpId="1" nodeType="afterEffect">
                                  <p:stCondLst>
                                    <p:cond delay="0"/>
                                  </p:stCondLst>
                                  <p:iterate type="lt">
                                    <p:tmPct val="0"/>
                                  </p:iterate>
                                  <p:childTnLst>
                                    <p:set>
                                      <p:cBhvr>
                                        <p:cTn id="17" dur="1" fill="hold">
                                          <p:stCondLst>
                                            <p:cond delay="0"/>
                                          </p:stCondLst>
                                        </p:cTn>
                                        <p:tgtEl>
                                          <p:spTgt spid="2"/>
                                        </p:tgtEl>
                                        <p:attrNameLst>
                                          <p:attrName>style.visibility</p:attrName>
                                        </p:attrNameLst>
                                      </p:cBhvr>
                                      <p:to>
                                        <p:strVal val="visible"/>
                                      </p:to>
                                    </p:set>
                                    <p:animEffect transition="in" filter="strips(upLeft)">
                                      <p:cBhvr>
                                        <p:cTn id="18" dur="500"/>
                                        <p:tgtEl>
                                          <p:spTgt spid="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par>
                          <p:cTn id="22" fill="hold">
                            <p:stCondLst>
                              <p:cond delay="500"/>
                            </p:stCondLst>
                            <p:childTnLst>
                              <p:par>
                                <p:cTn id="23" presetID="18" presetClass="entr" presetSubtype="3"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strips(upRight)">
                                      <p:cBhvr>
                                        <p:cTn id="25" dur="500"/>
                                        <p:tgtEl>
                                          <p:spTgt spid="8"/>
                                        </p:tgtEl>
                                      </p:cBhvr>
                                    </p:animEffect>
                                  </p:childTnLst>
                                </p:cTn>
                              </p:par>
                            </p:childTnLst>
                          </p:cTn>
                        </p:par>
                        <p:par>
                          <p:cTn id="26" fill="hold">
                            <p:stCondLst>
                              <p:cond delay="1000"/>
                            </p:stCondLst>
                            <p:childTnLst>
                              <p:par>
                                <p:cTn id="27" presetID="10" presetClass="entr" presetSubtype="0" fill="hold" grpId="1"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up)">
                                      <p:cBhvr>
                                        <p:cTn id="32" dur="500"/>
                                        <p:tgtEl>
                                          <p:spTgt spid="18"/>
                                        </p:tgtEl>
                                      </p:cBhvr>
                                    </p:animEffect>
                                  </p:childTnLst>
                                </p:cTn>
                              </p:par>
                            </p:childTnLst>
                          </p:cTn>
                        </p:par>
                        <p:par>
                          <p:cTn id="33" fill="hold">
                            <p:stCondLst>
                              <p:cond delay="1500"/>
                            </p:stCondLst>
                            <p:childTnLst>
                              <p:par>
                                <p:cTn id="34" presetID="18" presetClass="entr" presetSubtype="12"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strips(downLeft)">
                                      <p:cBhvr>
                                        <p:cTn id="36" dur="500"/>
                                        <p:tgtEl>
                                          <p:spTgt spid="7"/>
                                        </p:tgtEl>
                                      </p:cBhvr>
                                    </p:animEffect>
                                  </p:childTnLst>
                                </p:cTn>
                              </p:par>
                            </p:childTnLst>
                          </p:cTn>
                        </p:par>
                        <p:par>
                          <p:cTn id="37" fill="hold">
                            <p:stCondLst>
                              <p:cond delay="2000"/>
                            </p:stCondLst>
                            <p:childTnLst>
                              <p:par>
                                <p:cTn id="38" presetID="10" presetClass="entr" presetSubtype="0" fill="hold" grpId="1" nodeType="after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ipe(down)">
                                      <p:cBhvr>
                                        <p:cTn id="43" dur="500"/>
                                        <p:tgtEl>
                                          <p:spTgt spid="25"/>
                                        </p:tgtEl>
                                      </p:cBhvr>
                                    </p:animEffect>
                                  </p:childTnLst>
                                </p:cTn>
                              </p:par>
                            </p:childTnLst>
                          </p:cTn>
                        </p:par>
                        <p:par>
                          <p:cTn id="44" fill="hold">
                            <p:stCondLst>
                              <p:cond delay="2500"/>
                            </p:stCondLst>
                            <p:childTnLst>
                              <p:par>
                                <p:cTn id="45" presetID="18" presetClass="entr" presetSubtype="6" fill="hold" grpId="0" nodeType="after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strips(downRight)">
                                      <p:cBhvr>
                                        <p:cTn id="47" dur="500"/>
                                        <p:tgtEl>
                                          <p:spTgt spid="5"/>
                                        </p:tgtEl>
                                      </p:cBhvr>
                                    </p:animEffect>
                                  </p:childTnLst>
                                </p:cTn>
                              </p:par>
                            </p:childTnLst>
                          </p:cTn>
                        </p:par>
                        <p:par>
                          <p:cTn id="48" fill="hold">
                            <p:stCondLst>
                              <p:cond delay="3000"/>
                            </p:stCondLst>
                            <p:childTnLst>
                              <p:par>
                                <p:cTn id="49" presetID="22" presetClass="entr" presetSubtype="4"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wipe(down)">
                                      <p:cBhvr>
                                        <p:cTn id="51" dur="500"/>
                                        <p:tgtEl>
                                          <p:spTgt spid="22"/>
                                        </p:tgtEl>
                                      </p:cBhvr>
                                    </p:animEffect>
                                  </p:childTnLst>
                                </p:cTn>
                              </p:par>
                              <p:par>
                                <p:cTn id="52" presetID="10" presetClass="entr" presetSubtype="0" fill="hold" grpId="1"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500"/>
                                        <p:tgtEl>
                                          <p:spTgt spid="12"/>
                                        </p:tgtEl>
                                      </p:cBhvr>
                                    </p:animEffect>
                                  </p:childTnLst>
                                </p:cTn>
                              </p:par>
                            </p:childTnLst>
                          </p:cTn>
                        </p:par>
                        <p:par>
                          <p:cTn id="55" fill="hold">
                            <p:stCondLst>
                              <p:cond delay="3500"/>
                            </p:stCondLst>
                            <p:childTnLst>
                              <p:par>
                                <p:cTn id="56" presetID="55" presetClass="entr" presetSubtype="0" fill="hold" nodeType="afterEffect">
                                  <p:stCondLst>
                                    <p:cond delay="0"/>
                                  </p:stCondLst>
                                  <p:childTnLst>
                                    <p:set>
                                      <p:cBhvr>
                                        <p:cTn id="57" dur="1" fill="hold">
                                          <p:stCondLst>
                                            <p:cond delay="0"/>
                                          </p:stCondLst>
                                        </p:cTn>
                                        <p:tgtEl>
                                          <p:spTgt spid="3"/>
                                        </p:tgtEl>
                                        <p:attrNameLst>
                                          <p:attrName>style.visibility</p:attrName>
                                        </p:attrNameLst>
                                      </p:cBhvr>
                                      <p:to>
                                        <p:strVal val="visible"/>
                                      </p:to>
                                    </p:set>
                                    <p:anim calcmode="lin" valueType="num">
                                      <p:cBhvr>
                                        <p:cTn id="58" dur="1000" fill="hold"/>
                                        <p:tgtEl>
                                          <p:spTgt spid="3"/>
                                        </p:tgtEl>
                                        <p:attrNameLst>
                                          <p:attrName>ppt_w</p:attrName>
                                        </p:attrNameLst>
                                      </p:cBhvr>
                                      <p:tavLst>
                                        <p:tav tm="0">
                                          <p:val>
                                            <p:strVal val="#ppt_w*0.70"/>
                                          </p:val>
                                        </p:tav>
                                        <p:tav tm="100000">
                                          <p:val>
                                            <p:strVal val="#ppt_w"/>
                                          </p:val>
                                        </p:tav>
                                      </p:tavLst>
                                    </p:anim>
                                    <p:anim calcmode="lin" valueType="num">
                                      <p:cBhvr>
                                        <p:cTn id="59" dur="1000" fill="hold"/>
                                        <p:tgtEl>
                                          <p:spTgt spid="3"/>
                                        </p:tgtEl>
                                        <p:attrNameLst>
                                          <p:attrName>ppt_h</p:attrName>
                                        </p:attrNameLst>
                                      </p:cBhvr>
                                      <p:tavLst>
                                        <p:tav tm="0">
                                          <p:val>
                                            <p:strVal val="#ppt_h"/>
                                          </p:val>
                                        </p:tav>
                                        <p:tav tm="100000">
                                          <p:val>
                                            <p:strVal val="#ppt_h"/>
                                          </p:val>
                                        </p:tav>
                                      </p:tavLst>
                                    </p:anim>
                                    <p:animEffect transition="in" filter="fade">
                                      <p:cBhvr>
                                        <p:cTn id="6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1" grpId="0"/>
      <p:bldP spid="5" grpId="0" bldLvl="0" animBg="1" autoUpdateAnimBg="0"/>
      <p:bldP spid="7" grpId="0" bldLvl="0" animBg="1" autoUpdateAnimBg="0"/>
      <p:bldP spid="8" grpId="0" bldLvl="0" animBg="1" autoUpdateAnimBg="0"/>
      <p:bldP spid="2" grpId="1" bldLvl="0" animBg="1"/>
      <p:bldP spid="12" grpId="1"/>
      <p:bldP spid="13" grpId="1"/>
      <p:bldP spid="14" grpId="0"/>
      <p:bldP spid="17" grpId="1"/>
      <p:bldP spid="18" grpId="0" bldLvl="0" animBg="1"/>
      <p:bldP spid="22" grpId="0" bldLvl="0" animBg="1"/>
      <p:bldP spid="25"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47"/>
          <p:cNvSpPr txBox="1"/>
          <p:nvPr/>
        </p:nvSpPr>
        <p:spPr>
          <a:xfrm>
            <a:off x="3499278" y="453174"/>
            <a:ext cx="4891115" cy="460375"/>
          </a:xfrm>
          <a:prstGeom prst="rect">
            <a:avLst/>
          </a:prstGeom>
          <a:noFill/>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defPPr>
              <a:defRPr lang="zh-CN"/>
            </a:defPPr>
            <a:lvl1pPr>
              <a:defRPr sz="3200" b="1">
                <a:solidFill>
                  <a:schemeClr val="accent1"/>
                </a:solidFill>
                <a:latin typeface="微软雅黑" panose="020B0503020204020204" pitchFamily="34" charset="-122"/>
                <a:ea typeface="微软雅黑" panose="020B0503020204020204" pitchFamily="34" charset="-122"/>
              </a:defRPr>
            </a:lvl1pPr>
          </a:lstStyle>
          <a:p>
            <a:pPr algn="ctr"/>
            <a:r>
              <a:rPr lang="zh-CN" altLang="en-US" sz="2400">
                <a:solidFill>
                  <a:srgbClr val="C55A11"/>
                </a:solidFill>
                <a:sym typeface="+mn-ea"/>
              </a:rPr>
              <a:t>班会主题互动</a:t>
            </a:r>
            <a:endParaRPr lang="zh-CN" altLang="en-US" sz="2400" dirty="0" smtClean="0">
              <a:solidFill>
                <a:srgbClr val="C55A11"/>
              </a:solidFill>
              <a:cs typeface="+mn-ea"/>
              <a:sym typeface="+mn-ea"/>
            </a:endParaRPr>
          </a:p>
        </p:txBody>
      </p:sp>
      <p:grpSp>
        <p:nvGrpSpPr>
          <p:cNvPr id="4" name="组合 3"/>
          <p:cNvGrpSpPr/>
          <p:nvPr/>
        </p:nvGrpSpPr>
        <p:grpSpPr>
          <a:xfrm>
            <a:off x="3596521" y="1497479"/>
            <a:ext cx="4966154" cy="4442598"/>
            <a:chOff x="3576317" y="1789637"/>
            <a:chExt cx="4966154" cy="4442598"/>
          </a:xfrm>
          <a:solidFill>
            <a:srgbClr val="C00000"/>
          </a:solidFill>
        </p:grpSpPr>
        <p:sp>
          <p:nvSpPr>
            <p:cNvPr id="5" name="Freeform 10"/>
            <p:cNvSpPr/>
            <p:nvPr/>
          </p:nvSpPr>
          <p:spPr bwMode="auto">
            <a:xfrm>
              <a:off x="5392847" y="4294029"/>
              <a:ext cx="1529883" cy="1938206"/>
            </a:xfrm>
            <a:custGeom>
              <a:avLst/>
              <a:gdLst>
                <a:gd name="T0" fmla="*/ 369 w 889"/>
                <a:gd name="T1" fmla="*/ 1124 h 1124"/>
                <a:gd name="T2" fmla="*/ 713 w 889"/>
                <a:gd name="T3" fmla="*/ 1124 h 1124"/>
                <a:gd name="T4" fmla="*/ 676 w 889"/>
                <a:gd name="T5" fmla="*/ 705 h 1124"/>
                <a:gd name="T6" fmla="*/ 862 w 889"/>
                <a:gd name="T7" fmla="*/ 273 h 1124"/>
                <a:gd name="T8" fmla="*/ 853 w 889"/>
                <a:gd name="T9" fmla="*/ 202 h 1124"/>
                <a:gd name="T10" fmla="*/ 775 w 889"/>
                <a:gd name="T11" fmla="*/ 257 h 1124"/>
                <a:gd name="T12" fmla="*/ 612 w 889"/>
                <a:gd name="T13" fmla="*/ 387 h 1124"/>
                <a:gd name="T14" fmla="*/ 489 w 889"/>
                <a:gd name="T15" fmla="*/ 141 h 1124"/>
                <a:gd name="T16" fmla="*/ 417 w 889"/>
                <a:gd name="T17" fmla="*/ 5 h 1124"/>
                <a:gd name="T18" fmla="*/ 404 w 889"/>
                <a:gd name="T19" fmla="*/ 155 h 1124"/>
                <a:gd name="T20" fmla="*/ 405 w 889"/>
                <a:gd name="T21" fmla="*/ 327 h 1124"/>
                <a:gd name="T22" fmla="*/ 275 w 889"/>
                <a:gd name="T23" fmla="*/ 196 h 1124"/>
                <a:gd name="T24" fmla="*/ 154 w 889"/>
                <a:gd name="T25" fmla="*/ 49 h 1124"/>
                <a:gd name="T26" fmla="*/ 207 w 889"/>
                <a:gd name="T27" fmla="*/ 218 h 1124"/>
                <a:gd name="T28" fmla="*/ 281 w 889"/>
                <a:gd name="T29" fmla="*/ 387 h 1124"/>
                <a:gd name="T30" fmla="*/ 155 w 889"/>
                <a:gd name="T31" fmla="*/ 273 h 1124"/>
                <a:gd name="T32" fmla="*/ 28 w 889"/>
                <a:gd name="T33" fmla="*/ 187 h 1124"/>
                <a:gd name="T34" fmla="*/ 113 w 889"/>
                <a:gd name="T35" fmla="*/ 350 h 1124"/>
                <a:gd name="T36" fmla="*/ 234 w 889"/>
                <a:gd name="T37" fmla="*/ 489 h 1124"/>
                <a:gd name="T38" fmla="*/ 107 w 889"/>
                <a:gd name="T39" fmla="*/ 421 h 1124"/>
                <a:gd name="T40" fmla="*/ 29 w 889"/>
                <a:gd name="T41" fmla="*/ 413 h 1124"/>
                <a:gd name="T42" fmla="*/ 173 w 889"/>
                <a:gd name="T43" fmla="*/ 550 h 1124"/>
                <a:gd name="T44" fmla="*/ 397 w 889"/>
                <a:gd name="T45" fmla="*/ 850 h 1124"/>
                <a:gd name="T46" fmla="*/ 369 w 889"/>
                <a:gd name="T47" fmla="*/ 1124 h 1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89" h="1124">
                  <a:moveTo>
                    <a:pt x="369" y="1124"/>
                  </a:moveTo>
                  <a:cubicBezTo>
                    <a:pt x="713" y="1124"/>
                    <a:pt x="713" y="1124"/>
                    <a:pt x="713" y="1124"/>
                  </a:cubicBezTo>
                  <a:cubicBezTo>
                    <a:pt x="713" y="1124"/>
                    <a:pt x="608" y="991"/>
                    <a:pt x="676" y="705"/>
                  </a:cubicBezTo>
                  <a:cubicBezTo>
                    <a:pt x="744" y="420"/>
                    <a:pt x="845" y="300"/>
                    <a:pt x="862" y="273"/>
                  </a:cubicBezTo>
                  <a:cubicBezTo>
                    <a:pt x="880" y="247"/>
                    <a:pt x="889" y="215"/>
                    <a:pt x="853" y="202"/>
                  </a:cubicBezTo>
                  <a:cubicBezTo>
                    <a:pt x="824" y="191"/>
                    <a:pt x="784" y="242"/>
                    <a:pt x="775" y="257"/>
                  </a:cubicBezTo>
                  <a:cubicBezTo>
                    <a:pt x="766" y="272"/>
                    <a:pt x="693" y="394"/>
                    <a:pt x="612" y="387"/>
                  </a:cubicBezTo>
                  <a:cubicBezTo>
                    <a:pt x="531" y="380"/>
                    <a:pt x="510" y="225"/>
                    <a:pt x="489" y="141"/>
                  </a:cubicBezTo>
                  <a:cubicBezTo>
                    <a:pt x="468" y="57"/>
                    <a:pt x="454" y="0"/>
                    <a:pt x="417" y="5"/>
                  </a:cubicBezTo>
                  <a:cubicBezTo>
                    <a:pt x="383" y="10"/>
                    <a:pt x="401" y="127"/>
                    <a:pt x="404" y="155"/>
                  </a:cubicBezTo>
                  <a:cubicBezTo>
                    <a:pt x="407" y="183"/>
                    <a:pt x="438" y="315"/>
                    <a:pt x="405" y="327"/>
                  </a:cubicBezTo>
                  <a:cubicBezTo>
                    <a:pt x="372" y="339"/>
                    <a:pt x="306" y="258"/>
                    <a:pt x="275" y="196"/>
                  </a:cubicBezTo>
                  <a:cubicBezTo>
                    <a:pt x="244" y="134"/>
                    <a:pt x="204" y="27"/>
                    <a:pt x="154" y="49"/>
                  </a:cubicBezTo>
                  <a:cubicBezTo>
                    <a:pt x="113" y="68"/>
                    <a:pt x="193" y="189"/>
                    <a:pt x="207" y="218"/>
                  </a:cubicBezTo>
                  <a:cubicBezTo>
                    <a:pt x="221" y="247"/>
                    <a:pt x="293" y="374"/>
                    <a:pt x="281" y="387"/>
                  </a:cubicBezTo>
                  <a:cubicBezTo>
                    <a:pt x="269" y="400"/>
                    <a:pt x="178" y="299"/>
                    <a:pt x="155" y="273"/>
                  </a:cubicBezTo>
                  <a:cubicBezTo>
                    <a:pt x="132" y="247"/>
                    <a:pt x="56" y="155"/>
                    <a:pt x="28" y="187"/>
                  </a:cubicBezTo>
                  <a:cubicBezTo>
                    <a:pt x="0" y="219"/>
                    <a:pt x="67" y="306"/>
                    <a:pt x="113" y="350"/>
                  </a:cubicBezTo>
                  <a:cubicBezTo>
                    <a:pt x="159" y="394"/>
                    <a:pt x="243" y="472"/>
                    <a:pt x="234" y="489"/>
                  </a:cubicBezTo>
                  <a:cubicBezTo>
                    <a:pt x="225" y="506"/>
                    <a:pt x="133" y="437"/>
                    <a:pt x="107" y="421"/>
                  </a:cubicBezTo>
                  <a:cubicBezTo>
                    <a:pt x="81" y="405"/>
                    <a:pt x="39" y="384"/>
                    <a:pt x="29" y="413"/>
                  </a:cubicBezTo>
                  <a:cubicBezTo>
                    <a:pt x="20" y="441"/>
                    <a:pt x="79" y="497"/>
                    <a:pt x="173" y="550"/>
                  </a:cubicBezTo>
                  <a:cubicBezTo>
                    <a:pt x="267" y="603"/>
                    <a:pt x="394" y="692"/>
                    <a:pt x="397" y="850"/>
                  </a:cubicBezTo>
                  <a:cubicBezTo>
                    <a:pt x="400" y="1008"/>
                    <a:pt x="375" y="1107"/>
                    <a:pt x="369" y="1124"/>
                  </a:cubicBezTo>
                  <a:close/>
                </a:path>
              </a:pathLst>
            </a:custGeom>
            <a:solidFill>
              <a:srgbClr val="991417"/>
            </a:solidFill>
            <a:ln>
              <a:noFill/>
            </a:ln>
          </p:spPr>
          <p:style>
            <a:lnRef idx="1">
              <a:schemeClr val="dk1"/>
            </a:lnRef>
            <a:fillRef idx="2">
              <a:schemeClr val="dk1"/>
            </a:fillRef>
            <a:effectRef idx="1">
              <a:schemeClr val="dk1"/>
            </a:effectRef>
            <a:fontRef idx="minor">
              <a:schemeClr val="dk1"/>
            </a:fontRef>
          </p:style>
          <p:txBody>
            <a:bodyPr/>
            <a:lstStyle/>
            <a:p>
              <a:endParaRPr lang="zh-CN" altLang="en-US" sz="4000">
                <a:solidFill>
                  <a:schemeClr val="bg1">
                    <a:lumMod val="50000"/>
                  </a:schemeClr>
                </a:solidFill>
              </a:endParaRPr>
            </a:p>
          </p:txBody>
        </p:sp>
        <p:sp>
          <p:nvSpPr>
            <p:cNvPr id="13" name="Freeform 11"/>
            <p:cNvSpPr/>
            <p:nvPr/>
          </p:nvSpPr>
          <p:spPr bwMode="auto">
            <a:xfrm>
              <a:off x="6821581" y="3470642"/>
              <a:ext cx="1720890" cy="1497286"/>
            </a:xfrm>
            <a:custGeom>
              <a:avLst/>
              <a:gdLst>
                <a:gd name="T0" fmla="*/ 70 w 1000"/>
                <a:gd name="T1" fmla="*/ 712 h 868"/>
                <a:gd name="T2" fmla="*/ 788 w 1000"/>
                <a:gd name="T3" fmla="*/ 534 h 868"/>
                <a:gd name="T4" fmla="*/ 1000 w 1000"/>
                <a:gd name="T5" fmla="*/ 38 h 868"/>
                <a:gd name="T6" fmla="*/ 316 w 1000"/>
                <a:gd name="T7" fmla="*/ 198 h 868"/>
                <a:gd name="T8" fmla="*/ 0 w 1000"/>
                <a:gd name="T9" fmla="*/ 630 h 868"/>
                <a:gd name="T10" fmla="*/ 566 w 1000"/>
                <a:gd name="T11" fmla="*/ 360 h 868"/>
                <a:gd name="T12" fmla="*/ 70 w 1000"/>
                <a:gd name="T13" fmla="*/ 712 h 868"/>
              </a:gdLst>
              <a:ahLst/>
              <a:cxnLst>
                <a:cxn ang="0">
                  <a:pos x="T0" y="T1"/>
                </a:cxn>
                <a:cxn ang="0">
                  <a:pos x="T2" y="T3"/>
                </a:cxn>
                <a:cxn ang="0">
                  <a:pos x="T4" y="T5"/>
                </a:cxn>
                <a:cxn ang="0">
                  <a:pos x="T6" y="T7"/>
                </a:cxn>
                <a:cxn ang="0">
                  <a:pos x="T8" y="T9"/>
                </a:cxn>
                <a:cxn ang="0">
                  <a:pos x="T10" y="T11"/>
                </a:cxn>
                <a:cxn ang="0">
                  <a:pos x="T12" y="T13"/>
                </a:cxn>
              </a:cxnLst>
              <a:rect l="0" t="0" r="r" b="b"/>
              <a:pathLst>
                <a:path w="1000" h="868">
                  <a:moveTo>
                    <a:pt x="70" y="712"/>
                  </a:moveTo>
                  <a:cubicBezTo>
                    <a:pt x="70" y="712"/>
                    <a:pt x="485" y="868"/>
                    <a:pt x="788" y="534"/>
                  </a:cubicBezTo>
                  <a:cubicBezTo>
                    <a:pt x="980" y="322"/>
                    <a:pt x="1000" y="38"/>
                    <a:pt x="1000" y="38"/>
                  </a:cubicBezTo>
                  <a:cubicBezTo>
                    <a:pt x="1000" y="38"/>
                    <a:pt x="586" y="0"/>
                    <a:pt x="316" y="198"/>
                  </a:cubicBezTo>
                  <a:cubicBezTo>
                    <a:pt x="46" y="396"/>
                    <a:pt x="0" y="630"/>
                    <a:pt x="0" y="630"/>
                  </a:cubicBezTo>
                  <a:cubicBezTo>
                    <a:pt x="0" y="630"/>
                    <a:pt x="208" y="440"/>
                    <a:pt x="566" y="360"/>
                  </a:cubicBezTo>
                  <a:cubicBezTo>
                    <a:pt x="566" y="360"/>
                    <a:pt x="262" y="522"/>
                    <a:pt x="70" y="712"/>
                  </a:cubicBezTo>
                  <a:close/>
                </a:path>
              </a:pathLst>
            </a:custGeom>
            <a:solidFill>
              <a:srgbClr val="991417"/>
            </a:solidFill>
            <a:ln>
              <a:noFill/>
            </a:ln>
          </p:spPr>
          <p:style>
            <a:lnRef idx="1">
              <a:schemeClr val="dk1"/>
            </a:lnRef>
            <a:fillRef idx="2">
              <a:schemeClr val="dk1"/>
            </a:fillRef>
            <a:effectRef idx="1">
              <a:schemeClr val="dk1"/>
            </a:effectRef>
            <a:fontRef idx="minor">
              <a:schemeClr val="dk1"/>
            </a:fontRef>
          </p:style>
          <p:txBody>
            <a:bodyPr/>
            <a:lstStyle/>
            <a:p>
              <a:endParaRPr lang="zh-CN" altLang="en-US" sz="4000">
                <a:solidFill>
                  <a:schemeClr val="bg1">
                    <a:lumMod val="50000"/>
                  </a:schemeClr>
                </a:solidFill>
              </a:endParaRPr>
            </a:p>
          </p:txBody>
        </p:sp>
        <p:sp>
          <p:nvSpPr>
            <p:cNvPr id="14" name="Freeform 12"/>
            <p:cNvSpPr/>
            <p:nvPr/>
          </p:nvSpPr>
          <p:spPr bwMode="auto">
            <a:xfrm>
              <a:off x="5987765" y="1789637"/>
              <a:ext cx="1460094" cy="2617956"/>
            </a:xfrm>
            <a:custGeom>
              <a:avLst/>
              <a:gdLst>
                <a:gd name="T0" fmla="*/ 325 w 849"/>
                <a:gd name="T1" fmla="*/ 1518 h 1518"/>
                <a:gd name="T2" fmla="*/ 817 w 849"/>
                <a:gd name="T3" fmla="*/ 816 h 1518"/>
                <a:gd name="T4" fmla="*/ 539 w 849"/>
                <a:gd name="T5" fmla="*/ 0 h 1518"/>
                <a:gd name="T6" fmla="*/ 98 w 849"/>
                <a:gd name="T7" fmla="*/ 644 h 1518"/>
                <a:gd name="T8" fmla="*/ 189 w 849"/>
                <a:gd name="T9" fmla="*/ 1506 h 1518"/>
                <a:gd name="T10" fmla="*/ 455 w 849"/>
                <a:gd name="T11" fmla="*/ 706 h 1518"/>
                <a:gd name="T12" fmla="*/ 325 w 849"/>
                <a:gd name="T13" fmla="*/ 1518 h 1518"/>
              </a:gdLst>
              <a:ahLst/>
              <a:cxnLst>
                <a:cxn ang="0">
                  <a:pos x="T0" y="T1"/>
                </a:cxn>
                <a:cxn ang="0">
                  <a:pos x="T2" y="T3"/>
                </a:cxn>
                <a:cxn ang="0">
                  <a:pos x="T4" y="T5"/>
                </a:cxn>
                <a:cxn ang="0">
                  <a:pos x="T6" y="T7"/>
                </a:cxn>
                <a:cxn ang="0">
                  <a:pos x="T8" y="T9"/>
                </a:cxn>
                <a:cxn ang="0">
                  <a:pos x="T10" y="T11"/>
                </a:cxn>
                <a:cxn ang="0">
                  <a:pos x="T12" y="T13"/>
                </a:cxn>
              </a:cxnLst>
              <a:rect l="0" t="0" r="r" b="b"/>
              <a:pathLst>
                <a:path w="849" h="1518">
                  <a:moveTo>
                    <a:pt x="325" y="1518"/>
                  </a:moveTo>
                  <a:cubicBezTo>
                    <a:pt x="325" y="1518"/>
                    <a:pt x="785" y="1276"/>
                    <a:pt x="817" y="816"/>
                  </a:cubicBezTo>
                  <a:cubicBezTo>
                    <a:pt x="849" y="356"/>
                    <a:pt x="539" y="0"/>
                    <a:pt x="539" y="0"/>
                  </a:cubicBezTo>
                  <a:cubicBezTo>
                    <a:pt x="539" y="0"/>
                    <a:pt x="209" y="294"/>
                    <a:pt x="98" y="644"/>
                  </a:cubicBezTo>
                  <a:cubicBezTo>
                    <a:pt x="0" y="951"/>
                    <a:pt x="59" y="1290"/>
                    <a:pt x="189" y="1506"/>
                  </a:cubicBezTo>
                  <a:cubicBezTo>
                    <a:pt x="189" y="1506"/>
                    <a:pt x="167" y="1158"/>
                    <a:pt x="455" y="706"/>
                  </a:cubicBezTo>
                  <a:cubicBezTo>
                    <a:pt x="455" y="706"/>
                    <a:pt x="345" y="970"/>
                    <a:pt x="325" y="1518"/>
                  </a:cubicBezTo>
                  <a:close/>
                </a:path>
              </a:pathLst>
            </a:custGeom>
            <a:solidFill>
              <a:srgbClr val="C55A11"/>
            </a:solidFill>
            <a:ln>
              <a:noFill/>
            </a:ln>
          </p:spPr>
          <p:style>
            <a:lnRef idx="1">
              <a:schemeClr val="dk1"/>
            </a:lnRef>
            <a:fillRef idx="2">
              <a:schemeClr val="dk1"/>
            </a:fillRef>
            <a:effectRef idx="1">
              <a:schemeClr val="dk1"/>
            </a:effectRef>
            <a:fontRef idx="minor">
              <a:schemeClr val="dk1"/>
            </a:fontRef>
          </p:style>
          <p:txBody>
            <a:bodyPr/>
            <a:lstStyle/>
            <a:p>
              <a:endParaRPr lang="zh-CN" altLang="en-US" sz="4000">
                <a:solidFill>
                  <a:schemeClr val="bg1">
                    <a:lumMod val="50000"/>
                  </a:schemeClr>
                </a:solidFill>
              </a:endParaRPr>
            </a:p>
          </p:txBody>
        </p:sp>
        <p:sp>
          <p:nvSpPr>
            <p:cNvPr id="15" name="Freeform 13"/>
            <p:cNvSpPr/>
            <p:nvPr/>
          </p:nvSpPr>
          <p:spPr bwMode="auto">
            <a:xfrm>
              <a:off x="4584745" y="1933275"/>
              <a:ext cx="1638243" cy="2391986"/>
            </a:xfrm>
            <a:custGeom>
              <a:avLst/>
              <a:gdLst>
                <a:gd name="T0" fmla="*/ 700 w 952"/>
                <a:gd name="T1" fmla="*/ 1330 h 1386"/>
                <a:gd name="T2" fmla="*/ 760 w 952"/>
                <a:gd name="T3" fmla="*/ 522 h 1386"/>
                <a:gd name="T4" fmla="*/ 138 w 952"/>
                <a:gd name="T5" fmla="*/ 0 h 1386"/>
                <a:gd name="T6" fmla="*/ 122 w 952"/>
                <a:gd name="T7" fmla="*/ 820 h 1386"/>
                <a:gd name="T8" fmla="*/ 590 w 952"/>
                <a:gd name="T9" fmla="*/ 1386 h 1386"/>
                <a:gd name="T10" fmla="*/ 412 w 952"/>
                <a:gd name="T11" fmla="*/ 618 h 1386"/>
                <a:gd name="T12" fmla="*/ 700 w 952"/>
                <a:gd name="T13" fmla="*/ 1330 h 1386"/>
              </a:gdLst>
              <a:ahLst/>
              <a:cxnLst>
                <a:cxn ang="0">
                  <a:pos x="T0" y="T1"/>
                </a:cxn>
                <a:cxn ang="0">
                  <a:pos x="T2" y="T3"/>
                </a:cxn>
                <a:cxn ang="0">
                  <a:pos x="T4" y="T5"/>
                </a:cxn>
                <a:cxn ang="0">
                  <a:pos x="T6" y="T7"/>
                </a:cxn>
                <a:cxn ang="0">
                  <a:pos x="T8" y="T9"/>
                </a:cxn>
                <a:cxn ang="0">
                  <a:pos x="T10" y="T11"/>
                </a:cxn>
                <a:cxn ang="0">
                  <a:pos x="T12" y="T13"/>
                </a:cxn>
              </a:cxnLst>
              <a:rect l="0" t="0" r="r" b="b"/>
              <a:pathLst>
                <a:path w="952" h="1386">
                  <a:moveTo>
                    <a:pt x="700" y="1330"/>
                  </a:moveTo>
                  <a:cubicBezTo>
                    <a:pt x="700" y="1330"/>
                    <a:pt x="952" y="916"/>
                    <a:pt x="760" y="522"/>
                  </a:cubicBezTo>
                  <a:cubicBezTo>
                    <a:pt x="571" y="134"/>
                    <a:pt x="138" y="0"/>
                    <a:pt x="138" y="0"/>
                  </a:cubicBezTo>
                  <a:cubicBezTo>
                    <a:pt x="138" y="0"/>
                    <a:pt x="0" y="476"/>
                    <a:pt x="122" y="820"/>
                  </a:cubicBezTo>
                  <a:cubicBezTo>
                    <a:pt x="241" y="1156"/>
                    <a:pt x="462" y="1316"/>
                    <a:pt x="590" y="1386"/>
                  </a:cubicBezTo>
                  <a:cubicBezTo>
                    <a:pt x="590" y="1386"/>
                    <a:pt x="422" y="1170"/>
                    <a:pt x="412" y="618"/>
                  </a:cubicBezTo>
                  <a:cubicBezTo>
                    <a:pt x="412" y="618"/>
                    <a:pt x="548" y="1094"/>
                    <a:pt x="700" y="1330"/>
                  </a:cubicBezTo>
                  <a:close/>
                </a:path>
              </a:pathLst>
            </a:custGeom>
            <a:solidFill>
              <a:srgbClr val="991417"/>
            </a:solidFill>
            <a:ln>
              <a:noFill/>
            </a:ln>
          </p:spPr>
          <p:style>
            <a:lnRef idx="1">
              <a:schemeClr val="dk1"/>
            </a:lnRef>
            <a:fillRef idx="2">
              <a:schemeClr val="dk1"/>
            </a:fillRef>
            <a:effectRef idx="1">
              <a:schemeClr val="dk1"/>
            </a:effectRef>
            <a:fontRef idx="minor">
              <a:schemeClr val="dk1"/>
            </a:fontRef>
          </p:style>
          <p:txBody>
            <a:bodyPr/>
            <a:lstStyle/>
            <a:p>
              <a:endParaRPr lang="zh-CN" altLang="en-US" sz="4000">
                <a:solidFill>
                  <a:schemeClr val="bg1">
                    <a:lumMod val="50000"/>
                  </a:schemeClr>
                </a:solidFill>
              </a:endParaRPr>
            </a:p>
          </p:txBody>
        </p:sp>
        <p:sp>
          <p:nvSpPr>
            <p:cNvPr id="22" name="Freeform 14"/>
            <p:cNvSpPr/>
            <p:nvPr/>
          </p:nvSpPr>
          <p:spPr bwMode="auto">
            <a:xfrm>
              <a:off x="3576317" y="3553313"/>
              <a:ext cx="1816393" cy="1241922"/>
            </a:xfrm>
            <a:custGeom>
              <a:avLst/>
              <a:gdLst>
                <a:gd name="T0" fmla="*/ 1056 w 1056"/>
                <a:gd name="T1" fmla="*/ 528 h 720"/>
                <a:gd name="T2" fmla="*/ 616 w 1056"/>
                <a:gd name="T3" fmla="*/ 80 h 720"/>
                <a:gd name="T4" fmla="*/ 0 w 1056"/>
                <a:gd name="T5" fmla="*/ 178 h 720"/>
                <a:gd name="T6" fmla="*/ 446 w 1056"/>
                <a:gd name="T7" fmla="*/ 596 h 720"/>
                <a:gd name="T8" fmla="*/ 1036 w 1056"/>
                <a:gd name="T9" fmla="*/ 622 h 720"/>
                <a:gd name="T10" fmla="*/ 504 w 1056"/>
                <a:gd name="T11" fmla="*/ 334 h 720"/>
                <a:gd name="T12" fmla="*/ 1056 w 1056"/>
                <a:gd name="T13" fmla="*/ 528 h 720"/>
              </a:gdLst>
              <a:ahLst/>
              <a:cxnLst>
                <a:cxn ang="0">
                  <a:pos x="T0" y="T1"/>
                </a:cxn>
                <a:cxn ang="0">
                  <a:pos x="T2" y="T3"/>
                </a:cxn>
                <a:cxn ang="0">
                  <a:pos x="T4" y="T5"/>
                </a:cxn>
                <a:cxn ang="0">
                  <a:pos x="T6" y="T7"/>
                </a:cxn>
                <a:cxn ang="0">
                  <a:pos x="T8" y="T9"/>
                </a:cxn>
                <a:cxn ang="0">
                  <a:pos x="T10" y="T11"/>
                </a:cxn>
                <a:cxn ang="0">
                  <a:pos x="T12" y="T13"/>
                </a:cxn>
              </a:cxnLst>
              <a:rect l="0" t="0" r="r" b="b"/>
              <a:pathLst>
                <a:path w="1056" h="720">
                  <a:moveTo>
                    <a:pt x="1056" y="528"/>
                  </a:moveTo>
                  <a:cubicBezTo>
                    <a:pt x="1056" y="528"/>
                    <a:pt x="950" y="160"/>
                    <a:pt x="616" y="80"/>
                  </a:cubicBezTo>
                  <a:cubicBezTo>
                    <a:pt x="282" y="0"/>
                    <a:pt x="0" y="178"/>
                    <a:pt x="0" y="178"/>
                  </a:cubicBezTo>
                  <a:cubicBezTo>
                    <a:pt x="0" y="178"/>
                    <a:pt x="190" y="477"/>
                    <a:pt x="446" y="596"/>
                  </a:cubicBezTo>
                  <a:cubicBezTo>
                    <a:pt x="712" y="720"/>
                    <a:pt x="952" y="660"/>
                    <a:pt x="1036" y="622"/>
                  </a:cubicBezTo>
                  <a:cubicBezTo>
                    <a:pt x="1036" y="622"/>
                    <a:pt x="786" y="594"/>
                    <a:pt x="504" y="334"/>
                  </a:cubicBezTo>
                  <a:cubicBezTo>
                    <a:pt x="504" y="334"/>
                    <a:pt x="824" y="508"/>
                    <a:pt x="1056" y="528"/>
                  </a:cubicBezTo>
                  <a:close/>
                </a:path>
              </a:pathLst>
            </a:custGeom>
            <a:solidFill>
              <a:srgbClr val="C55A11"/>
            </a:solidFill>
            <a:ln>
              <a:noFill/>
            </a:ln>
          </p:spPr>
          <p:style>
            <a:lnRef idx="1">
              <a:schemeClr val="dk1"/>
            </a:lnRef>
            <a:fillRef idx="2">
              <a:schemeClr val="dk1"/>
            </a:fillRef>
            <a:effectRef idx="1">
              <a:schemeClr val="dk1"/>
            </a:effectRef>
            <a:fontRef idx="minor">
              <a:schemeClr val="dk1"/>
            </a:fontRef>
          </p:style>
          <p:txBody>
            <a:bodyPr/>
            <a:lstStyle/>
            <a:p>
              <a:endParaRPr lang="zh-CN" altLang="en-US" sz="4000">
                <a:solidFill>
                  <a:schemeClr val="bg1">
                    <a:lumMod val="50000"/>
                  </a:schemeClr>
                </a:solidFill>
              </a:endParaRPr>
            </a:p>
          </p:txBody>
        </p:sp>
      </p:grpSp>
      <p:grpSp>
        <p:nvGrpSpPr>
          <p:cNvPr id="7" name="组合 6"/>
          <p:cNvGrpSpPr/>
          <p:nvPr/>
        </p:nvGrpSpPr>
        <p:grpSpPr>
          <a:xfrm>
            <a:off x="1778635" y="1631315"/>
            <a:ext cx="1981200" cy="711835"/>
            <a:chOff x="2408" y="3190"/>
            <a:chExt cx="3120" cy="1121"/>
          </a:xfrm>
        </p:grpSpPr>
        <p:sp>
          <p:nvSpPr>
            <p:cNvPr id="8"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标题文本预设</a:t>
              </a:r>
            </a:p>
          </p:txBody>
        </p:sp>
        <p:sp>
          <p:nvSpPr>
            <p:cNvPr id="12"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chemeClr val="dk1">
                      <a:lumMod val="100000"/>
                    </a:schemeClr>
                  </a:solidFill>
                  <a:latin typeface="微软雅黑" panose="020B0503020204020204" pitchFamily="34" charset="-122"/>
                  <a:ea typeface="微软雅黑" panose="020B0503020204020204" pitchFamily="34" charset="-122"/>
                  <a:cs typeface="+mn-ea"/>
                  <a:sym typeface="+mn-lt"/>
                </a:rPr>
                <a:t>此部分内容作为文字排版占位显示</a:t>
              </a:r>
              <a:br>
                <a:rPr lang="zh-CN" altLang="en-US" sz="1200">
                  <a:solidFill>
                    <a:schemeClr val="dk1">
                      <a:lumMod val="100000"/>
                    </a:schemeClr>
                  </a:solidFill>
                  <a:latin typeface="微软雅黑" panose="020B0503020204020204" pitchFamily="34" charset="-122"/>
                  <a:ea typeface="微软雅黑" panose="020B0503020204020204" pitchFamily="34" charset="-122"/>
                  <a:cs typeface="+mn-ea"/>
                  <a:sym typeface="+mn-lt"/>
                </a:rPr>
              </a:br>
              <a:r>
                <a:rPr lang="zh-CN" altLang="en-US" sz="1200">
                  <a:solidFill>
                    <a:schemeClr val="dk1">
                      <a:lumMod val="100000"/>
                    </a:schemeClr>
                  </a:solidFill>
                  <a:latin typeface="微软雅黑" panose="020B0503020204020204" pitchFamily="34" charset="-122"/>
                  <a:ea typeface="微软雅黑" panose="020B0503020204020204" pitchFamily="34" charset="-122"/>
                  <a:cs typeface="+mn-ea"/>
                  <a:sym typeface="+mn-lt"/>
                </a:rPr>
                <a:t>（建议使用主题字体）</a:t>
              </a:r>
            </a:p>
          </p:txBody>
        </p:sp>
      </p:grpSp>
      <p:grpSp>
        <p:nvGrpSpPr>
          <p:cNvPr id="2" name="组合 1"/>
          <p:cNvGrpSpPr/>
          <p:nvPr/>
        </p:nvGrpSpPr>
        <p:grpSpPr>
          <a:xfrm>
            <a:off x="1778635" y="4493895"/>
            <a:ext cx="1981200" cy="711835"/>
            <a:chOff x="2408" y="3190"/>
            <a:chExt cx="3120" cy="1121"/>
          </a:xfrm>
        </p:grpSpPr>
        <p:sp>
          <p:nvSpPr>
            <p:cNvPr id="3"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标题文本预设</a:t>
              </a:r>
            </a:p>
          </p:txBody>
        </p:sp>
        <p:sp>
          <p:nvSpPr>
            <p:cNvPr id="6"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chemeClr val="dk1">
                      <a:lumMod val="100000"/>
                    </a:schemeClr>
                  </a:solidFill>
                  <a:latin typeface="微软雅黑" panose="020B0503020204020204" pitchFamily="34" charset="-122"/>
                  <a:ea typeface="微软雅黑" panose="020B0503020204020204" pitchFamily="34" charset="-122"/>
                  <a:cs typeface="+mn-ea"/>
                  <a:sym typeface="+mn-lt"/>
                </a:rPr>
                <a:t>此部分内容作为文字排版占位显示</a:t>
              </a:r>
              <a:br>
                <a:rPr lang="zh-CN" altLang="en-US" sz="1200">
                  <a:solidFill>
                    <a:schemeClr val="dk1">
                      <a:lumMod val="100000"/>
                    </a:schemeClr>
                  </a:solidFill>
                  <a:latin typeface="微软雅黑" panose="020B0503020204020204" pitchFamily="34" charset="-122"/>
                  <a:ea typeface="微软雅黑" panose="020B0503020204020204" pitchFamily="34" charset="-122"/>
                  <a:cs typeface="+mn-ea"/>
                  <a:sym typeface="+mn-lt"/>
                </a:rPr>
              </a:br>
              <a:r>
                <a:rPr lang="zh-CN" altLang="en-US" sz="1200">
                  <a:solidFill>
                    <a:schemeClr val="dk1">
                      <a:lumMod val="100000"/>
                    </a:schemeClr>
                  </a:solidFill>
                  <a:latin typeface="微软雅黑" panose="020B0503020204020204" pitchFamily="34" charset="-122"/>
                  <a:ea typeface="微软雅黑" panose="020B0503020204020204" pitchFamily="34" charset="-122"/>
                  <a:cs typeface="+mn-ea"/>
                  <a:sym typeface="+mn-lt"/>
                </a:rPr>
                <a:t>（建议使用主题字体）</a:t>
              </a:r>
            </a:p>
          </p:txBody>
        </p:sp>
      </p:grpSp>
      <p:grpSp>
        <p:nvGrpSpPr>
          <p:cNvPr id="9" name="组合 8"/>
          <p:cNvGrpSpPr/>
          <p:nvPr/>
        </p:nvGrpSpPr>
        <p:grpSpPr>
          <a:xfrm>
            <a:off x="8543290" y="1631315"/>
            <a:ext cx="1981200" cy="711835"/>
            <a:chOff x="2408" y="3190"/>
            <a:chExt cx="3120" cy="1121"/>
          </a:xfrm>
        </p:grpSpPr>
        <p:sp>
          <p:nvSpPr>
            <p:cNvPr id="10"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标题文本预设</a:t>
              </a:r>
            </a:p>
          </p:txBody>
        </p:sp>
        <p:sp>
          <p:nvSpPr>
            <p:cNvPr id="16"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chemeClr val="dk1">
                      <a:lumMod val="100000"/>
                    </a:schemeClr>
                  </a:solidFill>
                  <a:latin typeface="微软雅黑" panose="020B0503020204020204" pitchFamily="34" charset="-122"/>
                  <a:ea typeface="微软雅黑" panose="020B0503020204020204" pitchFamily="34" charset="-122"/>
                  <a:cs typeface="+mn-ea"/>
                  <a:sym typeface="+mn-lt"/>
                </a:rPr>
                <a:t>此部分内容作为文字排版占位显示</a:t>
              </a:r>
              <a:br>
                <a:rPr lang="zh-CN" altLang="en-US" sz="1200">
                  <a:solidFill>
                    <a:schemeClr val="dk1">
                      <a:lumMod val="100000"/>
                    </a:schemeClr>
                  </a:solidFill>
                  <a:latin typeface="微软雅黑" panose="020B0503020204020204" pitchFamily="34" charset="-122"/>
                  <a:ea typeface="微软雅黑" panose="020B0503020204020204" pitchFamily="34" charset="-122"/>
                  <a:cs typeface="+mn-ea"/>
                  <a:sym typeface="+mn-lt"/>
                </a:rPr>
              </a:br>
              <a:r>
                <a:rPr lang="zh-CN" altLang="en-US" sz="1200">
                  <a:solidFill>
                    <a:schemeClr val="dk1">
                      <a:lumMod val="100000"/>
                    </a:schemeClr>
                  </a:solidFill>
                  <a:latin typeface="微软雅黑" panose="020B0503020204020204" pitchFamily="34" charset="-122"/>
                  <a:ea typeface="微软雅黑" panose="020B0503020204020204" pitchFamily="34" charset="-122"/>
                  <a:cs typeface="+mn-ea"/>
                  <a:sym typeface="+mn-lt"/>
                </a:rPr>
                <a:t>（建议使用主题字体）</a:t>
              </a:r>
            </a:p>
          </p:txBody>
        </p:sp>
      </p:grpSp>
      <p:grpSp>
        <p:nvGrpSpPr>
          <p:cNvPr id="17" name="组合 16"/>
          <p:cNvGrpSpPr/>
          <p:nvPr/>
        </p:nvGrpSpPr>
        <p:grpSpPr>
          <a:xfrm>
            <a:off x="8543290" y="4493895"/>
            <a:ext cx="1981200" cy="711835"/>
            <a:chOff x="2408" y="3190"/>
            <a:chExt cx="3120" cy="1121"/>
          </a:xfrm>
        </p:grpSpPr>
        <p:sp>
          <p:nvSpPr>
            <p:cNvPr id="18"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标题文本预设</a:t>
              </a:r>
            </a:p>
          </p:txBody>
        </p:sp>
        <p:sp>
          <p:nvSpPr>
            <p:cNvPr id="19"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chemeClr val="dk1">
                      <a:lumMod val="100000"/>
                    </a:schemeClr>
                  </a:solidFill>
                  <a:latin typeface="微软雅黑" panose="020B0503020204020204" pitchFamily="34" charset="-122"/>
                  <a:ea typeface="微软雅黑" panose="020B0503020204020204" pitchFamily="34" charset="-122"/>
                  <a:cs typeface="+mn-ea"/>
                  <a:sym typeface="+mn-lt"/>
                </a:rPr>
                <a:t>此部分内容作为文字排版占位显示</a:t>
              </a:r>
              <a:br>
                <a:rPr lang="zh-CN" altLang="en-US" sz="1200">
                  <a:solidFill>
                    <a:schemeClr val="dk1">
                      <a:lumMod val="100000"/>
                    </a:schemeClr>
                  </a:solidFill>
                  <a:latin typeface="微软雅黑" panose="020B0503020204020204" pitchFamily="34" charset="-122"/>
                  <a:ea typeface="微软雅黑" panose="020B0503020204020204" pitchFamily="34" charset="-122"/>
                  <a:cs typeface="+mn-ea"/>
                  <a:sym typeface="+mn-lt"/>
                </a:rPr>
              </a:br>
              <a:r>
                <a:rPr lang="zh-CN" altLang="en-US" sz="1200">
                  <a:solidFill>
                    <a:schemeClr val="dk1">
                      <a:lumMod val="100000"/>
                    </a:schemeClr>
                  </a:solidFill>
                  <a:latin typeface="微软雅黑" panose="020B0503020204020204" pitchFamily="34" charset="-122"/>
                  <a:ea typeface="微软雅黑" panose="020B0503020204020204" pitchFamily="34" charset="-122"/>
                  <a:cs typeface="+mn-ea"/>
                  <a:sym typeface="+mn-lt"/>
                </a:rPr>
                <a:t>（建议使用主题字体）</a:t>
              </a:r>
            </a:p>
          </p:txBody>
        </p:sp>
      </p:gr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5" presetClass="entr" presetSubtype="1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heckerboard(across)">
                                      <p:cBhvr>
                                        <p:cTn id="14" dur="500"/>
                                        <p:tgtEl>
                                          <p:spTgt spid="7"/>
                                        </p:tgtEl>
                                      </p:cBhvr>
                                    </p:animEffect>
                                  </p:childTnLst>
                                </p:cTn>
                              </p:par>
                            </p:childTnLst>
                          </p:cTn>
                        </p:par>
                        <p:par>
                          <p:cTn id="15" fill="hold">
                            <p:stCondLst>
                              <p:cond delay="1500"/>
                            </p:stCondLst>
                            <p:childTnLst>
                              <p:par>
                                <p:cTn id="16" presetID="5" presetClass="entr" presetSubtype="1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checkerboard(across)">
                                      <p:cBhvr>
                                        <p:cTn id="18" dur="500"/>
                                        <p:tgtEl>
                                          <p:spTgt spid="2"/>
                                        </p:tgtEl>
                                      </p:cBhvr>
                                    </p:animEffect>
                                  </p:childTnLst>
                                </p:cTn>
                              </p:par>
                            </p:childTnLst>
                          </p:cTn>
                        </p:par>
                        <p:par>
                          <p:cTn id="19" fill="hold">
                            <p:stCondLst>
                              <p:cond delay="2000"/>
                            </p:stCondLst>
                            <p:childTnLst>
                              <p:par>
                                <p:cTn id="20" presetID="5" presetClass="entr" presetSubtype="10"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heckerboard(across)">
                                      <p:cBhvr>
                                        <p:cTn id="22" dur="500"/>
                                        <p:tgtEl>
                                          <p:spTgt spid="9"/>
                                        </p:tgtEl>
                                      </p:cBhvr>
                                    </p:animEffect>
                                  </p:childTnLst>
                                </p:cTn>
                              </p:par>
                            </p:childTnLst>
                          </p:cTn>
                        </p:par>
                        <p:par>
                          <p:cTn id="23" fill="hold">
                            <p:stCondLst>
                              <p:cond delay="2500"/>
                            </p:stCondLst>
                            <p:childTnLst>
                              <p:par>
                                <p:cTn id="24" presetID="5" presetClass="entr" presetSubtype="10" fill="hold"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checkerboard(across)">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47"/>
          <p:cNvSpPr txBox="1"/>
          <p:nvPr/>
        </p:nvSpPr>
        <p:spPr>
          <a:xfrm>
            <a:off x="3499278" y="453174"/>
            <a:ext cx="4891115" cy="460375"/>
          </a:xfrm>
          <a:prstGeom prst="rect">
            <a:avLst/>
          </a:prstGeom>
          <a:noFill/>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defPPr>
              <a:defRPr lang="zh-CN"/>
            </a:defPPr>
            <a:lvl1pPr>
              <a:defRPr sz="3200" b="1">
                <a:solidFill>
                  <a:schemeClr val="accent1"/>
                </a:solidFill>
                <a:latin typeface="微软雅黑" panose="020B0503020204020204" pitchFamily="34" charset="-122"/>
                <a:ea typeface="微软雅黑" panose="020B0503020204020204" pitchFamily="34" charset="-122"/>
              </a:defRPr>
            </a:lvl1pPr>
          </a:lstStyle>
          <a:p>
            <a:pPr algn="ctr"/>
            <a:r>
              <a:rPr lang="zh-CN" altLang="en-US" sz="2400">
                <a:solidFill>
                  <a:srgbClr val="C55A11"/>
                </a:solidFill>
                <a:sym typeface="+mn-ea"/>
              </a:rPr>
              <a:t>班会主题互动</a:t>
            </a:r>
            <a:endParaRPr lang="zh-CN" altLang="en-US" sz="2400" dirty="0" smtClean="0">
              <a:solidFill>
                <a:srgbClr val="C55A11"/>
              </a:solidFill>
              <a:cs typeface="+mn-ea"/>
              <a:sym typeface="+mn-ea"/>
            </a:endParaRPr>
          </a:p>
        </p:txBody>
      </p:sp>
      <p:sp>
        <p:nvSpPr>
          <p:cNvPr id="5" name="任意多边形 4"/>
          <p:cNvSpPr/>
          <p:nvPr/>
        </p:nvSpPr>
        <p:spPr>
          <a:xfrm>
            <a:off x="3065463" y="3378200"/>
            <a:ext cx="2198687" cy="2198688"/>
          </a:xfrm>
          <a:custGeom>
            <a:avLst/>
            <a:gdLst>
              <a:gd name="connsiteX0" fmla="*/ 1560915 w 2199078"/>
              <a:gd name="connsiteY0" fmla="*/ 350618 h 2199078"/>
              <a:gd name="connsiteX1" fmla="*/ 1731968 w 2199078"/>
              <a:gd name="connsiteY1" fmla="*/ 207079 h 2199078"/>
              <a:gd name="connsiteX2" fmla="*/ 1868620 w 2199078"/>
              <a:gd name="connsiteY2" fmla="*/ 321744 h 2199078"/>
              <a:gd name="connsiteX3" fmla="*/ 1756965 w 2199078"/>
              <a:gd name="connsiteY3" fmla="*/ 515124 h 2199078"/>
              <a:gd name="connsiteX4" fmla="*/ 1934370 w 2199078"/>
              <a:gd name="connsiteY4" fmla="*/ 822399 h 2199078"/>
              <a:gd name="connsiteX5" fmla="*/ 2157670 w 2199078"/>
              <a:gd name="connsiteY5" fmla="*/ 822393 h 2199078"/>
              <a:gd name="connsiteX6" fmla="*/ 2188647 w 2199078"/>
              <a:gd name="connsiteY6" fmla="*/ 998069 h 2199078"/>
              <a:gd name="connsiteX7" fmla="*/ 1978812 w 2199078"/>
              <a:gd name="connsiteY7" fmla="*/ 1074436 h 2199078"/>
              <a:gd name="connsiteX8" fmla="*/ 1917200 w 2199078"/>
              <a:gd name="connsiteY8" fmla="*/ 1423856 h 2199078"/>
              <a:gd name="connsiteX9" fmla="*/ 2088261 w 2199078"/>
              <a:gd name="connsiteY9" fmla="*/ 1567386 h 2199078"/>
              <a:gd name="connsiteX10" fmla="*/ 1999067 w 2199078"/>
              <a:gd name="connsiteY10" fmla="*/ 1721873 h 2199078"/>
              <a:gd name="connsiteX11" fmla="*/ 1789237 w 2199078"/>
              <a:gd name="connsiteY11" fmla="*/ 1645495 h 2199078"/>
              <a:gd name="connsiteX12" fmla="*/ 1517436 w 2199078"/>
              <a:gd name="connsiteY12" fmla="*/ 1873563 h 2199078"/>
              <a:gd name="connsiteX13" fmla="*/ 1556217 w 2199078"/>
              <a:gd name="connsiteY13" fmla="*/ 2093469 h 2199078"/>
              <a:gd name="connsiteX14" fmla="*/ 1388589 w 2199078"/>
              <a:gd name="connsiteY14" fmla="*/ 2154480 h 2199078"/>
              <a:gd name="connsiteX15" fmla="*/ 1276944 w 2199078"/>
              <a:gd name="connsiteY15" fmla="*/ 1961095 h 2199078"/>
              <a:gd name="connsiteX16" fmla="*/ 922133 w 2199078"/>
              <a:gd name="connsiteY16" fmla="*/ 1961095 h 2199078"/>
              <a:gd name="connsiteX17" fmla="*/ 810489 w 2199078"/>
              <a:gd name="connsiteY17" fmla="*/ 2154480 h 2199078"/>
              <a:gd name="connsiteX18" fmla="*/ 642861 w 2199078"/>
              <a:gd name="connsiteY18" fmla="*/ 2093469 h 2199078"/>
              <a:gd name="connsiteX19" fmla="*/ 681642 w 2199078"/>
              <a:gd name="connsiteY19" fmla="*/ 1873563 h 2199078"/>
              <a:gd name="connsiteX20" fmla="*/ 409841 w 2199078"/>
              <a:gd name="connsiteY20" fmla="*/ 1645495 h 2199078"/>
              <a:gd name="connsiteX21" fmla="*/ 200011 w 2199078"/>
              <a:gd name="connsiteY21" fmla="*/ 1721873 h 2199078"/>
              <a:gd name="connsiteX22" fmla="*/ 110817 w 2199078"/>
              <a:gd name="connsiteY22" fmla="*/ 1567386 h 2199078"/>
              <a:gd name="connsiteX23" fmla="*/ 281878 w 2199078"/>
              <a:gd name="connsiteY23" fmla="*/ 1423857 h 2199078"/>
              <a:gd name="connsiteX24" fmla="*/ 220266 w 2199078"/>
              <a:gd name="connsiteY24" fmla="*/ 1074437 h 2199078"/>
              <a:gd name="connsiteX25" fmla="*/ 10431 w 2199078"/>
              <a:gd name="connsiteY25" fmla="*/ 998069 h 2199078"/>
              <a:gd name="connsiteX26" fmla="*/ 41408 w 2199078"/>
              <a:gd name="connsiteY26" fmla="*/ 822393 h 2199078"/>
              <a:gd name="connsiteX27" fmla="*/ 264707 w 2199078"/>
              <a:gd name="connsiteY27" fmla="*/ 822399 h 2199078"/>
              <a:gd name="connsiteX28" fmla="*/ 442112 w 2199078"/>
              <a:gd name="connsiteY28" fmla="*/ 515124 h 2199078"/>
              <a:gd name="connsiteX29" fmla="*/ 330458 w 2199078"/>
              <a:gd name="connsiteY29" fmla="*/ 321744 h 2199078"/>
              <a:gd name="connsiteX30" fmla="*/ 467110 w 2199078"/>
              <a:gd name="connsiteY30" fmla="*/ 207079 h 2199078"/>
              <a:gd name="connsiteX31" fmla="*/ 638163 w 2199078"/>
              <a:gd name="connsiteY31" fmla="*/ 350618 h 2199078"/>
              <a:gd name="connsiteX32" fmla="*/ 971576 w 2199078"/>
              <a:gd name="connsiteY32" fmla="*/ 229266 h 2199078"/>
              <a:gd name="connsiteX33" fmla="*/ 1010346 w 2199078"/>
              <a:gd name="connsiteY33" fmla="*/ 9357 h 2199078"/>
              <a:gd name="connsiteX34" fmla="*/ 1188732 w 2199078"/>
              <a:gd name="connsiteY34" fmla="*/ 9357 h 2199078"/>
              <a:gd name="connsiteX35" fmla="*/ 1227502 w 2199078"/>
              <a:gd name="connsiteY35" fmla="*/ 229265 h 2199078"/>
              <a:gd name="connsiteX36" fmla="*/ 1560915 w 2199078"/>
              <a:gd name="connsiteY36" fmla="*/ 350617 h 2199078"/>
              <a:gd name="connsiteX37" fmla="*/ 1560915 w 2199078"/>
              <a:gd name="connsiteY37" fmla="*/ 350618 h 2199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199078" h="2199078">
                <a:moveTo>
                  <a:pt x="1560915" y="350618"/>
                </a:moveTo>
                <a:lnTo>
                  <a:pt x="1731968" y="207079"/>
                </a:lnTo>
                <a:lnTo>
                  <a:pt x="1868620" y="321744"/>
                </a:lnTo>
                <a:lnTo>
                  <a:pt x="1756965" y="515124"/>
                </a:lnTo>
                <a:cubicBezTo>
                  <a:pt x="1836358" y="604435"/>
                  <a:pt x="1896721" y="708987"/>
                  <a:pt x="1934370" y="822399"/>
                </a:cubicBezTo>
                <a:lnTo>
                  <a:pt x="2157670" y="822393"/>
                </a:lnTo>
                <a:lnTo>
                  <a:pt x="2188647" y="998069"/>
                </a:lnTo>
                <a:lnTo>
                  <a:pt x="1978812" y="1074436"/>
                </a:lnTo>
                <a:cubicBezTo>
                  <a:pt x="1982222" y="1193885"/>
                  <a:pt x="1961258" y="1312777"/>
                  <a:pt x="1917200" y="1423856"/>
                </a:cubicBezTo>
                <a:lnTo>
                  <a:pt x="2088261" y="1567386"/>
                </a:lnTo>
                <a:lnTo>
                  <a:pt x="1999067" y="1721873"/>
                </a:lnTo>
                <a:lnTo>
                  <a:pt x="1789237" y="1645495"/>
                </a:lnTo>
                <a:cubicBezTo>
                  <a:pt x="1715069" y="1739191"/>
                  <a:pt x="1622588" y="1816792"/>
                  <a:pt x="1517436" y="1873563"/>
                </a:cubicBezTo>
                <a:lnTo>
                  <a:pt x="1556217" y="2093469"/>
                </a:lnTo>
                <a:lnTo>
                  <a:pt x="1388589" y="2154480"/>
                </a:lnTo>
                <a:lnTo>
                  <a:pt x="1276944" y="1961095"/>
                </a:lnTo>
                <a:cubicBezTo>
                  <a:pt x="1159902" y="1985196"/>
                  <a:pt x="1039176" y="1985196"/>
                  <a:pt x="922133" y="1961095"/>
                </a:cubicBezTo>
                <a:lnTo>
                  <a:pt x="810489" y="2154480"/>
                </a:lnTo>
                <a:lnTo>
                  <a:pt x="642861" y="2093469"/>
                </a:lnTo>
                <a:lnTo>
                  <a:pt x="681642" y="1873563"/>
                </a:lnTo>
                <a:cubicBezTo>
                  <a:pt x="576491" y="1816792"/>
                  <a:pt x="484009" y="1739191"/>
                  <a:pt x="409841" y="1645495"/>
                </a:cubicBezTo>
                <a:lnTo>
                  <a:pt x="200011" y="1721873"/>
                </a:lnTo>
                <a:lnTo>
                  <a:pt x="110817" y="1567386"/>
                </a:lnTo>
                <a:lnTo>
                  <a:pt x="281878" y="1423857"/>
                </a:lnTo>
                <a:cubicBezTo>
                  <a:pt x="237819" y="1312778"/>
                  <a:pt x="216856" y="1193886"/>
                  <a:pt x="220266" y="1074437"/>
                </a:cubicBezTo>
                <a:lnTo>
                  <a:pt x="10431" y="998069"/>
                </a:lnTo>
                <a:lnTo>
                  <a:pt x="41408" y="822393"/>
                </a:lnTo>
                <a:lnTo>
                  <a:pt x="264707" y="822399"/>
                </a:lnTo>
                <a:cubicBezTo>
                  <a:pt x="302357" y="708987"/>
                  <a:pt x="362719" y="604435"/>
                  <a:pt x="442112" y="515124"/>
                </a:cubicBezTo>
                <a:lnTo>
                  <a:pt x="330458" y="321744"/>
                </a:lnTo>
                <a:lnTo>
                  <a:pt x="467110" y="207079"/>
                </a:lnTo>
                <a:lnTo>
                  <a:pt x="638163" y="350618"/>
                </a:lnTo>
                <a:cubicBezTo>
                  <a:pt x="739904" y="287940"/>
                  <a:pt x="853349" y="246649"/>
                  <a:pt x="971576" y="229266"/>
                </a:cubicBezTo>
                <a:lnTo>
                  <a:pt x="1010346" y="9357"/>
                </a:lnTo>
                <a:lnTo>
                  <a:pt x="1188732" y="9357"/>
                </a:lnTo>
                <a:lnTo>
                  <a:pt x="1227502" y="229265"/>
                </a:lnTo>
                <a:cubicBezTo>
                  <a:pt x="1345729" y="246649"/>
                  <a:pt x="1459174" y="287939"/>
                  <a:pt x="1560915" y="350617"/>
                </a:cubicBezTo>
                <a:lnTo>
                  <a:pt x="1560915" y="350618"/>
                </a:lnTo>
                <a:close/>
              </a:path>
            </a:pathLst>
          </a:custGeom>
          <a:solidFill>
            <a:srgbClr val="C55A11"/>
          </a:solidFill>
          <a:ln w="12700" cap="flat" cmpd="sng" algn="ctr">
            <a:noFill/>
            <a:prstDash val="solid"/>
            <a:miter lim="800000"/>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white"/>
              </a:solidFill>
              <a:effectLst/>
              <a:uLnTx/>
              <a:uFillTx/>
              <a:latin typeface="+mn-ea"/>
              <a:cs typeface="+mn-cs"/>
            </a:endParaRPr>
          </a:p>
        </p:txBody>
      </p:sp>
      <p:sp>
        <p:nvSpPr>
          <p:cNvPr id="6" name="任意多边形 5"/>
          <p:cNvSpPr/>
          <p:nvPr/>
        </p:nvSpPr>
        <p:spPr>
          <a:xfrm>
            <a:off x="1760538" y="2857500"/>
            <a:ext cx="1598612" cy="1600200"/>
          </a:xfrm>
          <a:custGeom>
            <a:avLst/>
            <a:gdLst>
              <a:gd name="connsiteX0" fmla="*/ 1196693 w 1599329"/>
              <a:gd name="connsiteY0" fmla="*/ 405069 h 1599329"/>
              <a:gd name="connsiteX1" fmla="*/ 1432648 w 1599329"/>
              <a:gd name="connsiteY1" fmla="*/ 333957 h 1599329"/>
              <a:gd name="connsiteX2" fmla="*/ 1519471 w 1599329"/>
              <a:gd name="connsiteY2" fmla="*/ 484338 h 1599329"/>
              <a:gd name="connsiteX3" fmla="*/ 1339908 w 1599329"/>
              <a:gd name="connsiteY3" fmla="*/ 653125 h 1599329"/>
              <a:gd name="connsiteX4" fmla="*/ 1339908 w 1599329"/>
              <a:gd name="connsiteY4" fmla="*/ 946204 h 1599329"/>
              <a:gd name="connsiteX5" fmla="*/ 1519471 w 1599329"/>
              <a:gd name="connsiteY5" fmla="*/ 1114991 h 1599329"/>
              <a:gd name="connsiteX6" fmla="*/ 1432648 w 1599329"/>
              <a:gd name="connsiteY6" fmla="*/ 1265372 h 1599329"/>
              <a:gd name="connsiteX7" fmla="*/ 1196693 w 1599329"/>
              <a:gd name="connsiteY7" fmla="*/ 1194260 h 1599329"/>
              <a:gd name="connsiteX8" fmla="*/ 942879 w 1599329"/>
              <a:gd name="connsiteY8" fmla="*/ 1340799 h 1599329"/>
              <a:gd name="connsiteX9" fmla="*/ 886487 w 1599329"/>
              <a:gd name="connsiteY9" fmla="*/ 1580698 h 1599329"/>
              <a:gd name="connsiteX10" fmla="*/ 712842 w 1599329"/>
              <a:gd name="connsiteY10" fmla="*/ 1580698 h 1599329"/>
              <a:gd name="connsiteX11" fmla="*/ 656449 w 1599329"/>
              <a:gd name="connsiteY11" fmla="*/ 1340799 h 1599329"/>
              <a:gd name="connsiteX12" fmla="*/ 402635 w 1599329"/>
              <a:gd name="connsiteY12" fmla="*/ 1194260 h 1599329"/>
              <a:gd name="connsiteX13" fmla="*/ 166681 w 1599329"/>
              <a:gd name="connsiteY13" fmla="*/ 1265372 h 1599329"/>
              <a:gd name="connsiteX14" fmla="*/ 79858 w 1599329"/>
              <a:gd name="connsiteY14" fmla="*/ 1114991 h 1599329"/>
              <a:gd name="connsiteX15" fmla="*/ 259421 w 1599329"/>
              <a:gd name="connsiteY15" fmla="*/ 946204 h 1599329"/>
              <a:gd name="connsiteX16" fmla="*/ 259421 w 1599329"/>
              <a:gd name="connsiteY16" fmla="*/ 653125 h 1599329"/>
              <a:gd name="connsiteX17" fmla="*/ 79858 w 1599329"/>
              <a:gd name="connsiteY17" fmla="*/ 484338 h 1599329"/>
              <a:gd name="connsiteX18" fmla="*/ 166681 w 1599329"/>
              <a:gd name="connsiteY18" fmla="*/ 333957 h 1599329"/>
              <a:gd name="connsiteX19" fmla="*/ 402636 w 1599329"/>
              <a:gd name="connsiteY19" fmla="*/ 405069 h 1599329"/>
              <a:gd name="connsiteX20" fmla="*/ 656450 w 1599329"/>
              <a:gd name="connsiteY20" fmla="*/ 258530 h 1599329"/>
              <a:gd name="connsiteX21" fmla="*/ 712842 w 1599329"/>
              <a:gd name="connsiteY21" fmla="*/ 18631 h 1599329"/>
              <a:gd name="connsiteX22" fmla="*/ 886487 w 1599329"/>
              <a:gd name="connsiteY22" fmla="*/ 18631 h 1599329"/>
              <a:gd name="connsiteX23" fmla="*/ 942880 w 1599329"/>
              <a:gd name="connsiteY23" fmla="*/ 258530 h 1599329"/>
              <a:gd name="connsiteX24" fmla="*/ 1196694 w 1599329"/>
              <a:gd name="connsiteY24" fmla="*/ 405069 h 1599329"/>
              <a:gd name="connsiteX25" fmla="*/ 1196693 w 1599329"/>
              <a:gd name="connsiteY25" fmla="*/ 405069 h 1599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99329" h="1599329">
                <a:moveTo>
                  <a:pt x="1196693" y="405069"/>
                </a:moveTo>
                <a:lnTo>
                  <a:pt x="1432648" y="333957"/>
                </a:lnTo>
                <a:lnTo>
                  <a:pt x="1519471" y="484338"/>
                </a:lnTo>
                <a:lnTo>
                  <a:pt x="1339908" y="653125"/>
                </a:lnTo>
                <a:cubicBezTo>
                  <a:pt x="1365937" y="749084"/>
                  <a:pt x="1365937" y="850244"/>
                  <a:pt x="1339908" y="946204"/>
                </a:cubicBezTo>
                <a:lnTo>
                  <a:pt x="1519471" y="1114991"/>
                </a:lnTo>
                <a:lnTo>
                  <a:pt x="1432648" y="1265372"/>
                </a:lnTo>
                <a:lnTo>
                  <a:pt x="1196693" y="1194260"/>
                </a:lnTo>
                <a:cubicBezTo>
                  <a:pt x="1126604" y="1264781"/>
                  <a:pt x="1038997" y="1315361"/>
                  <a:pt x="942879" y="1340799"/>
                </a:cubicBezTo>
                <a:lnTo>
                  <a:pt x="886487" y="1580698"/>
                </a:lnTo>
                <a:lnTo>
                  <a:pt x="712842" y="1580698"/>
                </a:lnTo>
                <a:lnTo>
                  <a:pt x="656449" y="1340799"/>
                </a:lnTo>
                <a:cubicBezTo>
                  <a:pt x="560332" y="1315361"/>
                  <a:pt x="472724" y="1264781"/>
                  <a:pt x="402635" y="1194260"/>
                </a:cubicBezTo>
                <a:lnTo>
                  <a:pt x="166681" y="1265372"/>
                </a:lnTo>
                <a:lnTo>
                  <a:pt x="79858" y="1114991"/>
                </a:lnTo>
                <a:lnTo>
                  <a:pt x="259421" y="946204"/>
                </a:lnTo>
                <a:cubicBezTo>
                  <a:pt x="233392" y="850245"/>
                  <a:pt x="233392" y="749085"/>
                  <a:pt x="259421" y="653125"/>
                </a:cubicBezTo>
                <a:lnTo>
                  <a:pt x="79858" y="484338"/>
                </a:lnTo>
                <a:lnTo>
                  <a:pt x="166681" y="333957"/>
                </a:lnTo>
                <a:lnTo>
                  <a:pt x="402636" y="405069"/>
                </a:lnTo>
                <a:cubicBezTo>
                  <a:pt x="472725" y="334548"/>
                  <a:pt x="560332" y="283968"/>
                  <a:pt x="656450" y="258530"/>
                </a:cubicBezTo>
                <a:lnTo>
                  <a:pt x="712842" y="18631"/>
                </a:lnTo>
                <a:lnTo>
                  <a:pt x="886487" y="18631"/>
                </a:lnTo>
                <a:lnTo>
                  <a:pt x="942880" y="258530"/>
                </a:lnTo>
                <a:cubicBezTo>
                  <a:pt x="1038997" y="283968"/>
                  <a:pt x="1126605" y="334548"/>
                  <a:pt x="1196694" y="405069"/>
                </a:cubicBezTo>
                <a:lnTo>
                  <a:pt x="1196693" y="405069"/>
                </a:lnTo>
                <a:close/>
              </a:path>
            </a:pathLst>
          </a:custGeom>
          <a:solidFill>
            <a:srgbClr val="C00000"/>
          </a:solidFill>
          <a:ln>
            <a:noFill/>
          </a:ln>
          <a:effectLst/>
        </p:spPr>
        <p:txBody>
          <a:bodyPr lIns="416606" tIns="419039" rIns="416606" bIns="419039" spcCol="1270" anchor="ctr"/>
          <a:lstStyle/>
          <a:p>
            <a:pPr marL="0" marR="0" lvl="0" indent="0" algn="ctr" defTabSz="488950" eaLnBrk="1" fontAlgn="auto" latinLnBrk="0" hangingPunct="1">
              <a:lnSpc>
                <a:spcPct val="90000"/>
              </a:lnSpc>
              <a:spcBef>
                <a:spcPct val="0"/>
              </a:spcBef>
              <a:spcAft>
                <a:spcPct val="35000"/>
              </a:spcAft>
              <a:buClrTx/>
              <a:buSzTx/>
              <a:buFontTx/>
              <a:buNone/>
              <a:defRPr/>
            </a:pPr>
            <a:endParaRPr kumimoji="0" lang="en-US" sz="1100" b="1" i="0" u="none" strike="noStrike" kern="0" cap="none" spc="0" normalizeH="0" baseline="0" noProof="0" dirty="0">
              <a:ln>
                <a:noFill/>
              </a:ln>
              <a:solidFill>
                <a:prstClr val="white"/>
              </a:solidFill>
              <a:effectLst/>
              <a:uLnTx/>
              <a:uFillTx/>
              <a:latin typeface="+mn-ea"/>
              <a:cs typeface="+mn-cs"/>
            </a:endParaRPr>
          </a:p>
        </p:txBody>
      </p:sp>
      <p:sp>
        <p:nvSpPr>
          <p:cNvPr id="7" name="任意多边形 6"/>
          <p:cNvSpPr/>
          <p:nvPr/>
        </p:nvSpPr>
        <p:spPr>
          <a:xfrm>
            <a:off x="2479675" y="1577975"/>
            <a:ext cx="1919288" cy="1919288"/>
          </a:xfrm>
          <a:custGeom>
            <a:avLst/>
            <a:gdLst>
              <a:gd name="connsiteX0" fmla="*/ 1172515 w 1567016"/>
              <a:gd name="connsiteY0" fmla="*/ 396885 h 1567016"/>
              <a:gd name="connsiteX1" fmla="*/ 1403703 w 1567016"/>
              <a:gd name="connsiteY1" fmla="*/ 327210 h 1567016"/>
              <a:gd name="connsiteX2" fmla="*/ 1488771 w 1567016"/>
              <a:gd name="connsiteY2" fmla="*/ 474553 h 1567016"/>
              <a:gd name="connsiteX3" fmla="*/ 1312837 w 1567016"/>
              <a:gd name="connsiteY3" fmla="*/ 639929 h 1567016"/>
              <a:gd name="connsiteX4" fmla="*/ 1312837 w 1567016"/>
              <a:gd name="connsiteY4" fmla="*/ 927086 h 1567016"/>
              <a:gd name="connsiteX5" fmla="*/ 1488771 w 1567016"/>
              <a:gd name="connsiteY5" fmla="*/ 1092463 h 1567016"/>
              <a:gd name="connsiteX6" fmla="*/ 1403703 w 1567016"/>
              <a:gd name="connsiteY6" fmla="*/ 1239806 h 1567016"/>
              <a:gd name="connsiteX7" fmla="*/ 1172515 w 1567016"/>
              <a:gd name="connsiteY7" fmla="*/ 1170131 h 1567016"/>
              <a:gd name="connsiteX8" fmla="*/ 923829 w 1567016"/>
              <a:gd name="connsiteY8" fmla="*/ 1313710 h 1567016"/>
              <a:gd name="connsiteX9" fmla="*/ 868577 w 1567016"/>
              <a:gd name="connsiteY9" fmla="*/ 1548762 h 1567016"/>
              <a:gd name="connsiteX10" fmla="*/ 698439 w 1567016"/>
              <a:gd name="connsiteY10" fmla="*/ 1548762 h 1567016"/>
              <a:gd name="connsiteX11" fmla="*/ 643186 w 1567016"/>
              <a:gd name="connsiteY11" fmla="*/ 1313709 h 1567016"/>
              <a:gd name="connsiteX12" fmla="*/ 394500 w 1567016"/>
              <a:gd name="connsiteY12" fmla="*/ 1170130 h 1567016"/>
              <a:gd name="connsiteX13" fmla="*/ 163313 w 1567016"/>
              <a:gd name="connsiteY13" fmla="*/ 1239806 h 1567016"/>
              <a:gd name="connsiteX14" fmla="*/ 78245 w 1567016"/>
              <a:gd name="connsiteY14" fmla="*/ 1092463 h 1567016"/>
              <a:gd name="connsiteX15" fmla="*/ 254179 w 1567016"/>
              <a:gd name="connsiteY15" fmla="*/ 927087 h 1567016"/>
              <a:gd name="connsiteX16" fmla="*/ 254179 w 1567016"/>
              <a:gd name="connsiteY16" fmla="*/ 639930 h 1567016"/>
              <a:gd name="connsiteX17" fmla="*/ 78245 w 1567016"/>
              <a:gd name="connsiteY17" fmla="*/ 474553 h 1567016"/>
              <a:gd name="connsiteX18" fmla="*/ 163313 w 1567016"/>
              <a:gd name="connsiteY18" fmla="*/ 327210 h 1567016"/>
              <a:gd name="connsiteX19" fmla="*/ 394501 w 1567016"/>
              <a:gd name="connsiteY19" fmla="*/ 396885 h 1567016"/>
              <a:gd name="connsiteX20" fmla="*/ 643187 w 1567016"/>
              <a:gd name="connsiteY20" fmla="*/ 253306 h 1567016"/>
              <a:gd name="connsiteX21" fmla="*/ 698439 w 1567016"/>
              <a:gd name="connsiteY21" fmla="*/ 18254 h 1567016"/>
              <a:gd name="connsiteX22" fmla="*/ 868577 w 1567016"/>
              <a:gd name="connsiteY22" fmla="*/ 18254 h 1567016"/>
              <a:gd name="connsiteX23" fmla="*/ 923830 w 1567016"/>
              <a:gd name="connsiteY23" fmla="*/ 253307 h 1567016"/>
              <a:gd name="connsiteX24" fmla="*/ 1172516 w 1567016"/>
              <a:gd name="connsiteY24" fmla="*/ 396886 h 1567016"/>
              <a:gd name="connsiteX25" fmla="*/ 1172515 w 1567016"/>
              <a:gd name="connsiteY25" fmla="*/ 396885 h 1567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67016" h="1567016">
                <a:moveTo>
                  <a:pt x="1008605" y="396381"/>
                </a:moveTo>
                <a:lnTo>
                  <a:pt x="1176213" y="292575"/>
                </a:lnTo>
                <a:lnTo>
                  <a:pt x="1274441" y="390804"/>
                </a:lnTo>
                <a:lnTo>
                  <a:pt x="1170635" y="558411"/>
                </a:lnTo>
                <a:cubicBezTo>
                  <a:pt x="1210617" y="627172"/>
                  <a:pt x="1231563" y="705343"/>
                  <a:pt x="1231318" y="784884"/>
                </a:cubicBezTo>
                <a:lnTo>
                  <a:pt x="1405021" y="878133"/>
                </a:lnTo>
                <a:lnTo>
                  <a:pt x="1369067" y="1012316"/>
                </a:lnTo>
                <a:lnTo>
                  <a:pt x="1172011" y="1006221"/>
                </a:lnTo>
                <a:cubicBezTo>
                  <a:pt x="1132452" y="1075228"/>
                  <a:pt x="1075228" y="1132453"/>
                  <a:pt x="1006220" y="1172012"/>
                </a:cubicBezTo>
                <a:lnTo>
                  <a:pt x="1012317" y="1369067"/>
                </a:lnTo>
                <a:lnTo>
                  <a:pt x="878133" y="1405022"/>
                </a:lnTo>
                <a:lnTo>
                  <a:pt x="784884" y="1231318"/>
                </a:lnTo>
                <a:cubicBezTo>
                  <a:pt x="705344" y="1231562"/>
                  <a:pt x="627173" y="1210617"/>
                  <a:pt x="558410" y="1170634"/>
                </a:cubicBezTo>
                <a:lnTo>
                  <a:pt x="390803" y="1274441"/>
                </a:lnTo>
                <a:lnTo>
                  <a:pt x="292575" y="1176212"/>
                </a:lnTo>
                <a:lnTo>
                  <a:pt x="396381" y="1008605"/>
                </a:lnTo>
                <a:cubicBezTo>
                  <a:pt x="356399" y="939844"/>
                  <a:pt x="335453" y="861673"/>
                  <a:pt x="335698" y="782132"/>
                </a:cubicBezTo>
                <a:lnTo>
                  <a:pt x="161995" y="688883"/>
                </a:lnTo>
                <a:lnTo>
                  <a:pt x="197949" y="554700"/>
                </a:lnTo>
                <a:lnTo>
                  <a:pt x="395005" y="560795"/>
                </a:lnTo>
                <a:cubicBezTo>
                  <a:pt x="434564" y="491788"/>
                  <a:pt x="491788" y="434563"/>
                  <a:pt x="560796" y="395004"/>
                </a:cubicBezTo>
                <a:lnTo>
                  <a:pt x="554699" y="197949"/>
                </a:lnTo>
                <a:lnTo>
                  <a:pt x="688883" y="161994"/>
                </a:lnTo>
                <a:lnTo>
                  <a:pt x="782132" y="335698"/>
                </a:lnTo>
                <a:cubicBezTo>
                  <a:pt x="861672" y="335454"/>
                  <a:pt x="939843" y="356399"/>
                  <a:pt x="1008606" y="396382"/>
                </a:cubicBezTo>
                <a:lnTo>
                  <a:pt x="1008605" y="396381"/>
                </a:lnTo>
                <a:close/>
              </a:path>
            </a:pathLst>
          </a:custGeom>
          <a:solidFill>
            <a:srgbClr val="C55A11"/>
          </a:solidFill>
          <a:ln w="12700" cap="flat" cmpd="sng" algn="ctr">
            <a:noFill/>
            <a:prstDash val="solid"/>
            <a:miter lim="800000"/>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white"/>
              </a:solidFill>
              <a:effectLst/>
              <a:uLnTx/>
              <a:uFillTx/>
              <a:latin typeface="+mn-ea"/>
              <a:cs typeface="+mn-cs"/>
            </a:endParaRPr>
          </a:p>
        </p:txBody>
      </p:sp>
      <p:sp>
        <p:nvSpPr>
          <p:cNvPr id="8" name="环形箭头 7"/>
          <p:cNvSpPr/>
          <p:nvPr/>
        </p:nvSpPr>
        <p:spPr>
          <a:xfrm>
            <a:off x="2784475" y="3067050"/>
            <a:ext cx="2814638" cy="2814638"/>
          </a:xfrm>
          <a:prstGeom prst="circularArrow">
            <a:avLst>
              <a:gd name="adj1" fmla="val 4688"/>
              <a:gd name="adj2" fmla="val 299029"/>
              <a:gd name="adj3" fmla="val 2511421"/>
              <a:gd name="adj4" fmla="val 15871535"/>
              <a:gd name="adj5" fmla="val 5469"/>
            </a:avLst>
          </a:prstGeom>
          <a:solidFill>
            <a:srgbClr val="C00000"/>
          </a:solidFill>
          <a:ln w="12700" cap="flat" cmpd="sng" algn="ctr">
            <a:noFill/>
            <a:prstDash val="solid"/>
            <a:miter lim="800000"/>
          </a:ln>
          <a:effectLst/>
        </p:spPr>
        <p:txBody>
          <a:bodyPr/>
          <a:lstStyle/>
          <a:p>
            <a:endParaRPr lang="zh-CN" altLang="en-US"/>
          </a:p>
        </p:txBody>
      </p:sp>
      <p:sp>
        <p:nvSpPr>
          <p:cNvPr id="9" name="形状 8"/>
          <p:cNvSpPr/>
          <p:nvPr/>
        </p:nvSpPr>
        <p:spPr>
          <a:xfrm>
            <a:off x="1476375" y="2505075"/>
            <a:ext cx="2046288" cy="2044700"/>
          </a:xfrm>
          <a:prstGeom prst="leftCircularArrow">
            <a:avLst>
              <a:gd name="adj1" fmla="val 6452"/>
              <a:gd name="adj2" fmla="val 429999"/>
              <a:gd name="adj3" fmla="val 10489124"/>
              <a:gd name="adj4" fmla="val 14837806"/>
              <a:gd name="adj5" fmla="val 7527"/>
            </a:avLst>
          </a:prstGeom>
          <a:solidFill>
            <a:srgbClr val="C00000"/>
          </a:solidFill>
          <a:ln>
            <a:noFill/>
          </a:ln>
          <a:effectLst/>
        </p:spPr>
        <p:txBody>
          <a:bodyPr/>
          <a:lstStyle/>
          <a:p>
            <a:endParaRPr lang="zh-CN" altLang="en-US"/>
          </a:p>
        </p:txBody>
      </p:sp>
      <p:sp>
        <p:nvSpPr>
          <p:cNvPr id="10" name="环形箭头 9"/>
          <p:cNvSpPr/>
          <p:nvPr/>
        </p:nvSpPr>
        <p:spPr>
          <a:xfrm>
            <a:off x="2293938" y="1412875"/>
            <a:ext cx="2205037" cy="2205038"/>
          </a:xfrm>
          <a:prstGeom prst="circularArrow">
            <a:avLst>
              <a:gd name="adj1" fmla="val 5984"/>
              <a:gd name="adj2" fmla="val 394124"/>
              <a:gd name="adj3" fmla="val 13313824"/>
              <a:gd name="adj4" fmla="val 10508221"/>
              <a:gd name="adj5" fmla="val 6981"/>
            </a:avLst>
          </a:prstGeom>
          <a:solidFill>
            <a:srgbClr val="C00000"/>
          </a:solidFill>
          <a:ln w="12700" cap="flat" cmpd="sng" algn="ctr">
            <a:noFill/>
            <a:prstDash val="solid"/>
            <a:miter lim="800000"/>
          </a:ln>
          <a:effectLst/>
        </p:spPr>
        <p:txBody>
          <a:bodyPr/>
          <a:lstStyle/>
          <a:p>
            <a:endParaRPr lang="zh-CN" altLang="en-US"/>
          </a:p>
        </p:txBody>
      </p:sp>
      <p:sp>
        <p:nvSpPr>
          <p:cNvPr id="2" name="Rectangle 1436"/>
          <p:cNvSpPr>
            <a:spLocks noChangeArrowheads="1"/>
          </p:cNvSpPr>
          <p:nvPr/>
        </p:nvSpPr>
        <p:spPr bwMode="auto">
          <a:xfrm>
            <a:off x="3028950" y="2416175"/>
            <a:ext cx="8207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fontAlgn="base">
              <a:spcBef>
                <a:spcPct val="0"/>
              </a:spcBef>
              <a:spcAft>
                <a:spcPct val="0"/>
              </a:spcAft>
              <a:defRPr/>
            </a:pPr>
            <a:r>
              <a:rPr lang="zh-CN" altLang="en-US" sz="1600" b="1">
                <a:solidFill>
                  <a:srgbClr val="FFFFFF"/>
                </a:solidFill>
                <a:latin typeface="+mn-ea"/>
                <a:ea typeface="+mn-ea"/>
              </a:rPr>
              <a:t>添加标题</a:t>
            </a:r>
            <a:endParaRPr lang="en-US" altLang="zh-CN" sz="1600" b="1">
              <a:solidFill>
                <a:srgbClr val="FFFFFF"/>
              </a:solidFill>
              <a:latin typeface="+mn-ea"/>
              <a:ea typeface="+mn-ea"/>
            </a:endParaRPr>
          </a:p>
        </p:txBody>
      </p:sp>
      <p:sp>
        <p:nvSpPr>
          <p:cNvPr id="12" name="Rectangle 1436"/>
          <p:cNvSpPr>
            <a:spLocks noChangeArrowheads="1"/>
          </p:cNvSpPr>
          <p:nvPr/>
        </p:nvSpPr>
        <p:spPr bwMode="auto">
          <a:xfrm>
            <a:off x="2143125" y="3541713"/>
            <a:ext cx="8207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fontAlgn="base">
              <a:spcBef>
                <a:spcPct val="0"/>
              </a:spcBef>
              <a:spcAft>
                <a:spcPct val="0"/>
              </a:spcAft>
              <a:defRPr/>
            </a:pPr>
            <a:r>
              <a:rPr lang="zh-CN" altLang="en-US" sz="1600" b="1">
                <a:solidFill>
                  <a:srgbClr val="FFFFFF"/>
                </a:solidFill>
                <a:latin typeface="+mn-ea"/>
                <a:ea typeface="+mn-ea"/>
              </a:rPr>
              <a:t>添加标题</a:t>
            </a:r>
            <a:endParaRPr lang="en-US" altLang="zh-CN" sz="1600" b="1">
              <a:solidFill>
                <a:srgbClr val="FFFFFF"/>
              </a:solidFill>
              <a:latin typeface="+mn-ea"/>
              <a:ea typeface="+mn-ea"/>
            </a:endParaRPr>
          </a:p>
        </p:txBody>
      </p:sp>
      <p:sp>
        <p:nvSpPr>
          <p:cNvPr id="13" name="Rectangle 1436"/>
          <p:cNvSpPr>
            <a:spLocks noChangeArrowheads="1"/>
          </p:cNvSpPr>
          <p:nvPr/>
        </p:nvSpPr>
        <p:spPr bwMode="auto">
          <a:xfrm>
            <a:off x="3752850" y="4356100"/>
            <a:ext cx="8207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fontAlgn="base">
              <a:spcBef>
                <a:spcPct val="0"/>
              </a:spcBef>
              <a:spcAft>
                <a:spcPct val="0"/>
              </a:spcAft>
              <a:defRPr/>
            </a:pPr>
            <a:r>
              <a:rPr lang="zh-CN" altLang="en-US" sz="1600" b="1">
                <a:solidFill>
                  <a:srgbClr val="FFFFFF"/>
                </a:solidFill>
                <a:latin typeface="+mn-ea"/>
                <a:ea typeface="+mn-ea"/>
              </a:rPr>
              <a:t>添加标题</a:t>
            </a:r>
            <a:endParaRPr lang="en-US" altLang="zh-CN" sz="1600" b="1">
              <a:solidFill>
                <a:srgbClr val="FFFFFF"/>
              </a:solidFill>
              <a:latin typeface="+mn-ea"/>
              <a:ea typeface="+mn-ea"/>
            </a:endParaRPr>
          </a:p>
        </p:txBody>
      </p:sp>
      <p:cxnSp>
        <p:nvCxnSpPr>
          <p:cNvPr id="45" name="Straight Connector 54"/>
          <p:cNvCxnSpPr/>
          <p:nvPr/>
        </p:nvCxnSpPr>
        <p:spPr>
          <a:xfrm>
            <a:off x="5641081" y="1793699"/>
            <a:ext cx="0" cy="3426885"/>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 name="圆角矩形 2"/>
          <p:cNvSpPr/>
          <p:nvPr/>
        </p:nvSpPr>
        <p:spPr>
          <a:xfrm>
            <a:off x="5905500" y="1987550"/>
            <a:ext cx="5000625" cy="3240405"/>
          </a:xfrm>
          <a:prstGeom prst="roundRect">
            <a:avLst>
              <a:gd name="adj" fmla="val 8832"/>
            </a:avLst>
          </a:prstGeom>
          <a:solidFill>
            <a:schemeClr val="accent4">
              <a:lumMod val="20000"/>
              <a:lumOff val="80000"/>
            </a:schemeClr>
          </a:solidFill>
          <a:ln>
            <a:solidFill>
              <a:schemeClr val="accent4">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zh-CN" altLang="en-US"/>
          </a:p>
        </p:txBody>
      </p:sp>
      <p:pic>
        <p:nvPicPr>
          <p:cNvPr id="4" name="图片 3"/>
          <p:cNvPicPr>
            <a:picLocks noChangeAspect="1"/>
          </p:cNvPicPr>
          <p:nvPr/>
        </p:nvPicPr>
        <p:blipFill>
          <a:blip r:embed="rId2" cstate="print"/>
          <a:stretch>
            <a:fillRect/>
          </a:stretch>
        </p:blipFill>
        <p:spPr>
          <a:xfrm>
            <a:off x="6221095" y="2306955"/>
            <a:ext cx="4431665" cy="2831465"/>
          </a:xfrm>
          <a:prstGeom prst="rect">
            <a:avLst/>
          </a:prstGeom>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1000"/>
                                        <p:tgtEl>
                                          <p:spTgt spid="2"/>
                                        </p:tgtEl>
                                      </p:cBhvr>
                                    </p:animEffect>
                                    <p:anim calcmode="lin" valueType="num">
                                      <p:cBhvr>
                                        <p:cTn id="33" dur="1000" fill="hold"/>
                                        <p:tgtEl>
                                          <p:spTgt spid="2"/>
                                        </p:tgtEl>
                                        <p:attrNameLst>
                                          <p:attrName>ppt_x</p:attrName>
                                        </p:attrNameLst>
                                      </p:cBhvr>
                                      <p:tavLst>
                                        <p:tav tm="0">
                                          <p:val>
                                            <p:strVal val="#ppt_x"/>
                                          </p:val>
                                        </p:tav>
                                        <p:tav tm="100000">
                                          <p:val>
                                            <p:strVal val="#ppt_x"/>
                                          </p:val>
                                        </p:tav>
                                      </p:tavLst>
                                    </p:anim>
                                    <p:anim calcmode="lin" valueType="num">
                                      <p:cBhvr>
                                        <p:cTn id="34" dur="1000" fill="hold"/>
                                        <p:tgtEl>
                                          <p:spTgt spid="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1000"/>
                                        <p:tgtEl>
                                          <p:spTgt spid="8"/>
                                        </p:tgtEl>
                                      </p:cBhvr>
                                    </p:animEffect>
                                    <p:anim calcmode="lin" valueType="num">
                                      <p:cBhvr>
                                        <p:cTn id="48" dur="1000" fill="hold"/>
                                        <p:tgtEl>
                                          <p:spTgt spid="8"/>
                                        </p:tgtEl>
                                        <p:attrNameLst>
                                          <p:attrName>ppt_x</p:attrName>
                                        </p:attrNameLst>
                                      </p:cBhvr>
                                      <p:tavLst>
                                        <p:tav tm="0">
                                          <p:val>
                                            <p:strVal val="#ppt_x"/>
                                          </p:val>
                                        </p:tav>
                                        <p:tav tm="100000">
                                          <p:val>
                                            <p:strVal val="#ppt_x"/>
                                          </p:val>
                                        </p:tav>
                                      </p:tavLst>
                                    </p:anim>
                                    <p:anim calcmode="lin" valueType="num">
                                      <p:cBhvr>
                                        <p:cTn id="49" dur="1000" fill="hold"/>
                                        <p:tgtEl>
                                          <p:spTgt spid="8"/>
                                        </p:tgtEl>
                                        <p:attrNameLst>
                                          <p:attrName>ppt_y</p:attrName>
                                        </p:attrNameLst>
                                      </p:cBhvr>
                                      <p:tavLst>
                                        <p:tav tm="0">
                                          <p:val>
                                            <p:strVal val="#ppt_y+.1"/>
                                          </p:val>
                                        </p:tav>
                                        <p:tav tm="100000">
                                          <p:val>
                                            <p:strVal val="#ppt_y"/>
                                          </p:val>
                                        </p:tav>
                                      </p:tavLst>
                                    </p:anim>
                                  </p:childTnLst>
                                </p:cTn>
                              </p:par>
                            </p:childTnLst>
                          </p:cTn>
                        </p:par>
                        <p:par>
                          <p:cTn id="50" fill="hold">
                            <p:stCondLst>
                              <p:cond delay="1000"/>
                            </p:stCondLst>
                            <p:childTnLst>
                              <p:par>
                                <p:cTn id="51" presetID="42"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2000"/>
                            </p:stCondLst>
                            <p:childTnLst>
                              <p:par>
                                <p:cTn id="57" presetID="26" presetClass="entr" presetSubtype="0" fill="hold" grpId="0"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par>
                                <p:cTn id="73" presetID="26" presetClass="entr" presetSubtype="0" fill="hold" nodeType="with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wipe(down)">
                                      <p:cBhvr>
                                        <p:cTn id="75" dur="580">
                                          <p:stCondLst>
                                            <p:cond delay="0"/>
                                          </p:stCondLst>
                                        </p:cTn>
                                        <p:tgtEl>
                                          <p:spTgt spid="4"/>
                                        </p:tgtEl>
                                      </p:cBhvr>
                                    </p:animEffect>
                                    <p:anim calcmode="lin" valueType="num">
                                      <p:cBhvr>
                                        <p:cTn id="7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81" dur="26">
                                          <p:stCondLst>
                                            <p:cond delay="650"/>
                                          </p:stCondLst>
                                        </p:cTn>
                                        <p:tgtEl>
                                          <p:spTgt spid="4"/>
                                        </p:tgtEl>
                                      </p:cBhvr>
                                      <p:to x="100000" y="60000"/>
                                    </p:animScale>
                                    <p:animScale>
                                      <p:cBhvr>
                                        <p:cTn id="82" dur="166" decel="50000">
                                          <p:stCondLst>
                                            <p:cond delay="676"/>
                                          </p:stCondLst>
                                        </p:cTn>
                                        <p:tgtEl>
                                          <p:spTgt spid="4"/>
                                        </p:tgtEl>
                                      </p:cBhvr>
                                      <p:to x="100000" y="100000"/>
                                    </p:animScale>
                                    <p:animScale>
                                      <p:cBhvr>
                                        <p:cTn id="83" dur="26">
                                          <p:stCondLst>
                                            <p:cond delay="1312"/>
                                          </p:stCondLst>
                                        </p:cTn>
                                        <p:tgtEl>
                                          <p:spTgt spid="4"/>
                                        </p:tgtEl>
                                      </p:cBhvr>
                                      <p:to x="100000" y="80000"/>
                                    </p:animScale>
                                    <p:animScale>
                                      <p:cBhvr>
                                        <p:cTn id="84" dur="166" decel="50000">
                                          <p:stCondLst>
                                            <p:cond delay="1338"/>
                                          </p:stCondLst>
                                        </p:cTn>
                                        <p:tgtEl>
                                          <p:spTgt spid="4"/>
                                        </p:tgtEl>
                                      </p:cBhvr>
                                      <p:to x="100000" y="100000"/>
                                    </p:animScale>
                                    <p:animScale>
                                      <p:cBhvr>
                                        <p:cTn id="85" dur="26">
                                          <p:stCondLst>
                                            <p:cond delay="1642"/>
                                          </p:stCondLst>
                                        </p:cTn>
                                        <p:tgtEl>
                                          <p:spTgt spid="4"/>
                                        </p:tgtEl>
                                      </p:cBhvr>
                                      <p:to x="100000" y="90000"/>
                                    </p:animScale>
                                    <p:animScale>
                                      <p:cBhvr>
                                        <p:cTn id="86" dur="166" decel="50000">
                                          <p:stCondLst>
                                            <p:cond delay="1668"/>
                                          </p:stCondLst>
                                        </p:cTn>
                                        <p:tgtEl>
                                          <p:spTgt spid="4"/>
                                        </p:tgtEl>
                                      </p:cBhvr>
                                      <p:to x="100000" y="100000"/>
                                    </p:animScale>
                                    <p:animScale>
                                      <p:cBhvr>
                                        <p:cTn id="87" dur="26">
                                          <p:stCondLst>
                                            <p:cond delay="1808"/>
                                          </p:stCondLst>
                                        </p:cTn>
                                        <p:tgtEl>
                                          <p:spTgt spid="4"/>
                                        </p:tgtEl>
                                      </p:cBhvr>
                                      <p:to x="100000" y="95000"/>
                                    </p:animScale>
                                    <p:animScale>
                                      <p:cBhvr>
                                        <p:cTn id="88"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7" grpId="0" bldLvl="0" animBg="1"/>
      <p:bldP spid="2" grpId="0"/>
      <p:bldP spid="12" grpId="0"/>
      <p:bldP spid="13" grpId="0"/>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e7abddab25d46ec9ead6524f2bd0c3e7"/>
          <p:cNvPicPr>
            <a:picLocks noChangeAspect="1"/>
          </p:cNvPicPr>
          <p:nvPr/>
        </p:nvPicPr>
        <p:blipFill>
          <a:blip r:embed="rId2"/>
          <a:stretch>
            <a:fillRect/>
          </a:stretch>
        </p:blipFill>
        <p:spPr>
          <a:xfrm>
            <a:off x="899160" y="1243965"/>
            <a:ext cx="4010660" cy="4832985"/>
          </a:xfrm>
          <a:prstGeom prst="rect">
            <a:avLst/>
          </a:prstGeom>
        </p:spPr>
      </p:pic>
      <p:grpSp>
        <p:nvGrpSpPr>
          <p:cNvPr id="7" name="组合 6"/>
          <p:cNvGrpSpPr/>
          <p:nvPr/>
        </p:nvGrpSpPr>
        <p:grpSpPr>
          <a:xfrm>
            <a:off x="4566921" y="2191420"/>
            <a:ext cx="5828665" cy="1883794"/>
            <a:chOff x="3511589" y="1758376"/>
            <a:chExt cx="5828373" cy="1282462"/>
          </a:xfrm>
        </p:grpSpPr>
        <p:sp>
          <p:nvSpPr>
            <p:cNvPr id="9" name="矩形: 圆角 28"/>
            <p:cNvSpPr/>
            <p:nvPr/>
          </p:nvSpPr>
          <p:spPr bwMode="auto">
            <a:xfrm>
              <a:off x="3511589" y="2488546"/>
              <a:ext cx="5828373" cy="540000"/>
            </a:xfrm>
            <a:prstGeom prst="roundRect">
              <a:avLst>
                <a:gd name="adj" fmla="val 5467"/>
              </a:avLst>
            </a:prstGeom>
            <a:solidFill>
              <a:schemeClr val="accent2">
                <a:lumMod val="75000"/>
              </a:schemeClr>
            </a:solidFill>
            <a:ln w="9525" cap="flat">
              <a:solidFill>
                <a:srgbClr val="FFFFFF"/>
              </a:solid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sz="1800" b="1"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ea"/>
              </a:endParaRPr>
            </a:p>
          </p:txBody>
        </p:sp>
        <p:sp>
          <p:nvSpPr>
            <p:cNvPr id="10" name="矩形: 圆角 29"/>
            <p:cNvSpPr/>
            <p:nvPr/>
          </p:nvSpPr>
          <p:spPr bwMode="auto">
            <a:xfrm>
              <a:off x="5971580" y="1758376"/>
              <a:ext cx="540000" cy="540000"/>
            </a:xfrm>
            <a:prstGeom prst="roundRect">
              <a:avLst>
                <a:gd name="adj" fmla="val 5467"/>
              </a:avLst>
            </a:prstGeom>
            <a:solidFill>
              <a:schemeClr val="accent2">
                <a:lumMod val="75000"/>
              </a:schemeClr>
            </a:solidFill>
            <a:ln w="9525" cap="flat">
              <a:solidFill>
                <a:srgbClr val="FFFFFF"/>
              </a:solid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sz="1800" b="1"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ea"/>
              </a:endParaRPr>
            </a:p>
          </p:txBody>
        </p:sp>
        <p:sp>
          <p:nvSpPr>
            <p:cNvPr id="11" name="TextBox 47"/>
            <p:cNvSpPr txBox="1"/>
            <p:nvPr/>
          </p:nvSpPr>
          <p:spPr>
            <a:xfrm>
              <a:off x="3979988" y="2475822"/>
              <a:ext cx="4890870" cy="565016"/>
            </a:xfrm>
            <a:prstGeom prst="rect">
              <a:avLst/>
            </a:prstGeom>
            <a:noFill/>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defPPr>
                <a:defRPr lang="zh-CN"/>
              </a:defPPr>
              <a:lvl1pPr>
                <a:defRPr sz="3200" b="1">
                  <a:solidFill>
                    <a:schemeClr val="accent1"/>
                  </a:solidFill>
                  <a:latin typeface="微软雅黑" panose="020B0503020204020204" pitchFamily="34" charset="-122"/>
                  <a:ea typeface="微软雅黑" panose="020B0503020204020204" pitchFamily="34" charset="-122"/>
                </a:defRPr>
              </a:lvl1pPr>
            </a:lstStyle>
            <a:p>
              <a:pPr algn="ctr"/>
              <a:r>
                <a:rPr lang="zh-CN" altLang="en-US" sz="4800">
                  <a:solidFill>
                    <a:schemeClr val="bg1"/>
                  </a:solidFill>
                  <a:sym typeface="+mn-ea"/>
                </a:rPr>
                <a:t>班会主题交流</a:t>
              </a:r>
              <a:endParaRPr lang="zh-CN" altLang="en-US" sz="4800" dirty="0" smtClean="0">
                <a:solidFill>
                  <a:schemeClr val="bg1"/>
                </a:solidFill>
                <a:cs typeface="+mn-ea"/>
                <a:sym typeface="+mn-ea"/>
              </a:endParaRPr>
            </a:p>
          </p:txBody>
        </p:sp>
        <p:sp>
          <p:nvSpPr>
            <p:cNvPr id="12" name="TextBox 58"/>
            <p:cNvSpPr txBox="1"/>
            <p:nvPr/>
          </p:nvSpPr>
          <p:spPr>
            <a:xfrm>
              <a:off x="6077190" y="1829681"/>
              <a:ext cx="433705" cy="397283"/>
            </a:xfrm>
            <a:prstGeom prst="rect">
              <a:avLst/>
            </a:prstGeom>
            <a:noFill/>
          </p:spPr>
          <p:txBody>
            <a:bodyPr wrap="square" rtlCol="0">
              <a:spAutoFit/>
            </a:bodyPr>
            <a:lstStyle/>
            <a:p>
              <a:pPr algn="ctr" eaLnBrk="0" fontAlgn="base" hangingPunct="0">
                <a:spcBef>
                  <a:spcPct val="0"/>
                </a:spcBef>
                <a:spcAft>
                  <a:spcPct val="0"/>
                </a:spcAft>
              </a:pPr>
              <a:r>
                <a:rPr lang="en-US" altLang="zh-CN" sz="3200" b="1" dirty="0">
                  <a:solidFill>
                    <a:schemeClr val="bg1"/>
                  </a:solidFill>
                  <a:latin typeface="微软雅黑" panose="020B0503020204020204" pitchFamily="34" charset="-122"/>
                  <a:ea typeface="微软雅黑" panose="020B0503020204020204" pitchFamily="34" charset="-122"/>
                  <a:cs typeface="+mn-ea"/>
                  <a:sym typeface="+mn-lt"/>
                </a:rPr>
                <a:t>4</a:t>
              </a:r>
            </a:p>
          </p:txBody>
        </p:sp>
      </p:grpSp>
    </p:spTree>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47"/>
          <p:cNvSpPr txBox="1"/>
          <p:nvPr/>
        </p:nvSpPr>
        <p:spPr>
          <a:xfrm>
            <a:off x="3518963" y="453174"/>
            <a:ext cx="4891115" cy="460375"/>
          </a:xfrm>
          <a:prstGeom prst="rect">
            <a:avLst/>
          </a:prstGeom>
          <a:noFill/>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defPPr>
              <a:defRPr lang="zh-CN"/>
            </a:defPPr>
            <a:lvl1pPr>
              <a:defRPr sz="3200" b="1">
                <a:solidFill>
                  <a:schemeClr val="accent1"/>
                </a:solidFill>
                <a:latin typeface="微软雅黑" panose="020B0503020204020204" pitchFamily="34" charset="-122"/>
                <a:ea typeface="微软雅黑" panose="020B0503020204020204" pitchFamily="34" charset="-122"/>
              </a:defRPr>
            </a:lvl1pPr>
          </a:lstStyle>
          <a:p>
            <a:pPr algn="ctr"/>
            <a:r>
              <a:rPr lang="zh-CN" altLang="en-US" sz="2400">
                <a:solidFill>
                  <a:srgbClr val="C55A11"/>
                </a:solidFill>
                <a:sym typeface="+mn-ea"/>
              </a:rPr>
              <a:t>班会主题交流</a:t>
            </a:r>
            <a:endParaRPr lang="zh-CN" altLang="en-US" sz="2400" dirty="0" smtClean="0">
              <a:solidFill>
                <a:srgbClr val="C55A11"/>
              </a:solidFill>
              <a:cs typeface="+mn-ea"/>
              <a:sym typeface="+mn-ea"/>
            </a:endParaRPr>
          </a:p>
        </p:txBody>
      </p:sp>
      <p:cxnSp>
        <p:nvCxnSpPr>
          <p:cNvPr id="14" name="直接连接符 13"/>
          <p:cNvCxnSpPr/>
          <p:nvPr/>
        </p:nvCxnSpPr>
        <p:spPr>
          <a:xfrm>
            <a:off x="1898709" y="1137250"/>
            <a:ext cx="4796444" cy="0"/>
          </a:xfrm>
          <a:prstGeom prst="line">
            <a:avLst/>
          </a:prstGeom>
          <a:ln>
            <a:solidFill>
              <a:srgbClr val="A40000"/>
            </a:solidFill>
            <a:prstDash val="dash"/>
          </a:ln>
        </p:spPr>
        <p:style>
          <a:lnRef idx="1">
            <a:schemeClr val="accent1"/>
          </a:lnRef>
          <a:fillRef idx="0">
            <a:schemeClr val="accent1"/>
          </a:fillRef>
          <a:effectRef idx="0">
            <a:schemeClr val="accent1"/>
          </a:effectRef>
          <a:fontRef idx="minor">
            <a:schemeClr val="tx1"/>
          </a:fontRef>
        </p:style>
      </p:cxnSp>
      <p:pic>
        <p:nvPicPr>
          <p:cNvPr id="5" name="图片 4"/>
          <p:cNvPicPr>
            <a:picLocks noChangeAspect="1"/>
          </p:cNvPicPr>
          <p:nvPr/>
        </p:nvPicPr>
        <p:blipFill>
          <a:blip r:embed="rId2" cstate="print"/>
          <a:stretch>
            <a:fillRect/>
          </a:stretch>
        </p:blipFill>
        <p:spPr>
          <a:xfrm>
            <a:off x="6824181" y="1601406"/>
            <a:ext cx="4322917" cy="769741"/>
          </a:xfrm>
          <a:prstGeom prst="rect">
            <a:avLst/>
          </a:prstGeom>
        </p:spPr>
      </p:pic>
      <p:sp>
        <p:nvSpPr>
          <p:cNvPr id="3" name="矩形 2"/>
          <p:cNvSpPr/>
          <p:nvPr/>
        </p:nvSpPr>
        <p:spPr>
          <a:xfrm>
            <a:off x="1461841" y="3382191"/>
            <a:ext cx="5040630" cy="1753235"/>
          </a:xfrm>
          <a:prstGeom prst="rect">
            <a:avLst/>
          </a:prstGeom>
        </p:spPr>
        <p:txBody>
          <a:bodyPr wrap="none">
            <a:spAutoFit/>
          </a:bodyPr>
          <a:lstStyle/>
          <a:p>
            <a:pPr marL="285750" lvl="0" indent="-285750" algn="l">
              <a:lnSpc>
                <a:spcPct val="150000"/>
              </a:lnSpc>
              <a:buClr>
                <a:srgbClr val="4E526E"/>
              </a:buClr>
              <a:buSzPct val="80000"/>
              <a:buFont typeface="等线" panose="02010600030101010101" charset="-122"/>
              <a:buChar char="—"/>
              <a:defRPr/>
            </a:pPr>
            <a:r>
              <a:rPr lang="zh-CN" altLang="en-US" sz="2400" kern="0" dirty="0">
                <a:solidFill>
                  <a:schemeClr val="tx1"/>
                </a:solidFill>
                <a:latin typeface="微软雅黑" panose="020B0503020204020204" pitchFamily="34" charset="-122"/>
                <a:ea typeface="微软雅黑" panose="020B0503020204020204" pitchFamily="34" charset="-122"/>
              </a:rPr>
              <a:t>请在此粘贴或者输入您的文字内容</a:t>
            </a:r>
          </a:p>
          <a:p>
            <a:pPr marL="285750" lvl="0" indent="-285750" algn="l">
              <a:lnSpc>
                <a:spcPct val="150000"/>
              </a:lnSpc>
              <a:buClr>
                <a:srgbClr val="4E526E"/>
              </a:buClr>
              <a:buSzPct val="80000"/>
              <a:buFont typeface="等线" panose="02010600030101010101" charset="-122"/>
              <a:buChar char="—"/>
              <a:defRPr/>
            </a:pPr>
            <a:r>
              <a:rPr sz="2400" kern="0" dirty="0">
                <a:solidFill>
                  <a:schemeClr val="tx1"/>
                </a:solidFill>
                <a:latin typeface="微软雅黑" panose="020B0503020204020204" pitchFamily="34" charset="-122"/>
                <a:ea typeface="微软雅黑" panose="020B0503020204020204" pitchFamily="34" charset="-122"/>
              </a:rPr>
              <a:t>请在此粘贴或者输入您的文字内容</a:t>
            </a:r>
          </a:p>
          <a:p>
            <a:pPr marL="285750" lvl="0" indent="-285750" algn="l">
              <a:lnSpc>
                <a:spcPct val="150000"/>
              </a:lnSpc>
              <a:buClr>
                <a:srgbClr val="4E526E"/>
              </a:buClr>
              <a:buSzPct val="80000"/>
              <a:buFont typeface="等线" panose="02010600030101010101" charset="-122"/>
              <a:buChar char="—"/>
              <a:defRPr/>
            </a:pPr>
            <a:r>
              <a:rPr kumimoji="0" lang="zh-CN" altLang="en-US" sz="24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请在此粘贴或者输入您的文字内容</a:t>
            </a:r>
          </a:p>
        </p:txBody>
      </p:sp>
      <p:sp>
        <p:nvSpPr>
          <p:cNvPr id="8" name="文本框 7"/>
          <p:cNvSpPr txBox="1"/>
          <p:nvPr/>
        </p:nvSpPr>
        <p:spPr>
          <a:xfrm>
            <a:off x="2247648" y="2601929"/>
            <a:ext cx="3840480" cy="645160"/>
          </a:xfrm>
          <a:prstGeom prst="rect">
            <a:avLst/>
          </a:prstGeom>
          <a:noFill/>
        </p:spPr>
        <p:txBody>
          <a:bodyPr wrap="none" rtlCol="0">
            <a:spAutoFit/>
          </a:bodyPr>
          <a:lstStyle/>
          <a:p>
            <a:pPr algn="r"/>
            <a:r>
              <a:rPr lang="en-US" altLang="zh-CN" sz="3600" b="1" dirty="0">
                <a:solidFill>
                  <a:srgbClr val="A40000"/>
                </a:solidFill>
                <a:latin typeface="微软雅黑" panose="020B0503020204020204" pitchFamily="34" charset="-122"/>
                <a:ea typeface="微软雅黑" panose="020B0503020204020204" pitchFamily="34" charset="-122"/>
              </a:rPr>
              <a:t>单击此处添加标题</a:t>
            </a:r>
          </a:p>
        </p:txBody>
      </p:sp>
      <p:pic>
        <p:nvPicPr>
          <p:cNvPr id="4" name="图片 3"/>
          <p:cNvPicPr>
            <a:picLocks noChangeAspect="1"/>
          </p:cNvPicPr>
          <p:nvPr/>
        </p:nvPicPr>
        <p:blipFill>
          <a:blip r:embed="rId3"/>
          <a:stretch>
            <a:fillRect/>
          </a:stretch>
        </p:blipFill>
        <p:spPr>
          <a:xfrm>
            <a:off x="6573520" y="2289175"/>
            <a:ext cx="4647565" cy="3266440"/>
          </a:xfrm>
          <a:prstGeom prst="rect">
            <a:avLst/>
          </a:prstGeom>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strVal val="#ppt_w*0.70"/>
                                          </p:val>
                                        </p:tav>
                                        <p:tav tm="100000">
                                          <p:val>
                                            <p:strVal val="#ppt_w"/>
                                          </p:val>
                                        </p:tav>
                                      </p:tavLst>
                                    </p:anim>
                                    <p:anim calcmode="lin" valueType="num">
                                      <p:cBhvr>
                                        <p:cTn id="14" dur="1000" fill="hold"/>
                                        <p:tgtEl>
                                          <p:spTgt spid="3"/>
                                        </p:tgtEl>
                                        <p:attrNameLst>
                                          <p:attrName>ppt_h</p:attrName>
                                        </p:attrNameLst>
                                      </p:cBhvr>
                                      <p:tavLst>
                                        <p:tav tm="0">
                                          <p:val>
                                            <p:strVal val="#ppt_h"/>
                                          </p:val>
                                        </p:tav>
                                        <p:tav tm="100000">
                                          <p:val>
                                            <p:strVal val="#ppt_h"/>
                                          </p:val>
                                        </p:tav>
                                      </p:tavLst>
                                    </p:anim>
                                    <p:animEffect transition="in" filter="fade">
                                      <p:cBhvr>
                                        <p:cTn id="15" dur="1000"/>
                                        <p:tgtEl>
                                          <p:spTgt spid="3"/>
                                        </p:tgtEl>
                                      </p:cBhvr>
                                    </p:animEffect>
                                  </p:childTnLst>
                                </p:cTn>
                              </p:par>
                              <p:par>
                                <p:cTn id="16" presetID="55"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strVal val="#ppt_w*0.70"/>
                                          </p:val>
                                        </p:tav>
                                        <p:tav tm="100000">
                                          <p:val>
                                            <p:strVal val="#ppt_w"/>
                                          </p:val>
                                        </p:tav>
                                      </p:tavLst>
                                    </p:anim>
                                    <p:anim calcmode="lin" valueType="num">
                                      <p:cBhvr>
                                        <p:cTn id="19" dur="1000" fill="hold"/>
                                        <p:tgtEl>
                                          <p:spTgt spid="8"/>
                                        </p:tgtEl>
                                        <p:attrNameLst>
                                          <p:attrName>ppt_h</p:attrName>
                                        </p:attrNameLst>
                                      </p:cBhvr>
                                      <p:tavLst>
                                        <p:tav tm="0">
                                          <p:val>
                                            <p:strVal val="#ppt_h"/>
                                          </p:val>
                                        </p:tav>
                                        <p:tav tm="100000">
                                          <p:val>
                                            <p:strVal val="#ppt_h"/>
                                          </p:val>
                                        </p:tav>
                                      </p:tavLst>
                                    </p:anim>
                                    <p:animEffect transition="in" filter="fade">
                                      <p:cBhvr>
                                        <p:cTn id="20" dur="1000"/>
                                        <p:tgtEl>
                                          <p:spTgt spid="8"/>
                                        </p:tgtEl>
                                      </p:cBhvr>
                                    </p:animEffect>
                                  </p:childTnLst>
                                </p:cTn>
                              </p:par>
                            </p:childTnLst>
                          </p:cTn>
                        </p:par>
                        <p:par>
                          <p:cTn id="21" fill="hold">
                            <p:stCondLst>
                              <p:cond delay="2000"/>
                            </p:stCondLst>
                            <p:childTnLst>
                              <p:par>
                                <p:cTn id="22" presetID="19" presetClass="entr" presetSubtype="10"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0" fill="hold"/>
                                        <p:tgtEl>
                                          <p:spTgt spid="4"/>
                                        </p:tgtEl>
                                        <p:attrNameLst>
                                          <p:attrName>ppt_w</p:attrName>
                                        </p:attrNameLst>
                                      </p:cBhvr>
                                      <p:tavLst>
                                        <p:tav tm="0" fmla="#ppt_w*sin(2.5*pi*$)">
                                          <p:val>
                                            <p:fltVal val="0"/>
                                          </p:val>
                                        </p:tav>
                                        <p:tav tm="100000">
                                          <p:val>
                                            <p:fltVal val="1"/>
                                          </p:val>
                                        </p:tav>
                                      </p:tavLst>
                                    </p:anim>
                                    <p:anim calcmode="lin" valueType="num">
                                      <p:cBhvr>
                                        <p:cTn id="25" dur="5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47"/>
          <p:cNvSpPr txBox="1"/>
          <p:nvPr/>
        </p:nvSpPr>
        <p:spPr>
          <a:xfrm>
            <a:off x="3518963" y="453174"/>
            <a:ext cx="4891115" cy="460375"/>
          </a:xfrm>
          <a:prstGeom prst="rect">
            <a:avLst/>
          </a:prstGeom>
          <a:noFill/>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defPPr>
              <a:defRPr lang="zh-CN"/>
            </a:defPPr>
            <a:lvl1pPr>
              <a:defRPr sz="3200" b="1">
                <a:solidFill>
                  <a:schemeClr val="accent1"/>
                </a:solidFill>
                <a:latin typeface="微软雅黑" panose="020B0503020204020204" pitchFamily="34" charset="-122"/>
                <a:ea typeface="微软雅黑" panose="020B0503020204020204" pitchFamily="34" charset="-122"/>
              </a:defRPr>
            </a:lvl1pPr>
          </a:lstStyle>
          <a:p>
            <a:pPr algn="ctr"/>
            <a:r>
              <a:rPr lang="zh-CN" altLang="en-US" sz="2400">
                <a:solidFill>
                  <a:srgbClr val="C55A11"/>
                </a:solidFill>
                <a:sym typeface="+mn-ea"/>
              </a:rPr>
              <a:t>班会主题交流</a:t>
            </a:r>
            <a:endParaRPr lang="zh-CN" altLang="en-US" sz="2400" dirty="0" smtClean="0">
              <a:solidFill>
                <a:srgbClr val="C55A11"/>
              </a:solidFill>
              <a:cs typeface="+mn-ea"/>
              <a:sym typeface="+mn-ea"/>
            </a:endParaRPr>
          </a:p>
        </p:txBody>
      </p:sp>
      <p:pic>
        <p:nvPicPr>
          <p:cNvPr id="4" name="_effect"/>
          <p:cNvPicPr>
            <a:picLocks noChangeAspect="1" noChangeArrowheads="1"/>
          </p:cNvPicPr>
          <p:nvPr/>
        </p:nvPicPr>
        <p:blipFill>
          <a:blip r:embed="rId2" cstate="screen">
            <a:lum bright="20000"/>
          </a:blip>
          <a:srcRect/>
          <a:stretch>
            <a:fillRect/>
          </a:stretch>
        </p:blipFill>
        <p:spPr bwMode="gray">
          <a:xfrm>
            <a:off x="3735138" y="4139620"/>
            <a:ext cx="2677443" cy="403407"/>
          </a:xfrm>
          <a:prstGeom prst="rect">
            <a:avLst/>
          </a:prstGeom>
          <a:noFill/>
          <a:ln w="9525">
            <a:miter lim="800000"/>
            <a:headEnd/>
            <a:tailEnd/>
          </a:ln>
          <a:effectLst/>
        </p:spPr>
      </p:pic>
      <p:pic>
        <p:nvPicPr>
          <p:cNvPr id="5" name="_effect"/>
          <p:cNvPicPr>
            <a:picLocks noChangeAspect="1" noChangeArrowheads="1"/>
          </p:cNvPicPr>
          <p:nvPr/>
        </p:nvPicPr>
        <p:blipFill>
          <a:blip r:embed="rId2" cstate="screen">
            <a:lum bright="20000"/>
          </a:blip>
          <a:srcRect/>
          <a:stretch>
            <a:fillRect/>
          </a:stretch>
        </p:blipFill>
        <p:spPr bwMode="gray">
          <a:xfrm>
            <a:off x="6061759" y="4139620"/>
            <a:ext cx="2677443" cy="403407"/>
          </a:xfrm>
          <a:prstGeom prst="rect">
            <a:avLst/>
          </a:prstGeom>
          <a:noFill/>
          <a:ln w="9525">
            <a:miter lim="800000"/>
            <a:headEnd/>
            <a:tailEnd/>
          </a:ln>
          <a:effectLst/>
        </p:spPr>
      </p:pic>
      <p:sp>
        <p:nvSpPr>
          <p:cNvPr id="6" name="_color1"/>
          <p:cNvSpPr/>
          <p:nvPr/>
        </p:nvSpPr>
        <p:spPr bwMode="gray">
          <a:xfrm>
            <a:off x="3952945" y="3553480"/>
            <a:ext cx="1098572" cy="718297"/>
          </a:xfrm>
          <a:custGeom>
            <a:avLst/>
            <a:gdLst/>
            <a:ahLst/>
            <a:cxnLst>
              <a:cxn ang="0">
                <a:pos x="367" y="174"/>
              </a:cxn>
              <a:cxn ang="0">
                <a:pos x="67" y="0"/>
              </a:cxn>
              <a:cxn ang="0">
                <a:pos x="42" y="36"/>
              </a:cxn>
              <a:cxn ang="0">
                <a:pos x="0" y="39"/>
              </a:cxn>
              <a:cxn ang="0">
                <a:pos x="367" y="252"/>
              </a:cxn>
              <a:cxn ang="0">
                <a:pos x="385" y="214"/>
              </a:cxn>
              <a:cxn ang="0">
                <a:pos x="367" y="174"/>
              </a:cxn>
            </a:cxnLst>
            <a:rect l="0" t="0" r="r" b="b"/>
            <a:pathLst>
              <a:path w="385" h="252">
                <a:moveTo>
                  <a:pt x="367" y="174"/>
                </a:moveTo>
                <a:cubicBezTo>
                  <a:pt x="240" y="169"/>
                  <a:pt x="130" y="101"/>
                  <a:pt x="67" y="0"/>
                </a:cubicBezTo>
                <a:cubicBezTo>
                  <a:pt x="42" y="36"/>
                  <a:pt x="42" y="36"/>
                  <a:pt x="42" y="36"/>
                </a:cubicBezTo>
                <a:cubicBezTo>
                  <a:pt x="0" y="39"/>
                  <a:pt x="0" y="39"/>
                  <a:pt x="0" y="39"/>
                </a:cubicBezTo>
                <a:cubicBezTo>
                  <a:pt x="76" y="163"/>
                  <a:pt x="212" y="247"/>
                  <a:pt x="367" y="252"/>
                </a:cubicBezTo>
                <a:cubicBezTo>
                  <a:pt x="385" y="214"/>
                  <a:pt x="385" y="214"/>
                  <a:pt x="385" y="214"/>
                </a:cubicBezTo>
                <a:lnTo>
                  <a:pt x="367" y="174"/>
                </a:lnTo>
                <a:close/>
              </a:path>
            </a:pathLst>
          </a:custGeom>
          <a:solidFill>
            <a:srgbClr val="C80000"/>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lstStyle/>
          <a:p>
            <a:pPr algn="ctr" fontAlgn="base">
              <a:spcBef>
                <a:spcPct val="0"/>
              </a:spcBef>
              <a:spcAft>
                <a:spcPct val="0"/>
              </a:spcAft>
            </a:pPr>
            <a:endParaRPr lang="de-DE" altLang="zh-CN" sz="110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7" name="_color1"/>
          <p:cNvSpPr/>
          <p:nvPr/>
        </p:nvSpPr>
        <p:spPr bwMode="gray">
          <a:xfrm>
            <a:off x="3955359" y="1725746"/>
            <a:ext cx="1050283" cy="709846"/>
          </a:xfrm>
          <a:custGeom>
            <a:avLst/>
            <a:gdLst/>
            <a:ahLst/>
            <a:cxnLst>
              <a:cxn ang="0">
                <a:pos x="68" y="249"/>
              </a:cxn>
              <a:cxn ang="0">
                <a:pos x="368" y="78"/>
              </a:cxn>
              <a:cxn ang="0">
                <a:pos x="350" y="39"/>
              </a:cxn>
              <a:cxn ang="0">
                <a:pos x="368" y="0"/>
              </a:cxn>
              <a:cxn ang="0">
                <a:pos x="0" y="211"/>
              </a:cxn>
              <a:cxn ang="0">
                <a:pos x="25" y="245"/>
              </a:cxn>
              <a:cxn ang="0">
                <a:pos x="68" y="249"/>
              </a:cxn>
            </a:cxnLst>
            <a:rect l="0" t="0" r="r" b="b"/>
            <a:pathLst>
              <a:path w="368" h="249">
                <a:moveTo>
                  <a:pt x="68" y="249"/>
                </a:moveTo>
                <a:cubicBezTo>
                  <a:pt x="132" y="149"/>
                  <a:pt x="242" y="82"/>
                  <a:pt x="368" y="78"/>
                </a:cubicBezTo>
                <a:cubicBezTo>
                  <a:pt x="350" y="39"/>
                  <a:pt x="350" y="39"/>
                  <a:pt x="350" y="39"/>
                </a:cubicBezTo>
                <a:cubicBezTo>
                  <a:pt x="368" y="0"/>
                  <a:pt x="368" y="0"/>
                  <a:pt x="368" y="0"/>
                </a:cubicBezTo>
                <a:cubicBezTo>
                  <a:pt x="212" y="4"/>
                  <a:pt x="77" y="87"/>
                  <a:pt x="0" y="211"/>
                </a:cubicBezTo>
                <a:cubicBezTo>
                  <a:pt x="25" y="245"/>
                  <a:pt x="25" y="245"/>
                  <a:pt x="25" y="245"/>
                </a:cubicBezTo>
                <a:lnTo>
                  <a:pt x="68" y="249"/>
                </a:lnTo>
                <a:close/>
              </a:path>
            </a:pathLst>
          </a:custGeom>
          <a:solidFill>
            <a:srgbClr val="C80000"/>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lstStyle/>
          <a:p>
            <a:pPr algn="ctr" fontAlgn="base">
              <a:spcBef>
                <a:spcPct val="0"/>
              </a:spcBef>
              <a:spcAft>
                <a:spcPct val="0"/>
              </a:spcAft>
            </a:pPr>
            <a:endParaRPr lang="de-DE" altLang="zh-CN" sz="110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8" name="_color1"/>
          <p:cNvSpPr/>
          <p:nvPr/>
        </p:nvSpPr>
        <p:spPr bwMode="gray">
          <a:xfrm>
            <a:off x="5028579" y="1725746"/>
            <a:ext cx="1097365" cy="720712"/>
          </a:xfrm>
          <a:custGeom>
            <a:avLst/>
            <a:gdLst/>
            <a:ahLst/>
            <a:cxnLst>
              <a:cxn ang="0">
                <a:pos x="19" y="78"/>
              </a:cxn>
              <a:cxn ang="0">
                <a:pos x="318" y="253"/>
              </a:cxn>
              <a:cxn ang="0">
                <a:pos x="343" y="216"/>
              </a:cxn>
              <a:cxn ang="0">
                <a:pos x="385" y="213"/>
              </a:cxn>
              <a:cxn ang="0">
                <a:pos x="18" y="0"/>
              </a:cxn>
              <a:cxn ang="0">
                <a:pos x="0" y="39"/>
              </a:cxn>
              <a:cxn ang="0">
                <a:pos x="19" y="78"/>
              </a:cxn>
            </a:cxnLst>
            <a:rect l="0" t="0" r="r" b="b"/>
            <a:pathLst>
              <a:path w="385" h="253">
                <a:moveTo>
                  <a:pt x="19" y="78"/>
                </a:moveTo>
                <a:cubicBezTo>
                  <a:pt x="145" y="83"/>
                  <a:pt x="255" y="151"/>
                  <a:pt x="318" y="253"/>
                </a:cubicBezTo>
                <a:cubicBezTo>
                  <a:pt x="343" y="216"/>
                  <a:pt x="343" y="216"/>
                  <a:pt x="343" y="216"/>
                </a:cubicBezTo>
                <a:cubicBezTo>
                  <a:pt x="385" y="213"/>
                  <a:pt x="385" y="213"/>
                  <a:pt x="385" y="213"/>
                </a:cubicBezTo>
                <a:cubicBezTo>
                  <a:pt x="309" y="88"/>
                  <a:pt x="173" y="4"/>
                  <a:pt x="18" y="0"/>
                </a:cubicBezTo>
                <a:cubicBezTo>
                  <a:pt x="0" y="39"/>
                  <a:pt x="0" y="39"/>
                  <a:pt x="0" y="39"/>
                </a:cubicBezTo>
                <a:lnTo>
                  <a:pt x="19" y="78"/>
                </a:lnTo>
                <a:close/>
              </a:path>
            </a:pathLst>
          </a:custGeom>
          <a:solidFill>
            <a:srgbClr val="C80000"/>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lstStyle/>
          <a:p>
            <a:pPr algn="ctr" fontAlgn="base">
              <a:spcBef>
                <a:spcPct val="0"/>
              </a:spcBef>
              <a:spcAft>
                <a:spcPct val="0"/>
              </a:spcAft>
            </a:pPr>
            <a:endParaRPr lang="de-DE" altLang="zh-CN" sz="110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9" name="_color1"/>
          <p:cNvSpPr/>
          <p:nvPr/>
        </p:nvSpPr>
        <p:spPr bwMode="gray">
          <a:xfrm>
            <a:off x="3764618" y="2389718"/>
            <a:ext cx="347680" cy="1212051"/>
          </a:xfrm>
          <a:custGeom>
            <a:avLst/>
            <a:gdLst/>
            <a:ahLst/>
            <a:cxnLst>
              <a:cxn ang="0">
                <a:pos x="120" y="385"/>
              </a:cxn>
              <a:cxn ang="0">
                <a:pos x="78" y="213"/>
              </a:cxn>
              <a:cxn ang="0">
                <a:pos x="122" y="39"/>
              </a:cxn>
              <a:cxn ang="0">
                <a:pos x="79" y="35"/>
              </a:cxn>
              <a:cxn ang="0">
                <a:pos x="54" y="0"/>
              </a:cxn>
              <a:cxn ang="0">
                <a:pos x="0" y="213"/>
              </a:cxn>
              <a:cxn ang="0">
                <a:pos x="53" y="425"/>
              </a:cxn>
              <a:cxn ang="0">
                <a:pos x="95" y="421"/>
              </a:cxn>
              <a:cxn ang="0">
                <a:pos x="120" y="385"/>
              </a:cxn>
            </a:cxnLst>
            <a:rect l="0" t="0" r="r" b="b"/>
            <a:pathLst>
              <a:path w="122" h="425">
                <a:moveTo>
                  <a:pt x="120" y="385"/>
                </a:moveTo>
                <a:cubicBezTo>
                  <a:pt x="93" y="334"/>
                  <a:pt x="78" y="275"/>
                  <a:pt x="78" y="213"/>
                </a:cubicBezTo>
                <a:cubicBezTo>
                  <a:pt x="78" y="150"/>
                  <a:pt x="94" y="91"/>
                  <a:pt x="122" y="39"/>
                </a:cubicBezTo>
                <a:cubicBezTo>
                  <a:pt x="79" y="35"/>
                  <a:pt x="79" y="35"/>
                  <a:pt x="79" y="35"/>
                </a:cubicBezTo>
                <a:cubicBezTo>
                  <a:pt x="54" y="0"/>
                  <a:pt x="54" y="0"/>
                  <a:pt x="54" y="0"/>
                </a:cubicBezTo>
                <a:cubicBezTo>
                  <a:pt x="19" y="64"/>
                  <a:pt x="0" y="136"/>
                  <a:pt x="0" y="213"/>
                </a:cubicBezTo>
                <a:cubicBezTo>
                  <a:pt x="0" y="290"/>
                  <a:pt x="19" y="362"/>
                  <a:pt x="53" y="425"/>
                </a:cubicBezTo>
                <a:cubicBezTo>
                  <a:pt x="95" y="421"/>
                  <a:pt x="95" y="421"/>
                  <a:pt x="95" y="421"/>
                </a:cubicBezTo>
                <a:lnTo>
                  <a:pt x="120" y="385"/>
                </a:lnTo>
                <a:close/>
              </a:path>
            </a:pathLst>
          </a:custGeom>
          <a:solidFill>
            <a:srgbClr val="C80000"/>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lstStyle/>
          <a:p>
            <a:pPr algn="ctr" fontAlgn="base">
              <a:spcBef>
                <a:spcPct val="0"/>
              </a:spcBef>
              <a:spcAft>
                <a:spcPct val="0"/>
              </a:spcAft>
            </a:pPr>
            <a:endParaRPr lang="de-DE" altLang="zh-CN" sz="110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0" name="_color1"/>
          <p:cNvSpPr/>
          <p:nvPr/>
        </p:nvSpPr>
        <p:spPr bwMode="gray">
          <a:xfrm>
            <a:off x="5074453" y="3561930"/>
            <a:ext cx="1046662" cy="709846"/>
          </a:xfrm>
          <a:custGeom>
            <a:avLst/>
            <a:gdLst/>
            <a:ahLst/>
            <a:cxnLst>
              <a:cxn ang="0">
                <a:pos x="299" y="0"/>
              </a:cxn>
              <a:cxn ang="0">
                <a:pos x="0" y="171"/>
              </a:cxn>
              <a:cxn ang="0">
                <a:pos x="18" y="211"/>
              </a:cxn>
              <a:cxn ang="0">
                <a:pos x="0" y="249"/>
              </a:cxn>
              <a:cxn ang="0">
                <a:pos x="367" y="39"/>
              </a:cxn>
              <a:cxn ang="0">
                <a:pos x="342" y="4"/>
              </a:cxn>
              <a:cxn ang="0">
                <a:pos x="299" y="0"/>
              </a:cxn>
            </a:cxnLst>
            <a:rect l="0" t="0" r="r" b="b"/>
            <a:pathLst>
              <a:path w="367" h="249">
                <a:moveTo>
                  <a:pt x="299" y="0"/>
                </a:moveTo>
                <a:cubicBezTo>
                  <a:pt x="236" y="100"/>
                  <a:pt x="126" y="167"/>
                  <a:pt x="0" y="171"/>
                </a:cubicBezTo>
                <a:cubicBezTo>
                  <a:pt x="18" y="211"/>
                  <a:pt x="18" y="211"/>
                  <a:pt x="18" y="211"/>
                </a:cubicBezTo>
                <a:cubicBezTo>
                  <a:pt x="0" y="249"/>
                  <a:pt x="0" y="249"/>
                  <a:pt x="0" y="249"/>
                </a:cubicBezTo>
                <a:cubicBezTo>
                  <a:pt x="155" y="245"/>
                  <a:pt x="290" y="162"/>
                  <a:pt x="367" y="39"/>
                </a:cubicBezTo>
                <a:cubicBezTo>
                  <a:pt x="342" y="4"/>
                  <a:pt x="342" y="4"/>
                  <a:pt x="342" y="4"/>
                </a:cubicBezTo>
                <a:lnTo>
                  <a:pt x="299" y="0"/>
                </a:lnTo>
                <a:close/>
              </a:path>
            </a:pathLst>
          </a:custGeom>
          <a:solidFill>
            <a:srgbClr val="C80000"/>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lstStyle/>
          <a:p>
            <a:pPr algn="ctr" fontAlgn="base">
              <a:spcBef>
                <a:spcPct val="0"/>
              </a:spcBef>
              <a:spcAft>
                <a:spcPct val="0"/>
              </a:spcAft>
            </a:pPr>
            <a:endParaRPr lang="de-DE" altLang="zh-CN" sz="110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 name="_color1"/>
          <p:cNvSpPr/>
          <p:nvPr/>
        </p:nvSpPr>
        <p:spPr bwMode="gray">
          <a:xfrm>
            <a:off x="6280468" y="1750511"/>
            <a:ext cx="1097364" cy="718297"/>
          </a:xfrm>
          <a:custGeom>
            <a:avLst/>
            <a:gdLst/>
            <a:ahLst/>
            <a:cxnLst>
              <a:cxn ang="0">
                <a:pos x="367" y="0"/>
              </a:cxn>
              <a:cxn ang="0">
                <a:pos x="0" y="213"/>
              </a:cxn>
              <a:cxn ang="0">
                <a:pos x="41" y="216"/>
              </a:cxn>
              <a:cxn ang="0">
                <a:pos x="67" y="252"/>
              </a:cxn>
              <a:cxn ang="0">
                <a:pos x="367" y="78"/>
              </a:cxn>
              <a:cxn ang="0">
                <a:pos x="385" y="40"/>
              </a:cxn>
              <a:cxn ang="0">
                <a:pos x="367" y="0"/>
              </a:cxn>
            </a:cxnLst>
            <a:rect l="0" t="0" r="r" b="b"/>
            <a:pathLst>
              <a:path w="385" h="252">
                <a:moveTo>
                  <a:pt x="367" y="0"/>
                </a:moveTo>
                <a:cubicBezTo>
                  <a:pt x="211" y="4"/>
                  <a:pt x="76" y="88"/>
                  <a:pt x="0" y="213"/>
                </a:cubicBezTo>
                <a:cubicBezTo>
                  <a:pt x="41" y="216"/>
                  <a:pt x="41" y="216"/>
                  <a:pt x="41" y="216"/>
                </a:cubicBezTo>
                <a:cubicBezTo>
                  <a:pt x="67" y="252"/>
                  <a:pt x="67" y="252"/>
                  <a:pt x="67" y="252"/>
                </a:cubicBezTo>
                <a:cubicBezTo>
                  <a:pt x="130" y="151"/>
                  <a:pt x="240" y="82"/>
                  <a:pt x="367" y="78"/>
                </a:cubicBezTo>
                <a:cubicBezTo>
                  <a:pt x="385" y="40"/>
                  <a:pt x="385" y="40"/>
                  <a:pt x="385" y="40"/>
                </a:cubicBezTo>
                <a:lnTo>
                  <a:pt x="367" y="0"/>
                </a:lnTo>
                <a:close/>
              </a:path>
            </a:pathLst>
          </a:custGeom>
          <a:solidFill>
            <a:srgbClr val="C55A11"/>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lstStyle/>
          <a:p>
            <a:pPr algn="ctr" fontAlgn="base">
              <a:spcBef>
                <a:spcPct val="0"/>
              </a:spcBef>
              <a:spcAft>
                <a:spcPct val="0"/>
              </a:spcAft>
            </a:pPr>
            <a:endParaRPr lang="de-DE" altLang="zh-CN" sz="110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2" name="_color1"/>
          <p:cNvSpPr/>
          <p:nvPr/>
        </p:nvSpPr>
        <p:spPr bwMode="gray">
          <a:xfrm>
            <a:off x="7400770" y="1750511"/>
            <a:ext cx="1050284" cy="709847"/>
          </a:xfrm>
          <a:custGeom>
            <a:avLst/>
            <a:gdLst/>
            <a:ahLst/>
            <a:cxnLst>
              <a:cxn ang="0">
                <a:pos x="368" y="211"/>
              </a:cxn>
              <a:cxn ang="0">
                <a:pos x="0" y="0"/>
              </a:cxn>
              <a:cxn ang="0">
                <a:pos x="18" y="40"/>
              </a:cxn>
              <a:cxn ang="0">
                <a:pos x="0" y="78"/>
              </a:cxn>
              <a:cxn ang="0">
                <a:pos x="300" y="249"/>
              </a:cxn>
              <a:cxn ang="0">
                <a:pos x="343" y="245"/>
              </a:cxn>
              <a:cxn ang="0">
                <a:pos x="368" y="211"/>
              </a:cxn>
            </a:cxnLst>
            <a:rect l="0" t="0" r="r" b="b"/>
            <a:pathLst>
              <a:path w="368" h="249">
                <a:moveTo>
                  <a:pt x="368" y="211"/>
                </a:moveTo>
                <a:cubicBezTo>
                  <a:pt x="291" y="87"/>
                  <a:pt x="155" y="4"/>
                  <a:pt x="0" y="0"/>
                </a:cubicBezTo>
                <a:cubicBezTo>
                  <a:pt x="18" y="40"/>
                  <a:pt x="18" y="40"/>
                  <a:pt x="18" y="40"/>
                </a:cubicBezTo>
                <a:cubicBezTo>
                  <a:pt x="0" y="78"/>
                  <a:pt x="0" y="78"/>
                  <a:pt x="0" y="78"/>
                </a:cubicBezTo>
                <a:cubicBezTo>
                  <a:pt x="126" y="82"/>
                  <a:pt x="236" y="149"/>
                  <a:pt x="300" y="249"/>
                </a:cubicBezTo>
                <a:cubicBezTo>
                  <a:pt x="343" y="245"/>
                  <a:pt x="343" y="245"/>
                  <a:pt x="343" y="245"/>
                </a:cubicBezTo>
                <a:lnTo>
                  <a:pt x="368" y="211"/>
                </a:lnTo>
                <a:close/>
              </a:path>
            </a:pathLst>
          </a:custGeom>
          <a:solidFill>
            <a:srgbClr val="C55A11"/>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lstStyle/>
          <a:p>
            <a:pPr algn="ctr" fontAlgn="base">
              <a:spcBef>
                <a:spcPct val="0"/>
              </a:spcBef>
              <a:spcAft>
                <a:spcPct val="0"/>
              </a:spcAft>
            </a:pPr>
            <a:endParaRPr lang="de-DE" altLang="zh-CN" sz="110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3" name="_color1"/>
          <p:cNvSpPr/>
          <p:nvPr/>
        </p:nvSpPr>
        <p:spPr bwMode="gray">
          <a:xfrm>
            <a:off x="6282883" y="3561930"/>
            <a:ext cx="1052697" cy="709846"/>
          </a:xfrm>
          <a:custGeom>
            <a:avLst/>
            <a:gdLst/>
            <a:ahLst/>
            <a:cxnLst>
              <a:cxn ang="0">
                <a:pos x="369" y="171"/>
              </a:cxn>
              <a:cxn ang="0">
                <a:pos x="68" y="0"/>
              </a:cxn>
              <a:cxn ang="0">
                <a:pos x="26" y="4"/>
              </a:cxn>
              <a:cxn ang="0">
                <a:pos x="0" y="39"/>
              </a:cxn>
              <a:cxn ang="0">
                <a:pos x="368" y="249"/>
              </a:cxn>
              <a:cxn ang="0">
                <a:pos x="351" y="211"/>
              </a:cxn>
              <a:cxn ang="0">
                <a:pos x="369" y="171"/>
              </a:cxn>
            </a:cxnLst>
            <a:rect l="0" t="0" r="r" b="b"/>
            <a:pathLst>
              <a:path w="369" h="249">
                <a:moveTo>
                  <a:pt x="369" y="171"/>
                </a:moveTo>
                <a:cubicBezTo>
                  <a:pt x="242" y="167"/>
                  <a:pt x="132" y="100"/>
                  <a:pt x="68" y="0"/>
                </a:cubicBezTo>
                <a:cubicBezTo>
                  <a:pt x="26" y="4"/>
                  <a:pt x="26" y="4"/>
                  <a:pt x="26" y="4"/>
                </a:cubicBezTo>
                <a:cubicBezTo>
                  <a:pt x="0" y="39"/>
                  <a:pt x="0" y="39"/>
                  <a:pt x="0" y="39"/>
                </a:cubicBezTo>
                <a:cubicBezTo>
                  <a:pt x="78" y="162"/>
                  <a:pt x="213" y="245"/>
                  <a:pt x="368" y="249"/>
                </a:cubicBezTo>
                <a:cubicBezTo>
                  <a:pt x="351" y="211"/>
                  <a:pt x="351" y="211"/>
                  <a:pt x="351" y="211"/>
                </a:cubicBezTo>
                <a:lnTo>
                  <a:pt x="369" y="171"/>
                </a:lnTo>
                <a:close/>
              </a:path>
            </a:pathLst>
          </a:custGeom>
          <a:solidFill>
            <a:srgbClr val="C55A11"/>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lstStyle/>
          <a:p>
            <a:pPr algn="ctr" fontAlgn="base">
              <a:spcBef>
                <a:spcPct val="0"/>
              </a:spcBef>
              <a:spcAft>
                <a:spcPct val="0"/>
              </a:spcAft>
            </a:pPr>
            <a:endParaRPr lang="de-DE" altLang="zh-CN" sz="110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4" name="_color1"/>
          <p:cNvSpPr/>
          <p:nvPr/>
        </p:nvSpPr>
        <p:spPr bwMode="gray">
          <a:xfrm>
            <a:off x="7358517" y="3553480"/>
            <a:ext cx="1094951" cy="718297"/>
          </a:xfrm>
          <a:custGeom>
            <a:avLst/>
            <a:gdLst/>
            <a:ahLst/>
            <a:cxnLst>
              <a:cxn ang="0">
                <a:pos x="316" y="0"/>
              </a:cxn>
              <a:cxn ang="0">
                <a:pos x="18" y="174"/>
              </a:cxn>
              <a:cxn ang="0">
                <a:pos x="0" y="214"/>
              </a:cxn>
              <a:cxn ang="0">
                <a:pos x="18" y="252"/>
              </a:cxn>
              <a:cxn ang="0">
                <a:pos x="384" y="39"/>
              </a:cxn>
              <a:cxn ang="0">
                <a:pos x="342" y="36"/>
              </a:cxn>
              <a:cxn ang="0">
                <a:pos x="316" y="0"/>
              </a:cxn>
            </a:cxnLst>
            <a:rect l="0" t="0" r="r" b="b"/>
            <a:pathLst>
              <a:path w="384" h="252">
                <a:moveTo>
                  <a:pt x="316" y="0"/>
                </a:moveTo>
                <a:cubicBezTo>
                  <a:pt x="254" y="101"/>
                  <a:pt x="144" y="169"/>
                  <a:pt x="18" y="174"/>
                </a:cubicBezTo>
                <a:cubicBezTo>
                  <a:pt x="0" y="214"/>
                  <a:pt x="0" y="214"/>
                  <a:pt x="0" y="214"/>
                </a:cubicBezTo>
                <a:cubicBezTo>
                  <a:pt x="18" y="252"/>
                  <a:pt x="18" y="252"/>
                  <a:pt x="18" y="252"/>
                </a:cubicBezTo>
                <a:cubicBezTo>
                  <a:pt x="173" y="247"/>
                  <a:pt x="307" y="163"/>
                  <a:pt x="384" y="39"/>
                </a:cubicBezTo>
                <a:cubicBezTo>
                  <a:pt x="342" y="36"/>
                  <a:pt x="342" y="36"/>
                  <a:pt x="342" y="36"/>
                </a:cubicBezTo>
                <a:lnTo>
                  <a:pt x="316" y="0"/>
                </a:lnTo>
                <a:close/>
              </a:path>
            </a:pathLst>
          </a:custGeom>
          <a:solidFill>
            <a:srgbClr val="C55A11"/>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lstStyle/>
          <a:p>
            <a:pPr algn="ctr" fontAlgn="base">
              <a:spcBef>
                <a:spcPct val="0"/>
              </a:spcBef>
              <a:spcAft>
                <a:spcPct val="0"/>
              </a:spcAft>
            </a:pPr>
            <a:endParaRPr lang="de-DE" altLang="zh-CN" sz="110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6" name="_color1"/>
          <p:cNvSpPr/>
          <p:nvPr/>
        </p:nvSpPr>
        <p:spPr bwMode="gray">
          <a:xfrm>
            <a:off x="8294114" y="2418104"/>
            <a:ext cx="347680" cy="1208429"/>
          </a:xfrm>
          <a:custGeom>
            <a:avLst/>
            <a:gdLst/>
            <a:ahLst/>
            <a:cxnLst>
              <a:cxn ang="0">
                <a:pos x="69" y="424"/>
              </a:cxn>
              <a:cxn ang="0">
                <a:pos x="122" y="212"/>
              </a:cxn>
              <a:cxn ang="0">
                <a:pos x="68" y="0"/>
              </a:cxn>
              <a:cxn ang="0">
                <a:pos x="43" y="34"/>
              </a:cxn>
              <a:cxn ang="0">
                <a:pos x="0" y="38"/>
              </a:cxn>
              <a:cxn ang="0">
                <a:pos x="44" y="212"/>
              </a:cxn>
              <a:cxn ang="0">
                <a:pos x="2" y="384"/>
              </a:cxn>
              <a:cxn ang="0">
                <a:pos x="27" y="420"/>
              </a:cxn>
              <a:cxn ang="0">
                <a:pos x="69" y="424"/>
              </a:cxn>
            </a:cxnLst>
            <a:rect l="0" t="0" r="r" b="b"/>
            <a:pathLst>
              <a:path w="122" h="424">
                <a:moveTo>
                  <a:pt x="69" y="424"/>
                </a:moveTo>
                <a:cubicBezTo>
                  <a:pt x="103" y="361"/>
                  <a:pt x="122" y="289"/>
                  <a:pt x="122" y="212"/>
                </a:cubicBezTo>
                <a:cubicBezTo>
                  <a:pt x="122" y="135"/>
                  <a:pt x="102" y="63"/>
                  <a:pt x="68" y="0"/>
                </a:cubicBezTo>
                <a:cubicBezTo>
                  <a:pt x="43" y="34"/>
                  <a:pt x="43" y="34"/>
                  <a:pt x="43" y="34"/>
                </a:cubicBezTo>
                <a:cubicBezTo>
                  <a:pt x="0" y="38"/>
                  <a:pt x="0" y="38"/>
                  <a:pt x="0" y="38"/>
                </a:cubicBezTo>
                <a:cubicBezTo>
                  <a:pt x="28" y="90"/>
                  <a:pt x="44" y="149"/>
                  <a:pt x="44" y="212"/>
                </a:cubicBezTo>
                <a:cubicBezTo>
                  <a:pt x="44" y="274"/>
                  <a:pt x="29" y="333"/>
                  <a:pt x="2" y="384"/>
                </a:cubicBezTo>
                <a:cubicBezTo>
                  <a:pt x="27" y="420"/>
                  <a:pt x="27" y="420"/>
                  <a:pt x="27" y="420"/>
                </a:cubicBezTo>
                <a:lnTo>
                  <a:pt x="69" y="424"/>
                </a:lnTo>
                <a:close/>
              </a:path>
            </a:pathLst>
          </a:custGeom>
          <a:solidFill>
            <a:srgbClr val="C55A11"/>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lstStyle/>
          <a:p>
            <a:pPr algn="ctr" fontAlgn="base">
              <a:spcBef>
                <a:spcPct val="0"/>
              </a:spcBef>
              <a:spcAft>
                <a:spcPct val="0"/>
              </a:spcAft>
            </a:pPr>
            <a:endParaRPr lang="de-DE" altLang="zh-CN" sz="110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7" name="_color1"/>
          <p:cNvSpPr/>
          <p:nvPr/>
        </p:nvSpPr>
        <p:spPr bwMode="gray">
          <a:xfrm>
            <a:off x="5972628" y="2398168"/>
            <a:ext cx="467195" cy="1209636"/>
          </a:xfrm>
          <a:custGeom>
            <a:avLst/>
            <a:gdLst/>
            <a:ahLst/>
            <a:cxnLst>
              <a:cxn ang="0">
                <a:pos x="164" y="385"/>
              </a:cxn>
              <a:cxn ang="0">
                <a:pos x="120" y="210"/>
              </a:cxn>
              <a:cxn ang="0">
                <a:pos x="81" y="28"/>
              </a:cxn>
              <a:cxn ang="0">
                <a:pos x="67" y="0"/>
              </a:cxn>
              <a:cxn ang="0">
                <a:pos x="26" y="3"/>
              </a:cxn>
              <a:cxn ang="0">
                <a:pos x="0" y="40"/>
              </a:cxn>
              <a:cxn ang="0">
                <a:pos x="42" y="210"/>
              </a:cxn>
              <a:cxn ang="0">
                <a:pos x="81" y="393"/>
              </a:cxn>
              <a:cxn ang="0">
                <a:pos x="96" y="424"/>
              </a:cxn>
              <a:cxn ang="0">
                <a:pos x="122" y="389"/>
              </a:cxn>
              <a:cxn ang="0">
                <a:pos x="164" y="385"/>
              </a:cxn>
            </a:cxnLst>
            <a:rect l="0" t="0" r="r" b="b"/>
            <a:pathLst>
              <a:path w="164" h="424">
                <a:moveTo>
                  <a:pt x="164" y="385"/>
                </a:moveTo>
                <a:cubicBezTo>
                  <a:pt x="136" y="333"/>
                  <a:pt x="120" y="274"/>
                  <a:pt x="120" y="210"/>
                </a:cubicBezTo>
                <a:cubicBezTo>
                  <a:pt x="120" y="145"/>
                  <a:pt x="106" y="83"/>
                  <a:pt x="81" y="28"/>
                </a:cubicBezTo>
                <a:cubicBezTo>
                  <a:pt x="77" y="18"/>
                  <a:pt x="72" y="9"/>
                  <a:pt x="67" y="0"/>
                </a:cubicBezTo>
                <a:cubicBezTo>
                  <a:pt x="26" y="3"/>
                  <a:pt x="26" y="3"/>
                  <a:pt x="26" y="3"/>
                </a:cubicBezTo>
                <a:cubicBezTo>
                  <a:pt x="0" y="40"/>
                  <a:pt x="0" y="40"/>
                  <a:pt x="0" y="40"/>
                </a:cubicBezTo>
                <a:cubicBezTo>
                  <a:pt x="27" y="91"/>
                  <a:pt x="42" y="149"/>
                  <a:pt x="42" y="210"/>
                </a:cubicBezTo>
                <a:cubicBezTo>
                  <a:pt x="42" y="275"/>
                  <a:pt x="56" y="337"/>
                  <a:pt x="81" y="393"/>
                </a:cubicBezTo>
                <a:cubicBezTo>
                  <a:pt x="86" y="404"/>
                  <a:pt x="91" y="414"/>
                  <a:pt x="96" y="424"/>
                </a:cubicBezTo>
                <a:cubicBezTo>
                  <a:pt x="122" y="389"/>
                  <a:pt x="122" y="389"/>
                  <a:pt x="122" y="389"/>
                </a:cubicBezTo>
                <a:lnTo>
                  <a:pt x="164" y="385"/>
                </a:lnTo>
                <a:close/>
              </a:path>
            </a:pathLst>
          </a:custGeom>
          <a:solidFill>
            <a:srgbClr val="C80000"/>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lstStyle/>
          <a:p>
            <a:pPr algn="ctr" fontAlgn="base">
              <a:spcBef>
                <a:spcPct val="0"/>
              </a:spcBef>
              <a:spcAft>
                <a:spcPct val="0"/>
              </a:spcAft>
            </a:pPr>
            <a:endParaRPr lang="de-DE" altLang="zh-CN" sz="110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8" name="TextBox 15"/>
          <p:cNvSpPr txBox="1"/>
          <p:nvPr/>
        </p:nvSpPr>
        <p:spPr>
          <a:xfrm>
            <a:off x="3953063" y="2724638"/>
            <a:ext cx="2180082" cy="629920"/>
          </a:xfrm>
          <a:prstGeom prst="rect">
            <a:avLst/>
          </a:prstGeom>
          <a:noFill/>
        </p:spPr>
        <p:txBody>
          <a:bodyPr wrap="square" rtlCol="0">
            <a:spAutoFit/>
          </a:bodyPr>
          <a:lstStyle/>
          <a:p>
            <a:pPr algn="ctr"/>
            <a:r>
              <a:rPr lang="zh-CN" altLang="en-US" sz="3500" b="1" dirty="0">
                <a:solidFill>
                  <a:schemeClr val="tx1">
                    <a:lumMod val="75000"/>
                    <a:lumOff val="25000"/>
                  </a:schemeClr>
                </a:solidFill>
                <a:latin typeface="微软雅黑" panose="020B0503020204020204" pitchFamily="34" charset="-122"/>
                <a:ea typeface="微软雅黑" panose="020B0503020204020204" pitchFamily="34" charset="-122"/>
              </a:rPr>
              <a:t>劳动者</a:t>
            </a:r>
          </a:p>
        </p:txBody>
      </p:sp>
      <p:sp>
        <p:nvSpPr>
          <p:cNvPr id="19" name="TextBox 16"/>
          <p:cNvSpPr txBox="1"/>
          <p:nvPr/>
        </p:nvSpPr>
        <p:spPr>
          <a:xfrm>
            <a:off x="6270023" y="2680340"/>
            <a:ext cx="2181350" cy="629920"/>
          </a:xfrm>
          <a:prstGeom prst="rect">
            <a:avLst/>
          </a:prstGeom>
          <a:noFill/>
        </p:spPr>
        <p:txBody>
          <a:bodyPr wrap="square" rtlCol="0">
            <a:spAutoFit/>
          </a:bodyPr>
          <a:lstStyle/>
          <a:p>
            <a:pPr algn="ctr"/>
            <a:r>
              <a:rPr lang="zh-CN" altLang="en-US" sz="3500" b="1" dirty="0">
                <a:solidFill>
                  <a:schemeClr val="tx1">
                    <a:lumMod val="75000"/>
                    <a:lumOff val="25000"/>
                  </a:schemeClr>
                </a:solidFill>
                <a:latin typeface="微软雅黑" panose="020B0503020204020204" pitchFamily="34" charset="-122"/>
                <a:ea typeface="微软雅黑" panose="020B0503020204020204" pitchFamily="34" charset="-122"/>
              </a:rPr>
              <a:t>最光荣</a:t>
            </a:r>
          </a:p>
        </p:txBody>
      </p:sp>
      <p:grpSp>
        <p:nvGrpSpPr>
          <p:cNvPr id="3" name="组合 2"/>
          <p:cNvGrpSpPr/>
          <p:nvPr/>
        </p:nvGrpSpPr>
        <p:grpSpPr>
          <a:xfrm>
            <a:off x="1778635" y="1631315"/>
            <a:ext cx="1981200" cy="711835"/>
            <a:chOff x="2408" y="3190"/>
            <a:chExt cx="3120" cy="1121"/>
          </a:xfrm>
        </p:grpSpPr>
        <p:sp>
          <p:nvSpPr>
            <p:cNvPr id="15"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标题文本预设</a:t>
              </a:r>
            </a:p>
          </p:txBody>
        </p:sp>
        <p:sp>
          <p:nvSpPr>
            <p:cNvPr id="20"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chemeClr val="dk1">
                      <a:lumMod val="100000"/>
                    </a:schemeClr>
                  </a:solidFill>
                  <a:latin typeface="微软雅黑" panose="020B0503020204020204" pitchFamily="34" charset="-122"/>
                  <a:ea typeface="微软雅黑" panose="020B0503020204020204" pitchFamily="34" charset="-122"/>
                  <a:cs typeface="+mn-ea"/>
                  <a:sym typeface="+mn-lt"/>
                </a:rPr>
                <a:t>此部分内容作为文字排版占位显示</a:t>
              </a:r>
              <a:br>
                <a:rPr lang="zh-CN" altLang="en-US" sz="1200">
                  <a:solidFill>
                    <a:schemeClr val="dk1">
                      <a:lumMod val="100000"/>
                    </a:schemeClr>
                  </a:solidFill>
                  <a:latin typeface="微软雅黑" panose="020B0503020204020204" pitchFamily="34" charset="-122"/>
                  <a:ea typeface="微软雅黑" panose="020B0503020204020204" pitchFamily="34" charset="-122"/>
                  <a:cs typeface="+mn-ea"/>
                  <a:sym typeface="+mn-lt"/>
                </a:rPr>
              </a:br>
              <a:r>
                <a:rPr lang="zh-CN" altLang="en-US" sz="1200">
                  <a:solidFill>
                    <a:schemeClr val="dk1">
                      <a:lumMod val="100000"/>
                    </a:schemeClr>
                  </a:solidFill>
                  <a:latin typeface="微软雅黑" panose="020B0503020204020204" pitchFamily="34" charset="-122"/>
                  <a:ea typeface="微软雅黑" panose="020B0503020204020204" pitchFamily="34" charset="-122"/>
                  <a:cs typeface="+mn-ea"/>
                  <a:sym typeface="+mn-lt"/>
                </a:rPr>
                <a:t>（建议使用主题字体）</a:t>
              </a:r>
            </a:p>
          </p:txBody>
        </p:sp>
      </p:grpSp>
      <p:grpSp>
        <p:nvGrpSpPr>
          <p:cNvPr id="21" name="组合 20"/>
          <p:cNvGrpSpPr/>
          <p:nvPr/>
        </p:nvGrpSpPr>
        <p:grpSpPr>
          <a:xfrm>
            <a:off x="1778635" y="4493895"/>
            <a:ext cx="1981200" cy="711835"/>
            <a:chOff x="2408" y="3190"/>
            <a:chExt cx="3120" cy="1121"/>
          </a:xfrm>
        </p:grpSpPr>
        <p:sp>
          <p:nvSpPr>
            <p:cNvPr id="22"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标题文本预设</a:t>
              </a:r>
            </a:p>
          </p:txBody>
        </p:sp>
        <p:sp>
          <p:nvSpPr>
            <p:cNvPr id="23"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chemeClr val="dk1">
                      <a:lumMod val="100000"/>
                    </a:schemeClr>
                  </a:solidFill>
                  <a:latin typeface="微软雅黑" panose="020B0503020204020204" pitchFamily="34" charset="-122"/>
                  <a:ea typeface="微软雅黑" panose="020B0503020204020204" pitchFamily="34" charset="-122"/>
                  <a:cs typeface="+mn-ea"/>
                  <a:sym typeface="+mn-lt"/>
                </a:rPr>
                <a:t>此部分内容作为文字排版占位显示</a:t>
              </a:r>
              <a:br>
                <a:rPr lang="zh-CN" altLang="en-US" sz="1200">
                  <a:solidFill>
                    <a:schemeClr val="dk1">
                      <a:lumMod val="100000"/>
                    </a:schemeClr>
                  </a:solidFill>
                  <a:latin typeface="微软雅黑" panose="020B0503020204020204" pitchFamily="34" charset="-122"/>
                  <a:ea typeface="微软雅黑" panose="020B0503020204020204" pitchFamily="34" charset="-122"/>
                  <a:cs typeface="+mn-ea"/>
                  <a:sym typeface="+mn-lt"/>
                </a:rPr>
              </a:br>
              <a:r>
                <a:rPr lang="zh-CN" altLang="en-US" sz="1200">
                  <a:solidFill>
                    <a:schemeClr val="dk1">
                      <a:lumMod val="100000"/>
                    </a:schemeClr>
                  </a:solidFill>
                  <a:latin typeface="微软雅黑" panose="020B0503020204020204" pitchFamily="34" charset="-122"/>
                  <a:ea typeface="微软雅黑" panose="020B0503020204020204" pitchFamily="34" charset="-122"/>
                  <a:cs typeface="+mn-ea"/>
                  <a:sym typeface="+mn-lt"/>
                </a:rPr>
                <a:t>（建议使用主题字体）</a:t>
              </a:r>
            </a:p>
          </p:txBody>
        </p:sp>
      </p:grpSp>
      <p:grpSp>
        <p:nvGrpSpPr>
          <p:cNvPr id="24" name="组合 23"/>
          <p:cNvGrpSpPr/>
          <p:nvPr/>
        </p:nvGrpSpPr>
        <p:grpSpPr>
          <a:xfrm>
            <a:off x="8543290" y="1631315"/>
            <a:ext cx="1981200" cy="711835"/>
            <a:chOff x="2408" y="3190"/>
            <a:chExt cx="3120" cy="1121"/>
          </a:xfrm>
        </p:grpSpPr>
        <p:sp>
          <p:nvSpPr>
            <p:cNvPr id="25"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标题文本预设</a:t>
              </a:r>
            </a:p>
          </p:txBody>
        </p:sp>
        <p:sp>
          <p:nvSpPr>
            <p:cNvPr id="26"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chemeClr val="dk1">
                      <a:lumMod val="100000"/>
                    </a:schemeClr>
                  </a:solidFill>
                  <a:latin typeface="微软雅黑" panose="020B0503020204020204" pitchFamily="34" charset="-122"/>
                  <a:ea typeface="微软雅黑" panose="020B0503020204020204" pitchFamily="34" charset="-122"/>
                  <a:cs typeface="+mn-ea"/>
                  <a:sym typeface="+mn-lt"/>
                </a:rPr>
                <a:t>此部分内容作为文字排版占位显示</a:t>
              </a:r>
              <a:br>
                <a:rPr lang="zh-CN" altLang="en-US" sz="1200">
                  <a:solidFill>
                    <a:schemeClr val="dk1">
                      <a:lumMod val="100000"/>
                    </a:schemeClr>
                  </a:solidFill>
                  <a:latin typeface="微软雅黑" panose="020B0503020204020204" pitchFamily="34" charset="-122"/>
                  <a:ea typeface="微软雅黑" panose="020B0503020204020204" pitchFamily="34" charset="-122"/>
                  <a:cs typeface="+mn-ea"/>
                  <a:sym typeface="+mn-lt"/>
                </a:rPr>
              </a:br>
              <a:r>
                <a:rPr lang="zh-CN" altLang="en-US" sz="1200">
                  <a:solidFill>
                    <a:schemeClr val="dk1">
                      <a:lumMod val="100000"/>
                    </a:schemeClr>
                  </a:solidFill>
                  <a:latin typeface="微软雅黑" panose="020B0503020204020204" pitchFamily="34" charset="-122"/>
                  <a:ea typeface="微软雅黑" panose="020B0503020204020204" pitchFamily="34" charset="-122"/>
                  <a:cs typeface="+mn-ea"/>
                  <a:sym typeface="+mn-lt"/>
                </a:rPr>
                <a:t>（建议使用主题字体）</a:t>
              </a:r>
            </a:p>
          </p:txBody>
        </p:sp>
      </p:grpSp>
      <p:grpSp>
        <p:nvGrpSpPr>
          <p:cNvPr id="27" name="组合 26"/>
          <p:cNvGrpSpPr/>
          <p:nvPr/>
        </p:nvGrpSpPr>
        <p:grpSpPr>
          <a:xfrm>
            <a:off x="8543290" y="4493895"/>
            <a:ext cx="1981200" cy="711835"/>
            <a:chOff x="2408" y="3190"/>
            <a:chExt cx="3120" cy="1121"/>
          </a:xfrm>
        </p:grpSpPr>
        <p:sp>
          <p:nvSpPr>
            <p:cNvPr id="28"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标题文本预设</a:t>
              </a:r>
            </a:p>
          </p:txBody>
        </p:sp>
        <p:sp>
          <p:nvSpPr>
            <p:cNvPr id="29"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chemeClr val="dk1">
                      <a:lumMod val="100000"/>
                    </a:schemeClr>
                  </a:solidFill>
                  <a:latin typeface="微软雅黑" panose="020B0503020204020204" pitchFamily="34" charset="-122"/>
                  <a:ea typeface="微软雅黑" panose="020B0503020204020204" pitchFamily="34" charset="-122"/>
                  <a:cs typeface="+mn-ea"/>
                  <a:sym typeface="+mn-lt"/>
                </a:rPr>
                <a:t>此部分内容作为文字排版占位显示</a:t>
              </a:r>
              <a:br>
                <a:rPr lang="zh-CN" altLang="en-US" sz="1200">
                  <a:solidFill>
                    <a:schemeClr val="dk1">
                      <a:lumMod val="100000"/>
                    </a:schemeClr>
                  </a:solidFill>
                  <a:latin typeface="微软雅黑" panose="020B0503020204020204" pitchFamily="34" charset="-122"/>
                  <a:ea typeface="微软雅黑" panose="020B0503020204020204" pitchFamily="34" charset="-122"/>
                  <a:cs typeface="+mn-ea"/>
                  <a:sym typeface="+mn-lt"/>
                </a:rPr>
              </a:br>
              <a:r>
                <a:rPr lang="zh-CN" altLang="en-US" sz="1200">
                  <a:solidFill>
                    <a:schemeClr val="dk1">
                      <a:lumMod val="100000"/>
                    </a:schemeClr>
                  </a:solidFill>
                  <a:latin typeface="微软雅黑" panose="020B0503020204020204" pitchFamily="34" charset="-122"/>
                  <a:ea typeface="微软雅黑" panose="020B0503020204020204" pitchFamily="34" charset="-122"/>
                  <a:cs typeface="+mn-ea"/>
                  <a:sym typeface="+mn-lt"/>
                </a:rPr>
                <a:t>（建议使用主题字体）</a:t>
              </a:r>
            </a:p>
          </p:txBody>
        </p:sp>
      </p:gr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100"/>
                                        <p:tgtEl>
                                          <p:spTgt spid="12"/>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up)">
                                      <p:cBhvr>
                                        <p:cTn id="15" dur="100"/>
                                        <p:tgtEl>
                                          <p:spTgt spid="16"/>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right)">
                                      <p:cBhvr>
                                        <p:cTn id="19" dur="100"/>
                                        <p:tgtEl>
                                          <p:spTgt spid="14"/>
                                        </p:tgtEl>
                                      </p:cBhvr>
                                    </p:animEffect>
                                  </p:childTnLst>
                                </p:cTn>
                              </p:par>
                            </p:childTnLst>
                          </p:cTn>
                        </p:par>
                        <p:par>
                          <p:cTn id="20" fill="hold">
                            <p:stCondLst>
                              <p:cond delay="2000"/>
                            </p:stCondLst>
                            <p:childTnLst>
                              <p:par>
                                <p:cTn id="21" presetID="22" presetClass="entr" presetSubtype="2"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right)">
                                      <p:cBhvr>
                                        <p:cTn id="23" dur="100"/>
                                        <p:tgtEl>
                                          <p:spTgt spid="13"/>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100"/>
                                        <p:tgtEl>
                                          <p:spTgt spid="17"/>
                                        </p:tgtEl>
                                      </p:cBhvr>
                                    </p:animEffect>
                                  </p:childTnLst>
                                </p:cTn>
                              </p:par>
                            </p:childTnLst>
                          </p:cTn>
                        </p:par>
                        <p:par>
                          <p:cTn id="28" fill="hold">
                            <p:stCondLst>
                              <p:cond delay="3000"/>
                            </p:stCondLst>
                            <p:childTnLst>
                              <p:par>
                                <p:cTn id="29" presetID="22" presetClass="entr" presetSubtype="2"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right)">
                                      <p:cBhvr>
                                        <p:cTn id="31" dur="100"/>
                                        <p:tgtEl>
                                          <p:spTgt spid="8"/>
                                        </p:tgtEl>
                                      </p:cBhvr>
                                    </p:animEffect>
                                  </p:childTnLst>
                                </p:cTn>
                              </p:par>
                            </p:childTnLst>
                          </p:cTn>
                        </p:par>
                        <p:par>
                          <p:cTn id="32" fill="hold">
                            <p:stCondLst>
                              <p:cond delay="3500"/>
                            </p:stCondLst>
                            <p:childTnLst>
                              <p:par>
                                <p:cTn id="33" presetID="22" presetClass="entr" presetSubtype="2"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right)">
                                      <p:cBhvr>
                                        <p:cTn id="35" dur="100"/>
                                        <p:tgtEl>
                                          <p:spTgt spid="7"/>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100"/>
                                        <p:tgtEl>
                                          <p:spTgt spid="9"/>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left)">
                                      <p:cBhvr>
                                        <p:cTn id="43" dur="100"/>
                                        <p:tgtEl>
                                          <p:spTgt spid="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left)">
                                      <p:cBhvr>
                                        <p:cTn id="47" dur="100"/>
                                        <p:tgtEl>
                                          <p:spTgt spid="10"/>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fade">
                                      <p:cBhvr>
                                        <p:cTn id="51" dur="300"/>
                                        <p:tgtEl>
                                          <p:spTgt spid="4"/>
                                        </p:tgtEl>
                                      </p:cBhvr>
                                    </p:animEffect>
                                  </p:childTnLst>
                                </p:cTn>
                              </p:par>
                              <p:par>
                                <p:cTn id="52" presetID="10" presetClass="entr" presetSubtype="0" fill="hold" nodeType="withEffect">
                                  <p:stCondLst>
                                    <p:cond delay="0"/>
                                  </p:stCondLst>
                                  <p:childTnLst>
                                    <p:set>
                                      <p:cBhvr>
                                        <p:cTn id="53" dur="1" fill="hold">
                                          <p:stCondLst>
                                            <p:cond delay="0"/>
                                          </p:stCondLst>
                                        </p:cTn>
                                        <p:tgtEl>
                                          <p:spTgt spid="5"/>
                                        </p:tgtEl>
                                        <p:attrNameLst>
                                          <p:attrName>style.visibility</p:attrName>
                                        </p:attrNameLst>
                                      </p:cBhvr>
                                      <p:to>
                                        <p:strVal val="visible"/>
                                      </p:to>
                                    </p:set>
                                    <p:animEffect transition="in" filter="fade">
                                      <p:cBhvr>
                                        <p:cTn id="54" dur="300"/>
                                        <p:tgtEl>
                                          <p:spTgt spid="5"/>
                                        </p:tgtEl>
                                      </p:cBhvr>
                                    </p:animEffect>
                                  </p:childTnLst>
                                </p:cTn>
                              </p:par>
                            </p:childTnLst>
                          </p:cTn>
                        </p:par>
                        <p:par>
                          <p:cTn id="55" fill="hold">
                            <p:stCondLst>
                              <p:cond delay="6000"/>
                            </p:stCondLst>
                            <p:childTnLst>
                              <p:par>
                                <p:cTn id="56" presetID="10"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500"/>
                                        <p:tgtEl>
                                          <p:spTgt spid="18"/>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500"/>
                                        <p:tgtEl>
                                          <p:spTgt spid="19"/>
                                        </p:tgtEl>
                                      </p:cBhvr>
                                    </p:animEffect>
                                  </p:childTnLst>
                                </p:cTn>
                              </p:par>
                            </p:childTnLst>
                          </p:cTn>
                        </p:par>
                        <p:par>
                          <p:cTn id="62" fill="hold">
                            <p:stCondLst>
                              <p:cond delay="6500"/>
                            </p:stCondLst>
                            <p:childTnLst>
                              <p:par>
                                <p:cTn id="63" presetID="5" presetClass="entr" presetSubtype="10"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checkerboard(across)">
                                      <p:cBhvr>
                                        <p:cTn id="65" dur="500"/>
                                        <p:tgtEl>
                                          <p:spTgt spid="3"/>
                                        </p:tgtEl>
                                      </p:cBhvr>
                                    </p:animEffect>
                                  </p:childTnLst>
                                </p:cTn>
                              </p:par>
                            </p:childTnLst>
                          </p:cTn>
                        </p:par>
                        <p:par>
                          <p:cTn id="66" fill="hold">
                            <p:stCondLst>
                              <p:cond delay="7000"/>
                            </p:stCondLst>
                            <p:childTnLst>
                              <p:par>
                                <p:cTn id="67" presetID="5" presetClass="entr" presetSubtype="10" fill="hold"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checkerboard(across)">
                                      <p:cBhvr>
                                        <p:cTn id="69" dur="500"/>
                                        <p:tgtEl>
                                          <p:spTgt spid="21"/>
                                        </p:tgtEl>
                                      </p:cBhvr>
                                    </p:animEffect>
                                  </p:childTnLst>
                                </p:cTn>
                              </p:par>
                            </p:childTnLst>
                          </p:cTn>
                        </p:par>
                        <p:par>
                          <p:cTn id="70" fill="hold">
                            <p:stCondLst>
                              <p:cond delay="7500"/>
                            </p:stCondLst>
                            <p:childTnLst>
                              <p:par>
                                <p:cTn id="71" presetID="5" presetClass="entr" presetSubtype="1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checkerboard(across)">
                                      <p:cBhvr>
                                        <p:cTn id="73" dur="500"/>
                                        <p:tgtEl>
                                          <p:spTgt spid="24"/>
                                        </p:tgtEl>
                                      </p:cBhvr>
                                    </p:animEffect>
                                  </p:childTnLst>
                                </p:cTn>
                              </p:par>
                            </p:childTnLst>
                          </p:cTn>
                        </p:par>
                        <p:par>
                          <p:cTn id="74" fill="hold">
                            <p:stCondLst>
                              <p:cond delay="8000"/>
                            </p:stCondLst>
                            <p:childTnLst>
                              <p:par>
                                <p:cTn id="75" presetID="5" presetClass="entr" presetSubtype="10" fill="hold"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checkerboard(across)">
                                      <p:cBhvr>
                                        <p:cTn id="7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P spid="8" grpId="0" bldLvl="0" animBg="1"/>
      <p:bldP spid="9" grpId="0" bldLvl="0" animBg="1"/>
      <p:bldP spid="10" grpId="0" bldLvl="0" animBg="1"/>
      <p:bldP spid="2" grpId="0" bldLvl="0" animBg="1"/>
      <p:bldP spid="12" grpId="0" bldLvl="0" animBg="1"/>
      <p:bldP spid="13" grpId="0" bldLvl="0" animBg="1"/>
      <p:bldP spid="14" grpId="0" bldLvl="0" animBg="1"/>
      <p:bldP spid="16" grpId="0" bldLvl="0" animBg="1"/>
      <p:bldP spid="17" grpId="0" bldLvl="0" animBg="1"/>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47"/>
          <p:cNvSpPr txBox="1"/>
          <p:nvPr/>
        </p:nvSpPr>
        <p:spPr>
          <a:xfrm>
            <a:off x="3518963" y="453174"/>
            <a:ext cx="4891115" cy="460375"/>
          </a:xfrm>
          <a:prstGeom prst="rect">
            <a:avLst/>
          </a:prstGeom>
          <a:noFill/>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defPPr>
              <a:defRPr lang="zh-CN"/>
            </a:defPPr>
            <a:lvl1pPr>
              <a:defRPr sz="3200" b="1">
                <a:solidFill>
                  <a:schemeClr val="accent1"/>
                </a:solidFill>
                <a:latin typeface="微软雅黑" panose="020B0503020204020204" pitchFamily="34" charset="-122"/>
                <a:ea typeface="微软雅黑" panose="020B0503020204020204" pitchFamily="34" charset="-122"/>
              </a:defRPr>
            </a:lvl1pPr>
          </a:lstStyle>
          <a:p>
            <a:pPr algn="ctr"/>
            <a:r>
              <a:rPr lang="zh-CN" altLang="en-US" sz="2400">
                <a:solidFill>
                  <a:srgbClr val="C55A11"/>
                </a:solidFill>
                <a:sym typeface="+mn-ea"/>
              </a:rPr>
              <a:t>班会主题交流</a:t>
            </a:r>
            <a:endParaRPr lang="zh-CN" altLang="en-US" sz="2400" dirty="0" smtClean="0">
              <a:solidFill>
                <a:srgbClr val="C55A11"/>
              </a:solidFill>
              <a:cs typeface="+mn-ea"/>
              <a:sym typeface="+mn-ea"/>
            </a:endParaRPr>
          </a:p>
        </p:txBody>
      </p:sp>
      <p:sp>
        <p:nvSpPr>
          <p:cNvPr id="7" name="圆角矩形 6"/>
          <p:cNvSpPr/>
          <p:nvPr/>
        </p:nvSpPr>
        <p:spPr>
          <a:xfrm rot="20640000">
            <a:off x="4407447" y="3350673"/>
            <a:ext cx="1844792" cy="86400"/>
          </a:xfrm>
          <a:prstGeom prst="roundRect">
            <a:avLst>
              <a:gd name="adj" fmla="val 50000"/>
            </a:avLst>
          </a:prstGeom>
          <a:solidFill>
            <a:srgbClr val="C00000"/>
          </a:solidFill>
          <a:ln w="25400" cap="flat" cmpd="sng" algn="ctr">
            <a:noFill/>
            <a:prstDash val="solid"/>
          </a:ln>
          <a:effectLst>
            <a:outerShdw blurRad="225425" dist="38100" dir="5220000" algn="ctr">
              <a:srgbClr val="000000">
                <a:alpha val="33000"/>
              </a:srgbClr>
            </a:outerShdw>
          </a:effectLst>
        </p:spPr>
        <p:txBody>
          <a:bodyPr anchor="ctr"/>
          <a:lstStyle/>
          <a:p>
            <a:pPr marL="0" marR="0" lvl="0" indent="0" algn="ctr" defTabSz="1097280" eaLnBrk="0" fontAlgn="ctr" latinLnBrk="0" hangingPunct="0">
              <a:lnSpc>
                <a:spcPct val="100000"/>
              </a:lnSpc>
              <a:spcBef>
                <a:spcPts val="0"/>
              </a:spcBef>
              <a:spcAft>
                <a:spcPts val="0"/>
              </a:spcAft>
              <a:buClr>
                <a:srgbClr val="FF0000"/>
              </a:buClr>
              <a:buSzPct val="70000"/>
              <a:buFontTx/>
              <a:buNone/>
              <a:defRPr/>
            </a:pPr>
            <a:endParaRPr kumimoji="0" lang="zh-CN" altLang="en-US" sz="1920"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8" name="圆角矩形 7"/>
          <p:cNvSpPr/>
          <p:nvPr/>
        </p:nvSpPr>
        <p:spPr>
          <a:xfrm rot="900000">
            <a:off x="4399948" y="3837475"/>
            <a:ext cx="1821415" cy="86400"/>
          </a:xfrm>
          <a:prstGeom prst="roundRect">
            <a:avLst>
              <a:gd name="adj" fmla="val 50000"/>
            </a:avLst>
          </a:prstGeom>
          <a:solidFill>
            <a:srgbClr val="C00000"/>
          </a:solidFill>
          <a:ln w="25400" cap="flat" cmpd="sng" algn="ctr">
            <a:noFill/>
            <a:prstDash val="solid"/>
          </a:ln>
          <a:effectLst>
            <a:outerShdw blurRad="225425" dist="38100" dir="5220000" algn="ctr">
              <a:srgbClr val="000000">
                <a:alpha val="33000"/>
              </a:srgbClr>
            </a:outerShdw>
          </a:effectLst>
        </p:spPr>
        <p:txBody>
          <a:bodyPr anchor="ctr"/>
          <a:lstStyle/>
          <a:p>
            <a:pPr marL="0" marR="0" lvl="0" indent="0" algn="ctr" defTabSz="1097280" eaLnBrk="0" fontAlgn="ctr" latinLnBrk="0" hangingPunct="0">
              <a:lnSpc>
                <a:spcPct val="100000"/>
              </a:lnSpc>
              <a:spcBef>
                <a:spcPts val="0"/>
              </a:spcBef>
              <a:spcAft>
                <a:spcPts val="0"/>
              </a:spcAft>
              <a:buClr>
                <a:srgbClr val="FF0000"/>
              </a:buClr>
              <a:buSzPct val="70000"/>
              <a:buFontTx/>
              <a:buNone/>
              <a:defRPr/>
            </a:pPr>
            <a:endParaRPr kumimoji="0" lang="zh-CN" altLang="en-US" sz="1920"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9" name="圆角矩形 8"/>
          <p:cNvSpPr/>
          <p:nvPr/>
        </p:nvSpPr>
        <p:spPr>
          <a:xfrm rot="19320000">
            <a:off x="4250526" y="2701560"/>
            <a:ext cx="2116800" cy="86400"/>
          </a:xfrm>
          <a:prstGeom prst="roundRect">
            <a:avLst>
              <a:gd name="adj" fmla="val 50000"/>
            </a:avLst>
          </a:prstGeom>
          <a:solidFill>
            <a:srgbClr val="C00000"/>
          </a:solidFill>
          <a:ln w="25400" cap="flat" cmpd="sng" algn="ctr">
            <a:noFill/>
            <a:prstDash val="solid"/>
          </a:ln>
          <a:effectLst>
            <a:outerShdw blurRad="225425" dist="38100" dir="5220000" algn="ctr">
              <a:srgbClr val="000000">
                <a:alpha val="33000"/>
              </a:srgbClr>
            </a:outerShdw>
          </a:effectLst>
        </p:spPr>
        <p:txBody>
          <a:bodyPr anchor="ctr"/>
          <a:lstStyle/>
          <a:p>
            <a:pPr marL="0" marR="0" lvl="0" indent="0" algn="ctr" defTabSz="1097280" eaLnBrk="0" fontAlgn="ctr" latinLnBrk="0" hangingPunct="0">
              <a:lnSpc>
                <a:spcPct val="100000"/>
              </a:lnSpc>
              <a:spcBef>
                <a:spcPts val="0"/>
              </a:spcBef>
              <a:spcAft>
                <a:spcPts val="0"/>
              </a:spcAft>
              <a:buClr>
                <a:srgbClr val="FF0000"/>
              </a:buClr>
              <a:buSzPct val="70000"/>
              <a:buFontTx/>
              <a:buNone/>
              <a:defRPr/>
            </a:pPr>
            <a:endParaRPr kumimoji="0" lang="zh-CN" altLang="en-US" sz="1920"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0" name="圆角矩形 9"/>
          <p:cNvSpPr/>
          <p:nvPr/>
        </p:nvSpPr>
        <p:spPr>
          <a:xfrm rot="2400000">
            <a:off x="4228448" y="4359867"/>
            <a:ext cx="2116800" cy="86400"/>
          </a:xfrm>
          <a:prstGeom prst="roundRect">
            <a:avLst>
              <a:gd name="adj" fmla="val 50000"/>
            </a:avLst>
          </a:prstGeom>
          <a:solidFill>
            <a:srgbClr val="C00000"/>
          </a:solidFill>
          <a:ln w="25400" cap="flat" cmpd="sng" algn="ctr">
            <a:noFill/>
            <a:prstDash val="solid"/>
          </a:ln>
          <a:effectLst>
            <a:outerShdw blurRad="225425" dist="38100" dir="5220000" algn="ctr">
              <a:srgbClr val="000000">
                <a:alpha val="33000"/>
              </a:srgbClr>
            </a:outerShdw>
          </a:effectLst>
        </p:spPr>
        <p:txBody>
          <a:bodyPr anchor="ctr"/>
          <a:lstStyle/>
          <a:p>
            <a:pPr marL="0" marR="0" lvl="0" indent="0" algn="ctr" defTabSz="1097280" eaLnBrk="0" fontAlgn="ctr" latinLnBrk="0" hangingPunct="0">
              <a:lnSpc>
                <a:spcPct val="100000"/>
              </a:lnSpc>
              <a:spcBef>
                <a:spcPts val="0"/>
              </a:spcBef>
              <a:spcAft>
                <a:spcPts val="0"/>
              </a:spcAft>
              <a:buClr>
                <a:srgbClr val="FF0000"/>
              </a:buClr>
              <a:buSzPct val="70000"/>
              <a:buFontTx/>
              <a:buNone/>
              <a:defRPr/>
            </a:pPr>
            <a:endParaRPr kumimoji="0" lang="zh-CN" altLang="en-US" sz="1920"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nvGrpSpPr>
          <p:cNvPr id="2" name="组合 56"/>
          <p:cNvGrpSpPr/>
          <p:nvPr/>
        </p:nvGrpSpPr>
        <p:grpSpPr bwMode="auto">
          <a:xfrm>
            <a:off x="3783365" y="2746740"/>
            <a:ext cx="1741170" cy="1678306"/>
            <a:chOff x="3440653" y="2680764"/>
            <a:chExt cx="2329340" cy="2245772"/>
          </a:xfrm>
          <a:noFill/>
        </p:grpSpPr>
        <p:sp>
          <p:nvSpPr>
            <p:cNvPr id="12" name="Oval 2"/>
            <p:cNvSpPr>
              <a:spLocks noChangeAspect="1" noChangeArrowheads="1"/>
            </p:cNvSpPr>
            <p:nvPr/>
          </p:nvSpPr>
          <p:spPr bwMode="auto">
            <a:xfrm>
              <a:off x="3440653" y="2680764"/>
              <a:ext cx="2245771" cy="2245772"/>
            </a:xfrm>
            <a:prstGeom prst="ellipse">
              <a:avLst/>
            </a:prstGeom>
            <a:solidFill>
              <a:srgbClr val="C00000"/>
            </a:solidFill>
            <a:ln w="25400" cap="flat" cmpd="sng" algn="ctr">
              <a:solidFill>
                <a:srgbClr val="C00000"/>
              </a:solidFill>
              <a:prstDash val="solid"/>
            </a:ln>
            <a:effectLst>
              <a:outerShdw blurRad="225425" dist="38100" dir="5220000" algn="ctr">
                <a:srgbClr val="000000">
                  <a:alpha val="33000"/>
                </a:srgbClr>
              </a:outerShdw>
            </a:effectLst>
          </p:spPr>
          <p:txBody>
            <a:bodyPr anchor="ctr"/>
            <a:lstStyle/>
            <a:p>
              <a:pPr marL="0" marR="0" lvl="0" indent="0" algn="ctr" defTabSz="1097280" eaLnBrk="0" fontAlgn="ctr" latinLnBrk="0" hangingPunct="0">
                <a:lnSpc>
                  <a:spcPct val="100000"/>
                </a:lnSpc>
                <a:spcBef>
                  <a:spcPts val="0"/>
                </a:spcBef>
                <a:spcAft>
                  <a:spcPts val="0"/>
                </a:spcAft>
                <a:buClr>
                  <a:srgbClr val="FF0000"/>
                </a:buClr>
                <a:buSzPct val="70000"/>
                <a:buFontTx/>
                <a:buNone/>
                <a:defRPr/>
              </a:pPr>
              <a:endParaRPr kumimoji="0" lang="fr-FR" altLang="zh-CN" sz="1920" b="1" i="0" u="none" strike="noStrike" kern="0" cap="none" spc="0" normalizeH="0" baseline="0" noProof="0" dirty="0">
                <a:ln>
                  <a:noFill/>
                </a:ln>
                <a:solidFill>
                  <a:srgbClr val="A00028"/>
                </a:solidFill>
                <a:effectLst/>
                <a:uLnTx/>
                <a:uFillTx/>
                <a:latin typeface="微软雅黑" panose="020B0503020204020204" pitchFamily="34" charset="-122"/>
                <a:ea typeface="微软雅黑" panose="020B0503020204020204" pitchFamily="34" charset="-122"/>
                <a:cs typeface="+mn-cs"/>
              </a:endParaRPr>
            </a:p>
          </p:txBody>
        </p:sp>
        <p:sp>
          <p:nvSpPr>
            <p:cNvPr id="13" name="Text Box 29"/>
            <p:cNvSpPr txBox="1">
              <a:spLocks noChangeArrowheads="1"/>
            </p:cNvSpPr>
            <p:nvPr/>
          </p:nvSpPr>
          <p:spPr bwMode="gray">
            <a:xfrm>
              <a:off x="3464942" y="3506119"/>
              <a:ext cx="2305051" cy="516621"/>
            </a:xfrm>
            <a:prstGeom prst="rect">
              <a:avLst/>
            </a:prstGeom>
            <a:grpFill/>
            <a:ln w="9525">
              <a:noFill/>
              <a:miter lim="800000"/>
            </a:ln>
          </p:spPr>
          <p:txBody>
            <a:bodyPr anchor="ctr">
              <a:spAutoFit/>
            </a:bodyPr>
            <a:lstStyle/>
            <a:p>
              <a:pPr marL="0" marR="0" lvl="0" indent="0" algn="ctr" defTabSz="1097280" eaLnBrk="1" fontAlgn="auto" latinLnBrk="0" hangingPunct="1">
                <a:lnSpc>
                  <a:spcPct val="100000"/>
                </a:lnSpc>
                <a:spcBef>
                  <a:spcPts val="0"/>
                </a:spcBef>
                <a:spcAft>
                  <a:spcPts val="0"/>
                </a:spcAft>
                <a:buClrTx/>
                <a:buSzTx/>
                <a:buFontTx/>
                <a:buNone/>
                <a:defRPr/>
              </a:pPr>
              <a:r>
                <a:rPr kumimoji="1" lang="zh-CN" altLang="en-US" sz="1920" b="0" i="0" u="none" strike="noStrike" kern="0" cap="none" spc="0" normalizeH="0" baseline="0" noProof="0" dirty="0">
                  <a:ln>
                    <a:noFill/>
                  </a:ln>
                  <a:solidFill>
                    <a:prstClr val="white"/>
                  </a:solidFill>
                  <a:effectLst>
                    <a:reflection blurRad="6350" stA="50000" endA="300" endPos="50000" dist="29997" dir="5400000" sy="-100000" algn="bl" rotWithShape="0"/>
                  </a:effectLst>
                  <a:uLnTx/>
                  <a:uFillTx/>
                  <a:latin typeface="微软雅黑" panose="020B0503020204020204" pitchFamily="34" charset="-122"/>
                  <a:ea typeface="微软雅黑" panose="020B0503020204020204" pitchFamily="34" charset="-122"/>
                </a:rPr>
                <a:t>劳动者</a:t>
              </a:r>
            </a:p>
          </p:txBody>
        </p:sp>
      </p:grpSp>
      <p:sp>
        <p:nvSpPr>
          <p:cNvPr id="14" name="圆角矩形 13"/>
          <p:cNvSpPr/>
          <p:nvPr/>
        </p:nvSpPr>
        <p:spPr bwMode="auto">
          <a:xfrm>
            <a:off x="6199362" y="3767843"/>
            <a:ext cx="4423686" cy="647628"/>
          </a:xfrm>
          <a:prstGeom prst="roundRect">
            <a:avLst>
              <a:gd name="adj" fmla="val 7848"/>
            </a:avLst>
          </a:prstGeom>
          <a:noFill/>
          <a:ln w="38100" cap="flat" cmpd="sng" algn="ctr">
            <a:solidFill>
              <a:srgbClr val="C00000"/>
            </a:solidFill>
            <a:prstDash val="solid"/>
          </a:ln>
          <a:effectLst>
            <a:outerShdw blurRad="225425" dist="38100" dir="5220000" algn="ctr">
              <a:srgbClr val="000000">
                <a:alpha val="33000"/>
              </a:srgbClr>
            </a:outerShdw>
          </a:effectLst>
        </p:spPr>
        <p:txBody>
          <a:bodyPr anchor="ctr"/>
          <a:lstStyle/>
          <a:p>
            <a:pPr marL="0" marR="0" lvl="2" indent="0" algn="ctr" defTabSz="1097280" eaLnBrk="0" fontAlgn="ctr" latinLnBrk="0" hangingPunct="0">
              <a:lnSpc>
                <a:spcPct val="100000"/>
              </a:lnSpc>
              <a:spcBef>
                <a:spcPts val="0"/>
              </a:spcBef>
              <a:spcAft>
                <a:spcPts val="0"/>
              </a:spcAft>
              <a:buClr>
                <a:srgbClr val="FF0000"/>
              </a:buClr>
              <a:buSzPct val="70000"/>
              <a:buFont typeface="Wingdings" panose="05000000000000000000" pitchFamily="2" charset="2"/>
              <a:buChar char="n"/>
              <a:tabLst>
                <a:tab pos="163830" algn="l"/>
              </a:tabLst>
              <a:defRPr/>
            </a:pPr>
            <a:endParaRPr kumimoji="0" lang="zh-CN" altLang="en-US" sz="168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5" name="矩形 87"/>
          <p:cNvSpPr>
            <a:spLocks noChangeArrowheads="1"/>
          </p:cNvSpPr>
          <p:nvPr/>
        </p:nvSpPr>
        <p:spPr bwMode="auto">
          <a:xfrm>
            <a:off x="6363284" y="3891218"/>
            <a:ext cx="3850004" cy="350865"/>
          </a:xfrm>
          <a:prstGeom prst="rect">
            <a:avLst/>
          </a:prstGeom>
          <a:noFill/>
          <a:ln w="9525">
            <a:noFill/>
            <a:miter lim="800000"/>
          </a:ln>
        </p:spPr>
        <p:txBody>
          <a:bodyPr>
            <a:spAutoFit/>
          </a:bodyPr>
          <a:lstStyle/>
          <a:p>
            <a:pPr defTabSz="1097280" eaLnBrk="0" fontAlgn="ctr" hangingPunct="0">
              <a:buClr>
                <a:srgbClr val="FF0000"/>
              </a:buClr>
              <a:buSzPct val="70000"/>
            </a:pPr>
            <a:r>
              <a:rPr lang="zh-CN" altLang="en-US" sz="1680" dirty="0">
                <a:solidFill>
                  <a:prstClr val="black">
                    <a:lumMod val="85000"/>
                    <a:lumOff val="15000"/>
                  </a:prstClr>
                </a:solidFill>
                <a:latin typeface="微软雅黑" panose="020B0503020204020204" pitchFamily="34" charset="-122"/>
                <a:ea typeface="微软雅黑" panose="020B0503020204020204" pitchFamily="34" charset="-122"/>
              </a:rPr>
              <a:t>点击添加文本 点击添加文本</a:t>
            </a:r>
          </a:p>
        </p:txBody>
      </p:sp>
      <p:sp>
        <p:nvSpPr>
          <p:cNvPr id="16" name="圆角矩形 15"/>
          <p:cNvSpPr/>
          <p:nvPr/>
        </p:nvSpPr>
        <p:spPr bwMode="auto">
          <a:xfrm>
            <a:off x="6199362" y="4744156"/>
            <a:ext cx="4423686" cy="635020"/>
          </a:xfrm>
          <a:prstGeom prst="roundRect">
            <a:avLst>
              <a:gd name="adj" fmla="val 7848"/>
            </a:avLst>
          </a:prstGeom>
          <a:noFill/>
          <a:ln w="38100" cap="flat" cmpd="sng" algn="ctr">
            <a:solidFill>
              <a:srgbClr val="C00000"/>
            </a:solidFill>
            <a:prstDash val="solid"/>
          </a:ln>
          <a:effectLst>
            <a:outerShdw blurRad="225425" dist="38100" dir="5220000" algn="ctr">
              <a:srgbClr val="000000">
                <a:alpha val="33000"/>
              </a:srgbClr>
            </a:outerShdw>
          </a:effectLst>
        </p:spPr>
        <p:txBody>
          <a:bodyPr anchor="ctr"/>
          <a:lstStyle/>
          <a:p>
            <a:pPr marL="0" marR="0" lvl="2" indent="0" algn="ctr" defTabSz="1097280" eaLnBrk="0" fontAlgn="ctr" latinLnBrk="0" hangingPunct="0">
              <a:lnSpc>
                <a:spcPct val="100000"/>
              </a:lnSpc>
              <a:spcBef>
                <a:spcPts val="0"/>
              </a:spcBef>
              <a:spcAft>
                <a:spcPts val="0"/>
              </a:spcAft>
              <a:buClr>
                <a:srgbClr val="FF0000"/>
              </a:buClr>
              <a:buSzPct val="70000"/>
              <a:buFont typeface="Wingdings" panose="05000000000000000000" pitchFamily="2" charset="2"/>
              <a:buChar char="n"/>
              <a:tabLst>
                <a:tab pos="163830" algn="l"/>
              </a:tabLst>
              <a:defRPr/>
            </a:pPr>
            <a:endParaRPr kumimoji="0" lang="zh-CN" altLang="en-US" sz="1680" b="0" i="0" u="none" strike="noStrike" kern="0" cap="none" spc="0" normalizeH="0" baseline="0" noProof="0" dirty="0">
              <a:ln>
                <a:noFill/>
              </a:ln>
              <a:solidFill>
                <a:srgbClr val="FF9900"/>
              </a:solidFill>
              <a:effectLst/>
              <a:uLnTx/>
              <a:uFillTx/>
              <a:latin typeface="微软雅黑" panose="020B0503020204020204" pitchFamily="34" charset="-122"/>
              <a:ea typeface="微软雅黑" panose="020B0503020204020204" pitchFamily="34" charset="-122"/>
              <a:cs typeface="+mn-cs"/>
            </a:endParaRPr>
          </a:p>
        </p:txBody>
      </p:sp>
      <p:sp>
        <p:nvSpPr>
          <p:cNvPr id="17" name="矩形 87"/>
          <p:cNvSpPr>
            <a:spLocks noChangeArrowheads="1"/>
          </p:cNvSpPr>
          <p:nvPr/>
        </p:nvSpPr>
        <p:spPr bwMode="auto">
          <a:xfrm>
            <a:off x="6271844" y="4887040"/>
            <a:ext cx="4034790" cy="350865"/>
          </a:xfrm>
          <a:prstGeom prst="rect">
            <a:avLst/>
          </a:prstGeom>
          <a:noFill/>
          <a:ln w="9525">
            <a:noFill/>
            <a:miter lim="800000"/>
          </a:ln>
        </p:spPr>
        <p:txBody>
          <a:bodyPr>
            <a:spAutoFit/>
          </a:bodyPr>
          <a:lstStyle/>
          <a:p>
            <a:pPr defTabSz="1097280" eaLnBrk="0" fontAlgn="ctr" hangingPunct="0">
              <a:buClr>
                <a:srgbClr val="FF0000"/>
              </a:buClr>
              <a:buSzPct val="70000"/>
            </a:pPr>
            <a:r>
              <a:rPr lang="zh-CN" altLang="en-US" sz="1680" dirty="0">
                <a:solidFill>
                  <a:prstClr val="black">
                    <a:lumMod val="85000"/>
                    <a:lumOff val="15000"/>
                  </a:prstClr>
                </a:solidFill>
                <a:latin typeface="微软雅黑" panose="020B0503020204020204" pitchFamily="34" charset="-122"/>
                <a:ea typeface="微软雅黑" panose="020B0503020204020204" pitchFamily="34" charset="-122"/>
              </a:rPr>
              <a:t>点击添加文本 点击添加文本</a:t>
            </a:r>
          </a:p>
        </p:txBody>
      </p:sp>
      <p:sp>
        <p:nvSpPr>
          <p:cNvPr id="18" name="圆角矩形 17"/>
          <p:cNvSpPr/>
          <p:nvPr/>
        </p:nvSpPr>
        <p:spPr bwMode="auto">
          <a:xfrm>
            <a:off x="6199361" y="2749193"/>
            <a:ext cx="4423686" cy="674576"/>
          </a:xfrm>
          <a:prstGeom prst="roundRect">
            <a:avLst>
              <a:gd name="adj" fmla="val 7848"/>
            </a:avLst>
          </a:prstGeom>
          <a:noFill/>
          <a:ln w="38100" cap="flat" cmpd="sng" algn="ctr">
            <a:solidFill>
              <a:srgbClr val="C00000"/>
            </a:solidFill>
            <a:prstDash val="solid"/>
          </a:ln>
          <a:effectLst>
            <a:outerShdw blurRad="225425" dist="38100" dir="5220000" algn="ctr">
              <a:srgbClr val="000000">
                <a:alpha val="33000"/>
              </a:srgbClr>
            </a:outerShdw>
          </a:effectLst>
        </p:spPr>
        <p:txBody>
          <a:bodyPr anchor="ctr"/>
          <a:lstStyle/>
          <a:p>
            <a:pPr marL="0" marR="0" lvl="2" indent="0" algn="ctr" defTabSz="1097280" eaLnBrk="0" fontAlgn="ctr" latinLnBrk="0" hangingPunct="0">
              <a:lnSpc>
                <a:spcPct val="100000"/>
              </a:lnSpc>
              <a:spcBef>
                <a:spcPts val="0"/>
              </a:spcBef>
              <a:spcAft>
                <a:spcPts val="0"/>
              </a:spcAft>
              <a:buClr>
                <a:srgbClr val="FF0000"/>
              </a:buClr>
              <a:buSzPct val="70000"/>
              <a:buFont typeface="Wingdings" panose="05000000000000000000" pitchFamily="2" charset="2"/>
              <a:buChar char="n"/>
              <a:tabLst>
                <a:tab pos="163830" algn="l"/>
              </a:tabLst>
              <a:defRPr/>
            </a:pPr>
            <a:endParaRPr kumimoji="0" lang="zh-CN" altLang="en-US" sz="168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9" name="矩形 87"/>
          <p:cNvSpPr>
            <a:spLocks noChangeArrowheads="1"/>
          </p:cNvSpPr>
          <p:nvPr/>
        </p:nvSpPr>
        <p:spPr bwMode="auto">
          <a:xfrm>
            <a:off x="6426149" y="2940357"/>
            <a:ext cx="3777614" cy="350865"/>
          </a:xfrm>
          <a:prstGeom prst="rect">
            <a:avLst/>
          </a:prstGeom>
          <a:noFill/>
          <a:ln w="9525">
            <a:noFill/>
            <a:miter lim="800000"/>
          </a:ln>
        </p:spPr>
        <p:txBody>
          <a:bodyPr>
            <a:spAutoFit/>
          </a:bodyPr>
          <a:lstStyle/>
          <a:p>
            <a:pPr defTabSz="1097280" eaLnBrk="0" fontAlgn="ctr" hangingPunct="0">
              <a:buClr>
                <a:srgbClr val="FF0000"/>
              </a:buClr>
              <a:buSzPct val="70000"/>
            </a:pPr>
            <a:r>
              <a:rPr lang="zh-CN" altLang="en-US" sz="1680" dirty="0">
                <a:solidFill>
                  <a:prstClr val="black">
                    <a:lumMod val="85000"/>
                    <a:lumOff val="15000"/>
                  </a:prstClr>
                </a:solidFill>
                <a:latin typeface="微软雅黑" panose="020B0503020204020204" pitchFamily="34" charset="-122"/>
                <a:ea typeface="微软雅黑" panose="020B0503020204020204" pitchFamily="34" charset="-122"/>
              </a:rPr>
              <a:t>点击添加文本 点击添加文本</a:t>
            </a:r>
          </a:p>
        </p:txBody>
      </p:sp>
      <p:sp>
        <p:nvSpPr>
          <p:cNvPr id="20" name="AutoShape 3"/>
          <p:cNvSpPr>
            <a:spLocks noChangeAspect="1" noChangeArrowheads="1"/>
          </p:cNvSpPr>
          <p:nvPr/>
        </p:nvSpPr>
        <p:spPr bwMode="auto">
          <a:xfrm>
            <a:off x="5995070" y="2946187"/>
            <a:ext cx="388800" cy="388800"/>
          </a:xfrm>
          <a:prstGeom prst="ellipse">
            <a:avLst/>
          </a:prstGeom>
          <a:solidFill>
            <a:srgbClr val="C00000"/>
          </a:solidFill>
          <a:ln w="25400" cap="flat" cmpd="sng" algn="ctr">
            <a:noFill/>
            <a:prstDash val="solid"/>
          </a:ln>
          <a:effectLst>
            <a:outerShdw blurRad="225425" dist="38100" dir="5220000" algn="ctr">
              <a:srgbClr val="000000">
                <a:alpha val="33000"/>
              </a:srgbClr>
            </a:outerShdw>
          </a:effectLst>
        </p:spPr>
        <p:txBody>
          <a:bodyPr anchor="ctr"/>
          <a:lstStyle/>
          <a:p>
            <a:pPr marL="0" marR="0" lvl="0" indent="0" algn="ctr" defTabSz="1097280" eaLnBrk="0" fontAlgn="ctr" latinLnBrk="0" hangingPunct="0">
              <a:lnSpc>
                <a:spcPct val="100000"/>
              </a:lnSpc>
              <a:spcBef>
                <a:spcPts val="0"/>
              </a:spcBef>
              <a:spcAft>
                <a:spcPts val="0"/>
              </a:spcAft>
              <a:buClr>
                <a:srgbClr val="FF0000"/>
              </a:buClr>
              <a:buSzPct val="70000"/>
              <a:buFontTx/>
              <a:buNone/>
              <a:defRPr/>
            </a:pPr>
            <a:endParaRPr kumimoji="0" lang="zh-CN" altLang="zh-CN" sz="1920"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1" name="AutoShape 3"/>
          <p:cNvSpPr>
            <a:spLocks noChangeAspect="1" noChangeArrowheads="1"/>
          </p:cNvSpPr>
          <p:nvPr/>
        </p:nvSpPr>
        <p:spPr bwMode="auto">
          <a:xfrm>
            <a:off x="5995070" y="3882534"/>
            <a:ext cx="388800" cy="388800"/>
          </a:xfrm>
          <a:prstGeom prst="ellipse">
            <a:avLst/>
          </a:prstGeom>
          <a:solidFill>
            <a:srgbClr val="C00000"/>
          </a:solidFill>
          <a:ln w="25400" cap="flat" cmpd="sng" algn="ctr">
            <a:noFill/>
            <a:prstDash val="solid"/>
          </a:ln>
          <a:effectLst>
            <a:outerShdw blurRad="225425" dist="38100" dir="5220000" algn="ctr">
              <a:srgbClr val="000000">
                <a:alpha val="33000"/>
              </a:srgbClr>
            </a:outerShdw>
          </a:effectLst>
        </p:spPr>
        <p:txBody>
          <a:bodyPr anchor="ctr"/>
          <a:lstStyle/>
          <a:p>
            <a:pPr marL="0" marR="0" lvl="0" indent="0" algn="ctr" defTabSz="1097280" eaLnBrk="0" fontAlgn="ctr" latinLnBrk="0" hangingPunct="0">
              <a:lnSpc>
                <a:spcPct val="100000"/>
              </a:lnSpc>
              <a:spcBef>
                <a:spcPts val="0"/>
              </a:spcBef>
              <a:spcAft>
                <a:spcPts val="0"/>
              </a:spcAft>
              <a:buClr>
                <a:srgbClr val="FF0000"/>
              </a:buClr>
              <a:buSzPct val="70000"/>
              <a:buFontTx/>
              <a:buNone/>
              <a:defRPr/>
            </a:pPr>
            <a:endParaRPr kumimoji="0" lang="zh-CN" altLang="zh-CN" sz="1920"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2" name="圆角矩形 21"/>
          <p:cNvSpPr/>
          <p:nvPr/>
        </p:nvSpPr>
        <p:spPr bwMode="auto">
          <a:xfrm>
            <a:off x="6199362" y="1766713"/>
            <a:ext cx="4423686" cy="653033"/>
          </a:xfrm>
          <a:prstGeom prst="roundRect">
            <a:avLst>
              <a:gd name="adj" fmla="val 7848"/>
            </a:avLst>
          </a:prstGeom>
          <a:noFill/>
          <a:ln w="38100" cap="flat" cmpd="sng" algn="ctr">
            <a:solidFill>
              <a:srgbClr val="C00000"/>
            </a:solidFill>
            <a:prstDash val="solid"/>
          </a:ln>
          <a:effectLst>
            <a:outerShdw blurRad="225425" dist="38100" dir="5220000" algn="ctr">
              <a:srgbClr val="000000">
                <a:alpha val="33000"/>
              </a:srgbClr>
            </a:outerShdw>
          </a:effectLst>
        </p:spPr>
        <p:txBody>
          <a:bodyPr anchor="ctr"/>
          <a:lstStyle/>
          <a:p>
            <a:pPr marL="0" marR="0" lvl="2" indent="0" algn="ctr" defTabSz="1097280" eaLnBrk="0" fontAlgn="ctr" latinLnBrk="0" hangingPunct="0">
              <a:lnSpc>
                <a:spcPct val="100000"/>
              </a:lnSpc>
              <a:spcBef>
                <a:spcPts val="0"/>
              </a:spcBef>
              <a:spcAft>
                <a:spcPts val="0"/>
              </a:spcAft>
              <a:buClr>
                <a:srgbClr val="FF0000"/>
              </a:buClr>
              <a:buSzPct val="70000"/>
              <a:buFont typeface="Wingdings" panose="05000000000000000000" pitchFamily="2" charset="2"/>
              <a:buChar char="n"/>
              <a:tabLst>
                <a:tab pos="163830" algn="l"/>
              </a:tabLst>
              <a:defRPr/>
            </a:pPr>
            <a:endParaRPr kumimoji="0" lang="zh-CN" altLang="en-US" sz="168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3" name="矩形 87"/>
          <p:cNvSpPr>
            <a:spLocks noChangeArrowheads="1"/>
          </p:cNvSpPr>
          <p:nvPr/>
        </p:nvSpPr>
        <p:spPr bwMode="auto">
          <a:xfrm>
            <a:off x="6431364" y="1937524"/>
            <a:ext cx="4105274" cy="350865"/>
          </a:xfrm>
          <a:prstGeom prst="rect">
            <a:avLst/>
          </a:prstGeom>
          <a:noFill/>
          <a:ln w="9525">
            <a:noFill/>
            <a:miter lim="800000"/>
          </a:ln>
        </p:spPr>
        <p:txBody>
          <a:bodyPr>
            <a:spAutoFit/>
          </a:bodyPr>
          <a:lstStyle/>
          <a:p>
            <a:pPr defTabSz="1097280" eaLnBrk="0" fontAlgn="ctr" hangingPunct="0">
              <a:buClr>
                <a:srgbClr val="FF0000"/>
              </a:buClr>
              <a:buSzPct val="70000"/>
            </a:pPr>
            <a:r>
              <a:rPr lang="zh-CN" altLang="en-US" sz="1680" dirty="0">
                <a:solidFill>
                  <a:prstClr val="black">
                    <a:lumMod val="85000"/>
                    <a:lumOff val="15000"/>
                  </a:prstClr>
                </a:solidFill>
                <a:latin typeface="微软雅黑" panose="020B0503020204020204" pitchFamily="34" charset="-122"/>
                <a:ea typeface="微软雅黑" panose="020B0503020204020204" pitchFamily="34" charset="-122"/>
              </a:rPr>
              <a:t>点击添加文本 点击添加文本</a:t>
            </a:r>
          </a:p>
        </p:txBody>
      </p:sp>
      <p:sp>
        <p:nvSpPr>
          <p:cNvPr id="24" name="AutoShape 3"/>
          <p:cNvSpPr>
            <a:spLocks noChangeAspect="1" noChangeArrowheads="1"/>
          </p:cNvSpPr>
          <p:nvPr/>
        </p:nvSpPr>
        <p:spPr bwMode="auto">
          <a:xfrm>
            <a:off x="5995070" y="1915952"/>
            <a:ext cx="388800" cy="388800"/>
          </a:xfrm>
          <a:prstGeom prst="ellipse">
            <a:avLst/>
          </a:prstGeom>
          <a:solidFill>
            <a:srgbClr val="C00000"/>
          </a:solidFill>
          <a:ln w="25400" cap="flat" cmpd="sng" algn="ctr">
            <a:noFill/>
            <a:prstDash val="solid"/>
          </a:ln>
          <a:effectLst/>
        </p:spPr>
        <p:txBody>
          <a:bodyPr anchor="ctr"/>
          <a:lstStyle/>
          <a:p>
            <a:pPr marL="0" marR="0" lvl="0" indent="0" algn="ctr" defTabSz="1097280" eaLnBrk="0" fontAlgn="ctr" latinLnBrk="0" hangingPunct="0">
              <a:lnSpc>
                <a:spcPct val="100000"/>
              </a:lnSpc>
              <a:spcBef>
                <a:spcPts val="0"/>
              </a:spcBef>
              <a:spcAft>
                <a:spcPts val="0"/>
              </a:spcAft>
              <a:buClr>
                <a:srgbClr val="FF0000"/>
              </a:buClr>
              <a:buSzPct val="70000"/>
              <a:buFontTx/>
              <a:buNone/>
              <a:defRPr/>
            </a:pPr>
            <a:endParaRPr kumimoji="0" lang="zh-CN" altLang="zh-CN" sz="1920"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5" name="AutoShape 3"/>
          <p:cNvSpPr>
            <a:spLocks noChangeAspect="1" noChangeArrowheads="1"/>
          </p:cNvSpPr>
          <p:nvPr/>
        </p:nvSpPr>
        <p:spPr bwMode="auto">
          <a:xfrm>
            <a:off x="5995070" y="4863842"/>
            <a:ext cx="388800" cy="388800"/>
          </a:xfrm>
          <a:prstGeom prst="ellipse">
            <a:avLst/>
          </a:prstGeom>
          <a:solidFill>
            <a:srgbClr val="C00000"/>
          </a:solidFill>
          <a:ln w="25400" cap="flat" cmpd="sng" algn="ctr">
            <a:noFill/>
            <a:prstDash val="solid"/>
          </a:ln>
          <a:effectLst>
            <a:outerShdw blurRad="225425" dist="38100" dir="5220000" algn="ctr">
              <a:srgbClr val="000000">
                <a:alpha val="33000"/>
              </a:srgbClr>
            </a:outerShdw>
          </a:effectLst>
        </p:spPr>
        <p:txBody>
          <a:bodyPr anchor="ctr"/>
          <a:lstStyle/>
          <a:p>
            <a:pPr marL="0" marR="0" lvl="0" indent="0" algn="ctr" defTabSz="1097280" eaLnBrk="0" fontAlgn="ctr" latinLnBrk="0" hangingPunct="0">
              <a:lnSpc>
                <a:spcPct val="100000"/>
              </a:lnSpc>
              <a:spcBef>
                <a:spcPts val="0"/>
              </a:spcBef>
              <a:spcAft>
                <a:spcPts val="0"/>
              </a:spcAft>
              <a:buClr>
                <a:srgbClr val="FF0000"/>
              </a:buClr>
              <a:buSzPct val="70000"/>
              <a:buFontTx/>
              <a:buNone/>
              <a:defRPr/>
            </a:pPr>
            <a:endParaRPr kumimoji="0" lang="zh-CN" altLang="zh-CN" sz="1920"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6" name="AutoShape 593"/>
          <p:cNvSpPr>
            <a:spLocks noChangeArrowheads="1"/>
          </p:cNvSpPr>
          <p:nvPr/>
        </p:nvSpPr>
        <p:spPr bwMode="auto">
          <a:xfrm rot="10800000" flipH="1" flipV="1">
            <a:off x="3148690" y="3344009"/>
            <a:ext cx="530430" cy="424344"/>
          </a:xfrm>
          <a:prstGeom prst="rightArrow">
            <a:avLst>
              <a:gd name="adj1" fmla="val 60857"/>
              <a:gd name="adj2" fmla="val 56907"/>
            </a:avLst>
          </a:prstGeom>
          <a:solidFill>
            <a:srgbClr val="C00000"/>
          </a:solidFill>
          <a:ln w="25400" cap="flat" cmpd="sng" algn="ctr">
            <a:noFill/>
            <a:prstDash val="solid"/>
          </a:ln>
          <a:effectLst>
            <a:outerShdw blurRad="225425" dist="38100" dir="5220000" algn="ctr">
              <a:srgbClr val="000000">
                <a:alpha val="33000"/>
              </a:srgbClr>
            </a:outerShdw>
          </a:effectLst>
        </p:spPr>
        <p:txBody>
          <a:bodyPr anchor="ctr"/>
          <a:lstStyle/>
          <a:p>
            <a:pPr marL="0" marR="0" lvl="0" indent="0" algn="ctr" defTabSz="1097280" eaLnBrk="0" fontAlgn="ctr" latinLnBrk="0" hangingPunct="0">
              <a:lnSpc>
                <a:spcPct val="100000"/>
              </a:lnSpc>
              <a:spcBef>
                <a:spcPts val="0"/>
              </a:spcBef>
              <a:spcAft>
                <a:spcPts val="0"/>
              </a:spcAft>
              <a:buClr>
                <a:srgbClr val="FF0000"/>
              </a:buClr>
              <a:buSzPct val="70000"/>
              <a:buFontTx/>
              <a:buNone/>
              <a:defRPr/>
            </a:pPr>
            <a:endParaRPr kumimoji="0" lang="zh-CN" altLang="en-US" sz="192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nvGrpSpPr>
          <p:cNvPr id="27" name="组合 57"/>
          <p:cNvGrpSpPr/>
          <p:nvPr/>
        </p:nvGrpSpPr>
        <p:grpSpPr bwMode="auto">
          <a:xfrm>
            <a:off x="1425524" y="2902950"/>
            <a:ext cx="1701164" cy="1365886"/>
            <a:chOff x="995344" y="2329499"/>
            <a:chExt cx="1904726" cy="1529714"/>
          </a:xfrm>
        </p:grpSpPr>
        <p:sp>
          <p:nvSpPr>
            <p:cNvPr id="28" name="Oval 2"/>
            <p:cNvSpPr>
              <a:spLocks noChangeAspect="1" noChangeArrowheads="1"/>
            </p:cNvSpPr>
            <p:nvPr/>
          </p:nvSpPr>
          <p:spPr bwMode="auto">
            <a:xfrm>
              <a:off x="1214411" y="2329499"/>
              <a:ext cx="1528794" cy="1529714"/>
            </a:xfrm>
            <a:prstGeom prst="ellipse">
              <a:avLst/>
            </a:prstGeom>
            <a:solidFill>
              <a:srgbClr val="C55A11"/>
            </a:solidFill>
            <a:ln w="25400" cap="flat" cmpd="sng" algn="ctr">
              <a:noFill/>
              <a:prstDash val="solid"/>
            </a:ln>
            <a:effectLst>
              <a:outerShdw blurRad="225425" dist="38100" dir="5220000" algn="ctr">
                <a:srgbClr val="000000">
                  <a:alpha val="33000"/>
                </a:srgbClr>
              </a:outerShdw>
            </a:effectLst>
          </p:spPr>
          <p:txBody>
            <a:bodyPr anchor="ctr"/>
            <a:lstStyle/>
            <a:p>
              <a:pPr marL="0" marR="0" lvl="0" indent="0" algn="ctr" defTabSz="1097280" eaLnBrk="0" fontAlgn="ctr" latinLnBrk="0" hangingPunct="0">
                <a:lnSpc>
                  <a:spcPct val="100000"/>
                </a:lnSpc>
                <a:spcBef>
                  <a:spcPts val="0"/>
                </a:spcBef>
                <a:spcAft>
                  <a:spcPts val="0"/>
                </a:spcAft>
                <a:buClr>
                  <a:srgbClr val="FF0000"/>
                </a:buClr>
                <a:buSzPct val="70000"/>
                <a:buFontTx/>
                <a:buNone/>
                <a:defRPr/>
              </a:pPr>
              <a:endParaRPr kumimoji="0" lang="fr-FR" altLang="zh-CN" sz="1920" b="1" i="0" u="none" strike="noStrike" kern="0" cap="none" spc="0" normalizeH="0" baseline="0" noProof="0" dirty="0">
                <a:ln>
                  <a:noFill/>
                </a:ln>
                <a:solidFill>
                  <a:srgbClr val="A00028"/>
                </a:solidFill>
                <a:effectLst/>
                <a:uLnTx/>
                <a:uFillTx/>
                <a:latin typeface="微软雅黑" panose="020B0503020204020204" pitchFamily="34" charset="-122"/>
                <a:ea typeface="微软雅黑" panose="020B0503020204020204" pitchFamily="34" charset="-122"/>
                <a:cs typeface="+mn-cs"/>
              </a:endParaRPr>
            </a:p>
          </p:txBody>
        </p:sp>
        <p:sp>
          <p:nvSpPr>
            <p:cNvPr id="29" name="TextBox 147"/>
            <p:cNvSpPr txBox="1">
              <a:spLocks noChangeArrowheads="1"/>
            </p:cNvSpPr>
            <p:nvPr/>
          </p:nvSpPr>
          <p:spPr bwMode="auto">
            <a:xfrm>
              <a:off x="995344" y="2846243"/>
              <a:ext cx="1904726" cy="432387"/>
            </a:xfrm>
            <a:prstGeom prst="rect">
              <a:avLst/>
            </a:prstGeom>
            <a:noFill/>
            <a:ln w="9525">
              <a:noFill/>
              <a:miter lim="800000"/>
            </a:ln>
          </p:spPr>
          <p:txBody>
            <a:bodyPr anchor="ctr">
              <a:spAutoFit/>
            </a:bodyPr>
            <a:lstStyle/>
            <a:p>
              <a:pPr marL="0" marR="0" lvl="0" indent="0" algn="ctr" defTabSz="1097280" eaLnBrk="1" fontAlgn="ctr" latinLnBrk="0" hangingPunct="1">
                <a:lnSpc>
                  <a:spcPct val="100000"/>
                </a:lnSpc>
                <a:spcBef>
                  <a:spcPts val="0"/>
                </a:spcBef>
                <a:spcAft>
                  <a:spcPts val="0"/>
                </a:spcAft>
                <a:buClr>
                  <a:srgbClr val="FF0000"/>
                </a:buClr>
                <a:buSzPct val="70000"/>
                <a:buFontTx/>
                <a:buNone/>
                <a:defRPr/>
              </a:pPr>
              <a:r>
                <a:rPr kumimoji="1" lang="zh-CN" altLang="en-US" sz="1920" b="0" i="0" u="none" strike="noStrike" kern="0" cap="none" spc="0" normalizeH="0" baseline="0" noProof="0" dirty="0">
                  <a:ln>
                    <a:noFill/>
                  </a:ln>
                  <a:solidFill>
                    <a:prstClr val="white"/>
                  </a:solidFill>
                  <a:effectLst>
                    <a:reflection blurRad="6350" stA="50000" endA="300" endPos="50000" dist="29997" dir="5400000" sy="-100000" algn="bl" rotWithShape="0"/>
                  </a:effectLst>
                  <a:uLnTx/>
                  <a:uFillTx/>
                  <a:latin typeface="微软雅黑" panose="020B0503020204020204" pitchFamily="34" charset="-122"/>
                  <a:ea typeface="微软雅黑" panose="020B0503020204020204" pitchFamily="34" charset="-122"/>
                </a:rPr>
                <a:t>劳动节</a:t>
              </a:r>
            </a:p>
          </p:txBody>
        </p:sp>
      </p:gr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0-#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additive="base">
                                        <p:cTn id="12" dur="500" fill="hold"/>
                                        <p:tgtEl>
                                          <p:spTgt spid="26"/>
                                        </p:tgtEl>
                                        <p:attrNameLst>
                                          <p:attrName>ppt_x</p:attrName>
                                        </p:attrNameLst>
                                      </p:cBhvr>
                                      <p:tavLst>
                                        <p:tav tm="0">
                                          <p:val>
                                            <p:strVal val="0-#ppt_w/2"/>
                                          </p:val>
                                        </p:tav>
                                        <p:tav tm="100000">
                                          <p:val>
                                            <p:strVal val="#ppt_x"/>
                                          </p:val>
                                        </p:tav>
                                      </p:tavLst>
                                    </p:anim>
                                    <p:anim calcmode="lin" valueType="num">
                                      <p:cBhvr additive="base">
                                        <p:cTn id="13" dur="500" fill="hold"/>
                                        <p:tgtEl>
                                          <p:spTgt spid="2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0-#ppt_w/2"/>
                                          </p:val>
                                        </p:tav>
                                        <p:tav tm="100000">
                                          <p:val>
                                            <p:strVal val="#ppt_x"/>
                                          </p:val>
                                        </p:tav>
                                      </p:tavLst>
                                    </p:anim>
                                    <p:anim calcmode="lin" valueType="num">
                                      <p:cBhvr additive="base">
                                        <p:cTn id="18" dur="500" fill="hold"/>
                                        <p:tgtEl>
                                          <p:spTgt spid="2"/>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par>
                          <p:cTn id="35" fill="hold">
                            <p:stCondLst>
                              <p:cond delay="3500"/>
                            </p:stCondLst>
                            <p:childTnLst>
                              <p:par>
                                <p:cTn id="36" presetID="2" presetClass="entr" presetSubtype="2"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additive="base">
                                        <p:cTn id="38" dur="500" fill="hold"/>
                                        <p:tgtEl>
                                          <p:spTgt spid="24"/>
                                        </p:tgtEl>
                                        <p:attrNameLst>
                                          <p:attrName>ppt_x</p:attrName>
                                        </p:attrNameLst>
                                      </p:cBhvr>
                                      <p:tavLst>
                                        <p:tav tm="0">
                                          <p:val>
                                            <p:strVal val="1+#ppt_w/2"/>
                                          </p:val>
                                        </p:tav>
                                        <p:tav tm="100000">
                                          <p:val>
                                            <p:strVal val="#ppt_x"/>
                                          </p:val>
                                        </p:tav>
                                      </p:tavLst>
                                    </p:anim>
                                    <p:anim calcmode="lin" valueType="num">
                                      <p:cBhvr additive="base">
                                        <p:cTn id="39" dur="500" fill="hold"/>
                                        <p:tgtEl>
                                          <p:spTgt spid="24"/>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 presetClass="entr" presetSubtype="2"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500" fill="hold"/>
                                        <p:tgtEl>
                                          <p:spTgt spid="22"/>
                                        </p:tgtEl>
                                        <p:attrNameLst>
                                          <p:attrName>ppt_x</p:attrName>
                                        </p:attrNameLst>
                                      </p:cBhvr>
                                      <p:tavLst>
                                        <p:tav tm="0">
                                          <p:val>
                                            <p:strVal val="1+#ppt_w/2"/>
                                          </p:val>
                                        </p:tav>
                                        <p:tav tm="100000">
                                          <p:val>
                                            <p:strVal val="#ppt_x"/>
                                          </p:val>
                                        </p:tav>
                                      </p:tavLst>
                                    </p:anim>
                                    <p:anim calcmode="lin" valueType="num">
                                      <p:cBhvr additive="base">
                                        <p:cTn id="44" dur="500" fill="hold"/>
                                        <p:tgtEl>
                                          <p:spTgt spid="22"/>
                                        </p:tgtEl>
                                        <p:attrNameLst>
                                          <p:attrName>ppt_y</p:attrName>
                                        </p:attrNameLst>
                                      </p:cBhvr>
                                      <p:tavLst>
                                        <p:tav tm="0">
                                          <p:val>
                                            <p:strVal val="#ppt_y"/>
                                          </p:val>
                                        </p:tav>
                                        <p:tav tm="100000">
                                          <p:val>
                                            <p:strVal val="#ppt_y"/>
                                          </p:val>
                                        </p:tav>
                                      </p:tavLst>
                                    </p:anim>
                                  </p:childTnLst>
                                </p:cTn>
                              </p:par>
                            </p:childTnLst>
                          </p:cTn>
                        </p:par>
                        <p:par>
                          <p:cTn id="45" fill="hold">
                            <p:stCondLst>
                              <p:cond delay="4500"/>
                            </p:stCondLst>
                            <p:childTnLst>
                              <p:par>
                                <p:cTn id="46" presetID="12" presetClass="entr" presetSubtype="4" fill="hold" grpId="0" nodeType="after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slide(fromBottom)">
                                      <p:cBhvr>
                                        <p:cTn id="48" dur="500"/>
                                        <p:tgtEl>
                                          <p:spTgt spid="23"/>
                                        </p:tgtEl>
                                      </p:cBhvr>
                                    </p:animEffect>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additive="base">
                                        <p:cTn id="52" dur="500" fill="hold"/>
                                        <p:tgtEl>
                                          <p:spTgt spid="20"/>
                                        </p:tgtEl>
                                        <p:attrNameLst>
                                          <p:attrName>ppt_x</p:attrName>
                                        </p:attrNameLst>
                                      </p:cBhvr>
                                      <p:tavLst>
                                        <p:tav tm="0">
                                          <p:val>
                                            <p:strVal val="1+#ppt_w/2"/>
                                          </p:val>
                                        </p:tav>
                                        <p:tav tm="100000">
                                          <p:val>
                                            <p:strVal val="#ppt_x"/>
                                          </p:val>
                                        </p:tav>
                                      </p:tavLst>
                                    </p:anim>
                                    <p:anim calcmode="lin" valueType="num">
                                      <p:cBhvr additive="base">
                                        <p:cTn id="53" dur="500" fill="hold"/>
                                        <p:tgtEl>
                                          <p:spTgt spid="20"/>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additive="base">
                                        <p:cTn id="57" dur="500" fill="hold"/>
                                        <p:tgtEl>
                                          <p:spTgt spid="18"/>
                                        </p:tgtEl>
                                        <p:attrNameLst>
                                          <p:attrName>ppt_x</p:attrName>
                                        </p:attrNameLst>
                                      </p:cBhvr>
                                      <p:tavLst>
                                        <p:tav tm="0">
                                          <p:val>
                                            <p:strVal val="1+#ppt_w/2"/>
                                          </p:val>
                                        </p:tav>
                                        <p:tav tm="100000">
                                          <p:val>
                                            <p:strVal val="#ppt_x"/>
                                          </p:val>
                                        </p:tav>
                                      </p:tavLst>
                                    </p:anim>
                                    <p:anim calcmode="lin" valueType="num">
                                      <p:cBhvr additive="base">
                                        <p:cTn id="58" dur="500" fill="hold"/>
                                        <p:tgtEl>
                                          <p:spTgt spid="18"/>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12" presetClass="entr" presetSubtype="4" fill="hold" grpId="0" nodeType="after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slide(fromBottom)">
                                      <p:cBhvr>
                                        <p:cTn id="62" dur="500"/>
                                        <p:tgtEl>
                                          <p:spTgt spid="19"/>
                                        </p:tgtEl>
                                      </p:cBhvr>
                                    </p:animEffect>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additive="base">
                                        <p:cTn id="66" dur="500" fill="hold"/>
                                        <p:tgtEl>
                                          <p:spTgt spid="21"/>
                                        </p:tgtEl>
                                        <p:attrNameLst>
                                          <p:attrName>ppt_x</p:attrName>
                                        </p:attrNameLst>
                                      </p:cBhvr>
                                      <p:tavLst>
                                        <p:tav tm="0">
                                          <p:val>
                                            <p:strVal val="1+#ppt_w/2"/>
                                          </p:val>
                                        </p:tav>
                                        <p:tav tm="100000">
                                          <p:val>
                                            <p:strVal val="#ppt_x"/>
                                          </p:val>
                                        </p:tav>
                                      </p:tavLst>
                                    </p:anim>
                                    <p:anim calcmode="lin" valueType="num">
                                      <p:cBhvr additive="base">
                                        <p:cTn id="67" dur="500" fill="hold"/>
                                        <p:tgtEl>
                                          <p:spTgt spid="21"/>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grpId="0" nodeType="afterEffect">
                                  <p:stCondLst>
                                    <p:cond delay="0"/>
                                  </p:stCondLst>
                                  <p:childTnLst>
                                    <p:set>
                                      <p:cBhvr>
                                        <p:cTn id="70" dur="1" fill="hold">
                                          <p:stCondLst>
                                            <p:cond delay="0"/>
                                          </p:stCondLst>
                                        </p:cTn>
                                        <p:tgtEl>
                                          <p:spTgt spid="14"/>
                                        </p:tgtEl>
                                        <p:attrNameLst>
                                          <p:attrName>style.visibility</p:attrName>
                                        </p:attrNameLst>
                                      </p:cBhvr>
                                      <p:to>
                                        <p:strVal val="visible"/>
                                      </p:to>
                                    </p:set>
                                    <p:anim calcmode="lin" valueType="num">
                                      <p:cBhvr additive="base">
                                        <p:cTn id="71" dur="500" fill="hold"/>
                                        <p:tgtEl>
                                          <p:spTgt spid="14"/>
                                        </p:tgtEl>
                                        <p:attrNameLst>
                                          <p:attrName>ppt_x</p:attrName>
                                        </p:attrNameLst>
                                      </p:cBhvr>
                                      <p:tavLst>
                                        <p:tav tm="0">
                                          <p:val>
                                            <p:strVal val="1+#ppt_w/2"/>
                                          </p:val>
                                        </p:tav>
                                        <p:tav tm="100000">
                                          <p:val>
                                            <p:strVal val="#ppt_x"/>
                                          </p:val>
                                        </p:tav>
                                      </p:tavLst>
                                    </p:anim>
                                    <p:anim calcmode="lin" valueType="num">
                                      <p:cBhvr additive="base">
                                        <p:cTn id="72" dur="500" fill="hold"/>
                                        <p:tgtEl>
                                          <p:spTgt spid="14"/>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12" presetClass="entr" presetSubtype="4"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Effect transition="in" filter="slide(fromBottom)">
                                      <p:cBhvr>
                                        <p:cTn id="76" dur="500"/>
                                        <p:tgtEl>
                                          <p:spTgt spid="15"/>
                                        </p:tgtEl>
                                      </p:cBhvr>
                                    </p:animEffect>
                                  </p:childTnLst>
                                </p:cTn>
                              </p:par>
                            </p:childTnLst>
                          </p:cTn>
                        </p:par>
                        <p:par>
                          <p:cTn id="77" fill="hold">
                            <p:stCondLst>
                              <p:cond delay="8000"/>
                            </p:stCondLst>
                            <p:childTnLst>
                              <p:par>
                                <p:cTn id="78" presetID="2" presetClass="entr" presetSubtype="2"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1+#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8500"/>
                            </p:stCondLst>
                            <p:childTnLst>
                              <p:par>
                                <p:cTn id="83" presetID="2" presetClass="entr" presetSubtype="2" fill="hold" grpId="0" nodeType="afterEffect">
                                  <p:stCondLst>
                                    <p:cond delay="0"/>
                                  </p:stCondLst>
                                  <p:childTnLst>
                                    <p:set>
                                      <p:cBhvr>
                                        <p:cTn id="84" dur="1" fill="hold">
                                          <p:stCondLst>
                                            <p:cond delay="0"/>
                                          </p:stCondLst>
                                        </p:cTn>
                                        <p:tgtEl>
                                          <p:spTgt spid="16"/>
                                        </p:tgtEl>
                                        <p:attrNameLst>
                                          <p:attrName>style.visibility</p:attrName>
                                        </p:attrNameLst>
                                      </p:cBhvr>
                                      <p:to>
                                        <p:strVal val="visible"/>
                                      </p:to>
                                    </p:set>
                                    <p:anim calcmode="lin" valueType="num">
                                      <p:cBhvr additive="base">
                                        <p:cTn id="85" dur="500" fill="hold"/>
                                        <p:tgtEl>
                                          <p:spTgt spid="16"/>
                                        </p:tgtEl>
                                        <p:attrNameLst>
                                          <p:attrName>ppt_x</p:attrName>
                                        </p:attrNameLst>
                                      </p:cBhvr>
                                      <p:tavLst>
                                        <p:tav tm="0">
                                          <p:val>
                                            <p:strVal val="1+#ppt_w/2"/>
                                          </p:val>
                                        </p:tav>
                                        <p:tav tm="100000">
                                          <p:val>
                                            <p:strVal val="#ppt_x"/>
                                          </p:val>
                                        </p:tav>
                                      </p:tavLst>
                                    </p:anim>
                                    <p:anim calcmode="lin" valueType="num">
                                      <p:cBhvr additive="base">
                                        <p:cTn id="86" dur="500" fill="hold"/>
                                        <p:tgtEl>
                                          <p:spTgt spid="16"/>
                                        </p:tgtEl>
                                        <p:attrNameLst>
                                          <p:attrName>ppt_y</p:attrName>
                                        </p:attrNameLst>
                                      </p:cBhvr>
                                      <p:tavLst>
                                        <p:tav tm="0">
                                          <p:val>
                                            <p:strVal val="#ppt_y"/>
                                          </p:val>
                                        </p:tav>
                                        <p:tav tm="100000">
                                          <p:val>
                                            <p:strVal val="#ppt_y"/>
                                          </p:val>
                                        </p:tav>
                                      </p:tavLst>
                                    </p:anim>
                                  </p:childTnLst>
                                </p:cTn>
                              </p:par>
                            </p:childTnLst>
                          </p:cTn>
                        </p:par>
                        <p:par>
                          <p:cTn id="87" fill="hold">
                            <p:stCondLst>
                              <p:cond delay="9000"/>
                            </p:stCondLst>
                            <p:childTnLst>
                              <p:par>
                                <p:cTn id="88" presetID="12" presetClass="entr" presetSubtype="4" fill="hold" grpId="0" nodeType="afterEffect">
                                  <p:stCondLst>
                                    <p:cond delay="0"/>
                                  </p:stCondLst>
                                  <p:childTnLst>
                                    <p:set>
                                      <p:cBhvr>
                                        <p:cTn id="89" dur="1" fill="hold">
                                          <p:stCondLst>
                                            <p:cond delay="0"/>
                                          </p:stCondLst>
                                        </p:cTn>
                                        <p:tgtEl>
                                          <p:spTgt spid="17"/>
                                        </p:tgtEl>
                                        <p:attrNameLst>
                                          <p:attrName>style.visibility</p:attrName>
                                        </p:attrNameLst>
                                      </p:cBhvr>
                                      <p:to>
                                        <p:strVal val="visible"/>
                                      </p:to>
                                    </p:set>
                                    <p:animEffect transition="in" filter="slide(fromBottom)">
                                      <p:cBhvr>
                                        <p:cTn id="9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bldLvl="0" animBg="1"/>
      <p:bldP spid="9" grpId="0" bldLvl="0" animBg="1"/>
      <p:bldP spid="10" grpId="0" bldLvl="0" animBg="1"/>
      <p:bldP spid="14" grpId="0" bldLvl="0" animBg="1"/>
      <p:bldP spid="15" grpId="0"/>
      <p:bldP spid="16" grpId="0" bldLvl="0" animBg="1"/>
      <p:bldP spid="17" grpId="0"/>
      <p:bldP spid="18" grpId="0" bldLvl="0" animBg="1"/>
      <p:bldP spid="19" grpId="0"/>
      <p:bldP spid="20" grpId="0" bldLvl="0" animBg="1"/>
      <p:bldP spid="21" grpId="0" bldLvl="0" animBg="1"/>
      <p:bldP spid="22" grpId="0" bldLvl="0" animBg="1"/>
      <p:bldP spid="23" grpId="0"/>
      <p:bldP spid="24" grpId="0" bldLvl="0" animBg="1"/>
      <p:bldP spid="25" grpId="0" bldLvl="0" animBg="1"/>
      <p:bldP spid="26"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文本框 32"/>
          <p:cNvSpPr txBox="1"/>
          <p:nvPr/>
        </p:nvSpPr>
        <p:spPr>
          <a:xfrm>
            <a:off x="5395272" y="610629"/>
            <a:ext cx="1402080" cy="829945"/>
          </a:xfrm>
          <a:prstGeom prst="rect">
            <a:avLst/>
          </a:prstGeom>
          <a:noFill/>
        </p:spPr>
        <p:txBody>
          <a:bodyPr wrap="none" rtlCol="0" anchor="t">
            <a:spAutoFit/>
          </a:bodyPr>
          <a:lstStyle/>
          <a:p>
            <a:pPr algn="ctr" fontAlgn="auto">
              <a:spcBef>
                <a:spcPts val="0"/>
              </a:spcBef>
              <a:spcAft>
                <a:spcPts val="0"/>
              </a:spcAft>
              <a:defRPr/>
            </a:pPr>
            <a:r>
              <a:rPr lang="zh-CN" altLang="en-US" sz="4800" b="1" dirty="0">
                <a:solidFill>
                  <a:srgbClr val="C0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前言</a:t>
            </a:r>
          </a:p>
        </p:txBody>
      </p:sp>
      <p:sp>
        <p:nvSpPr>
          <p:cNvPr id="5" name="TextBox 9">
            <a:hlinkClick r:id="" action="ppaction://hlinkshowjump?jump=nextslide"/>
          </p:cNvPr>
          <p:cNvSpPr txBox="1"/>
          <p:nvPr/>
        </p:nvSpPr>
        <p:spPr>
          <a:xfrm>
            <a:off x="1802731" y="1821091"/>
            <a:ext cx="9325008" cy="646331"/>
          </a:xfrm>
          <a:prstGeom prst="rect">
            <a:avLst/>
          </a:prstGeom>
        </p:spPr>
        <p:txBody>
          <a:bodyPr wrap="square">
            <a:spAutoFit/>
          </a:bodyPr>
          <a:lstStyle>
            <a:defPPr>
              <a:defRPr lang="zh-CN"/>
            </a:defPPr>
            <a:lvl1pPr algn="dist" fontAlgn="base">
              <a:spcBef>
                <a:spcPct val="0"/>
              </a:spcBef>
              <a:spcAft>
                <a:spcPct val="0"/>
              </a:spcAft>
              <a:defRPr sz="2000" b="1">
                <a:ln w="3175">
                  <a:noFill/>
                </a:ln>
                <a:gradFill>
                  <a:gsLst>
                    <a:gs pos="25000">
                      <a:srgbClr val="FF0000"/>
                    </a:gs>
                    <a:gs pos="100000">
                      <a:schemeClr val="accent2">
                        <a:shade val="45000"/>
                        <a:satMod val="165000"/>
                      </a:schemeClr>
                    </a:gs>
                  </a:gsLst>
                  <a:lin ang="5400000"/>
                </a:gradFill>
                <a:latin typeface="微软雅黑" panose="020B0503020204020204" pitchFamily="34" charset="-122"/>
                <a:ea typeface="微软雅黑" panose="020B0503020204020204" pitchFamily="34" charset="-122"/>
              </a:defRPr>
            </a:lvl1pPr>
            <a:lvl2pPr fontAlgn="base">
              <a:spcBef>
                <a:spcPct val="0"/>
              </a:spcBef>
              <a:spcAft>
                <a:spcPct val="0"/>
              </a:spcAft>
              <a:defRPr>
                <a:latin typeface="Arial" panose="020B0604020202020204" pitchFamily="34" charset="0"/>
                <a:ea typeface="宋体" panose="02010600030101010101" pitchFamily="2" charset="-122"/>
              </a:defRPr>
            </a:lvl2pPr>
            <a:lvl3pPr fontAlgn="base">
              <a:spcBef>
                <a:spcPct val="0"/>
              </a:spcBef>
              <a:spcAft>
                <a:spcPct val="0"/>
              </a:spcAft>
              <a:defRPr>
                <a:latin typeface="Arial" panose="020B0604020202020204" pitchFamily="34" charset="0"/>
                <a:ea typeface="宋体" panose="02010600030101010101" pitchFamily="2" charset="-122"/>
              </a:defRPr>
            </a:lvl3pPr>
            <a:lvl4pPr fontAlgn="base">
              <a:spcBef>
                <a:spcPct val="0"/>
              </a:spcBef>
              <a:spcAft>
                <a:spcPct val="0"/>
              </a:spcAft>
              <a:defRPr>
                <a:latin typeface="Arial" panose="020B0604020202020204" pitchFamily="34" charset="0"/>
                <a:ea typeface="宋体" panose="02010600030101010101" pitchFamily="2" charset="-122"/>
              </a:defRPr>
            </a:lvl4pPr>
            <a:lvl5pPr fontAlgn="base">
              <a:spcBef>
                <a:spcPct val="0"/>
              </a:spcBef>
              <a:spcAft>
                <a:spcPct val="0"/>
              </a:spcAft>
              <a:defRPr>
                <a:latin typeface="Arial" panose="020B0604020202020204" pitchFamily="34" charset="0"/>
                <a:ea typeface="宋体" panose="02010600030101010101" pitchFamily="2" charset="-122"/>
              </a:defRPr>
            </a:lvl5pPr>
            <a:lvl6pPr>
              <a:defRPr>
                <a:latin typeface="Arial" panose="020B0604020202020204" pitchFamily="34" charset="0"/>
                <a:ea typeface="宋体" panose="02010600030101010101" pitchFamily="2" charset="-122"/>
              </a:defRPr>
            </a:lvl6pPr>
            <a:lvl7pPr>
              <a:defRPr>
                <a:latin typeface="Arial" panose="020B0604020202020204" pitchFamily="34" charset="0"/>
                <a:ea typeface="宋体" panose="02010600030101010101" pitchFamily="2" charset="-122"/>
              </a:defRPr>
            </a:lvl7pPr>
            <a:lvl8pPr>
              <a:defRPr>
                <a:latin typeface="Arial" panose="020B0604020202020204" pitchFamily="34" charset="0"/>
                <a:ea typeface="宋体" panose="02010600030101010101" pitchFamily="2" charset="-122"/>
              </a:defRPr>
            </a:lvl8pPr>
            <a:lvl9pPr>
              <a:defRPr>
                <a:latin typeface="Arial" panose="020B0604020202020204" pitchFamily="34" charset="0"/>
                <a:ea typeface="宋体" panose="02010600030101010101" pitchFamily="2" charset="-122"/>
              </a:defRPr>
            </a:lvl9pPr>
          </a:lstStyle>
          <a:p>
            <a:pPr algn="l" fontAlgn="auto">
              <a:spcBef>
                <a:spcPts val="0"/>
              </a:spcBef>
              <a:spcAft>
                <a:spcPts val="0"/>
              </a:spcAft>
              <a:defRPr/>
            </a:pPr>
            <a:r>
              <a:rPr lang="en-US" altLang="zh-CN" sz="3600" dirty="0" smtClean="0">
                <a:solidFill>
                  <a:srgbClr val="C00000"/>
                </a:solidFill>
              </a:rPr>
              <a:t>1949</a:t>
            </a:r>
            <a:r>
              <a:rPr lang="zh-CN" altLang="en-US" sz="3600" dirty="0">
                <a:solidFill>
                  <a:srgbClr val="C00000"/>
                </a:solidFill>
              </a:rPr>
              <a:t>年</a:t>
            </a:r>
            <a:r>
              <a:rPr lang="en-US" altLang="zh-CN" sz="3600" dirty="0">
                <a:solidFill>
                  <a:srgbClr val="C00000"/>
                </a:solidFill>
              </a:rPr>
              <a:t>12</a:t>
            </a:r>
            <a:r>
              <a:rPr lang="zh-CN" altLang="en-US" sz="3600" dirty="0">
                <a:solidFill>
                  <a:srgbClr val="C00000"/>
                </a:solidFill>
              </a:rPr>
              <a:t>月将</a:t>
            </a:r>
            <a:r>
              <a:rPr lang="en-US" altLang="zh-CN" sz="3600" dirty="0">
                <a:solidFill>
                  <a:srgbClr val="C00000"/>
                </a:solidFill>
              </a:rPr>
              <a:t>5</a:t>
            </a:r>
            <a:r>
              <a:rPr lang="zh-CN" altLang="en-US" sz="3600" dirty="0">
                <a:solidFill>
                  <a:srgbClr val="C00000"/>
                </a:solidFill>
              </a:rPr>
              <a:t>月</a:t>
            </a:r>
            <a:r>
              <a:rPr lang="en-US" altLang="zh-CN" sz="3600" dirty="0">
                <a:solidFill>
                  <a:srgbClr val="C00000"/>
                </a:solidFill>
              </a:rPr>
              <a:t>1</a:t>
            </a:r>
            <a:r>
              <a:rPr lang="zh-CN" altLang="en-US" sz="3600" dirty="0">
                <a:solidFill>
                  <a:srgbClr val="C00000"/>
                </a:solidFill>
              </a:rPr>
              <a:t>日定为法定的劳动节</a:t>
            </a:r>
          </a:p>
        </p:txBody>
      </p:sp>
      <p:sp>
        <p:nvSpPr>
          <p:cNvPr id="6" name="矩形 5"/>
          <p:cNvSpPr/>
          <p:nvPr/>
        </p:nvSpPr>
        <p:spPr>
          <a:xfrm>
            <a:off x="1802731" y="2663463"/>
            <a:ext cx="8378603" cy="1938020"/>
          </a:xfrm>
          <a:prstGeom prst="rect">
            <a:avLst/>
          </a:prstGeom>
        </p:spPr>
        <p:txBody>
          <a:bodyPr wrap="square">
            <a:spAutoFit/>
          </a:bodyPr>
          <a:lstStyle/>
          <a:p>
            <a:pPr algn="just">
              <a:lnSpc>
                <a:spcPct val="150000"/>
              </a:lnSpc>
            </a:pPr>
            <a:r>
              <a:rPr lang="en-US" altLang="zh-CN" sz="2000" b="1" dirty="0">
                <a:solidFill>
                  <a:srgbClr val="C00000"/>
                </a:solidFill>
                <a:latin typeface="微软雅黑" panose="020B0503020204020204" pitchFamily="34" charset="-122"/>
                <a:ea typeface="微软雅黑" panose="020B0503020204020204" pitchFamily="34" charset="-122"/>
              </a:rPr>
              <a:t>       </a:t>
            </a:r>
            <a:r>
              <a:rPr lang="zh-CN" altLang="en-US" sz="2000" b="1" dirty="0">
                <a:solidFill>
                  <a:srgbClr val="C00000"/>
                </a:solidFill>
                <a:latin typeface="微软雅黑" panose="020B0503020204020204" pitchFamily="34" charset="-122"/>
                <a:ea typeface="微软雅黑" panose="020B0503020204020204" pitchFamily="34" charset="-122"/>
              </a:rPr>
              <a:t>新中国成立以后，</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中央人民政府政务院于</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1949</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年</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12</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月将</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5</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月</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1</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日定为法定的劳动节，全国放假一天。每年的这一天，举国欢庆，人们换上节日的盛装，兴高采烈地聚集在公园、剧院、广场，参加各种庆祝集会或文体娱乐活动，并对有突出贡献的劳动者进行表彰。</a:t>
            </a:r>
          </a:p>
        </p:txBody>
      </p:sp>
      <p:cxnSp>
        <p:nvCxnSpPr>
          <p:cNvPr id="7" name="直接连接符 6"/>
          <p:cNvCxnSpPr/>
          <p:nvPr/>
        </p:nvCxnSpPr>
        <p:spPr>
          <a:xfrm>
            <a:off x="1910981" y="2530031"/>
            <a:ext cx="8270354" cy="0"/>
          </a:xfrm>
          <a:prstGeom prst="line">
            <a:avLst/>
          </a:prstGeom>
          <a:ln w="28575">
            <a:solidFill>
              <a:srgbClr val="C55A11"/>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5754250" y="4899452"/>
            <a:ext cx="5735177" cy="1242103"/>
            <a:chOff x="374495" y="4894210"/>
            <a:chExt cx="9780947" cy="2118321"/>
          </a:xfrm>
        </p:grpSpPr>
        <p:pic>
          <p:nvPicPr>
            <p:cNvPr id="8" name="图片 7"/>
            <p:cNvPicPr>
              <a:picLocks noChangeAspect="1"/>
            </p:cNvPicPr>
            <p:nvPr/>
          </p:nvPicPr>
          <p:blipFill>
            <a:blip r:embed="rId2" cstate="screen"/>
            <a:stretch>
              <a:fillRect/>
            </a:stretch>
          </p:blipFill>
          <p:spPr>
            <a:xfrm rot="434842">
              <a:off x="374495" y="5329502"/>
              <a:ext cx="938996" cy="895067"/>
            </a:xfrm>
            <a:prstGeom prst="rect">
              <a:avLst/>
            </a:prstGeom>
          </p:spPr>
        </p:pic>
        <p:pic>
          <p:nvPicPr>
            <p:cNvPr id="9" name="图片 8"/>
            <p:cNvPicPr>
              <a:picLocks noChangeAspect="1"/>
            </p:cNvPicPr>
            <p:nvPr/>
          </p:nvPicPr>
          <p:blipFill>
            <a:blip r:embed="rId3" cstate="screen"/>
            <a:stretch>
              <a:fillRect/>
            </a:stretch>
          </p:blipFill>
          <p:spPr>
            <a:xfrm>
              <a:off x="1488787" y="4894210"/>
              <a:ext cx="7616658" cy="2118321"/>
            </a:xfrm>
            <a:prstGeom prst="rect">
              <a:avLst/>
            </a:prstGeom>
          </p:spPr>
        </p:pic>
        <p:pic>
          <p:nvPicPr>
            <p:cNvPr id="10" name="图片 9"/>
            <p:cNvPicPr>
              <a:picLocks noChangeAspect="1"/>
            </p:cNvPicPr>
            <p:nvPr/>
          </p:nvPicPr>
          <p:blipFill>
            <a:blip r:embed="rId2" cstate="screen"/>
            <a:stretch>
              <a:fillRect/>
            </a:stretch>
          </p:blipFill>
          <p:spPr>
            <a:xfrm rot="20588869">
              <a:off x="9216446" y="5323940"/>
              <a:ext cx="938996" cy="895067"/>
            </a:xfrm>
            <a:prstGeom prst="rect">
              <a:avLst/>
            </a:prstGeom>
          </p:spPr>
        </p:pic>
      </p:gr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1000" fill="hold"/>
                                        <p:tgtEl>
                                          <p:spTgt spid="33"/>
                                        </p:tgtEl>
                                        <p:attrNameLst>
                                          <p:attrName>ppt_w</p:attrName>
                                        </p:attrNameLst>
                                      </p:cBhvr>
                                      <p:tavLst>
                                        <p:tav tm="0">
                                          <p:val>
                                            <p:strVal val="#ppt_w*0.70"/>
                                          </p:val>
                                        </p:tav>
                                        <p:tav tm="100000">
                                          <p:val>
                                            <p:strVal val="#ppt_w"/>
                                          </p:val>
                                        </p:tav>
                                      </p:tavLst>
                                    </p:anim>
                                    <p:anim calcmode="lin" valueType="num">
                                      <p:cBhvr>
                                        <p:cTn id="8" dur="1000" fill="hold"/>
                                        <p:tgtEl>
                                          <p:spTgt spid="33"/>
                                        </p:tgtEl>
                                        <p:attrNameLst>
                                          <p:attrName>ppt_h</p:attrName>
                                        </p:attrNameLst>
                                      </p:cBhvr>
                                      <p:tavLst>
                                        <p:tav tm="0">
                                          <p:val>
                                            <p:strVal val="#ppt_h"/>
                                          </p:val>
                                        </p:tav>
                                        <p:tav tm="100000">
                                          <p:val>
                                            <p:strVal val="#ppt_h"/>
                                          </p:val>
                                        </p:tav>
                                      </p:tavLst>
                                    </p:anim>
                                    <p:animEffect transition="in" filter="fade">
                                      <p:cBhvr>
                                        <p:cTn id="9" dur="1000"/>
                                        <p:tgtEl>
                                          <p:spTgt spid="33"/>
                                        </p:tgtEl>
                                      </p:cBhvr>
                                    </p:animEffect>
                                  </p:childTnLst>
                                </p:cTn>
                              </p:par>
                            </p:childTnLst>
                          </p:cTn>
                        </p:par>
                        <p:par>
                          <p:cTn id="10" fill="hold">
                            <p:stCondLst>
                              <p:cond delay="1000"/>
                            </p:stCondLst>
                            <p:childTnLst>
                              <p:par>
                                <p:cTn id="11" presetID="5" presetClass="entr" presetSubtype="1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heckerboard(across)">
                                      <p:cBhvr>
                                        <p:cTn id="13" dur="500"/>
                                        <p:tgtEl>
                                          <p:spTgt spid="5"/>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heckerboard(across)">
                                      <p:cBhvr>
                                        <p:cTn id="16" dur="500"/>
                                        <p:tgtEl>
                                          <p:spTgt spid="6"/>
                                        </p:tgtEl>
                                      </p:cBhvr>
                                    </p:animEffect>
                                  </p:childTnLst>
                                </p:cTn>
                              </p:par>
                              <p:par>
                                <p:cTn id="17" presetID="5" presetClass="entr" presetSubtype="1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heckerboard(across)">
                                      <p:cBhvr>
                                        <p:cTn id="19" dur="500"/>
                                        <p:tgtEl>
                                          <p:spTgt spid="7"/>
                                        </p:tgtEl>
                                      </p:cBhvr>
                                    </p:animEffect>
                                  </p:childTnLst>
                                </p:cTn>
                              </p:par>
                              <p:par>
                                <p:cTn id="20" presetID="5" presetClass="entr" presetSubtype="1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heckerboard(across)">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e7abddab25d46ec9ead6524f2bd0c3e7"/>
          <p:cNvPicPr>
            <a:picLocks noChangeAspect="1"/>
          </p:cNvPicPr>
          <p:nvPr/>
        </p:nvPicPr>
        <p:blipFill>
          <a:blip r:embed="rId2"/>
          <a:stretch>
            <a:fillRect/>
          </a:stretch>
        </p:blipFill>
        <p:spPr>
          <a:xfrm>
            <a:off x="899160" y="1243965"/>
            <a:ext cx="4010660" cy="4832985"/>
          </a:xfrm>
          <a:prstGeom prst="rect">
            <a:avLst/>
          </a:prstGeom>
        </p:spPr>
      </p:pic>
      <p:grpSp>
        <p:nvGrpSpPr>
          <p:cNvPr id="7" name="组合 6"/>
          <p:cNvGrpSpPr/>
          <p:nvPr/>
        </p:nvGrpSpPr>
        <p:grpSpPr>
          <a:xfrm>
            <a:off x="4566921" y="2191420"/>
            <a:ext cx="5828665" cy="1883794"/>
            <a:chOff x="3511589" y="1758376"/>
            <a:chExt cx="5828373" cy="1282462"/>
          </a:xfrm>
        </p:grpSpPr>
        <p:sp>
          <p:nvSpPr>
            <p:cNvPr id="9" name="矩形: 圆角 28"/>
            <p:cNvSpPr/>
            <p:nvPr/>
          </p:nvSpPr>
          <p:spPr bwMode="auto">
            <a:xfrm>
              <a:off x="3511589" y="2488546"/>
              <a:ext cx="5828373" cy="540000"/>
            </a:xfrm>
            <a:prstGeom prst="roundRect">
              <a:avLst>
                <a:gd name="adj" fmla="val 5467"/>
              </a:avLst>
            </a:prstGeom>
            <a:solidFill>
              <a:schemeClr val="accent2">
                <a:lumMod val="75000"/>
              </a:schemeClr>
            </a:solidFill>
            <a:ln w="9525" cap="flat">
              <a:solidFill>
                <a:srgbClr val="FFFFFF"/>
              </a:solid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sz="1800" b="1"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ea"/>
              </a:endParaRPr>
            </a:p>
          </p:txBody>
        </p:sp>
        <p:sp>
          <p:nvSpPr>
            <p:cNvPr id="10" name="矩形: 圆角 29"/>
            <p:cNvSpPr/>
            <p:nvPr/>
          </p:nvSpPr>
          <p:spPr bwMode="auto">
            <a:xfrm>
              <a:off x="5971580" y="1758376"/>
              <a:ext cx="540000" cy="540000"/>
            </a:xfrm>
            <a:prstGeom prst="roundRect">
              <a:avLst>
                <a:gd name="adj" fmla="val 5467"/>
              </a:avLst>
            </a:prstGeom>
            <a:solidFill>
              <a:schemeClr val="accent2">
                <a:lumMod val="75000"/>
              </a:schemeClr>
            </a:solidFill>
            <a:ln w="9525" cap="flat">
              <a:solidFill>
                <a:srgbClr val="FFFFFF"/>
              </a:solid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sz="1800" b="1"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ea"/>
              </a:endParaRPr>
            </a:p>
          </p:txBody>
        </p:sp>
        <p:sp>
          <p:nvSpPr>
            <p:cNvPr id="11" name="TextBox 47"/>
            <p:cNvSpPr txBox="1"/>
            <p:nvPr/>
          </p:nvSpPr>
          <p:spPr>
            <a:xfrm>
              <a:off x="3979988" y="2475822"/>
              <a:ext cx="4890870" cy="565016"/>
            </a:xfrm>
            <a:prstGeom prst="rect">
              <a:avLst/>
            </a:prstGeom>
            <a:noFill/>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defPPr>
                <a:defRPr lang="zh-CN"/>
              </a:defPPr>
              <a:lvl1pPr>
                <a:defRPr sz="3200" b="1">
                  <a:solidFill>
                    <a:schemeClr val="accent1"/>
                  </a:solidFill>
                  <a:latin typeface="微软雅黑" panose="020B0503020204020204" pitchFamily="34" charset="-122"/>
                  <a:ea typeface="微软雅黑" panose="020B0503020204020204" pitchFamily="34" charset="-122"/>
                </a:defRPr>
              </a:lvl1pPr>
            </a:lstStyle>
            <a:p>
              <a:pPr algn="ctr"/>
              <a:r>
                <a:rPr lang="zh-CN" altLang="en-US" sz="4800">
                  <a:solidFill>
                    <a:schemeClr val="bg1"/>
                  </a:solidFill>
                  <a:sym typeface="+mn-ea"/>
                </a:rPr>
                <a:t>主题班会意义</a:t>
              </a:r>
              <a:endParaRPr lang="zh-CN" altLang="en-US" sz="4800" dirty="0" smtClean="0">
                <a:solidFill>
                  <a:schemeClr val="bg1"/>
                </a:solidFill>
                <a:cs typeface="+mn-ea"/>
                <a:sym typeface="+mn-ea"/>
              </a:endParaRPr>
            </a:p>
          </p:txBody>
        </p:sp>
        <p:sp>
          <p:nvSpPr>
            <p:cNvPr id="12" name="TextBox 58"/>
            <p:cNvSpPr txBox="1"/>
            <p:nvPr/>
          </p:nvSpPr>
          <p:spPr>
            <a:xfrm>
              <a:off x="6077190" y="1829681"/>
              <a:ext cx="433705" cy="397283"/>
            </a:xfrm>
            <a:prstGeom prst="rect">
              <a:avLst/>
            </a:prstGeom>
            <a:noFill/>
          </p:spPr>
          <p:txBody>
            <a:bodyPr wrap="square" rtlCol="0">
              <a:spAutoFit/>
            </a:bodyPr>
            <a:lstStyle/>
            <a:p>
              <a:pPr algn="ctr" eaLnBrk="0" fontAlgn="base" hangingPunct="0">
                <a:spcBef>
                  <a:spcPct val="0"/>
                </a:spcBef>
                <a:spcAft>
                  <a:spcPct val="0"/>
                </a:spcAft>
              </a:pPr>
              <a:r>
                <a:rPr lang="en-US" altLang="zh-CN" sz="3200" b="1" dirty="0">
                  <a:solidFill>
                    <a:schemeClr val="bg1"/>
                  </a:solidFill>
                  <a:latin typeface="微软雅黑" panose="020B0503020204020204" pitchFamily="34" charset="-122"/>
                  <a:ea typeface="微软雅黑" panose="020B0503020204020204" pitchFamily="34" charset="-122"/>
                  <a:cs typeface="+mn-ea"/>
                  <a:sym typeface="+mn-lt"/>
                </a:rPr>
                <a:t>5</a:t>
              </a:r>
            </a:p>
          </p:txBody>
        </p:sp>
      </p:grpSp>
    </p:spTree>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47"/>
          <p:cNvSpPr txBox="1"/>
          <p:nvPr/>
        </p:nvSpPr>
        <p:spPr>
          <a:xfrm>
            <a:off x="3455463" y="491909"/>
            <a:ext cx="4891115" cy="460375"/>
          </a:xfrm>
          <a:prstGeom prst="rect">
            <a:avLst/>
          </a:prstGeom>
          <a:noFill/>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defPPr>
              <a:defRPr lang="zh-CN"/>
            </a:defPPr>
            <a:lvl1pPr>
              <a:defRPr sz="3200" b="1">
                <a:solidFill>
                  <a:schemeClr val="accent1"/>
                </a:solidFill>
                <a:latin typeface="微软雅黑" panose="020B0503020204020204" pitchFamily="34" charset="-122"/>
                <a:ea typeface="微软雅黑" panose="020B0503020204020204" pitchFamily="34" charset="-122"/>
              </a:defRPr>
            </a:lvl1pPr>
          </a:lstStyle>
          <a:p>
            <a:pPr algn="ctr"/>
            <a:r>
              <a:rPr lang="zh-CN" altLang="en-US" sz="2400">
                <a:solidFill>
                  <a:srgbClr val="C55A11"/>
                </a:solidFill>
                <a:sym typeface="+mn-ea"/>
              </a:rPr>
              <a:t>主题班会意义</a:t>
            </a:r>
            <a:endParaRPr lang="zh-CN" altLang="en-US" sz="2400" dirty="0" smtClean="0">
              <a:solidFill>
                <a:srgbClr val="C55A11"/>
              </a:solidFill>
              <a:cs typeface="+mn-ea"/>
              <a:sym typeface="+mn-ea"/>
            </a:endParaRPr>
          </a:p>
        </p:txBody>
      </p:sp>
      <p:sp>
        <p:nvSpPr>
          <p:cNvPr id="4" name="Freeform 332"/>
          <p:cNvSpPr/>
          <p:nvPr/>
        </p:nvSpPr>
        <p:spPr bwMode="auto">
          <a:xfrm>
            <a:off x="2182265" y="3573029"/>
            <a:ext cx="1095375" cy="1533525"/>
          </a:xfrm>
          <a:custGeom>
            <a:avLst/>
            <a:gdLst/>
            <a:ahLst/>
            <a:cxnLst>
              <a:cxn ang="0">
                <a:pos x="125" y="0"/>
              </a:cxn>
              <a:cxn ang="0">
                <a:pos x="188" y="175"/>
              </a:cxn>
              <a:cxn ang="0">
                <a:pos x="250" y="350"/>
              </a:cxn>
              <a:cxn ang="0">
                <a:pos x="125" y="350"/>
              </a:cxn>
              <a:cxn ang="0">
                <a:pos x="0" y="350"/>
              </a:cxn>
              <a:cxn ang="0">
                <a:pos x="63" y="175"/>
              </a:cxn>
              <a:cxn ang="0">
                <a:pos x="125" y="0"/>
              </a:cxn>
            </a:cxnLst>
            <a:rect l="0" t="0" r="r" b="b"/>
            <a:pathLst>
              <a:path w="250" h="350">
                <a:moveTo>
                  <a:pt x="125" y="0"/>
                </a:moveTo>
                <a:lnTo>
                  <a:pt x="188" y="175"/>
                </a:lnTo>
                <a:lnTo>
                  <a:pt x="250" y="350"/>
                </a:lnTo>
                <a:lnTo>
                  <a:pt x="125" y="350"/>
                </a:lnTo>
                <a:lnTo>
                  <a:pt x="0" y="350"/>
                </a:lnTo>
                <a:lnTo>
                  <a:pt x="63" y="175"/>
                </a:lnTo>
                <a:lnTo>
                  <a:pt x="125" y="0"/>
                </a:lnTo>
                <a:close/>
              </a:path>
            </a:pathLst>
          </a:custGeom>
          <a:solidFill>
            <a:srgbClr val="C55A11"/>
          </a:solidFill>
          <a:ln w="9525">
            <a:noFill/>
            <a:round/>
          </a:ln>
        </p:spPr>
        <p:txBody>
          <a:bodyPr vert="horz" wrap="square" lIns="91048" tIns="45523" rIns="91048" bIns="45523" numCol="1" anchor="t" anchorCtr="0" compatLnSpc="1"/>
          <a:lstStyle/>
          <a:p>
            <a:pPr defTabSz="681990" fontAlgn="base">
              <a:spcBef>
                <a:spcPct val="0"/>
              </a:spcBef>
              <a:spcAft>
                <a:spcPct val="0"/>
              </a:spcAft>
            </a:pPr>
            <a:endParaRPr lang="zh-CN" altLang="en-US" sz="1600">
              <a:solidFill>
                <a:srgbClr val="404040"/>
              </a:solidFill>
              <a:cs typeface="+mn-ea"/>
              <a:sym typeface="+mn-lt"/>
            </a:endParaRPr>
          </a:p>
        </p:txBody>
      </p:sp>
      <p:sp>
        <p:nvSpPr>
          <p:cNvPr id="5" name="Freeform 335"/>
          <p:cNvSpPr/>
          <p:nvPr/>
        </p:nvSpPr>
        <p:spPr bwMode="auto">
          <a:xfrm>
            <a:off x="3120684" y="2683566"/>
            <a:ext cx="1086612" cy="2422971"/>
          </a:xfrm>
          <a:custGeom>
            <a:avLst/>
            <a:gdLst/>
            <a:ahLst/>
            <a:cxnLst>
              <a:cxn ang="0">
                <a:pos x="125" y="0"/>
              </a:cxn>
              <a:cxn ang="0">
                <a:pos x="187" y="277"/>
              </a:cxn>
              <a:cxn ang="0">
                <a:pos x="248" y="553"/>
              </a:cxn>
              <a:cxn ang="0">
                <a:pos x="125" y="553"/>
              </a:cxn>
              <a:cxn ang="0">
                <a:pos x="0" y="553"/>
              </a:cxn>
              <a:cxn ang="0">
                <a:pos x="62" y="277"/>
              </a:cxn>
              <a:cxn ang="0">
                <a:pos x="125" y="0"/>
              </a:cxn>
            </a:cxnLst>
            <a:rect l="0" t="0" r="r" b="b"/>
            <a:pathLst>
              <a:path w="248" h="553">
                <a:moveTo>
                  <a:pt x="125" y="0"/>
                </a:moveTo>
                <a:lnTo>
                  <a:pt x="187" y="277"/>
                </a:lnTo>
                <a:lnTo>
                  <a:pt x="248" y="553"/>
                </a:lnTo>
                <a:lnTo>
                  <a:pt x="125" y="553"/>
                </a:lnTo>
                <a:lnTo>
                  <a:pt x="0" y="553"/>
                </a:lnTo>
                <a:lnTo>
                  <a:pt x="62" y="277"/>
                </a:lnTo>
                <a:lnTo>
                  <a:pt x="125" y="0"/>
                </a:lnTo>
                <a:close/>
              </a:path>
            </a:pathLst>
          </a:custGeom>
          <a:solidFill>
            <a:srgbClr val="991417"/>
          </a:solidFill>
          <a:ln w="9525">
            <a:noFill/>
            <a:round/>
          </a:ln>
        </p:spPr>
        <p:txBody>
          <a:bodyPr vert="horz" wrap="square" lIns="91048" tIns="45523" rIns="91048" bIns="45523" numCol="1" anchor="t" anchorCtr="0" compatLnSpc="1"/>
          <a:lstStyle/>
          <a:p>
            <a:pPr defTabSz="681990" fontAlgn="base">
              <a:spcBef>
                <a:spcPct val="0"/>
              </a:spcBef>
              <a:spcAft>
                <a:spcPct val="0"/>
              </a:spcAft>
            </a:pPr>
            <a:endParaRPr lang="zh-CN" altLang="en-US" sz="1600">
              <a:solidFill>
                <a:srgbClr val="404040"/>
              </a:solidFill>
              <a:cs typeface="+mn-ea"/>
              <a:sym typeface="+mn-lt"/>
            </a:endParaRPr>
          </a:p>
        </p:txBody>
      </p:sp>
      <p:sp>
        <p:nvSpPr>
          <p:cNvPr id="6" name="Freeform 336"/>
          <p:cNvSpPr/>
          <p:nvPr/>
        </p:nvSpPr>
        <p:spPr bwMode="auto">
          <a:xfrm>
            <a:off x="4031276" y="3989270"/>
            <a:ext cx="1099755" cy="1117284"/>
          </a:xfrm>
          <a:custGeom>
            <a:avLst/>
            <a:gdLst/>
            <a:ahLst/>
            <a:cxnLst>
              <a:cxn ang="0">
                <a:pos x="125" y="0"/>
              </a:cxn>
              <a:cxn ang="0">
                <a:pos x="187" y="128"/>
              </a:cxn>
              <a:cxn ang="0">
                <a:pos x="251" y="255"/>
              </a:cxn>
              <a:cxn ang="0">
                <a:pos x="125" y="255"/>
              </a:cxn>
              <a:cxn ang="0">
                <a:pos x="0" y="255"/>
              </a:cxn>
              <a:cxn ang="0">
                <a:pos x="62" y="128"/>
              </a:cxn>
              <a:cxn ang="0">
                <a:pos x="125" y="0"/>
              </a:cxn>
            </a:cxnLst>
            <a:rect l="0" t="0" r="r" b="b"/>
            <a:pathLst>
              <a:path w="251" h="255">
                <a:moveTo>
                  <a:pt x="125" y="0"/>
                </a:moveTo>
                <a:lnTo>
                  <a:pt x="187" y="128"/>
                </a:lnTo>
                <a:lnTo>
                  <a:pt x="251" y="255"/>
                </a:lnTo>
                <a:lnTo>
                  <a:pt x="125" y="255"/>
                </a:lnTo>
                <a:lnTo>
                  <a:pt x="0" y="255"/>
                </a:lnTo>
                <a:lnTo>
                  <a:pt x="62" y="128"/>
                </a:lnTo>
                <a:lnTo>
                  <a:pt x="125" y="0"/>
                </a:lnTo>
                <a:close/>
              </a:path>
            </a:pathLst>
          </a:custGeom>
          <a:solidFill>
            <a:srgbClr val="C55A11"/>
          </a:solidFill>
          <a:ln w="9525">
            <a:noFill/>
            <a:round/>
          </a:ln>
        </p:spPr>
        <p:txBody>
          <a:bodyPr vert="horz" wrap="square" lIns="91048" tIns="45523" rIns="91048" bIns="45523" numCol="1" anchor="t" anchorCtr="0" compatLnSpc="1"/>
          <a:lstStyle/>
          <a:p>
            <a:pPr defTabSz="681990" fontAlgn="base">
              <a:spcBef>
                <a:spcPct val="0"/>
              </a:spcBef>
              <a:spcAft>
                <a:spcPct val="0"/>
              </a:spcAft>
            </a:pPr>
            <a:endParaRPr lang="zh-CN" altLang="en-US" sz="1600">
              <a:solidFill>
                <a:srgbClr val="404040"/>
              </a:solidFill>
              <a:cs typeface="+mn-ea"/>
              <a:sym typeface="+mn-lt"/>
            </a:endParaRPr>
          </a:p>
        </p:txBody>
      </p:sp>
      <p:sp>
        <p:nvSpPr>
          <p:cNvPr id="7" name="TextBox 24"/>
          <p:cNvSpPr txBox="1"/>
          <p:nvPr/>
        </p:nvSpPr>
        <p:spPr>
          <a:xfrm>
            <a:off x="4105834" y="3577415"/>
            <a:ext cx="1183013" cy="392415"/>
          </a:xfrm>
          <a:prstGeom prst="rect">
            <a:avLst/>
          </a:prstGeom>
          <a:noFill/>
        </p:spPr>
        <p:txBody>
          <a:bodyPr wrap="square" lIns="68286" tIns="34284" rIns="68286" bIns="34284" rtlCol="0">
            <a:spAutoFit/>
          </a:bodyPr>
          <a:lstStyle/>
          <a:p>
            <a:pPr defTabSz="681990" fontAlgn="base">
              <a:spcBef>
                <a:spcPct val="0"/>
              </a:spcBef>
              <a:spcAft>
                <a:spcPct val="0"/>
              </a:spcAft>
            </a:pPr>
            <a:r>
              <a:rPr lang="en-US" altLang="zh-CN" sz="2100" b="1" i="1" dirty="0">
                <a:solidFill>
                  <a:srgbClr val="404040"/>
                </a:solidFill>
                <a:cs typeface="+mn-ea"/>
                <a:sym typeface="+mn-lt"/>
              </a:rPr>
              <a:t>49%</a:t>
            </a:r>
            <a:endParaRPr lang="zh-CN" altLang="en-US" sz="2100" b="1" i="1" dirty="0">
              <a:solidFill>
                <a:srgbClr val="404040"/>
              </a:solidFill>
              <a:cs typeface="+mn-ea"/>
              <a:sym typeface="+mn-lt"/>
            </a:endParaRPr>
          </a:p>
        </p:txBody>
      </p:sp>
      <p:sp>
        <p:nvSpPr>
          <p:cNvPr id="8" name="TextBox 25"/>
          <p:cNvSpPr txBox="1"/>
          <p:nvPr/>
        </p:nvSpPr>
        <p:spPr>
          <a:xfrm>
            <a:off x="3120131" y="2197235"/>
            <a:ext cx="1183013" cy="392415"/>
          </a:xfrm>
          <a:prstGeom prst="rect">
            <a:avLst/>
          </a:prstGeom>
          <a:noFill/>
        </p:spPr>
        <p:txBody>
          <a:bodyPr wrap="square" lIns="68286" tIns="34284" rIns="68286" bIns="34284" rtlCol="0">
            <a:spAutoFit/>
          </a:bodyPr>
          <a:lstStyle/>
          <a:p>
            <a:pPr defTabSz="681990" fontAlgn="base">
              <a:spcBef>
                <a:spcPct val="0"/>
              </a:spcBef>
              <a:spcAft>
                <a:spcPct val="0"/>
              </a:spcAft>
            </a:pPr>
            <a:r>
              <a:rPr lang="en-US" altLang="zh-CN" sz="2100" b="1" i="1" dirty="0">
                <a:solidFill>
                  <a:srgbClr val="404040"/>
                </a:solidFill>
                <a:cs typeface="+mn-ea"/>
                <a:sym typeface="+mn-lt"/>
              </a:rPr>
              <a:t>95%</a:t>
            </a:r>
            <a:endParaRPr lang="zh-CN" altLang="en-US" sz="2100" b="1" i="1" dirty="0">
              <a:solidFill>
                <a:srgbClr val="404040"/>
              </a:solidFill>
              <a:cs typeface="+mn-ea"/>
              <a:sym typeface="+mn-lt"/>
            </a:endParaRPr>
          </a:p>
        </p:txBody>
      </p:sp>
      <p:sp>
        <p:nvSpPr>
          <p:cNvPr id="9" name="TextBox 26"/>
          <p:cNvSpPr txBox="1"/>
          <p:nvPr/>
        </p:nvSpPr>
        <p:spPr>
          <a:xfrm>
            <a:off x="2272712" y="2973523"/>
            <a:ext cx="1183013" cy="392415"/>
          </a:xfrm>
          <a:prstGeom prst="rect">
            <a:avLst/>
          </a:prstGeom>
          <a:noFill/>
        </p:spPr>
        <p:txBody>
          <a:bodyPr wrap="square" lIns="68286" tIns="34284" rIns="68286" bIns="34284" rtlCol="0">
            <a:spAutoFit/>
          </a:bodyPr>
          <a:lstStyle/>
          <a:p>
            <a:pPr defTabSz="681990" fontAlgn="base">
              <a:spcBef>
                <a:spcPct val="0"/>
              </a:spcBef>
              <a:spcAft>
                <a:spcPct val="0"/>
              </a:spcAft>
            </a:pPr>
            <a:r>
              <a:rPr lang="en-US" altLang="zh-CN" sz="2100" b="1" i="1" dirty="0">
                <a:solidFill>
                  <a:srgbClr val="404040"/>
                </a:solidFill>
                <a:cs typeface="+mn-ea"/>
                <a:sym typeface="+mn-lt"/>
              </a:rPr>
              <a:t>69%</a:t>
            </a:r>
            <a:endParaRPr lang="zh-CN" altLang="en-US" sz="2100" b="1" i="1" dirty="0">
              <a:solidFill>
                <a:srgbClr val="404040"/>
              </a:solidFill>
              <a:cs typeface="+mn-ea"/>
              <a:sym typeface="+mn-lt"/>
            </a:endParaRPr>
          </a:p>
        </p:txBody>
      </p:sp>
      <p:sp>
        <p:nvSpPr>
          <p:cNvPr id="10" name="Freeform 333"/>
          <p:cNvSpPr/>
          <p:nvPr/>
        </p:nvSpPr>
        <p:spPr bwMode="auto">
          <a:xfrm>
            <a:off x="1257767" y="4383608"/>
            <a:ext cx="1099755" cy="722949"/>
          </a:xfrm>
          <a:custGeom>
            <a:avLst/>
            <a:gdLst/>
            <a:ahLst/>
            <a:cxnLst>
              <a:cxn ang="0">
                <a:pos x="126" y="0"/>
              </a:cxn>
              <a:cxn ang="0">
                <a:pos x="187" y="82"/>
              </a:cxn>
              <a:cxn ang="0">
                <a:pos x="251" y="165"/>
              </a:cxn>
              <a:cxn ang="0">
                <a:pos x="126" y="165"/>
              </a:cxn>
              <a:cxn ang="0">
                <a:pos x="0" y="165"/>
              </a:cxn>
              <a:cxn ang="0">
                <a:pos x="62" y="82"/>
              </a:cxn>
              <a:cxn ang="0">
                <a:pos x="126" y="0"/>
              </a:cxn>
            </a:cxnLst>
            <a:rect l="0" t="0" r="r" b="b"/>
            <a:pathLst>
              <a:path w="251" h="165">
                <a:moveTo>
                  <a:pt x="126" y="0"/>
                </a:moveTo>
                <a:lnTo>
                  <a:pt x="187" y="82"/>
                </a:lnTo>
                <a:lnTo>
                  <a:pt x="251" y="165"/>
                </a:lnTo>
                <a:lnTo>
                  <a:pt x="126" y="165"/>
                </a:lnTo>
                <a:lnTo>
                  <a:pt x="0" y="165"/>
                </a:lnTo>
                <a:lnTo>
                  <a:pt x="62" y="82"/>
                </a:lnTo>
                <a:lnTo>
                  <a:pt x="126" y="0"/>
                </a:lnTo>
                <a:close/>
              </a:path>
            </a:pathLst>
          </a:custGeom>
          <a:solidFill>
            <a:srgbClr val="DA251D"/>
          </a:solidFill>
          <a:ln w="9525">
            <a:noFill/>
            <a:round/>
          </a:ln>
        </p:spPr>
        <p:txBody>
          <a:bodyPr vert="horz" wrap="square" lIns="91048" tIns="45523" rIns="91048" bIns="45523" numCol="1" anchor="t" anchorCtr="0" compatLnSpc="1"/>
          <a:lstStyle/>
          <a:p>
            <a:pPr defTabSz="681990" fontAlgn="base">
              <a:spcBef>
                <a:spcPct val="0"/>
              </a:spcBef>
              <a:spcAft>
                <a:spcPct val="0"/>
              </a:spcAft>
            </a:pPr>
            <a:endParaRPr lang="zh-CN" altLang="en-US" sz="1600">
              <a:solidFill>
                <a:srgbClr val="404040"/>
              </a:solidFill>
              <a:cs typeface="+mn-ea"/>
              <a:sym typeface="+mn-lt"/>
            </a:endParaRPr>
          </a:p>
        </p:txBody>
      </p:sp>
      <p:sp>
        <p:nvSpPr>
          <p:cNvPr id="2" name="TextBox 10"/>
          <p:cNvSpPr txBox="1"/>
          <p:nvPr/>
        </p:nvSpPr>
        <p:spPr>
          <a:xfrm>
            <a:off x="1345492" y="3971753"/>
            <a:ext cx="1183013" cy="392415"/>
          </a:xfrm>
          <a:prstGeom prst="rect">
            <a:avLst/>
          </a:prstGeom>
          <a:noFill/>
        </p:spPr>
        <p:txBody>
          <a:bodyPr wrap="square" lIns="68286" tIns="34284" rIns="68286" bIns="34284" rtlCol="0">
            <a:spAutoFit/>
          </a:bodyPr>
          <a:lstStyle/>
          <a:p>
            <a:pPr defTabSz="681990" fontAlgn="base">
              <a:spcBef>
                <a:spcPct val="0"/>
              </a:spcBef>
              <a:spcAft>
                <a:spcPct val="0"/>
              </a:spcAft>
            </a:pPr>
            <a:r>
              <a:rPr lang="en-US" altLang="zh-CN" sz="2100" b="1" i="1" dirty="0">
                <a:solidFill>
                  <a:srgbClr val="404040"/>
                </a:solidFill>
                <a:cs typeface="+mn-ea"/>
                <a:sym typeface="+mn-lt"/>
              </a:rPr>
              <a:t>31%</a:t>
            </a:r>
            <a:endParaRPr lang="zh-CN" altLang="en-US" sz="2100" b="1" i="1" dirty="0">
              <a:solidFill>
                <a:srgbClr val="404040"/>
              </a:solidFill>
              <a:cs typeface="+mn-ea"/>
              <a:sym typeface="+mn-lt"/>
            </a:endParaRPr>
          </a:p>
        </p:txBody>
      </p:sp>
      <p:sp>
        <p:nvSpPr>
          <p:cNvPr id="12" name="Freeform 334"/>
          <p:cNvSpPr/>
          <p:nvPr/>
        </p:nvSpPr>
        <p:spPr bwMode="auto">
          <a:xfrm>
            <a:off x="368343" y="4909387"/>
            <a:ext cx="1099755" cy="197169"/>
          </a:xfrm>
          <a:custGeom>
            <a:avLst/>
            <a:gdLst/>
            <a:ahLst/>
            <a:cxnLst>
              <a:cxn ang="0">
                <a:pos x="126" y="0"/>
              </a:cxn>
              <a:cxn ang="0">
                <a:pos x="187" y="24"/>
              </a:cxn>
              <a:cxn ang="0">
                <a:pos x="251" y="45"/>
              </a:cxn>
              <a:cxn ang="0">
                <a:pos x="126" y="45"/>
              </a:cxn>
              <a:cxn ang="0">
                <a:pos x="0" y="45"/>
              </a:cxn>
              <a:cxn ang="0">
                <a:pos x="62" y="24"/>
              </a:cxn>
              <a:cxn ang="0">
                <a:pos x="126" y="0"/>
              </a:cxn>
            </a:cxnLst>
            <a:rect l="0" t="0" r="r" b="b"/>
            <a:pathLst>
              <a:path w="251" h="45">
                <a:moveTo>
                  <a:pt x="126" y="0"/>
                </a:moveTo>
                <a:lnTo>
                  <a:pt x="187" y="24"/>
                </a:lnTo>
                <a:lnTo>
                  <a:pt x="251" y="45"/>
                </a:lnTo>
                <a:lnTo>
                  <a:pt x="126" y="45"/>
                </a:lnTo>
                <a:lnTo>
                  <a:pt x="0" y="45"/>
                </a:lnTo>
                <a:lnTo>
                  <a:pt x="62" y="24"/>
                </a:lnTo>
                <a:lnTo>
                  <a:pt x="126" y="0"/>
                </a:lnTo>
                <a:close/>
              </a:path>
            </a:pathLst>
          </a:custGeom>
          <a:solidFill>
            <a:srgbClr val="C55A11"/>
          </a:solidFill>
          <a:ln w="9525">
            <a:noFill/>
            <a:round/>
          </a:ln>
        </p:spPr>
        <p:txBody>
          <a:bodyPr vert="horz" wrap="square" lIns="91048" tIns="45523" rIns="91048" bIns="45523" numCol="1" anchor="t" anchorCtr="0" compatLnSpc="1"/>
          <a:lstStyle/>
          <a:p>
            <a:pPr defTabSz="681990" fontAlgn="base">
              <a:spcBef>
                <a:spcPct val="0"/>
              </a:spcBef>
              <a:spcAft>
                <a:spcPct val="0"/>
              </a:spcAft>
            </a:pPr>
            <a:endParaRPr lang="zh-CN" altLang="en-US" sz="1600">
              <a:solidFill>
                <a:srgbClr val="404040"/>
              </a:solidFill>
              <a:cs typeface="+mn-ea"/>
              <a:sym typeface="+mn-lt"/>
            </a:endParaRPr>
          </a:p>
        </p:txBody>
      </p:sp>
      <p:sp>
        <p:nvSpPr>
          <p:cNvPr id="13" name="TextBox 11"/>
          <p:cNvSpPr txBox="1"/>
          <p:nvPr/>
        </p:nvSpPr>
        <p:spPr>
          <a:xfrm>
            <a:off x="359590" y="4366072"/>
            <a:ext cx="1183013" cy="392415"/>
          </a:xfrm>
          <a:prstGeom prst="rect">
            <a:avLst/>
          </a:prstGeom>
          <a:noFill/>
        </p:spPr>
        <p:txBody>
          <a:bodyPr wrap="square" lIns="68286" tIns="34284" rIns="68286" bIns="34284" rtlCol="0">
            <a:spAutoFit/>
          </a:bodyPr>
          <a:lstStyle/>
          <a:p>
            <a:pPr defTabSz="681990" fontAlgn="base">
              <a:spcBef>
                <a:spcPct val="0"/>
              </a:spcBef>
              <a:spcAft>
                <a:spcPct val="0"/>
              </a:spcAft>
            </a:pPr>
            <a:r>
              <a:rPr lang="en-US" altLang="zh-CN" sz="2100" b="1" i="1" dirty="0">
                <a:solidFill>
                  <a:srgbClr val="404040"/>
                </a:solidFill>
                <a:cs typeface="+mn-ea"/>
                <a:sym typeface="+mn-lt"/>
              </a:rPr>
              <a:t>15%</a:t>
            </a:r>
            <a:endParaRPr lang="zh-CN" altLang="en-US" sz="2100" b="1" i="1" dirty="0">
              <a:solidFill>
                <a:srgbClr val="404040"/>
              </a:solidFill>
              <a:cs typeface="+mn-ea"/>
              <a:sym typeface="+mn-lt"/>
            </a:endParaRPr>
          </a:p>
        </p:txBody>
      </p:sp>
      <p:cxnSp>
        <p:nvCxnSpPr>
          <p:cNvPr id="14" name="直接连接符 13"/>
          <p:cNvCxnSpPr/>
          <p:nvPr/>
        </p:nvCxnSpPr>
        <p:spPr>
          <a:xfrm>
            <a:off x="5361850" y="2939915"/>
            <a:ext cx="2696372" cy="1588"/>
          </a:xfrm>
          <a:prstGeom prst="line">
            <a:avLst/>
          </a:prstGeom>
          <a:solidFill>
            <a:schemeClr val="tx1">
              <a:lumMod val="50000"/>
              <a:lumOff val="50000"/>
            </a:schemeClr>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5" name="椭圆 14"/>
          <p:cNvSpPr/>
          <p:nvPr/>
        </p:nvSpPr>
        <p:spPr>
          <a:xfrm>
            <a:off x="5288942" y="2910333"/>
            <a:ext cx="96299" cy="71438"/>
          </a:xfrm>
          <a:prstGeom prst="ellipse">
            <a:avLst/>
          </a:prstGeom>
          <a:solidFill>
            <a:schemeClr val="bg1">
              <a:lumMod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1990" fontAlgn="base">
              <a:spcBef>
                <a:spcPct val="0"/>
              </a:spcBef>
              <a:spcAft>
                <a:spcPct val="0"/>
              </a:spcAft>
            </a:pPr>
            <a:endParaRPr lang="zh-CN" altLang="en-US" sz="2700">
              <a:solidFill>
                <a:srgbClr val="404040"/>
              </a:solidFill>
              <a:cs typeface="+mn-ea"/>
              <a:sym typeface="+mn-lt"/>
            </a:endParaRPr>
          </a:p>
        </p:txBody>
      </p:sp>
      <p:sp>
        <p:nvSpPr>
          <p:cNvPr id="16" name="TextBox 14"/>
          <p:cNvSpPr txBox="1"/>
          <p:nvPr/>
        </p:nvSpPr>
        <p:spPr>
          <a:xfrm>
            <a:off x="4951408" y="2362683"/>
            <a:ext cx="2600074" cy="484748"/>
          </a:xfrm>
          <a:prstGeom prst="rect">
            <a:avLst/>
          </a:prstGeom>
          <a:noFill/>
        </p:spPr>
        <p:txBody>
          <a:bodyPr wrap="square" lIns="68286" tIns="34284" rIns="68286" bIns="34284" rtlCol="0">
            <a:spAutoFit/>
          </a:bodyPr>
          <a:lstStyle/>
          <a:p>
            <a:pPr algn="ctr" defTabSz="681990" fontAlgn="base">
              <a:spcBef>
                <a:spcPct val="0"/>
              </a:spcBef>
              <a:spcAft>
                <a:spcPct val="0"/>
              </a:spcAft>
            </a:pPr>
            <a:r>
              <a:rPr lang="zh-CN" altLang="en-US" sz="2700" b="1" dirty="0">
                <a:solidFill>
                  <a:srgbClr val="DA251D"/>
                </a:solidFill>
                <a:latin typeface="微软雅黑" panose="020B0503020204020204" pitchFamily="34" charset="-122"/>
                <a:ea typeface="微软雅黑" panose="020B0503020204020204" pitchFamily="34" charset="-122"/>
                <a:cs typeface="+mn-ea"/>
                <a:sym typeface="+mn-lt"/>
              </a:rPr>
              <a:t>请输入标题</a:t>
            </a:r>
          </a:p>
        </p:txBody>
      </p:sp>
      <p:sp>
        <p:nvSpPr>
          <p:cNvPr id="17" name="矩形 16"/>
          <p:cNvSpPr>
            <a:spLocks noChangeArrowheads="1"/>
          </p:cNvSpPr>
          <p:nvPr/>
        </p:nvSpPr>
        <p:spPr bwMode="auto">
          <a:xfrm>
            <a:off x="5288848" y="3377825"/>
            <a:ext cx="2392020" cy="1729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286" tIns="34284" rIns="68286" bIns="34284">
            <a:spAutoFit/>
          </a:bodyPr>
          <a:lstStyle/>
          <a:p>
            <a:pPr algn="just" defTabSz="681990" fontAlgn="base">
              <a:lnSpc>
                <a:spcPct val="150000"/>
              </a:lnSpc>
              <a:spcBef>
                <a:spcPct val="0"/>
              </a:spcBef>
              <a:spcAft>
                <a:spcPct val="0"/>
              </a:spcAft>
            </a:pPr>
            <a:r>
              <a:rPr lang="zh-CN" altLang="en-US" sz="1200" dirty="0">
                <a:solidFill>
                  <a:srgbClr val="404040"/>
                </a:solidFill>
                <a:latin typeface="微软雅黑" panose="020B0503020204020204" pitchFamily="34" charset="-122"/>
                <a:ea typeface="微软雅黑" panose="020B0503020204020204" pitchFamily="34" charset="-122"/>
                <a:cs typeface="+mn-ea"/>
                <a:sym typeface="+mn-lt"/>
              </a:rPr>
              <a:t>单击此处添加文本单击此处添加文本单击此处添加文本单击此处添加文本单击此处添加文本单击此处添加文本单击此处添加文本单击此处添加文本单击此处添加文本单击此处添加文本单击</a:t>
            </a:r>
            <a:r>
              <a:rPr lang="zh-CN" altLang="en-US" sz="1200" dirty="0" smtClean="0">
                <a:solidFill>
                  <a:srgbClr val="404040"/>
                </a:solidFill>
                <a:latin typeface="微软雅黑" panose="020B0503020204020204" pitchFamily="34" charset="-122"/>
                <a:ea typeface="微软雅黑" panose="020B0503020204020204" pitchFamily="34" charset="-122"/>
                <a:cs typeface="+mn-ea"/>
                <a:sym typeface="+mn-lt"/>
              </a:rPr>
              <a:t>此处</a:t>
            </a:r>
            <a:endParaRPr lang="zh-CN" altLang="en-US" sz="1200" dirty="0">
              <a:solidFill>
                <a:srgbClr val="404040"/>
              </a:solidFill>
              <a:latin typeface="微软雅黑" panose="020B0503020204020204" pitchFamily="34" charset="-122"/>
              <a:ea typeface="微软雅黑" panose="020B0503020204020204" pitchFamily="34" charset="-122"/>
              <a:cs typeface="+mn-ea"/>
              <a:sym typeface="+mn-lt"/>
            </a:endParaRPr>
          </a:p>
        </p:txBody>
      </p:sp>
      <p:sp>
        <p:nvSpPr>
          <p:cNvPr id="18" name="椭圆 17"/>
          <p:cNvSpPr/>
          <p:nvPr/>
        </p:nvSpPr>
        <p:spPr>
          <a:xfrm>
            <a:off x="8094685" y="2906549"/>
            <a:ext cx="96299" cy="71438"/>
          </a:xfrm>
          <a:prstGeom prst="ellipse">
            <a:avLst/>
          </a:prstGeom>
          <a:solidFill>
            <a:schemeClr val="bg1">
              <a:lumMod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286" tIns="34284" rIns="68286" bIns="34284" rtlCol="0" anchor="ctr"/>
          <a:lstStyle/>
          <a:p>
            <a:pPr algn="ctr" defTabSz="681990" fontAlgn="base">
              <a:spcBef>
                <a:spcPct val="0"/>
              </a:spcBef>
              <a:spcAft>
                <a:spcPct val="0"/>
              </a:spcAft>
            </a:pPr>
            <a:endParaRPr lang="zh-CN" altLang="en-US" sz="2700">
              <a:solidFill>
                <a:prstClr val="black">
                  <a:lumMod val="75000"/>
                  <a:lumOff val="25000"/>
                </a:prstClr>
              </a:solidFill>
              <a:cs typeface="+mn-ea"/>
              <a:sym typeface="+mn-lt"/>
            </a:endParaRPr>
          </a:p>
        </p:txBody>
      </p:sp>
      <p:pic>
        <p:nvPicPr>
          <p:cNvPr id="19" name="Picture 15"/>
          <p:cNvPicPr>
            <a:picLocks noChangeAspect="1" noChangeArrowheads="1"/>
          </p:cNvPicPr>
          <p:nvPr/>
        </p:nvPicPr>
        <p:blipFill>
          <a:blip r:embed="rId2" cstate="screen"/>
          <a:stretch>
            <a:fillRect/>
          </a:stretch>
        </p:blipFill>
        <p:spPr bwMode="auto">
          <a:xfrm>
            <a:off x="7897687" y="2410713"/>
            <a:ext cx="3733855" cy="2695844"/>
          </a:xfrm>
          <a:prstGeom prst="rect">
            <a:avLst/>
          </a:prstGeom>
          <a:ln w="6350" cap="sq">
            <a:solidFill>
              <a:schemeClr val="bg1">
                <a:lumMod val="85000"/>
              </a:schemeClr>
            </a:solidFill>
            <a:prstDash val="solid"/>
            <a:miter lim="800000"/>
            <a:headEnd/>
            <a:tailEnd/>
          </a:ln>
          <a:effectLst/>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heckerboard(across)">
                                      <p:cBhvr>
                                        <p:cTn id="10" dur="500"/>
                                        <p:tgtEl>
                                          <p:spTgt spid="5"/>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heckerboard(across)">
                                      <p:cBhvr>
                                        <p:cTn id="13" dur="500"/>
                                        <p:tgtEl>
                                          <p:spTgt spid="6"/>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checkerboard(across)">
                                      <p:cBhvr>
                                        <p:cTn id="16" dur="500"/>
                                        <p:tgtEl>
                                          <p:spTgt spid="7"/>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heckerboard(across)">
                                      <p:cBhvr>
                                        <p:cTn id="19" dur="500"/>
                                        <p:tgtEl>
                                          <p:spTgt spid="8"/>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heckerboard(across)">
                                      <p:cBhvr>
                                        <p:cTn id="22" dur="500"/>
                                        <p:tgtEl>
                                          <p:spTgt spid="9"/>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checkerboard(across)">
                                      <p:cBhvr>
                                        <p:cTn id="25" dur="500"/>
                                        <p:tgtEl>
                                          <p:spTgt spid="10"/>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checkerboard(across)">
                                      <p:cBhvr>
                                        <p:cTn id="28" dur="500"/>
                                        <p:tgtEl>
                                          <p:spTgt spid="2"/>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checkerboard(across)">
                                      <p:cBhvr>
                                        <p:cTn id="31" dur="500"/>
                                        <p:tgtEl>
                                          <p:spTgt spid="12"/>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checkerboard(across)">
                                      <p:cBhvr>
                                        <p:cTn id="34" dur="500"/>
                                        <p:tgtEl>
                                          <p:spTgt spid="13"/>
                                        </p:tgtEl>
                                      </p:cBhvr>
                                    </p:animEffect>
                                  </p:childTnLst>
                                </p:cTn>
                              </p:par>
                              <p:par>
                                <p:cTn id="35" presetID="5" presetClass="entr" presetSubtype="1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checkerboard(across)">
                                      <p:cBhvr>
                                        <p:cTn id="37" dur="500"/>
                                        <p:tgtEl>
                                          <p:spTgt spid="14"/>
                                        </p:tgtEl>
                                      </p:cBhvr>
                                    </p:animEffect>
                                  </p:childTnLst>
                                </p:cTn>
                              </p:par>
                              <p:par>
                                <p:cTn id="38" presetID="5" presetClass="entr" presetSubtype="10"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checkerboard(across)">
                                      <p:cBhvr>
                                        <p:cTn id="40" dur="500"/>
                                        <p:tgtEl>
                                          <p:spTgt spid="15"/>
                                        </p:tgtEl>
                                      </p:cBhvr>
                                    </p:animEffect>
                                  </p:childTnLst>
                                </p:cTn>
                              </p:par>
                              <p:par>
                                <p:cTn id="41" presetID="5" presetClass="entr" presetSubtype="1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checkerboard(across)">
                                      <p:cBhvr>
                                        <p:cTn id="43" dur="500"/>
                                        <p:tgtEl>
                                          <p:spTgt spid="16"/>
                                        </p:tgtEl>
                                      </p:cBhvr>
                                    </p:animEffect>
                                  </p:childTnLst>
                                </p:cTn>
                              </p:par>
                              <p:par>
                                <p:cTn id="44" presetID="5" presetClass="entr" presetSubtype="10"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checkerboard(across)">
                                      <p:cBhvr>
                                        <p:cTn id="46" dur="500"/>
                                        <p:tgtEl>
                                          <p:spTgt spid="17"/>
                                        </p:tgtEl>
                                      </p:cBhvr>
                                    </p:animEffect>
                                  </p:childTnLst>
                                </p:cTn>
                              </p:par>
                              <p:par>
                                <p:cTn id="47" presetID="5" presetClass="entr" presetSubtype="10"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checkerboard(across)">
                                      <p:cBhvr>
                                        <p:cTn id="49" dur="500"/>
                                        <p:tgtEl>
                                          <p:spTgt spid="18"/>
                                        </p:tgtEl>
                                      </p:cBhvr>
                                    </p:animEffect>
                                  </p:childTnLst>
                                </p:cTn>
                              </p:par>
                              <p:par>
                                <p:cTn id="50" presetID="5" presetClass="entr" presetSubtype="10" fill="hold" nodeType="with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checkerboard(across)">
                                      <p:cBhvr>
                                        <p:cTn id="5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8" grpId="0"/>
      <p:bldP spid="9" grpId="0"/>
      <p:bldP spid="10" grpId="0" animBg="1"/>
      <p:bldP spid="2" grpId="0"/>
      <p:bldP spid="12" grpId="0" animBg="1"/>
      <p:bldP spid="13" grpId="0"/>
      <p:bldP spid="15" grpId="0" animBg="1"/>
      <p:bldP spid="16" grpId="0"/>
      <p:bldP spid="17" grpId="0"/>
      <p:bldP spid="1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47"/>
          <p:cNvSpPr txBox="1"/>
          <p:nvPr/>
        </p:nvSpPr>
        <p:spPr>
          <a:xfrm>
            <a:off x="3518963" y="453174"/>
            <a:ext cx="4891115" cy="460375"/>
          </a:xfrm>
          <a:prstGeom prst="rect">
            <a:avLst/>
          </a:prstGeom>
          <a:noFill/>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defPPr>
              <a:defRPr lang="zh-CN"/>
            </a:defPPr>
            <a:lvl1pPr>
              <a:defRPr sz="3200" b="1">
                <a:solidFill>
                  <a:schemeClr val="accent1"/>
                </a:solidFill>
                <a:latin typeface="微软雅黑" panose="020B0503020204020204" pitchFamily="34" charset="-122"/>
                <a:ea typeface="微软雅黑" panose="020B0503020204020204" pitchFamily="34" charset="-122"/>
              </a:defRPr>
            </a:lvl1pPr>
          </a:lstStyle>
          <a:p>
            <a:pPr algn="ctr"/>
            <a:r>
              <a:rPr lang="zh-CN" altLang="en-US" sz="2400">
                <a:solidFill>
                  <a:srgbClr val="C55A11"/>
                </a:solidFill>
                <a:sym typeface="+mn-ea"/>
              </a:rPr>
              <a:t>主题班会意义</a:t>
            </a:r>
            <a:endParaRPr lang="zh-CN" altLang="en-US" sz="2400" dirty="0" smtClean="0">
              <a:solidFill>
                <a:srgbClr val="C55A11"/>
              </a:solidFill>
              <a:cs typeface="+mn-ea"/>
              <a:sym typeface="+mn-ea"/>
            </a:endParaRPr>
          </a:p>
        </p:txBody>
      </p:sp>
      <p:grpSp>
        <p:nvGrpSpPr>
          <p:cNvPr id="5" name="组合 4"/>
          <p:cNvGrpSpPr/>
          <p:nvPr/>
        </p:nvGrpSpPr>
        <p:grpSpPr>
          <a:xfrm flipV="1">
            <a:off x="2375512" y="1386876"/>
            <a:ext cx="7945878" cy="4531961"/>
            <a:chOff x="1691680" y="1130754"/>
            <a:chExt cx="5713274" cy="3258587"/>
          </a:xfrm>
        </p:grpSpPr>
        <p:sp>
          <p:nvSpPr>
            <p:cNvPr id="6" name="椭圆 7"/>
            <p:cNvSpPr/>
            <p:nvPr/>
          </p:nvSpPr>
          <p:spPr>
            <a:xfrm>
              <a:off x="2536139" y="2869762"/>
              <a:ext cx="3856079" cy="906479"/>
            </a:xfrm>
            <a:custGeom>
              <a:avLst/>
              <a:gdLst>
                <a:gd name="connsiteX0" fmla="*/ 5141438 w 5232878"/>
                <a:gd name="connsiteY0" fmla="*/ 0 h 1208638"/>
                <a:gd name="connsiteX1" fmla="*/ 2570719 w 5232878"/>
                <a:gd name="connsiteY1" fmla="*/ 1208638 h 1208638"/>
                <a:gd name="connsiteX2" fmla="*/ 0 w 5232878"/>
                <a:gd name="connsiteY2" fmla="*/ 0 h 1208638"/>
                <a:gd name="connsiteX3" fmla="*/ 5232878 w 5232878"/>
                <a:gd name="connsiteY3" fmla="*/ 91440 h 1208638"/>
                <a:gd name="connsiteX0-1" fmla="*/ 5141438 w 5141438"/>
                <a:gd name="connsiteY0-2" fmla="*/ 0 h 1208638"/>
                <a:gd name="connsiteX1-3" fmla="*/ 2570719 w 5141438"/>
                <a:gd name="connsiteY1-4" fmla="*/ 1208638 h 1208638"/>
                <a:gd name="connsiteX2-5" fmla="*/ 0 w 5141438"/>
                <a:gd name="connsiteY2-6" fmla="*/ 0 h 1208638"/>
              </a:gdLst>
              <a:ahLst/>
              <a:cxnLst>
                <a:cxn ang="0">
                  <a:pos x="connsiteX0-1" y="connsiteY0-2"/>
                </a:cxn>
                <a:cxn ang="0">
                  <a:pos x="connsiteX1-3" y="connsiteY1-4"/>
                </a:cxn>
                <a:cxn ang="0">
                  <a:pos x="connsiteX2-5" y="connsiteY2-6"/>
                </a:cxn>
              </a:cxnLst>
              <a:rect l="l" t="t" r="r" b="b"/>
              <a:pathLst>
                <a:path w="5141438" h="1208638">
                  <a:moveTo>
                    <a:pt x="5141438" y="0"/>
                  </a:moveTo>
                  <a:cubicBezTo>
                    <a:pt x="4741027" y="708082"/>
                    <a:pt x="3740838" y="1208638"/>
                    <a:pt x="2570719" y="1208638"/>
                  </a:cubicBezTo>
                  <a:cubicBezTo>
                    <a:pt x="1400600" y="1208638"/>
                    <a:pt x="400411" y="708082"/>
                    <a:pt x="0" y="0"/>
                  </a:cubicBezTo>
                </a:path>
              </a:pathLst>
            </a:cu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80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9" name="直接连接符 8"/>
            <p:cNvCxnSpPr/>
            <p:nvPr/>
          </p:nvCxnSpPr>
          <p:spPr>
            <a:xfrm>
              <a:off x="4461411" y="2420562"/>
              <a:ext cx="2768" cy="135568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TextBox 40"/>
            <p:cNvSpPr txBox="1"/>
            <p:nvPr/>
          </p:nvSpPr>
          <p:spPr>
            <a:xfrm flipV="1">
              <a:off x="1691680" y="3402992"/>
              <a:ext cx="1458162" cy="315351"/>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单击此处添加文本</a:t>
              </a:r>
              <a:endParaRPr lang="en-US" altLang="zh-CN" sz="1200" dirty="0">
                <a:solidFill>
                  <a:schemeClr val="bg1">
                    <a:lumMod val="50000"/>
                  </a:schemeClr>
                </a:solidFill>
                <a:latin typeface="微软雅黑" panose="020B0503020204020204" pitchFamily="34" charset="-122"/>
                <a:ea typeface="微软雅黑" panose="020B0503020204020204" pitchFamily="34" charset="-122"/>
              </a:endParaRPr>
            </a:p>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单击此处添加文本</a:t>
              </a:r>
            </a:p>
          </p:txBody>
        </p:sp>
        <p:grpSp>
          <p:nvGrpSpPr>
            <p:cNvPr id="2" name="组合 1"/>
            <p:cNvGrpSpPr/>
            <p:nvPr/>
          </p:nvGrpSpPr>
          <p:grpSpPr>
            <a:xfrm>
              <a:off x="3676508" y="1130754"/>
              <a:ext cx="1563386" cy="1563386"/>
              <a:chOff x="2848131" y="1860029"/>
              <a:chExt cx="3807502" cy="3807502"/>
            </a:xfrm>
          </p:grpSpPr>
          <p:sp>
            <p:nvSpPr>
              <p:cNvPr id="28" name="椭圆 27"/>
              <p:cNvSpPr/>
              <p:nvPr/>
            </p:nvSpPr>
            <p:spPr>
              <a:xfrm>
                <a:off x="2848131" y="1860029"/>
                <a:ext cx="3807502" cy="3807502"/>
              </a:xfrm>
              <a:prstGeom prst="ellipse">
                <a:avLst/>
              </a:prstGeom>
              <a:solidFill>
                <a:srgbClr val="8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bg1">
                      <a:lumMod val="50000"/>
                    </a:schemeClr>
                  </a:solidFill>
                  <a:latin typeface="微软雅黑" panose="020B0503020204020204" pitchFamily="34" charset="-122"/>
                  <a:ea typeface="微软雅黑" panose="020B0503020204020204" pitchFamily="34" charset="-122"/>
                </a:endParaRPr>
              </a:p>
            </p:txBody>
          </p:sp>
          <p:sp>
            <p:nvSpPr>
              <p:cNvPr id="29" name="文本框 91"/>
              <p:cNvSpPr txBox="1"/>
              <p:nvPr/>
            </p:nvSpPr>
            <p:spPr>
              <a:xfrm flipV="1">
                <a:off x="3879086" y="2685660"/>
                <a:ext cx="1760586" cy="1886343"/>
              </a:xfrm>
              <a:prstGeom prst="rect">
                <a:avLst/>
              </a:prstGeom>
              <a:noFill/>
            </p:spPr>
            <p:txBody>
              <a:bodyPr wrap="none" rtlCol="0">
                <a:spAutoFit/>
              </a:bodyPr>
              <a:lstStyle/>
              <a:p>
                <a:pPr algn="ctr"/>
                <a:r>
                  <a:rPr lang="zh-CN" altLang="en-US" sz="3200" dirty="0">
                    <a:solidFill>
                      <a:schemeClr val="bg1"/>
                    </a:solidFill>
                    <a:latin typeface="微软雅黑" panose="020B0503020204020204" pitchFamily="34" charset="-122"/>
                    <a:ea typeface="微软雅黑" panose="020B0503020204020204" pitchFamily="34" charset="-122"/>
                  </a:rPr>
                  <a:t>标题</a:t>
                </a:r>
                <a:endParaRPr lang="en-US" altLang="zh-CN" sz="3200" dirty="0">
                  <a:solidFill>
                    <a:schemeClr val="bg1"/>
                  </a:solidFill>
                  <a:latin typeface="微软雅黑" panose="020B0503020204020204" pitchFamily="34" charset="-122"/>
                  <a:ea typeface="微软雅黑" panose="020B0503020204020204" pitchFamily="34" charset="-122"/>
                </a:endParaRPr>
              </a:p>
              <a:p>
                <a:pPr algn="ctr"/>
                <a:r>
                  <a:rPr lang="zh-CN" altLang="en-US" sz="3200" dirty="0">
                    <a:solidFill>
                      <a:schemeClr val="bg1"/>
                    </a:solidFill>
                    <a:latin typeface="微软雅黑" panose="020B0503020204020204" pitchFamily="34" charset="-122"/>
                    <a:ea typeface="微软雅黑" panose="020B0503020204020204" pitchFamily="34" charset="-122"/>
                  </a:rPr>
                  <a:t>文字</a:t>
                </a:r>
                <a:endParaRPr lang="en-US" altLang="zh-CN" sz="3200" dirty="0">
                  <a:solidFill>
                    <a:schemeClr val="bg1"/>
                  </a:solidFill>
                  <a:latin typeface="微软雅黑" panose="020B0503020204020204" pitchFamily="34" charset="-122"/>
                  <a:ea typeface="微软雅黑" panose="020B0503020204020204" pitchFamily="34" charset="-122"/>
                </a:endParaRPr>
              </a:p>
            </p:txBody>
          </p:sp>
        </p:grpSp>
        <p:sp>
          <p:nvSpPr>
            <p:cNvPr id="13" name="TextBox 15"/>
            <p:cNvSpPr txBox="1"/>
            <p:nvPr/>
          </p:nvSpPr>
          <p:spPr>
            <a:xfrm flipV="1">
              <a:off x="3072777" y="4073990"/>
              <a:ext cx="1458162" cy="315351"/>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单击此处添加文本</a:t>
              </a:r>
              <a:endParaRPr lang="en-US" altLang="zh-CN" sz="1200" dirty="0">
                <a:solidFill>
                  <a:schemeClr val="bg1">
                    <a:lumMod val="50000"/>
                  </a:schemeClr>
                </a:solidFill>
                <a:latin typeface="微软雅黑" panose="020B0503020204020204" pitchFamily="34" charset="-122"/>
                <a:ea typeface="微软雅黑" panose="020B0503020204020204" pitchFamily="34" charset="-122"/>
              </a:endParaRPr>
            </a:p>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单击此处添加文本</a:t>
              </a:r>
            </a:p>
          </p:txBody>
        </p:sp>
        <p:sp>
          <p:nvSpPr>
            <p:cNvPr id="14" name="TextBox 16"/>
            <p:cNvSpPr txBox="1"/>
            <p:nvPr/>
          </p:nvSpPr>
          <p:spPr>
            <a:xfrm flipV="1">
              <a:off x="4752992" y="4073990"/>
              <a:ext cx="1458162" cy="315351"/>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单击此处添加文本</a:t>
              </a:r>
              <a:endParaRPr lang="en-US" altLang="zh-CN" sz="1200" dirty="0">
                <a:solidFill>
                  <a:schemeClr val="bg1">
                    <a:lumMod val="50000"/>
                  </a:schemeClr>
                </a:solidFill>
                <a:latin typeface="微软雅黑" panose="020B0503020204020204" pitchFamily="34" charset="-122"/>
                <a:ea typeface="微软雅黑" panose="020B0503020204020204" pitchFamily="34" charset="-122"/>
              </a:endParaRPr>
            </a:p>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单击此处添加文本</a:t>
              </a:r>
            </a:p>
          </p:txBody>
        </p:sp>
        <p:sp>
          <p:nvSpPr>
            <p:cNvPr id="15" name="TextBox 17"/>
            <p:cNvSpPr txBox="1"/>
            <p:nvPr/>
          </p:nvSpPr>
          <p:spPr>
            <a:xfrm flipV="1">
              <a:off x="5946792" y="3347790"/>
              <a:ext cx="1458162" cy="315351"/>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单击此处添加文本</a:t>
              </a:r>
              <a:endParaRPr lang="en-US" altLang="zh-CN" sz="1200" dirty="0">
                <a:solidFill>
                  <a:schemeClr val="bg1">
                    <a:lumMod val="50000"/>
                  </a:schemeClr>
                </a:solidFill>
                <a:latin typeface="微软雅黑" panose="020B0503020204020204" pitchFamily="34" charset="-122"/>
                <a:ea typeface="微软雅黑" panose="020B0503020204020204" pitchFamily="34" charset="-122"/>
              </a:endParaRPr>
            </a:p>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单击此处添加文本</a:t>
              </a:r>
            </a:p>
          </p:txBody>
        </p:sp>
        <p:grpSp>
          <p:nvGrpSpPr>
            <p:cNvPr id="16" name="组合 15"/>
            <p:cNvGrpSpPr/>
            <p:nvPr/>
          </p:nvGrpSpPr>
          <p:grpSpPr>
            <a:xfrm>
              <a:off x="2143218" y="2512017"/>
              <a:ext cx="666198" cy="666198"/>
              <a:chOff x="2188223" y="2512017"/>
              <a:chExt cx="666198" cy="666198"/>
            </a:xfrm>
          </p:grpSpPr>
          <p:sp>
            <p:nvSpPr>
              <p:cNvPr id="26" name="椭圆 25"/>
              <p:cNvSpPr/>
              <p:nvPr/>
            </p:nvSpPr>
            <p:spPr>
              <a:xfrm>
                <a:off x="2188223" y="2512017"/>
                <a:ext cx="666198" cy="666198"/>
              </a:xfrm>
              <a:prstGeom prst="ellipse">
                <a:avLst/>
              </a:prstGeom>
              <a:solidFill>
                <a:srgbClr val="C014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800">
                  <a:solidFill>
                    <a:schemeClr val="bg1">
                      <a:lumMod val="50000"/>
                    </a:schemeClr>
                  </a:solidFill>
                  <a:latin typeface="微软雅黑" panose="020B0503020204020204" pitchFamily="34" charset="-122"/>
                  <a:ea typeface="微软雅黑" panose="020B0503020204020204" pitchFamily="34" charset="-122"/>
                </a:endParaRPr>
              </a:p>
            </p:txBody>
          </p:sp>
          <p:sp>
            <p:nvSpPr>
              <p:cNvPr id="27" name="文本框 91"/>
              <p:cNvSpPr txBox="1"/>
              <p:nvPr/>
            </p:nvSpPr>
            <p:spPr>
              <a:xfrm flipV="1">
                <a:off x="2234141" y="2633407"/>
                <a:ext cx="575377" cy="331948"/>
              </a:xfrm>
              <a:prstGeom prst="rect">
                <a:avLst/>
              </a:prstGeom>
              <a:noFill/>
            </p:spPr>
            <p:txBody>
              <a:bodyPr wrap="none" rtlCol="0">
                <a:spAutoFit/>
              </a:bodyPr>
              <a:lstStyle/>
              <a:p>
                <a:pPr algn="ctr"/>
                <a:r>
                  <a:rPr lang="zh-CN" altLang="en-US" sz="2400" dirty="0">
                    <a:solidFill>
                      <a:schemeClr val="bg1"/>
                    </a:solidFill>
                    <a:latin typeface="微软雅黑" panose="020B0503020204020204" pitchFamily="34" charset="-122"/>
                    <a:ea typeface="微软雅黑" panose="020B0503020204020204" pitchFamily="34" charset="-122"/>
                  </a:rPr>
                  <a:t>标题</a:t>
                </a:r>
                <a:endParaRPr lang="en-US" altLang="zh-CN" sz="2400" dirty="0">
                  <a:solidFill>
                    <a:schemeClr val="bg1"/>
                  </a:solidFill>
                  <a:latin typeface="微软雅黑" panose="020B0503020204020204" pitchFamily="34" charset="-122"/>
                  <a:ea typeface="微软雅黑" panose="020B0503020204020204" pitchFamily="34" charset="-122"/>
                </a:endParaRPr>
              </a:p>
            </p:txBody>
          </p:sp>
        </p:grpSp>
        <p:grpSp>
          <p:nvGrpSpPr>
            <p:cNvPr id="17" name="组合 16"/>
            <p:cNvGrpSpPr/>
            <p:nvPr/>
          </p:nvGrpSpPr>
          <p:grpSpPr>
            <a:xfrm>
              <a:off x="3234329" y="3178200"/>
              <a:ext cx="666198" cy="666198"/>
              <a:chOff x="3279334" y="3178200"/>
              <a:chExt cx="666198" cy="666198"/>
            </a:xfrm>
          </p:grpSpPr>
          <p:sp>
            <p:nvSpPr>
              <p:cNvPr id="24" name="椭圆 23"/>
              <p:cNvSpPr/>
              <p:nvPr/>
            </p:nvSpPr>
            <p:spPr>
              <a:xfrm>
                <a:off x="3279334" y="3178200"/>
                <a:ext cx="666198" cy="666198"/>
              </a:xfrm>
              <a:prstGeom prst="ellipse">
                <a:avLst/>
              </a:prstGeom>
              <a:solidFill>
                <a:srgbClr val="C55A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800">
                  <a:solidFill>
                    <a:schemeClr val="bg1"/>
                  </a:solidFill>
                  <a:latin typeface="微软雅黑" panose="020B0503020204020204" pitchFamily="34" charset="-122"/>
                  <a:ea typeface="微软雅黑" panose="020B0503020204020204" pitchFamily="34" charset="-122"/>
                </a:endParaRPr>
              </a:p>
            </p:txBody>
          </p:sp>
          <p:sp>
            <p:nvSpPr>
              <p:cNvPr id="25" name="文本框 91"/>
              <p:cNvSpPr txBox="1"/>
              <p:nvPr/>
            </p:nvSpPr>
            <p:spPr>
              <a:xfrm flipV="1">
                <a:off x="3312458" y="3297763"/>
                <a:ext cx="575377" cy="331948"/>
              </a:xfrm>
              <a:prstGeom prst="rect">
                <a:avLst/>
              </a:prstGeom>
              <a:noFill/>
            </p:spPr>
            <p:txBody>
              <a:bodyPr wrap="none" rtlCol="0">
                <a:spAutoFit/>
              </a:bodyPr>
              <a:lstStyle/>
              <a:p>
                <a:pPr algn="ctr"/>
                <a:r>
                  <a:rPr lang="zh-CN" altLang="en-US" sz="2400" dirty="0">
                    <a:solidFill>
                      <a:schemeClr val="bg1"/>
                    </a:solidFill>
                    <a:latin typeface="微软雅黑" panose="020B0503020204020204" pitchFamily="34" charset="-122"/>
                    <a:ea typeface="微软雅黑" panose="020B0503020204020204" pitchFamily="34" charset="-122"/>
                  </a:rPr>
                  <a:t>标题</a:t>
                </a:r>
                <a:endParaRPr lang="en-US" altLang="zh-CN" sz="2400" dirty="0">
                  <a:solidFill>
                    <a:schemeClr val="bg1"/>
                  </a:solidFill>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4931099" y="3252595"/>
              <a:ext cx="666198" cy="666198"/>
              <a:chOff x="4976104" y="3252595"/>
              <a:chExt cx="666198" cy="666198"/>
            </a:xfrm>
          </p:grpSpPr>
          <p:sp>
            <p:nvSpPr>
              <p:cNvPr id="22" name="椭圆 21"/>
              <p:cNvSpPr/>
              <p:nvPr/>
            </p:nvSpPr>
            <p:spPr>
              <a:xfrm>
                <a:off x="4976104" y="3252595"/>
                <a:ext cx="666198" cy="666198"/>
              </a:xfrm>
              <a:prstGeom prst="ellipse">
                <a:avLst/>
              </a:prstGeom>
              <a:solidFill>
                <a:srgbClr val="C014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800">
                  <a:solidFill>
                    <a:schemeClr val="bg1">
                      <a:lumMod val="50000"/>
                    </a:schemeClr>
                  </a:solidFill>
                  <a:latin typeface="微软雅黑" panose="020B0503020204020204" pitchFamily="34" charset="-122"/>
                  <a:ea typeface="微软雅黑" panose="020B0503020204020204" pitchFamily="34" charset="-122"/>
                </a:endParaRPr>
              </a:p>
            </p:txBody>
          </p:sp>
          <p:sp>
            <p:nvSpPr>
              <p:cNvPr id="23" name="文本框 91"/>
              <p:cNvSpPr txBox="1"/>
              <p:nvPr/>
            </p:nvSpPr>
            <p:spPr>
              <a:xfrm flipV="1">
                <a:off x="5007951" y="3391588"/>
                <a:ext cx="575377" cy="331948"/>
              </a:xfrm>
              <a:prstGeom prst="rect">
                <a:avLst/>
              </a:prstGeom>
              <a:noFill/>
            </p:spPr>
            <p:txBody>
              <a:bodyPr wrap="none" rtlCol="0">
                <a:spAutoFit/>
              </a:bodyPr>
              <a:lstStyle/>
              <a:p>
                <a:pPr algn="ctr"/>
                <a:r>
                  <a:rPr lang="zh-CN" altLang="en-US" sz="2400" dirty="0">
                    <a:solidFill>
                      <a:schemeClr val="bg1"/>
                    </a:solidFill>
                    <a:latin typeface="微软雅黑" panose="020B0503020204020204" pitchFamily="34" charset="-122"/>
                    <a:ea typeface="微软雅黑" panose="020B0503020204020204" pitchFamily="34" charset="-122"/>
                  </a:rPr>
                  <a:t>标题</a:t>
                </a:r>
                <a:endParaRPr lang="en-US" altLang="zh-CN" sz="2400" dirty="0">
                  <a:solidFill>
                    <a:schemeClr val="bg1"/>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6059118" y="2515670"/>
              <a:ext cx="666198" cy="666198"/>
              <a:chOff x="6104123" y="2515670"/>
              <a:chExt cx="666198" cy="666198"/>
            </a:xfrm>
          </p:grpSpPr>
          <p:sp>
            <p:nvSpPr>
              <p:cNvPr id="20" name="椭圆 19"/>
              <p:cNvSpPr/>
              <p:nvPr/>
            </p:nvSpPr>
            <p:spPr>
              <a:xfrm>
                <a:off x="6104123" y="2515670"/>
                <a:ext cx="666198" cy="666198"/>
              </a:xfrm>
              <a:prstGeom prst="ellipse">
                <a:avLst/>
              </a:prstGeom>
              <a:solidFill>
                <a:srgbClr val="C55A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800">
                  <a:solidFill>
                    <a:schemeClr val="bg1">
                      <a:lumMod val="50000"/>
                    </a:schemeClr>
                  </a:solidFill>
                  <a:latin typeface="微软雅黑" panose="020B0503020204020204" pitchFamily="34" charset="-122"/>
                  <a:ea typeface="微软雅黑" panose="020B0503020204020204" pitchFamily="34" charset="-122"/>
                </a:endParaRPr>
              </a:p>
            </p:txBody>
          </p:sp>
          <p:sp>
            <p:nvSpPr>
              <p:cNvPr id="21" name="文本框 91"/>
              <p:cNvSpPr txBox="1"/>
              <p:nvPr/>
            </p:nvSpPr>
            <p:spPr>
              <a:xfrm flipV="1">
                <a:off x="6147034" y="2620985"/>
                <a:ext cx="575377" cy="331948"/>
              </a:xfrm>
              <a:prstGeom prst="rect">
                <a:avLst/>
              </a:prstGeom>
              <a:noFill/>
            </p:spPr>
            <p:txBody>
              <a:bodyPr wrap="none" rtlCol="0">
                <a:spAutoFit/>
              </a:bodyPr>
              <a:lstStyle/>
              <a:p>
                <a:pPr algn="ctr"/>
                <a:r>
                  <a:rPr lang="zh-CN" altLang="en-US" sz="2400" dirty="0">
                    <a:solidFill>
                      <a:schemeClr val="bg1"/>
                    </a:solidFill>
                    <a:latin typeface="微软雅黑" panose="020B0503020204020204" pitchFamily="34" charset="-122"/>
                    <a:ea typeface="微软雅黑" panose="020B0503020204020204" pitchFamily="34" charset="-122"/>
                  </a:rPr>
                  <a:t>标题</a:t>
                </a:r>
                <a:endParaRPr lang="en-US" altLang="zh-CN" sz="2400" dirty="0">
                  <a:solidFill>
                    <a:schemeClr val="bg1"/>
                  </a:solidFill>
                  <a:latin typeface="微软雅黑" panose="020B0503020204020204" pitchFamily="34" charset="-122"/>
                  <a:ea typeface="微软雅黑" panose="020B0503020204020204" pitchFamily="34" charset="-122"/>
                </a:endParaRPr>
              </a:p>
            </p:txBody>
          </p:sp>
        </p:grpSp>
      </p:gr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47"/>
          <p:cNvSpPr txBox="1"/>
          <p:nvPr/>
        </p:nvSpPr>
        <p:spPr>
          <a:xfrm>
            <a:off x="3518963" y="453174"/>
            <a:ext cx="4891115" cy="460375"/>
          </a:xfrm>
          <a:prstGeom prst="rect">
            <a:avLst/>
          </a:prstGeom>
          <a:noFill/>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defPPr>
              <a:defRPr lang="zh-CN"/>
            </a:defPPr>
            <a:lvl1pPr>
              <a:defRPr sz="3200" b="1">
                <a:solidFill>
                  <a:schemeClr val="accent1"/>
                </a:solidFill>
                <a:latin typeface="微软雅黑" panose="020B0503020204020204" pitchFamily="34" charset="-122"/>
                <a:ea typeface="微软雅黑" panose="020B0503020204020204" pitchFamily="34" charset="-122"/>
              </a:defRPr>
            </a:lvl1pPr>
          </a:lstStyle>
          <a:p>
            <a:pPr algn="ctr"/>
            <a:r>
              <a:rPr lang="zh-CN" altLang="en-US" sz="2400" dirty="0">
                <a:solidFill>
                  <a:srgbClr val="C55A11"/>
                </a:solidFill>
                <a:sym typeface="+mn-ea"/>
              </a:rPr>
              <a:t>主题班会意义</a:t>
            </a:r>
            <a:endParaRPr lang="zh-CN" altLang="en-US" sz="2400" dirty="0" smtClean="0">
              <a:solidFill>
                <a:srgbClr val="C55A11"/>
              </a:solidFill>
              <a:cs typeface="+mn-ea"/>
              <a:sym typeface="+mn-ea"/>
            </a:endParaRPr>
          </a:p>
        </p:txBody>
      </p:sp>
      <p:cxnSp>
        <p:nvCxnSpPr>
          <p:cNvPr id="12" name="直接连接符 11"/>
          <p:cNvCxnSpPr/>
          <p:nvPr/>
        </p:nvCxnSpPr>
        <p:spPr>
          <a:xfrm>
            <a:off x="5612765" y="1721485"/>
            <a:ext cx="0" cy="3637915"/>
          </a:xfrm>
          <a:prstGeom prst="line">
            <a:avLst/>
          </a:prstGeom>
          <a:ln w="28575" cmpd="sng">
            <a:solidFill>
              <a:srgbClr val="9E8085"/>
            </a:solidFill>
            <a:prstDash val="lgDashDot"/>
          </a:ln>
        </p:spPr>
        <p:style>
          <a:lnRef idx="3">
            <a:schemeClr val="accent6"/>
          </a:lnRef>
          <a:fillRef idx="0">
            <a:schemeClr val="accent6"/>
          </a:fillRef>
          <a:effectRef idx="2">
            <a:schemeClr val="accent6"/>
          </a:effectRef>
          <a:fontRef idx="minor">
            <a:schemeClr val="tx1"/>
          </a:fontRef>
        </p:style>
      </p:cxnSp>
      <p:sp>
        <p:nvSpPr>
          <p:cNvPr id="27" name="文本框 26"/>
          <p:cNvSpPr txBox="1"/>
          <p:nvPr/>
        </p:nvSpPr>
        <p:spPr>
          <a:xfrm>
            <a:off x="1443355" y="1970405"/>
            <a:ext cx="4420235" cy="755650"/>
          </a:xfrm>
          <a:prstGeom prst="rect">
            <a:avLst/>
          </a:prstGeom>
          <a:noFill/>
        </p:spPr>
        <p:txBody>
          <a:bodyPr wrap="square" rtlCol="0" anchor="t">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此处填写内容此处填写内容</a:t>
            </a:r>
            <a:endParaRPr lang="zh-CN" altLang="en-US"/>
          </a:p>
          <a:p>
            <a:pPr marL="0" marR="0" lvl="0" indent="0" algn="l" defTabSz="914400" rtl="0" eaLnBrk="1" fontAlgn="auto" latinLnBrk="0" hangingPunct="1">
              <a:lnSpc>
                <a:spcPct val="120000"/>
              </a:lnSpc>
              <a:spcBef>
                <a:spcPts val="0"/>
              </a:spcBef>
              <a:spcAft>
                <a:spcPts val="0"/>
              </a:spcAft>
              <a:buClrTx/>
              <a:buSzTx/>
              <a:buFontTx/>
              <a:buNone/>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此处填写内容此处填写内容</a:t>
            </a:r>
            <a:endParaRPr lang="zh-CN" altLang="en-US"/>
          </a:p>
        </p:txBody>
      </p:sp>
      <p:sp>
        <p:nvSpPr>
          <p:cNvPr id="28" name="文本框 27"/>
          <p:cNvSpPr txBox="1"/>
          <p:nvPr/>
        </p:nvSpPr>
        <p:spPr>
          <a:xfrm>
            <a:off x="1443355" y="3142615"/>
            <a:ext cx="4420235" cy="755650"/>
          </a:xfrm>
          <a:prstGeom prst="rect">
            <a:avLst/>
          </a:prstGeom>
          <a:noFill/>
        </p:spPr>
        <p:txBody>
          <a:bodyPr wrap="square" rtlCol="0" anchor="t">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此处填写内容此处填写内容</a:t>
            </a:r>
            <a:endParaRPr lang="zh-CN" altLang="en-US"/>
          </a:p>
          <a:p>
            <a:pPr marL="0" marR="0" lvl="0" indent="0" algn="l" defTabSz="914400" rtl="0" eaLnBrk="1" fontAlgn="auto" latinLnBrk="0" hangingPunct="1">
              <a:lnSpc>
                <a:spcPct val="120000"/>
              </a:lnSpc>
              <a:spcBef>
                <a:spcPts val="0"/>
              </a:spcBef>
              <a:spcAft>
                <a:spcPts val="0"/>
              </a:spcAft>
              <a:buClrTx/>
              <a:buSzTx/>
              <a:buFontTx/>
              <a:buNone/>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此处填写内容此处填写内容</a:t>
            </a:r>
            <a:endParaRPr lang="zh-CN" altLang="en-US"/>
          </a:p>
        </p:txBody>
      </p:sp>
      <p:sp>
        <p:nvSpPr>
          <p:cNvPr id="29" name="文本框 28"/>
          <p:cNvSpPr txBox="1"/>
          <p:nvPr/>
        </p:nvSpPr>
        <p:spPr>
          <a:xfrm>
            <a:off x="1443355" y="4401820"/>
            <a:ext cx="4420235" cy="755650"/>
          </a:xfrm>
          <a:prstGeom prst="rect">
            <a:avLst/>
          </a:prstGeom>
          <a:noFill/>
        </p:spPr>
        <p:txBody>
          <a:bodyPr wrap="square" rtlCol="0" anchor="t">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此处填写内容此处填写内容</a:t>
            </a:r>
            <a:endParaRPr lang="zh-CN" altLang="en-US"/>
          </a:p>
          <a:p>
            <a:pPr marL="0" marR="0" lvl="0" indent="0" algn="l" defTabSz="914400" rtl="0" eaLnBrk="1" fontAlgn="auto" latinLnBrk="0" hangingPunct="1">
              <a:lnSpc>
                <a:spcPct val="120000"/>
              </a:lnSpc>
              <a:spcBef>
                <a:spcPts val="0"/>
              </a:spcBef>
              <a:spcAft>
                <a:spcPts val="0"/>
              </a:spcAft>
              <a:buClrTx/>
              <a:buSzTx/>
              <a:buFontTx/>
              <a:buNone/>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此处填写内容此处填写内容</a:t>
            </a:r>
            <a:endParaRPr lang="zh-CN" altLang="en-US"/>
          </a:p>
        </p:txBody>
      </p:sp>
      <p:pic>
        <p:nvPicPr>
          <p:cNvPr id="2" name="图片 1"/>
          <p:cNvPicPr>
            <a:picLocks noChangeAspect="1"/>
          </p:cNvPicPr>
          <p:nvPr/>
        </p:nvPicPr>
        <p:blipFill>
          <a:blip r:embed="rId2" cstate="screen"/>
          <a:srcRect b="7236"/>
          <a:stretch>
            <a:fillRect/>
          </a:stretch>
        </p:blipFill>
        <p:spPr>
          <a:xfrm>
            <a:off x="6250305" y="1525270"/>
            <a:ext cx="4761865" cy="3834130"/>
          </a:xfrm>
          <a:prstGeom prst="rect">
            <a:avLst/>
          </a:prstGeom>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strVal val="#ppt_w*0.70"/>
                                          </p:val>
                                        </p:tav>
                                        <p:tav tm="100000">
                                          <p:val>
                                            <p:strVal val="#ppt_w"/>
                                          </p:val>
                                        </p:tav>
                                      </p:tavLst>
                                    </p:anim>
                                    <p:anim calcmode="lin" valueType="num">
                                      <p:cBhvr>
                                        <p:cTn id="8" dur="1000" fill="hold"/>
                                        <p:tgtEl>
                                          <p:spTgt spid="12"/>
                                        </p:tgtEl>
                                        <p:attrNameLst>
                                          <p:attrName>ppt_h</p:attrName>
                                        </p:attrNameLst>
                                      </p:cBhvr>
                                      <p:tavLst>
                                        <p:tav tm="0">
                                          <p:val>
                                            <p:strVal val="#ppt_h"/>
                                          </p:val>
                                        </p:tav>
                                        <p:tav tm="100000">
                                          <p:val>
                                            <p:strVal val="#ppt_h"/>
                                          </p:val>
                                        </p:tav>
                                      </p:tavLst>
                                    </p:anim>
                                    <p:animEffect transition="in" filter="fade">
                                      <p:cBhvr>
                                        <p:cTn id="9" dur="1000"/>
                                        <p:tgtEl>
                                          <p:spTgt spid="12"/>
                                        </p:tgtEl>
                                      </p:cBhvr>
                                    </p:animEffect>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1000"/>
                                        <p:tgtEl>
                                          <p:spTgt spid="27"/>
                                        </p:tgtEl>
                                      </p:cBhvr>
                                    </p:animEffect>
                                    <p:anim calcmode="lin" valueType="num">
                                      <p:cBhvr>
                                        <p:cTn id="14" dur="1000" fill="hold"/>
                                        <p:tgtEl>
                                          <p:spTgt spid="27"/>
                                        </p:tgtEl>
                                        <p:attrNameLst>
                                          <p:attrName>ppt_x</p:attrName>
                                        </p:attrNameLst>
                                      </p:cBhvr>
                                      <p:tavLst>
                                        <p:tav tm="0">
                                          <p:val>
                                            <p:strVal val="#ppt_x"/>
                                          </p:val>
                                        </p:tav>
                                        <p:tav tm="100000">
                                          <p:val>
                                            <p:strVal val="#ppt_x"/>
                                          </p:val>
                                        </p:tav>
                                      </p:tavLst>
                                    </p:anim>
                                    <p:anim calcmode="lin" valueType="num">
                                      <p:cBhvr>
                                        <p:cTn id="15" dur="1000" fill="hold"/>
                                        <p:tgtEl>
                                          <p:spTgt spid="27"/>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1000"/>
                                        <p:tgtEl>
                                          <p:spTgt spid="29"/>
                                        </p:tgtEl>
                                      </p:cBhvr>
                                    </p:animEffect>
                                    <p:anim calcmode="lin" valueType="num">
                                      <p:cBhvr>
                                        <p:cTn id="24" dur="1000" fill="hold"/>
                                        <p:tgtEl>
                                          <p:spTgt spid="29"/>
                                        </p:tgtEl>
                                        <p:attrNameLst>
                                          <p:attrName>ppt_x</p:attrName>
                                        </p:attrNameLst>
                                      </p:cBhvr>
                                      <p:tavLst>
                                        <p:tav tm="0">
                                          <p:val>
                                            <p:strVal val="#ppt_x"/>
                                          </p:val>
                                        </p:tav>
                                        <p:tav tm="100000">
                                          <p:val>
                                            <p:strVal val="#ppt_x"/>
                                          </p:val>
                                        </p:tav>
                                      </p:tavLst>
                                    </p:anim>
                                    <p:anim calcmode="lin" valueType="num">
                                      <p:cBhvr>
                                        <p:cTn id="25" dur="1000" fill="hold"/>
                                        <p:tgtEl>
                                          <p:spTgt spid="29"/>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19" presetClass="entr" presetSubtype="10" fill="hold" nodeType="after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p:cTn id="29" dur="5000" fill="hold"/>
                                        <p:tgtEl>
                                          <p:spTgt spid="2"/>
                                        </p:tgtEl>
                                        <p:attrNameLst>
                                          <p:attrName>ppt_w</p:attrName>
                                        </p:attrNameLst>
                                      </p:cBhvr>
                                      <p:tavLst>
                                        <p:tav tm="0" fmla="#ppt_w*sin(2.5*pi*$)">
                                          <p:val>
                                            <p:fltVal val="0"/>
                                          </p:val>
                                        </p:tav>
                                        <p:tav tm="100000">
                                          <p:val>
                                            <p:fltVal val="1"/>
                                          </p:val>
                                        </p:tav>
                                      </p:tavLst>
                                    </p:anim>
                                    <p:anim calcmode="lin" valueType="num">
                                      <p:cBhvr>
                                        <p:cTn id="30" dur="5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stretch>
            <a:fillRect/>
          </a:stretch>
        </p:blipFill>
        <p:spPr>
          <a:xfrm>
            <a:off x="0" y="0"/>
            <a:ext cx="12192000" cy="6858000"/>
          </a:xfrm>
          <a:prstGeom prst="rect">
            <a:avLst/>
          </a:prstGeom>
        </p:spPr>
      </p:pic>
      <p:pic>
        <p:nvPicPr>
          <p:cNvPr id="26" name="图片 25"/>
          <p:cNvPicPr>
            <a:picLocks noChangeAspect="1"/>
          </p:cNvPicPr>
          <p:nvPr/>
        </p:nvPicPr>
        <p:blipFill>
          <a:blip r:embed="rId4" cstate="print"/>
          <a:stretch>
            <a:fillRect/>
          </a:stretch>
        </p:blipFill>
        <p:spPr>
          <a:xfrm rot="434842">
            <a:off x="343094" y="3512908"/>
            <a:ext cx="938996" cy="895067"/>
          </a:xfrm>
          <a:prstGeom prst="rect">
            <a:avLst/>
          </a:prstGeom>
        </p:spPr>
      </p:pic>
      <p:pic>
        <p:nvPicPr>
          <p:cNvPr id="4" name="图片 3"/>
          <p:cNvPicPr>
            <a:picLocks noChangeAspect="1"/>
          </p:cNvPicPr>
          <p:nvPr/>
        </p:nvPicPr>
        <p:blipFill>
          <a:blip r:embed="rId5" cstate="print"/>
          <a:stretch>
            <a:fillRect/>
          </a:stretch>
        </p:blipFill>
        <p:spPr>
          <a:xfrm>
            <a:off x="5345431" y="1388829"/>
            <a:ext cx="6476999" cy="5143329"/>
          </a:xfrm>
          <a:prstGeom prst="rect">
            <a:avLst/>
          </a:prstGeom>
        </p:spPr>
      </p:pic>
      <p:pic>
        <p:nvPicPr>
          <p:cNvPr id="5" name="图片 4" descr="e7abddab25d46ec9ead6524f2bd0c3e7"/>
          <p:cNvPicPr>
            <a:picLocks noChangeAspect="1"/>
          </p:cNvPicPr>
          <p:nvPr/>
        </p:nvPicPr>
        <p:blipFill>
          <a:blip r:embed="rId6"/>
          <a:stretch>
            <a:fillRect/>
          </a:stretch>
        </p:blipFill>
        <p:spPr>
          <a:xfrm>
            <a:off x="1334770" y="345440"/>
            <a:ext cx="4010660" cy="4832985"/>
          </a:xfrm>
          <a:prstGeom prst="rect">
            <a:avLst/>
          </a:prstGeom>
        </p:spPr>
      </p:pic>
      <p:sp>
        <p:nvSpPr>
          <p:cNvPr id="16" name="TextBox 14"/>
          <p:cNvSpPr txBox="1"/>
          <p:nvPr/>
        </p:nvSpPr>
        <p:spPr>
          <a:xfrm>
            <a:off x="734695" y="4434205"/>
            <a:ext cx="5498465" cy="744220"/>
          </a:xfrm>
          <a:prstGeom prst="rect">
            <a:avLst/>
          </a:prstGeom>
          <a:noFill/>
        </p:spPr>
        <p:txBody>
          <a:bodyPr wrap="square" lIns="68286" tIns="34284" rIns="68286" bIns="34284" rtlCol="0">
            <a:spAutoFit/>
          </a:bodyPr>
          <a:lstStyle/>
          <a:p>
            <a:pPr algn="ctr" defTabSz="681990" fontAlgn="base">
              <a:spcBef>
                <a:spcPct val="0"/>
              </a:spcBef>
              <a:spcAft>
                <a:spcPct val="0"/>
              </a:spcAft>
            </a:pPr>
            <a:r>
              <a:rPr lang="zh-CN" altLang="en-US" sz="4400" b="1" dirty="0">
                <a:solidFill>
                  <a:srgbClr val="DA251D"/>
                </a:solidFill>
                <a:latin typeface="微软雅黑" panose="020B0503020204020204" pitchFamily="34" charset="-122"/>
                <a:ea typeface="微软雅黑" panose="020B0503020204020204" pitchFamily="34" charset="-122"/>
                <a:cs typeface="+mn-ea"/>
                <a:sym typeface="+mn-lt"/>
              </a:rPr>
              <a:t>下课！再 会。</a:t>
            </a:r>
          </a:p>
        </p:txBody>
      </p:sp>
      <p:sp>
        <p:nvSpPr>
          <p:cNvPr id="6" name="文本框 5"/>
          <p:cNvSpPr txBox="1"/>
          <p:nvPr/>
        </p:nvSpPr>
        <p:spPr>
          <a:xfrm>
            <a:off x="2550795" y="3919220"/>
            <a:ext cx="1459865" cy="645160"/>
          </a:xfrm>
          <a:prstGeom prst="rect">
            <a:avLst/>
          </a:prstGeom>
          <a:noFill/>
        </p:spPr>
        <p:txBody>
          <a:bodyPr wrap="none" rtlCol="0" anchor="t">
            <a:spAutoFit/>
          </a:bodyPr>
          <a:lstStyle/>
          <a:p>
            <a:r>
              <a:rPr lang="zh-CN" altLang="en-US">
                <a:latin typeface="微软雅黑" panose="020B0503020204020204" pitchFamily="34" charset="-122"/>
                <a:ea typeface="微软雅黑" panose="020B0503020204020204" pitchFamily="34" charset="-122"/>
              </a:rPr>
              <a:t>三年（</a:t>
            </a:r>
            <a:r>
              <a:rPr lang="en-US" altLang="zh-CN">
                <a:latin typeface="微软雅黑" panose="020B0503020204020204" pitchFamily="34" charset="-122"/>
                <a:ea typeface="微软雅黑" panose="020B0503020204020204" pitchFamily="34" charset="-122"/>
              </a:rPr>
              <a:t>2</a:t>
            </a:r>
            <a:r>
              <a:rPr lang="zh-CN" altLang="en-US">
                <a:latin typeface="微软雅黑" panose="020B0503020204020204" pitchFamily="34" charset="-122"/>
                <a:ea typeface="微软雅黑" panose="020B0503020204020204" pitchFamily="34" charset="-122"/>
              </a:rPr>
              <a:t>）班</a:t>
            </a:r>
          </a:p>
          <a:p>
            <a:endParaRPr lang="zh-CN" altLang="en-US"/>
          </a:p>
        </p:txBody>
      </p:sp>
      <p:sp>
        <p:nvSpPr>
          <p:cNvPr id="7" name="文本框 6"/>
          <p:cNvSpPr txBox="1"/>
          <p:nvPr/>
        </p:nvSpPr>
        <p:spPr>
          <a:xfrm>
            <a:off x="2388870" y="5310505"/>
            <a:ext cx="3123419" cy="646331"/>
          </a:xfrm>
          <a:prstGeom prst="rect">
            <a:avLst/>
          </a:prstGeom>
          <a:noFill/>
        </p:spPr>
        <p:txBody>
          <a:bodyPr wrap="none" rtlCol="0" anchor="t">
            <a:spAutoFit/>
          </a:bodyPr>
          <a:lstStyle/>
          <a:p>
            <a:r>
              <a:rPr lang="zh-CN" altLang="en-US" smtClean="0">
                <a:latin typeface="微软雅黑" panose="020B0503020204020204" pitchFamily="34" charset="-122"/>
                <a:ea typeface="微软雅黑" panose="020B0503020204020204" pitchFamily="34" charset="-122"/>
              </a:rPr>
              <a:t>说课人： </a:t>
            </a:r>
            <a:r>
              <a:rPr lang="en-US" altLang="zh-CN" smtClean="0">
                <a:latin typeface="微软雅黑" panose="020B0503020204020204" pitchFamily="34" charset="-122"/>
                <a:ea typeface="微软雅黑" panose="020B0503020204020204" pitchFamily="34" charset="-122"/>
              </a:rPr>
              <a:t>www.PPT818.com</a:t>
            </a:r>
          </a:p>
          <a:p>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strVal val="#ppt_w*0.70"/>
                                          </p:val>
                                        </p:tav>
                                        <p:tav tm="100000">
                                          <p:val>
                                            <p:strVal val="#ppt_w"/>
                                          </p:val>
                                        </p:tav>
                                      </p:tavLst>
                                    </p:anim>
                                    <p:anim calcmode="lin" valueType="num">
                                      <p:cBhvr>
                                        <p:cTn id="12" dur="1000" fill="hold"/>
                                        <p:tgtEl>
                                          <p:spTgt spid="5"/>
                                        </p:tgtEl>
                                        <p:attrNameLst>
                                          <p:attrName>ppt_h</p:attrName>
                                        </p:attrNameLst>
                                      </p:cBhvr>
                                      <p:tavLst>
                                        <p:tav tm="0">
                                          <p:val>
                                            <p:strVal val="#ppt_h"/>
                                          </p:val>
                                        </p:tav>
                                        <p:tav tm="100000">
                                          <p:val>
                                            <p:strVal val="#ppt_h"/>
                                          </p:val>
                                        </p:tav>
                                      </p:tavLst>
                                    </p:anim>
                                    <p:animEffect transition="in" filter="fade">
                                      <p:cBhvr>
                                        <p:cTn id="13" dur="1000"/>
                                        <p:tgtEl>
                                          <p:spTgt spid="5"/>
                                        </p:tgtEl>
                                      </p:cBhvr>
                                    </p:animEffect>
                                  </p:childTnLst>
                                </p:cTn>
                              </p:par>
                            </p:childTnLst>
                          </p:cTn>
                        </p:par>
                        <p:par>
                          <p:cTn id="14" fill="hold">
                            <p:stCondLst>
                              <p:cond delay="1500"/>
                            </p:stCondLst>
                            <p:childTnLst>
                              <p:par>
                                <p:cTn id="15" presetID="18" presetClass="entr" presetSubtype="12"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strips(downLeft)">
                                      <p:cBhvr>
                                        <p:cTn id="17" dur="500"/>
                                        <p:tgtEl>
                                          <p:spTgt spid="26"/>
                                        </p:tgtEl>
                                      </p:cBhvr>
                                    </p:animEffect>
                                  </p:childTnLst>
                                </p:cTn>
                              </p:par>
                            </p:childTnLst>
                          </p:cTn>
                        </p:par>
                        <p:par>
                          <p:cTn id="18" fill="hold">
                            <p:stCondLst>
                              <p:cond delay="2000"/>
                            </p:stCondLst>
                            <p:childTnLst>
                              <p:par>
                                <p:cTn id="19" presetID="18" presetClass="entr" presetSubtype="12"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strips(downLeft)">
                                      <p:cBhvr>
                                        <p:cTn id="21" dur="1000"/>
                                        <p:tgtEl>
                                          <p:spTgt spid="16"/>
                                        </p:tgtEl>
                                      </p:cBhvr>
                                    </p:animEffect>
                                  </p:childTnLst>
                                </p:cTn>
                              </p:par>
                              <p:par>
                                <p:cTn id="22" presetID="18" presetClass="entr" presetSubtype="12"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strips(downLeft)">
                                      <p:cBhvr>
                                        <p:cTn id="24" dur="1000"/>
                                        <p:tgtEl>
                                          <p:spTgt spid="6"/>
                                        </p:tgtEl>
                                      </p:cBhvr>
                                    </p:animEffect>
                                  </p:childTnLst>
                                </p:cTn>
                              </p:par>
                              <p:par>
                                <p:cTn id="25" presetID="18" presetClass="entr" presetSubtype="12"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strips(downLeft)">
                                      <p:cBhvr>
                                        <p:cTn id="2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4417783" y="1762796"/>
            <a:ext cx="6572588" cy="604954"/>
            <a:chOff x="2831505" y="2399383"/>
            <a:chExt cx="6572588" cy="604954"/>
          </a:xfrm>
        </p:grpSpPr>
        <p:sp>
          <p:nvSpPr>
            <p:cNvPr id="9" name="矩形: 圆角 28"/>
            <p:cNvSpPr/>
            <p:nvPr/>
          </p:nvSpPr>
          <p:spPr bwMode="auto">
            <a:xfrm>
              <a:off x="3575720" y="2464337"/>
              <a:ext cx="5828373" cy="540000"/>
            </a:xfrm>
            <a:prstGeom prst="roundRect">
              <a:avLst>
                <a:gd name="adj" fmla="val 5467"/>
              </a:avLst>
            </a:prstGeom>
            <a:solidFill>
              <a:schemeClr val="accent2">
                <a:lumMod val="75000"/>
              </a:schemeClr>
            </a:solidFill>
            <a:ln w="9525" cap="flat">
              <a:solidFill>
                <a:srgbClr val="FFFFFF"/>
              </a:solid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sz="1800" b="1"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ea"/>
              </a:endParaRPr>
            </a:p>
          </p:txBody>
        </p:sp>
        <p:sp>
          <p:nvSpPr>
            <p:cNvPr id="10" name="矩形: 圆角 29"/>
            <p:cNvSpPr/>
            <p:nvPr/>
          </p:nvSpPr>
          <p:spPr bwMode="auto">
            <a:xfrm>
              <a:off x="2831505" y="2455606"/>
              <a:ext cx="540000" cy="540000"/>
            </a:xfrm>
            <a:prstGeom prst="roundRect">
              <a:avLst>
                <a:gd name="adj" fmla="val 5467"/>
              </a:avLst>
            </a:prstGeom>
            <a:solidFill>
              <a:schemeClr val="accent2">
                <a:lumMod val="75000"/>
              </a:schemeClr>
            </a:solidFill>
            <a:ln w="9525" cap="flat">
              <a:solidFill>
                <a:srgbClr val="FFFFFF"/>
              </a:solid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sz="1800" b="1"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ea"/>
              </a:endParaRPr>
            </a:p>
          </p:txBody>
        </p:sp>
        <p:sp>
          <p:nvSpPr>
            <p:cNvPr id="11" name="TextBox 47"/>
            <p:cNvSpPr txBox="1"/>
            <p:nvPr/>
          </p:nvSpPr>
          <p:spPr>
            <a:xfrm>
              <a:off x="3979988" y="2475822"/>
              <a:ext cx="4890870" cy="460375"/>
            </a:xfrm>
            <a:prstGeom prst="rect">
              <a:avLst/>
            </a:prstGeom>
            <a:noFill/>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defPPr>
                <a:defRPr lang="zh-CN"/>
              </a:defPPr>
              <a:lvl1pPr>
                <a:defRPr sz="3200" b="1">
                  <a:solidFill>
                    <a:schemeClr val="accent1"/>
                  </a:solidFill>
                  <a:latin typeface="微软雅黑" panose="020B0503020204020204" pitchFamily="34" charset="-122"/>
                  <a:ea typeface="微软雅黑" panose="020B0503020204020204" pitchFamily="34" charset="-122"/>
                </a:defRPr>
              </a:lvl1pPr>
            </a:lstStyle>
            <a:p>
              <a:pPr algn="ctr"/>
              <a:r>
                <a:rPr lang="zh-CN" altLang="en-US" sz="2400" dirty="0">
                  <a:solidFill>
                    <a:schemeClr val="bg1"/>
                  </a:solidFill>
                  <a:sym typeface="+mn-ea"/>
                </a:rPr>
                <a:t>班会主题介绍</a:t>
              </a:r>
              <a:endParaRPr lang="zh-CN" altLang="en-US" sz="2400" dirty="0" smtClean="0">
                <a:solidFill>
                  <a:schemeClr val="bg1"/>
                </a:solidFill>
                <a:cs typeface="+mn-ea"/>
                <a:sym typeface="+mn-ea"/>
              </a:endParaRPr>
            </a:p>
          </p:txBody>
        </p:sp>
        <p:sp>
          <p:nvSpPr>
            <p:cNvPr id="12" name="TextBox 58"/>
            <p:cNvSpPr txBox="1"/>
            <p:nvPr/>
          </p:nvSpPr>
          <p:spPr>
            <a:xfrm>
              <a:off x="2923146" y="2399383"/>
              <a:ext cx="433705" cy="583565"/>
            </a:xfrm>
            <a:prstGeom prst="rect">
              <a:avLst/>
            </a:prstGeom>
            <a:noFill/>
          </p:spPr>
          <p:txBody>
            <a:bodyPr wrap="none" rtlCol="0">
              <a:spAutoFit/>
            </a:bodyPr>
            <a:lstStyle/>
            <a:p>
              <a:pPr algn="ctr" eaLnBrk="0" fontAlgn="base" hangingPunct="0">
                <a:spcBef>
                  <a:spcPct val="0"/>
                </a:spcBef>
                <a:spcAft>
                  <a:spcPct val="0"/>
                </a:spcAft>
              </a:pPr>
              <a:r>
                <a:rPr lang="en-US" altLang="zh-CN" sz="3200" b="1" dirty="0">
                  <a:solidFill>
                    <a:schemeClr val="bg1"/>
                  </a:solidFill>
                  <a:latin typeface="微软雅黑" panose="020B0503020204020204" pitchFamily="34" charset="-122"/>
                  <a:ea typeface="微软雅黑" panose="020B0503020204020204" pitchFamily="34" charset="-122"/>
                  <a:cs typeface="+mn-ea"/>
                  <a:sym typeface="+mn-lt"/>
                </a:rPr>
                <a:t>1</a:t>
              </a:r>
            </a:p>
          </p:txBody>
        </p:sp>
      </p:grpSp>
      <p:grpSp>
        <p:nvGrpSpPr>
          <p:cNvPr id="13" name="组合 12"/>
          <p:cNvGrpSpPr/>
          <p:nvPr/>
        </p:nvGrpSpPr>
        <p:grpSpPr>
          <a:xfrm>
            <a:off x="4417783" y="2550924"/>
            <a:ext cx="6572588" cy="597877"/>
            <a:chOff x="2831505" y="3187511"/>
            <a:chExt cx="6572588" cy="597877"/>
          </a:xfrm>
        </p:grpSpPr>
        <p:sp>
          <p:nvSpPr>
            <p:cNvPr id="14" name="矩形: 圆角 33"/>
            <p:cNvSpPr/>
            <p:nvPr/>
          </p:nvSpPr>
          <p:spPr bwMode="auto">
            <a:xfrm>
              <a:off x="3575720" y="3245388"/>
              <a:ext cx="5828373" cy="540000"/>
            </a:xfrm>
            <a:prstGeom prst="roundRect">
              <a:avLst>
                <a:gd name="adj" fmla="val 5467"/>
              </a:avLst>
            </a:prstGeom>
            <a:solidFill>
              <a:srgbClr val="C00000"/>
            </a:solidFill>
            <a:ln w="9525" cap="flat">
              <a:solidFill>
                <a:srgbClr val="FFFFFF"/>
              </a:solid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sz="1800" b="1"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ea"/>
              </a:endParaRPr>
            </a:p>
          </p:txBody>
        </p:sp>
        <p:sp>
          <p:nvSpPr>
            <p:cNvPr id="15" name="矩形: 圆角 34"/>
            <p:cNvSpPr/>
            <p:nvPr/>
          </p:nvSpPr>
          <p:spPr bwMode="auto">
            <a:xfrm>
              <a:off x="2831505" y="3236656"/>
              <a:ext cx="540000" cy="540000"/>
            </a:xfrm>
            <a:prstGeom prst="roundRect">
              <a:avLst>
                <a:gd name="adj" fmla="val 5467"/>
              </a:avLst>
            </a:prstGeom>
            <a:gradFill>
              <a:gsLst>
                <a:gs pos="0">
                  <a:srgbClr val="BC0000"/>
                </a:gs>
                <a:gs pos="48000">
                  <a:srgbClr val="BC0000">
                    <a:lumMod val="97000"/>
                    <a:lumOff val="3000"/>
                  </a:srgbClr>
                </a:gs>
                <a:gs pos="100000">
                  <a:srgbClr val="BC0000">
                    <a:lumMod val="60000"/>
                    <a:lumOff val="40000"/>
                  </a:srgbClr>
                </a:gs>
              </a:gsLst>
              <a:lin ang="16200000" scaled="1"/>
            </a:gradFill>
            <a:ln w="9525" cap="flat">
              <a:solidFill>
                <a:srgbClr val="FFFFFF"/>
              </a:solid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sz="1800" b="1"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ea"/>
              </a:endParaRPr>
            </a:p>
          </p:txBody>
        </p:sp>
        <p:sp>
          <p:nvSpPr>
            <p:cNvPr id="16" name="TextBox 47"/>
            <p:cNvSpPr txBox="1"/>
            <p:nvPr/>
          </p:nvSpPr>
          <p:spPr>
            <a:xfrm>
              <a:off x="3603433" y="3249252"/>
              <a:ext cx="5644404" cy="460375"/>
            </a:xfrm>
            <a:prstGeom prst="rect">
              <a:avLst/>
            </a:prstGeom>
            <a:noFill/>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defPPr>
                <a:defRPr lang="zh-CN"/>
              </a:defPPr>
              <a:lvl1pPr eaLnBrk="0" fontAlgn="base" hangingPunct="0">
                <a:spcBef>
                  <a:spcPct val="0"/>
                </a:spcBef>
                <a:spcAft>
                  <a:spcPct val="0"/>
                </a:spcAft>
                <a:defRPr sz="2800" b="0">
                  <a:solidFill>
                    <a:srgbClr val="F1E69E"/>
                  </a:solidFill>
                  <a:latin typeface="冬青黑体简体中文 W6" panose="020B0600000000000000" pitchFamily="34" charset="-122"/>
                  <a:ea typeface="冬青黑体简体中文 W6" panose="020B0600000000000000" pitchFamily="34" charset="-122"/>
                  <a:cs typeface="+mn-ea"/>
                </a:defRPr>
              </a:lvl1pPr>
            </a:lstStyle>
            <a:p>
              <a:pPr algn="ctr"/>
              <a:r>
                <a:rPr lang="zh-CN" altLang="en-US" sz="2400" b="1">
                  <a:solidFill>
                    <a:schemeClr val="bg1"/>
                  </a:solidFill>
                  <a:latin typeface="微软雅黑" panose="020B0503020204020204" pitchFamily="34" charset="-122"/>
                  <a:ea typeface="微软雅黑" panose="020B0503020204020204" pitchFamily="34" charset="-122"/>
                  <a:sym typeface="+mn-ea"/>
                </a:rPr>
                <a:t>五一劳动节简介</a:t>
              </a:r>
              <a:endParaRPr lang="zh-CN" altLang="en-US" sz="2400" b="1" dirty="0">
                <a:solidFill>
                  <a:schemeClr val="bg1"/>
                </a:solidFill>
                <a:latin typeface="微软雅黑" panose="020B0503020204020204" pitchFamily="34" charset="-122"/>
                <a:ea typeface="微软雅黑" panose="020B0503020204020204" pitchFamily="34" charset="-122"/>
                <a:sym typeface="+mn-ea"/>
              </a:endParaRPr>
            </a:p>
          </p:txBody>
        </p:sp>
        <p:sp>
          <p:nvSpPr>
            <p:cNvPr id="17" name="TextBox 58"/>
            <p:cNvSpPr txBox="1"/>
            <p:nvPr/>
          </p:nvSpPr>
          <p:spPr>
            <a:xfrm>
              <a:off x="2923146" y="3187511"/>
              <a:ext cx="433705" cy="583565"/>
            </a:xfrm>
            <a:prstGeom prst="rect">
              <a:avLst/>
            </a:prstGeom>
            <a:noFill/>
          </p:spPr>
          <p:txBody>
            <a:bodyPr wrap="none" rtlCol="0">
              <a:spAutoFit/>
            </a:bodyPr>
            <a:lstStyle/>
            <a:p>
              <a:pPr algn="ctr" eaLnBrk="0" fontAlgn="base" hangingPunct="0">
                <a:spcBef>
                  <a:spcPct val="0"/>
                </a:spcBef>
                <a:spcAft>
                  <a:spcPct val="0"/>
                </a:spcAft>
              </a:pPr>
              <a:r>
                <a:rPr lang="en-US" altLang="zh-CN" sz="3200" b="1" dirty="0">
                  <a:solidFill>
                    <a:schemeClr val="bg1"/>
                  </a:solidFill>
                  <a:latin typeface="微软雅黑" panose="020B0503020204020204" pitchFamily="34" charset="-122"/>
                  <a:ea typeface="微软雅黑" panose="020B0503020204020204" pitchFamily="34" charset="-122"/>
                  <a:cs typeface="+mn-ea"/>
                  <a:sym typeface="+mn-lt"/>
                </a:rPr>
                <a:t>2</a:t>
              </a:r>
            </a:p>
          </p:txBody>
        </p:sp>
      </p:grpSp>
      <p:grpSp>
        <p:nvGrpSpPr>
          <p:cNvPr id="18" name="组合 17"/>
          <p:cNvGrpSpPr/>
          <p:nvPr/>
        </p:nvGrpSpPr>
        <p:grpSpPr>
          <a:xfrm>
            <a:off x="4417783" y="3312145"/>
            <a:ext cx="6572588" cy="1247921"/>
            <a:chOff x="2831505" y="3948732"/>
            <a:chExt cx="6572588" cy="1247921"/>
          </a:xfrm>
        </p:grpSpPr>
        <p:sp>
          <p:nvSpPr>
            <p:cNvPr id="19" name="矩形: 圆角 38"/>
            <p:cNvSpPr/>
            <p:nvPr/>
          </p:nvSpPr>
          <p:spPr bwMode="auto">
            <a:xfrm>
              <a:off x="3575720" y="3997863"/>
              <a:ext cx="5828373" cy="540000"/>
            </a:xfrm>
            <a:prstGeom prst="roundRect">
              <a:avLst>
                <a:gd name="adj" fmla="val 5467"/>
              </a:avLst>
            </a:prstGeom>
            <a:solidFill>
              <a:schemeClr val="accent2">
                <a:lumMod val="75000"/>
              </a:schemeClr>
            </a:solidFill>
            <a:ln w="9525" cap="flat">
              <a:solidFill>
                <a:srgbClr val="FFFFFF"/>
              </a:solid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sz="1800" b="1"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ea"/>
              </a:endParaRPr>
            </a:p>
          </p:txBody>
        </p:sp>
        <p:sp>
          <p:nvSpPr>
            <p:cNvPr id="20" name="矩形: 圆角 39"/>
            <p:cNvSpPr/>
            <p:nvPr/>
          </p:nvSpPr>
          <p:spPr bwMode="auto">
            <a:xfrm>
              <a:off x="2831505" y="3989131"/>
              <a:ext cx="540000" cy="540000"/>
            </a:xfrm>
            <a:prstGeom prst="roundRect">
              <a:avLst>
                <a:gd name="adj" fmla="val 5467"/>
              </a:avLst>
            </a:prstGeom>
            <a:solidFill>
              <a:schemeClr val="accent2">
                <a:lumMod val="75000"/>
              </a:schemeClr>
            </a:solidFill>
            <a:ln w="9525" cap="flat">
              <a:solidFill>
                <a:srgbClr val="FFFFFF"/>
              </a:solid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sz="1800" b="1"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ea"/>
              </a:endParaRPr>
            </a:p>
          </p:txBody>
        </p:sp>
        <p:sp>
          <p:nvSpPr>
            <p:cNvPr id="21" name="TextBox 47"/>
            <p:cNvSpPr txBox="1"/>
            <p:nvPr/>
          </p:nvSpPr>
          <p:spPr>
            <a:xfrm>
              <a:off x="3603433" y="3997773"/>
              <a:ext cx="5644404" cy="1198880"/>
            </a:xfrm>
            <a:prstGeom prst="rect">
              <a:avLst/>
            </a:prstGeom>
            <a:noFill/>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defPPr>
                <a:defRPr lang="zh-CN"/>
              </a:defPPr>
              <a:lvl1pPr eaLnBrk="0" fontAlgn="base" hangingPunct="0">
                <a:spcBef>
                  <a:spcPct val="0"/>
                </a:spcBef>
                <a:spcAft>
                  <a:spcPct val="0"/>
                </a:spcAft>
                <a:defRPr sz="2800" b="0">
                  <a:solidFill>
                    <a:srgbClr val="F1E69E"/>
                  </a:solidFill>
                  <a:latin typeface="冬青黑体简体中文 W6" panose="020B0600000000000000" pitchFamily="34" charset="-122"/>
                  <a:ea typeface="冬青黑体简体中文 W6" panose="020B0600000000000000" pitchFamily="34" charset="-122"/>
                  <a:cs typeface="+mn-ea"/>
                </a:defRPr>
              </a:lvl1pPr>
            </a:lstStyle>
            <a:p>
              <a:pPr algn="ctr"/>
              <a:r>
                <a:rPr lang="zh-CN" altLang="en-US" sz="2400" b="1">
                  <a:solidFill>
                    <a:schemeClr val="bg1"/>
                  </a:solidFill>
                  <a:latin typeface="微软雅黑" panose="020B0503020204020204" pitchFamily="34" charset="-122"/>
                  <a:ea typeface="微软雅黑" panose="020B0503020204020204" pitchFamily="34" charset="-122"/>
                  <a:sym typeface="+mn-ea"/>
                </a:rPr>
                <a:t>班会主题互动</a:t>
              </a:r>
            </a:p>
            <a:p>
              <a:pPr algn="ctr"/>
              <a:endParaRPr lang="zh-CN" altLang="en-US" sz="2400" b="1" dirty="0">
                <a:solidFill>
                  <a:schemeClr val="bg1"/>
                </a:solidFill>
                <a:latin typeface="微软雅黑" panose="020B0503020204020204" pitchFamily="34" charset="-122"/>
                <a:ea typeface="微软雅黑" panose="020B0503020204020204" pitchFamily="34" charset="-122"/>
                <a:sym typeface="+mn-ea"/>
              </a:endParaRPr>
            </a:p>
            <a:p>
              <a:pPr algn="ctr"/>
              <a:endParaRPr lang="zh-CN" altLang="en-US" sz="2400" b="1" dirty="0">
                <a:solidFill>
                  <a:schemeClr val="bg1"/>
                </a:solidFill>
                <a:latin typeface="微软雅黑" panose="020B0503020204020204" pitchFamily="34" charset="-122"/>
                <a:ea typeface="微软雅黑" panose="020B0503020204020204" pitchFamily="34" charset="-122"/>
                <a:sym typeface="+mn-lt"/>
              </a:endParaRPr>
            </a:p>
          </p:txBody>
        </p:sp>
        <p:sp>
          <p:nvSpPr>
            <p:cNvPr id="22" name="TextBox 58"/>
            <p:cNvSpPr txBox="1"/>
            <p:nvPr/>
          </p:nvSpPr>
          <p:spPr>
            <a:xfrm>
              <a:off x="2923146" y="3948732"/>
              <a:ext cx="433705" cy="583565"/>
            </a:xfrm>
            <a:prstGeom prst="rect">
              <a:avLst/>
            </a:prstGeom>
            <a:noFill/>
          </p:spPr>
          <p:txBody>
            <a:bodyPr wrap="none" rtlCol="0">
              <a:spAutoFit/>
            </a:bodyPr>
            <a:lstStyle/>
            <a:p>
              <a:pPr algn="ctr" eaLnBrk="0" fontAlgn="base" hangingPunct="0">
                <a:spcBef>
                  <a:spcPct val="0"/>
                </a:spcBef>
                <a:spcAft>
                  <a:spcPct val="0"/>
                </a:spcAft>
              </a:pPr>
              <a:r>
                <a:rPr lang="en-US" altLang="zh-CN" sz="3200" b="1" dirty="0">
                  <a:solidFill>
                    <a:schemeClr val="bg1"/>
                  </a:solidFill>
                  <a:latin typeface="微软雅黑" panose="020B0503020204020204" pitchFamily="34" charset="-122"/>
                  <a:ea typeface="微软雅黑" panose="020B0503020204020204" pitchFamily="34" charset="-122"/>
                  <a:cs typeface="+mn-ea"/>
                  <a:sym typeface="+mn-lt"/>
                </a:rPr>
                <a:t>3</a:t>
              </a:r>
            </a:p>
          </p:txBody>
        </p:sp>
      </p:grpSp>
      <p:grpSp>
        <p:nvGrpSpPr>
          <p:cNvPr id="23" name="组合 22"/>
          <p:cNvGrpSpPr/>
          <p:nvPr/>
        </p:nvGrpSpPr>
        <p:grpSpPr>
          <a:xfrm>
            <a:off x="4417783" y="4110611"/>
            <a:ext cx="6572588" cy="583565"/>
            <a:chOff x="2831505" y="4747198"/>
            <a:chExt cx="6572588" cy="583565"/>
          </a:xfrm>
        </p:grpSpPr>
        <p:sp>
          <p:nvSpPr>
            <p:cNvPr id="24" name="矩形: 圆角 43"/>
            <p:cNvSpPr/>
            <p:nvPr/>
          </p:nvSpPr>
          <p:spPr bwMode="auto">
            <a:xfrm>
              <a:off x="3575720" y="4778913"/>
              <a:ext cx="5828373" cy="540000"/>
            </a:xfrm>
            <a:prstGeom prst="roundRect">
              <a:avLst>
                <a:gd name="adj" fmla="val 5467"/>
              </a:avLst>
            </a:prstGeom>
            <a:solidFill>
              <a:srgbClr val="C00000"/>
            </a:solidFill>
            <a:ln w="9525" cap="flat">
              <a:solidFill>
                <a:srgbClr val="FFFFFF"/>
              </a:solid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sz="1800" b="1"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ea"/>
              </a:endParaRPr>
            </a:p>
          </p:txBody>
        </p:sp>
        <p:sp>
          <p:nvSpPr>
            <p:cNvPr id="25" name="矩形: 圆角 44"/>
            <p:cNvSpPr/>
            <p:nvPr/>
          </p:nvSpPr>
          <p:spPr bwMode="auto">
            <a:xfrm>
              <a:off x="2831505" y="4770181"/>
              <a:ext cx="540000" cy="540000"/>
            </a:xfrm>
            <a:prstGeom prst="roundRect">
              <a:avLst>
                <a:gd name="adj" fmla="val 5467"/>
              </a:avLst>
            </a:prstGeom>
            <a:gradFill>
              <a:gsLst>
                <a:gs pos="0">
                  <a:srgbClr val="BC0000"/>
                </a:gs>
                <a:gs pos="48000">
                  <a:srgbClr val="BC0000">
                    <a:lumMod val="97000"/>
                    <a:lumOff val="3000"/>
                  </a:srgbClr>
                </a:gs>
                <a:gs pos="100000">
                  <a:srgbClr val="BC0000">
                    <a:lumMod val="60000"/>
                    <a:lumOff val="40000"/>
                  </a:srgbClr>
                </a:gs>
              </a:gsLst>
              <a:lin ang="16200000" scaled="1"/>
            </a:gradFill>
            <a:ln w="9525" cap="flat">
              <a:solidFill>
                <a:srgbClr val="FFFFFF"/>
              </a:solid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sz="1800" b="1"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ea"/>
              </a:endParaRPr>
            </a:p>
          </p:txBody>
        </p:sp>
        <p:sp>
          <p:nvSpPr>
            <p:cNvPr id="26" name="TextBox 47"/>
            <p:cNvSpPr txBox="1"/>
            <p:nvPr/>
          </p:nvSpPr>
          <p:spPr>
            <a:xfrm>
              <a:off x="3603433" y="4818464"/>
              <a:ext cx="5644404" cy="460375"/>
            </a:xfrm>
            <a:prstGeom prst="rect">
              <a:avLst/>
            </a:prstGeom>
            <a:noFill/>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defPPr>
                <a:defRPr lang="zh-CN"/>
              </a:defPPr>
              <a:lvl1pPr eaLnBrk="0" fontAlgn="base" hangingPunct="0">
                <a:spcBef>
                  <a:spcPct val="0"/>
                </a:spcBef>
                <a:spcAft>
                  <a:spcPct val="0"/>
                </a:spcAft>
                <a:defRPr sz="2800" b="0">
                  <a:solidFill>
                    <a:srgbClr val="F1E69E"/>
                  </a:solidFill>
                  <a:latin typeface="冬青黑体简体中文 W6" panose="020B0600000000000000" pitchFamily="34" charset="-122"/>
                  <a:ea typeface="冬青黑体简体中文 W6" panose="020B0600000000000000" pitchFamily="34" charset="-122"/>
                  <a:cs typeface="+mn-ea"/>
                </a:defRPr>
              </a:lvl1pPr>
            </a:lstStyle>
            <a:p>
              <a:pPr algn="ctr"/>
              <a:r>
                <a:rPr lang="zh-CN" altLang="en-US" sz="2400" b="1">
                  <a:solidFill>
                    <a:schemeClr val="bg1"/>
                  </a:solidFill>
                  <a:latin typeface="微软雅黑" panose="020B0503020204020204" pitchFamily="34" charset="-122"/>
                  <a:ea typeface="微软雅黑" panose="020B0503020204020204" pitchFamily="34" charset="-122"/>
                  <a:sym typeface="+mn-ea"/>
                </a:rPr>
                <a:t>班会主题交流</a:t>
              </a:r>
              <a:endParaRPr lang="zh-CN" altLang="en-US" sz="2400" b="1" dirty="0">
                <a:solidFill>
                  <a:schemeClr val="bg1"/>
                </a:solidFill>
                <a:latin typeface="微软雅黑" panose="020B0503020204020204" pitchFamily="34" charset="-122"/>
                <a:ea typeface="微软雅黑" panose="020B0503020204020204" pitchFamily="34" charset="-122"/>
                <a:sym typeface="+mn-ea"/>
              </a:endParaRPr>
            </a:p>
          </p:txBody>
        </p:sp>
        <p:sp>
          <p:nvSpPr>
            <p:cNvPr id="27" name="TextBox 58"/>
            <p:cNvSpPr txBox="1"/>
            <p:nvPr/>
          </p:nvSpPr>
          <p:spPr>
            <a:xfrm>
              <a:off x="2923146" y="4747198"/>
              <a:ext cx="433705" cy="583565"/>
            </a:xfrm>
            <a:prstGeom prst="rect">
              <a:avLst/>
            </a:prstGeom>
            <a:noFill/>
          </p:spPr>
          <p:txBody>
            <a:bodyPr wrap="none" rtlCol="0">
              <a:spAutoFit/>
            </a:bodyPr>
            <a:lstStyle/>
            <a:p>
              <a:pPr algn="ctr" eaLnBrk="0" fontAlgn="base" hangingPunct="0">
                <a:spcBef>
                  <a:spcPct val="0"/>
                </a:spcBef>
                <a:spcAft>
                  <a:spcPct val="0"/>
                </a:spcAft>
              </a:pPr>
              <a:r>
                <a:rPr lang="en-US" altLang="zh-CN" sz="3200" b="1" dirty="0">
                  <a:solidFill>
                    <a:schemeClr val="bg1"/>
                  </a:solidFill>
                  <a:latin typeface="微软雅黑" panose="020B0503020204020204" pitchFamily="34" charset="-122"/>
                  <a:ea typeface="微软雅黑" panose="020B0503020204020204" pitchFamily="34" charset="-122"/>
                  <a:cs typeface="+mn-ea"/>
                  <a:sym typeface="+mn-lt"/>
                </a:rPr>
                <a:t>4</a:t>
              </a:r>
            </a:p>
          </p:txBody>
        </p:sp>
      </p:grpSp>
      <p:sp>
        <p:nvSpPr>
          <p:cNvPr id="33" name="文本框 32"/>
          <p:cNvSpPr txBox="1"/>
          <p:nvPr/>
        </p:nvSpPr>
        <p:spPr>
          <a:xfrm>
            <a:off x="1033457" y="1479944"/>
            <a:ext cx="2722880" cy="1630045"/>
          </a:xfrm>
          <a:prstGeom prst="rect">
            <a:avLst/>
          </a:prstGeom>
          <a:noFill/>
        </p:spPr>
        <p:txBody>
          <a:bodyPr wrap="none" rtlCol="0" anchor="t">
            <a:spAutoFit/>
          </a:bodyPr>
          <a:lstStyle/>
          <a:p>
            <a:pPr algn="ctr" fontAlgn="auto">
              <a:spcBef>
                <a:spcPts val="0"/>
              </a:spcBef>
              <a:spcAft>
                <a:spcPts val="0"/>
              </a:spcAft>
              <a:defRPr/>
            </a:pPr>
            <a:r>
              <a:rPr lang="zh-CN" altLang="en-US" sz="10000" b="1" dirty="0" smtClean="0">
                <a:solidFill>
                  <a:srgbClr val="C0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目录</a:t>
            </a:r>
            <a:endParaRPr lang="zh-CN" altLang="en-US" sz="10000" b="1" dirty="0">
              <a:solidFill>
                <a:srgbClr val="C0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endParaRPr>
          </a:p>
        </p:txBody>
      </p:sp>
      <p:pic>
        <p:nvPicPr>
          <p:cNvPr id="34" name="图片 33"/>
          <p:cNvPicPr>
            <a:picLocks noChangeAspect="1"/>
          </p:cNvPicPr>
          <p:nvPr/>
        </p:nvPicPr>
        <p:blipFill>
          <a:blip r:embed="rId3" cstate="print"/>
          <a:stretch>
            <a:fillRect/>
          </a:stretch>
        </p:blipFill>
        <p:spPr>
          <a:xfrm>
            <a:off x="742816" y="2723150"/>
            <a:ext cx="3454668" cy="2207398"/>
          </a:xfrm>
          <a:prstGeom prst="rect">
            <a:avLst/>
          </a:prstGeom>
        </p:spPr>
      </p:pic>
      <p:grpSp>
        <p:nvGrpSpPr>
          <p:cNvPr id="2" name="组合 1"/>
          <p:cNvGrpSpPr/>
          <p:nvPr/>
        </p:nvGrpSpPr>
        <p:grpSpPr>
          <a:xfrm>
            <a:off x="4417783" y="4898646"/>
            <a:ext cx="6572588" cy="583565"/>
            <a:chOff x="2831505" y="4747198"/>
            <a:chExt cx="6572588" cy="583565"/>
          </a:xfrm>
        </p:grpSpPr>
        <p:sp>
          <p:nvSpPr>
            <p:cNvPr id="3" name="矩形: 圆角 43"/>
            <p:cNvSpPr/>
            <p:nvPr/>
          </p:nvSpPr>
          <p:spPr bwMode="auto">
            <a:xfrm>
              <a:off x="3575720" y="4778913"/>
              <a:ext cx="5828373" cy="540000"/>
            </a:xfrm>
            <a:prstGeom prst="roundRect">
              <a:avLst>
                <a:gd name="adj" fmla="val 5467"/>
              </a:avLst>
            </a:prstGeom>
            <a:solidFill>
              <a:srgbClr val="C55A11"/>
            </a:solidFill>
            <a:ln w="9525" cap="flat">
              <a:solidFill>
                <a:srgbClr val="FFFFFF"/>
              </a:solid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sz="1800" b="1"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ea"/>
              </a:endParaRPr>
            </a:p>
          </p:txBody>
        </p:sp>
        <p:sp>
          <p:nvSpPr>
            <p:cNvPr id="4" name="矩形: 圆角 44"/>
            <p:cNvSpPr/>
            <p:nvPr/>
          </p:nvSpPr>
          <p:spPr bwMode="auto">
            <a:xfrm>
              <a:off x="2831505" y="4770181"/>
              <a:ext cx="540000" cy="540000"/>
            </a:xfrm>
            <a:prstGeom prst="roundRect">
              <a:avLst>
                <a:gd name="adj" fmla="val 5467"/>
              </a:avLst>
            </a:prstGeom>
            <a:gradFill>
              <a:gsLst>
                <a:gs pos="0">
                  <a:srgbClr val="BC0000"/>
                </a:gs>
                <a:gs pos="48000">
                  <a:srgbClr val="BC0000">
                    <a:lumMod val="97000"/>
                    <a:lumOff val="3000"/>
                  </a:srgbClr>
                </a:gs>
                <a:gs pos="100000">
                  <a:srgbClr val="BC0000">
                    <a:lumMod val="60000"/>
                    <a:lumOff val="40000"/>
                  </a:srgbClr>
                </a:gs>
              </a:gsLst>
              <a:lin ang="16200000" scaled="1"/>
            </a:gradFill>
            <a:ln w="9525" cap="flat">
              <a:solidFill>
                <a:srgbClr val="FFFFFF"/>
              </a:solid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sz="1800" b="1"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ea"/>
              </a:endParaRPr>
            </a:p>
          </p:txBody>
        </p:sp>
        <p:sp>
          <p:nvSpPr>
            <p:cNvPr id="5" name="TextBox 47"/>
            <p:cNvSpPr txBox="1"/>
            <p:nvPr/>
          </p:nvSpPr>
          <p:spPr>
            <a:xfrm>
              <a:off x="3603433" y="4817829"/>
              <a:ext cx="5644404" cy="460375"/>
            </a:xfrm>
            <a:prstGeom prst="rect">
              <a:avLst/>
            </a:prstGeom>
            <a:noFill/>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defPPr>
                <a:defRPr lang="zh-CN"/>
              </a:defPPr>
              <a:lvl1pPr eaLnBrk="0" fontAlgn="base" hangingPunct="0">
                <a:spcBef>
                  <a:spcPct val="0"/>
                </a:spcBef>
                <a:spcAft>
                  <a:spcPct val="0"/>
                </a:spcAft>
                <a:defRPr sz="2800" b="0">
                  <a:solidFill>
                    <a:srgbClr val="F1E69E"/>
                  </a:solidFill>
                  <a:latin typeface="冬青黑体简体中文 W6" panose="020B0600000000000000" pitchFamily="34" charset="-122"/>
                  <a:ea typeface="冬青黑体简体中文 W6" panose="020B0600000000000000" pitchFamily="34" charset="-122"/>
                  <a:cs typeface="+mn-ea"/>
                </a:defRPr>
              </a:lvl1pPr>
            </a:lstStyle>
            <a:p>
              <a:pPr algn="ctr"/>
              <a:r>
                <a:rPr lang="zh-CN" altLang="en-US" sz="2400" b="1">
                  <a:solidFill>
                    <a:schemeClr val="bg1"/>
                  </a:solidFill>
                  <a:latin typeface="微软雅黑" panose="020B0503020204020204" pitchFamily="34" charset="-122"/>
                  <a:ea typeface="微软雅黑" panose="020B0503020204020204" pitchFamily="34" charset="-122"/>
                  <a:sym typeface="+mn-ea"/>
                </a:rPr>
                <a:t>主题班会意义</a:t>
              </a:r>
              <a:endParaRPr lang="zh-CN" altLang="en-US" sz="2400" b="1" dirty="0">
                <a:solidFill>
                  <a:schemeClr val="bg1"/>
                </a:solidFill>
                <a:latin typeface="微软雅黑" panose="020B0503020204020204" pitchFamily="34" charset="-122"/>
                <a:ea typeface="微软雅黑" panose="020B0503020204020204" pitchFamily="34" charset="-122"/>
                <a:sym typeface="+mn-ea"/>
              </a:endParaRPr>
            </a:p>
          </p:txBody>
        </p:sp>
        <p:sp>
          <p:nvSpPr>
            <p:cNvPr id="6" name="TextBox 58"/>
            <p:cNvSpPr txBox="1"/>
            <p:nvPr/>
          </p:nvSpPr>
          <p:spPr>
            <a:xfrm>
              <a:off x="2923146" y="4747198"/>
              <a:ext cx="433705" cy="583565"/>
            </a:xfrm>
            <a:prstGeom prst="rect">
              <a:avLst/>
            </a:prstGeom>
            <a:noFill/>
          </p:spPr>
          <p:txBody>
            <a:bodyPr wrap="none" rtlCol="0">
              <a:spAutoFit/>
            </a:bodyPr>
            <a:lstStyle/>
            <a:p>
              <a:pPr algn="ctr" eaLnBrk="0" fontAlgn="base" hangingPunct="0">
                <a:spcBef>
                  <a:spcPct val="0"/>
                </a:spcBef>
                <a:spcAft>
                  <a:spcPct val="0"/>
                </a:spcAft>
              </a:pPr>
              <a:r>
                <a:rPr lang="en-US" sz="3200" b="1" dirty="0">
                  <a:solidFill>
                    <a:schemeClr val="bg1"/>
                  </a:solidFill>
                  <a:latin typeface="微软雅黑" panose="020B0503020204020204" pitchFamily="34" charset="-122"/>
                  <a:ea typeface="微软雅黑" panose="020B0503020204020204" pitchFamily="34" charset="-122"/>
                  <a:cs typeface="+mn-ea"/>
                  <a:sym typeface="+mn-lt"/>
                </a:rPr>
                <a:t>5</a:t>
              </a:r>
            </a:p>
          </p:txBody>
        </p:sp>
      </p:grpSp>
    </p:spTree>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1000" fill="hold"/>
                                        <p:tgtEl>
                                          <p:spTgt spid="33"/>
                                        </p:tgtEl>
                                        <p:attrNameLst>
                                          <p:attrName>ppt_w</p:attrName>
                                        </p:attrNameLst>
                                      </p:cBhvr>
                                      <p:tavLst>
                                        <p:tav tm="0">
                                          <p:val>
                                            <p:strVal val="#ppt_w*0.70"/>
                                          </p:val>
                                        </p:tav>
                                        <p:tav tm="100000">
                                          <p:val>
                                            <p:strVal val="#ppt_w"/>
                                          </p:val>
                                        </p:tav>
                                      </p:tavLst>
                                    </p:anim>
                                    <p:anim calcmode="lin" valueType="num">
                                      <p:cBhvr>
                                        <p:cTn id="8" dur="1000" fill="hold"/>
                                        <p:tgtEl>
                                          <p:spTgt spid="33"/>
                                        </p:tgtEl>
                                        <p:attrNameLst>
                                          <p:attrName>ppt_h</p:attrName>
                                        </p:attrNameLst>
                                      </p:cBhvr>
                                      <p:tavLst>
                                        <p:tav tm="0">
                                          <p:val>
                                            <p:strVal val="#ppt_h"/>
                                          </p:val>
                                        </p:tav>
                                        <p:tav tm="100000">
                                          <p:val>
                                            <p:strVal val="#ppt_h"/>
                                          </p:val>
                                        </p:tav>
                                      </p:tavLst>
                                    </p:anim>
                                    <p:animEffect transition="in" filter="fade">
                                      <p:cBhvr>
                                        <p:cTn id="9" dur="1000"/>
                                        <p:tgtEl>
                                          <p:spTgt spid="33"/>
                                        </p:tgtEl>
                                      </p:cBhvr>
                                    </p:animEffect>
                                  </p:childTnLst>
                                </p:cTn>
                              </p:par>
                              <p:par>
                                <p:cTn id="10" presetID="55" presetClass="entr" presetSubtype="0" fill="hold" nodeType="with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1000" fill="hold"/>
                                        <p:tgtEl>
                                          <p:spTgt spid="34"/>
                                        </p:tgtEl>
                                        <p:attrNameLst>
                                          <p:attrName>ppt_w</p:attrName>
                                        </p:attrNameLst>
                                      </p:cBhvr>
                                      <p:tavLst>
                                        <p:tav tm="0">
                                          <p:val>
                                            <p:strVal val="#ppt_w*0.70"/>
                                          </p:val>
                                        </p:tav>
                                        <p:tav tm="100000">
                                          <p:val>
                                            <p:strVal val="#ppt_w"/>
                                          </p:val>
                                        </p:tav>
                                      </p:tavLst>
                                    </p:anim>
                                    <p:anim calcmode="lin" valueType="num">
                                      <p:cBhvr>
                                        <p:cTn id="13" dur="1000" fill="hold"/>
                                        <p:tgtEl>
                                          <p:spTgt spid="34"/>
                                        </p:tgtEl>
                                        <p:attrNameLst>
                                          <p:attrName>ppt_h</p:attrName>
                                        </p:attrNameLst>
                                      </p:cBhvr>
                                      <p:tavLst>
                                        <p:tav tm="0">
                                          <p:val>
                                            <p:strVal val="#ppt_h"/>
                                          </p:val>
                                        </p:tav>
                                        <p:tav tm="100000">
                                          <p:val>
                                            <p:strVal val="#ppt_h"/>
                                          </p:val>
                                        </p:tav>
                                      </p:tavLst>
                                    </p:anim>
                                    <p:animEffect transition="in" filter="fade">
                                      <p:cBhvr>
                                        <p:cTn id="14" dur="1000"/>
                                        <p:tgtEl>
                                          <p:spTgt spid="34"/>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1000"/>
                                        <p:tgtEl>
                                          <p:spTgt spid="8"/>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1000"/>
                                        <p:tgtEl>
                                          <p:spTgt spid="13"/>
                                        </p:tgtEl>
                                      </p:cBhvr>
                                    </p:animEffect>
                                  </p:childTnLst>
                                </p:cTn>
                              </p:par>
                            </p:childTnLst>
                          </p:cTn>
                        </p:par>
                        <p:par>
                          <p:cTn id="23" fill="hold">
                            <p:stCondLst>
                              <p:cond delay="3000"/>
                            </p:stCondLst>
                            <p:childTnLst>
                              <p:par>
                                <p:cTn id="24" presetID="22" presetClass="entr" presetSubtype="8"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left)">
                                      <p:cBhvr>
                                        <p:cTn id="26" dur="1000"/>
                                        <p:tgtEl>
                                          <p:spTgt spid="18"/>
                                        </p:tgtEl>
                                      </p:cBhvr>
                                    </p:animEffect>
                                  </p:childTnLst>
                                </p:cTn>
                              </p:par>
                            </p:childTnLst>
                          </p:cTn>
                        </p:par>
                        <p:par>
                          <p:cTn id="27" fill="hold">
                            <p:stCondLst>
                              <p:cond delay="4000"/>
                            </p:stCondLst>
                            <p:childTnLst>
                              <p:par>
                                <p:cTn id="28" presetID="22" presetClass="entr" presetSubtype="8" fill="hold" nodeType="after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left)">
                                      <p:cBhvr>
                                        <p:cTn id="30" dur="1000"/>
                                        <p:tgtEl>
                                          <p:spTgt spid="23"/>
                                        </p:tgtEl>
                                      </p:cBhvr>
                                    </p:animEffect>
                                  </p:childTnLst>
                                </p:cTn>
                              </p:par>
                            </p:childTnLst>
                          </p:cTn>
                        </p:par>
                        <p:par>
                          <p:cTn id="31" fill="hold">
                            <p:stCondLst>
                              <p:cond delay="5000"/>
                            </p:stCondLst>
                            <p:childTnLst>
                              <p:par>
                                <p:cTn id="32" presetID="22" presetClass="entr" presetSubtype="8" fill="hold" nodeType="after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wipe(left)">
                                      <p:cBhvr>
                                        <p:cTn id="3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e7abddab25d46ec9ead6524f2bd0c3e7"/>
          <p:cNvPicPr>
            <a:picLocks noChangeAspect="1"/>
          </p:cNvPicPr>
          <p:nvPr/>
        </p:nvPicPr>
        <p:blipFill>
          <a:blip r:embed="rId2"/>
          <a:stretch>
            <a:fillRect/>
          </a:stretch>
        </p:blipFill>
        <p:spPr>
          <a:xfrm>
            <a:off x="899160" y="1243965"/>
            <a:ext cx="4010660" cy="4832985"/>
          </a:xfrm>
          <a:prstGeom prst="rect">
            <a:avLst/>
          </a:prstGeom>
        </p:spPr>
      </p:pic>
      <p:grpSp>
        <p:nvGrpSpPr>
          <p:cNvPr id="7" name="组合 6"/>
          <p:cNvGrpSpPr/>
          <p:nvPr/>
        </p:nvGrpSpPr>
        <p:grpSpPr>
          <a:xfrm>
            <a:off x="4566921" y="2191420"/>
            <a:ext cx="5828665" cy="1883794"/>
            <a:chOff x="3511589" y="1758376"/>
            <a:chExt cx="5828373" cy="1282462"/>
          </a:xfrm>
        </p:grpSpPr>
        <p:sp>
          <p:nvSpPr>
            <p:cNvPr id="9" name="矩形: 圆角 28"/>
            <p:cNvSpPr/>
            <p:nvPr/>
          </p:nvSpPr>
          <p:spPr bwMode="auto">
            <a:xfrm>
              <a:off x="3511589" y="2488546"/>
              <a:ext cx="5828373" cy="540000"/>
            </a:xfrm>
            <a:prstGeom prst="roundRect">
              <a:avLst>
                <a:gd name="adj" fmla="val 5467"/>
              </a:avLst>
            </a:prstGeom>
            <a:solidFill>
              <a:schemeClr val="accent2">
                <a:lumMod val="75000"/>
              </a:schemeClr>
            </a:solidFill>
            <a:ln w="9525" cap="flat">
              <a:solidFill>
                <a:srgbClr val="FFFFFF"/>
              </a:solid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sz="1800" b="1"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ea"/>
              </a:endParaRPr>
            </a:p>
          </p:txBody>
        </p:sp>
        <p:sp>
          <p:nvSpPr>
            <p:cNvPr id="10" name="矩形: 圆角 29"/>
            <p:cNvSpPr/>
            <p:nvPr/>
          </p:nvSpPr>
          <p:spPr bwMode="auto">
            <a:xfrm>
              <a:off x="5971580" y="1758376"/>
              <a:ext cx="540000" cy="540000"/>
            </a:xfrm>
            <a:prstGeom prst="roundRect">
              <a:avLst>
                <a:gd name="adj" fmla="val 5467"/>
              </a:avLst>
            </a:prstGeom>
            <a:solidFill>
              <a:schemeClr val="accent2">
                <a:lumMod val="75000"/>
              </a:schemeClr>
            </a:solidFill>
            <a:ln w="9525" cap="flat">
              <a:solidFill>
                <a:srgbClr val="FFFFFF"/>
              </a:solid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sz="1800" b="1"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ea"/>
              </a:endParaRPr>
            </a:p>
          </p:txBody>
        </p:sp>
        <p:sp>
          <p:nvSpPr>
            <p:cNvPr id="11" name="TextBox 47"/>
            <p:cNvSpPr txBox="1"/>
            <p:nvPr/>
          </p:nvSpPr>
          <p:spPr>
            <a:xfrm>
              <a:off x="3979988" y="2475822"/>
              <a:ext cx="4890870" cy="565016"/>
            </a:xfrm>
            <a:prstGeom prst="rect">
              <a:avLst/>
            </a:prstGeom>
            <a:noFill/>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defPPr>
                <a:defRPr lang="zh-CN"/>
              </a:defPPr>
              <a:lvl1pPr>
                <a:defRPr sz="3200" b="1">
                  <a:solidFill>
                    <a:schemeClr val="accent1"/>
                  </a:solidFill>
                  <a:latin typeface="微软雅黑" panose="020B0503020204020204" pitchFamily="34" charset="-122"/>
                  <a:ea typeface="微软雅黑" panose="020B0503020204020204" pitchFamily="34" charset="-122"/>
                </a:defRPr>
              </a:lvl1pPr>
            </a:lstStyle>
            <a:p>
              <a:pPr algn="ctr"/>
              <a:r>
                <a:rPr lang="zh-CN" altLang="en-US" sz="4800" dirty="0">
                  <a:solidFill>
                    <a:schemeClr val="bg1"/>
                  </a:solidFill>
                  <a:sym typeface="+mn-ea"/>
                </a:rPr>
                <a:t>班会主题介绍</a:t>
              </a:r>
              <a:endParaRPr lang="zh-CN" altLang="en-US" sz="4800" dirty="0" smtClean="0">
                <a:solidFill>
                  <a:schemeClr val="bg1"/>
                </a:solidFill>
                <a:cs typeface="+mn-ea"/>
                <a:sym typeface="+mn-ea"/>
              </a:endParaRPr>
            </a:p>
          </p:txBody>
        </p:sp>
        <p:sp>
          <p:nvSpPr>
            <p:cNvPr id="12" name="TextBox 58"/>
            <p:cNvSpPr txBox="1"/>
            <p:nvPr/>
          </p:nvSpPr>
          <p:spPr>
            <a:xfrm>
              <a:off x="6077190" y="1829681"/>
              <a:ext cx="433705" cy="397283"/>
            </a:xfrm>
            <a:prstGeom prst="rect">
              <a:avLst/>
            </a:prstGeom>
            <a:noFill/>
          </p:spPr>
          <p:txBody>
            <a:bodyPr wrap="square" rtlCol="0">
              <a:spAutoFit/>
            </a:bodyPr>
            <a:lstStyle/>
            <a:p>
              <a:pPr algn="ctr" eaLnBrk="0" fontAlgn="base" hangingPunct="0">
                <a:spcBef>
                  <a:spcPct val="0"/>
                </a:spcBef>
                <a:spcAft>
                  <a:spcPct val="0"/>
                </a:spcAft>
              </a:pPr>
              <a:r>
                <a:rPr lang="en-US" altLang="zh-CN" sz="3200" b="1" dirty="0">
                  <a:solidFill>
                    <a:schemeClr val="bg1"/>
                  </a:solidFill>
                  <a:latin typeface="微软雅黑" panose="020B0503020204020204" pitchFamily="34" charset="-122"/>
                  <a:ea typeface="微软雅黑" panose="020B0503020204020204" pitchFamily="34" charset="-122"/>
                  <a:cs typeface="+mn-ea"/>
                  <a:sym typeface="+mn-lt"/>
                </a:rPr>
                <a:t>1</a:t>
              </a:r>
            </a:p>
          </p:txBody>
        </p:sp>
      </p:grpSp>
    </p:spTree>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47"/>
          <p:cNvSpPr txBox="1"/>
          <p:nvPr/>
        </p:nvSpPr>
        <p:spPr>
          <a:xfrm>
            <a:off x="3499278" y="453174"/>
            <a:ext cx="4891115" cy="460375"/>
          </a:xfrm>
          <a:prstGeom prst="rect">
            <a:avLst/>
          </a:prstGeom>
          <a:noFill/>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defPPr>
              <a:defRPr lang="zh-CN"/>
            </a:defPPr>
            <a:lvl1pPr>
              <a:defRPr sz="3200" b="1">
                <a:solidFill>
                  <a:schemeClr val="accent1"/>
                </a:solidFill>
                <a:latin typeface="微软雅黑" panose="020B0503020204020204" pitchFamily="34" charset="-122"/>
                <a:ea typeface="微软雅黑" panose="020B0503020204020204" pitchFamily="34" charset="-122"/>
              </a:defRPr>
            </a:lvl1pPr>
          </a:lstStyle>
          <a:p>
            <a:pPr algn="ctr"/>
            <a:r>
              <a:rPr lang="zh-CN" altLang="en-US" sz="2400" dirty="0">
                <a:solidFill>
                  <a:srgbClr val="C55A11"/>
                </a:solidFill>
                <a:sym typeface="+mn-ea"/>
              </a:rPr>
              <a:t>班会主题介绍</a:t>
            </a:r>
            <a:endParaRPr lang="zh-CN" altLang="en-US" sz="2400" dirty="0" smtClean="0">
              <a:solidFill>
                <a:srgbClr val="C55A11"/>
              </a:solidFill>
              <a:cs typeface="+mn-ea"/>
              <a:sym typeface="+mn-ea"/>
            </a:endParaRPr>
          </a:p>
        </p:txBody>
      </p:sp>
      <p:sp>
        <p:nvSpPr>
          <p:cNvPr id="9" name="圆角矩形 8"/>
          <p:cNvSpPr/>
          <p:nvPr/>
        </p:nvSpPr>
        <p:spPr>
          <a:xfrm>
            <a:off x="782188" y="1801690"/>
            <a:ext cx="7360920" cy="3548232"/>
          </a:xfrm>
          <a:prstGeom prst="roundRect">
            <a:avLst>
              <a:gd name="adj" fmla="val 7465"/>
            </a:avLst>
          </a:prstGeom>
          <a:solidFill>
            <a:schemeClr val="lt1">
              <a:alpha val="79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solidFill>
                <a:schemeClr val="dk1"/>
              </a:solidFill>
            </a:endParaRPr>
          </a:p>
        </p:txBody>
      </p:sp>
      <p:pic>
        <p:nvPicPr>
          <p:cNvPr id="12" name="图片 11"/>
          <p:cNvPicPr>
            <a:picLocks noChangeAspect="1"/>
          </p:cNvPicPr>
          <p:nvPr/>
        </p:nvPicPr>
        <p:blipFill>
          <a:blip r:embed="rId2"/>
          <a:stretch>
            <a:fillRect/>
          </a:stretch>
        </p:blipFill>
        <p:spPr>
          <a:xfrm>
            <a:off x="1742547" y="1398119"/>
            <a:ext cx="5354289" cy="1033819"/>
          </a:xfrm>
          <a:prstGeom prst="rect">
            <a:avLst/>
          </a:prstGeom>
        </p:spPr>
      </p:pic>
      <p:sp>
        <p:nvSpPr>
          <p:cNvPr id="13" name="TextBox 9">
            <a:hlinkClick r:id="" action="ppaction://hlinkshowjump?jump=nextslide"/>
          </p:cNvPr>
          <p:cNvSpPr txBox="1"/>
          <p:nvPr/>
        </p:nvSpPr>
        <p:spPr>
          <a:xfrm>
            <a:off x="3751354" y="1441923"/>
            <a:ext cx="1249680" cy="521970"/>
          </a:xfrm>
          <a:prstGeom prst="rect">
            <a:avLst/>
          </a:prstGeom>
        </p:spPr>
        <p:txBody>
          <a:bodyPr wrap="none">
            <a:spAutoFit/>
          </a:bodyPr>
          <a:lstStyle>
            <a:defPPr>
              <a:defRPr lang="zh-CN"/>
            </a:defPPr>
            <a:lvl1pPr algn="dist" fontAlgn="base">
              <a:spcBef>
                <a:spcPct val="0"/>
              </a:spcBef>
              <a:spcAft>
                <a:spcPct val="0"/>
              </a:spcAft>
              <a:defRPr sz="2000" b="1">
                <a:ln w="3175">
                  <a:noFill/>
                </a:ln>
                <a:gradFill>
                  <a:gsLst>
                    <a:gs pos="25000">
                      <a:srgbClr val="FF0000"/>
                    </a:gs>
                    <a:gs pos="100000">
                      <a:schemeClr val="accent2">
                        <a:shade val="45000"/>
                        <a:satMod val="165000"/>
                      </a:schemeClr>
                    </a:gs>
                  </a:gsLst>
                  <a:lin ang="5400000"/>
                </a:gradFill>
                <a:latin typeface="微软雅黑" panose="020B0503020204020204" pitchFamily="34" charset="-122"/>
                <a:ea typeface="微软雅黑" panose="020B0503020204020204" pitchFamily="34" charset="-122"/>
              </a:defRPr>
            </a:lvl1pPr>
            <a:lvl2pPr fontAlgn="base">
              <a:spcBef>
                <a:spcPct val="0"/>
              </a:spcBef>
              <a:spcAft>
                <a:spcPct val="0"/>
              </a:spcAft>
              <a:defRPr>
                <a:latin typeface="Arial" panose="020B0604020202020204" pitchFamily="34" charset="0"/>
                <a:ea typeface="宋体" panose="02010600030101010101" pitchFamily="2" charset="-122"/>
              </a:defRPr>
            </a:lvl2pPr>
            <a:lvl3pPr fontAlgn="base">
              <a:spcBef>
                <a:spcPct val="0"/>
              </a:spcBef>
              <a:spcAft>
                <a:spcPct val="0"/>
              </a:spcAft>
              <a:defRPr>
                <a:latin typeface="Arial" panose="020B0604020202020204" pitchFamily="34" charset="0"/>
                <a:ea typeface="宋体" panose="02010600030101010101" pitchFamily="2" charset="-122"/>
              </a:defRPr>
            </a:lvl3pPr>
            <a:lvl4pPr fontAlgn="base">
              <a:spcBef>
                <a:spcPct val="0"/>
              </a:spcBef>
              <a:spcAft>
                <a:spcPct val="0"/>
              </a:spcAft>
              <a:defRPr>
                <a:latin typeface="Arial" panose="020B0604020202020204" pitchFamily="34" charset="0"/>
                <a:ea typeface="宋体" panose="02010600030101010101" pitchFamily="2" charset="-122"/>
              </a:defRPr>
            </a:lvl4pPr>
            <a:lvl5pPr fontAlgn="base">
              <a:spcBef>
                <a:spcPct val="0"/>
              </a:spcBef>
              <a:spcAft>
                <a:spcPct val="0"/>
              </a:spcAft>
              <a:defRPr>
                <a:latin typeface="Arial" panose="020B0604020202020204" pitchFamily="34" charset="0"/>
                <a:ea typeface="宋体" panose="02010600030101010101" pitchFamily="2" charset="-122"/>
              </a:defRPr>
            </a:lvl5pPr>
            <a:lvl6pPr>
              <a:defRPr>
                <a:latin typeface="Arial" panose="020B0604020202020204" pitchFamily="34" charset="0"/>
                <a:ea typeface="宋体" panose="02010600030101010101" pitchFamily="2" charset="-122"/>
              </a:defRPr>
            </a:lvl6pPr>
            <a:lvl7pPr>
              <a:defRPr>
                <a:latin typeface="Arial" panose="020B0604020202020204" pitchFamily="34" charset="0"/>
                <a:ea typeface="宋体" panose="02010600030101010101" pitchFamily="2" charset="-122"/>
              </a:defRPr>
            </a:lvl7pPr>
            <a:lvl8pPr>
              <a:defRPr>
                <a:latin typeface="Arial" panose="020B0604020202020204" pitchFamily="34" charset="0"/>
                <a:ea typeface="宋体" panose="02010600030101010101" pitchFamily="2" charset="-122"/>
              </a:defRPr>
            </a:lvl8pPr>
            <a:lvl9pPr>
              <a:defRPr>
                <a:latin typeface="Arial" panose="020B0604020202020204" pitchFamily="34" charset="0"/>
                <a:ea typeface="宋体" panose="02010600030101010101" pitchFamily="2" charset="-122"/>
              </a:defRPr>
            </a:lvl9pPr>
          </a:lstStyle>
          <a:p>
            <a:pPr fontAlgn="auto">
              <a:spcBef>
                <a:spcPts val="0"/>
              </a:spcBef>
              <a:spcAft>
                <a:spcPts val="0"/>
              </a:spcAft>
              <a:defRPr/>
            </a:pPr>
            <a:r>
              <a:rPr lang="zh-CN" altLang="en-US" sz="2800" dirty="0">
                <a:solidFill>
                  <a:schemeClr val="bg1"/>
                </a:solidFill>
              </a:rPr>
              <a:t>劳动节</a:t>
            </a:r>
          </a:p>
        </p:txBody>
      </p:sp>
      <p:pic>
        <p:nvPicPr>
          <p:cNvPr id="4" name="图片 3"/>
          <p:cNvPicPr>
            <a:picLocks noChangeAspect="1"/>
          </p:cNvPicPr>
          <p:nvPr/>
        </p:nvPicPr>
        <p:blipFill>
          <a:blip r:embed="rId3" cstate="screen"/>
          <a:stretch>
            <a:fillRect/>
          </a:stretch>
        </p:blipFill>
        <p:spPr>
          <a:xfrm>
            <a:off x="8576587" y="1801690"/>
            <a:ext cx="2923649" cy="1667393"/>
          </a:xfrm>
          <a:prstGeom prst="rect">
            <a:avLst/>
          </a:prstGeom>
        </p:spPr>
      </p:pic>
      <p:pic>
        <p:nvPicPr>
          <p:cNvPr id="5" name="图片 4"/>
          <p:cNvPicPr>
            <a:picLocks noChangeAspect="1"/>
          </p:cNvPicPr>
          <p:nvPr/>
        </p:nvPicPr>
        <p:blipFill>
          <a:blip r:embed="rId4" cstate="screen"/>
          <a:stretch>
            <a:fillRect/>
          </a:stretch>
        </p:blipFill>
        <p:spPr>
          <a:xfrm>
            <a:off x="8576587" y="3642345"/>
            <a:ext cx="2923649" cy="1700823"/>
          </a:xfrm>
          <a:prstGeom prst="rect">
            <a:avLst/>
          </a:prstGeom>
        </p:spPr>
      </p:pic>
      <p:sp>
        <p:nvSpPr>
          <p:cNvPr id="17" name="矩形 16"/>
          <p:cNvSpPr>
            <a:spLocks noChangeArrowheads="1"/>
          </p:cNvSpPr>
          <p:nvPr/>
        </p:nvSpPr>
        <p:spPr bwMode="auto">
          <a:xfrm>
            <a:off x="1537970" y="2432050"/>
            <a:ext cx="6062345" cy="4222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286" tIns="34284" rIns="68286" bIns="34284">
            <a:spAutoFit/>
          </a:bodyPr>
          <a:lstStyle/>
          <a:p>
            <a:pPr algn="just" defTabSz="681990" fontAlgn="base">
              <a:lnSpc>
                <a:spcPct val="150000"/>
              </a:lnSpc>
              <a:spcBef>
                <a:spcPct val="0"/>
              </a:spcBef>
              <a:spcAft>
                <a:spcPct val="0"/>
              </a:spcAft>
            </a:pPr>
            <a:r>
              <a:rPr lang="zh-CN" altLang="en-US" sz="2000" dirty="0">
                <a:solidFill>
                  <a:srgbClr val="404040"/>
                </a:solidFill>
                <a:latin typeface="微软雅黑" panose="020B0503020204020204" pitchFamily="34" charset="-122"/>
                <a:ea typeface="微软雅黑" panose="020B0503020204020204" pitchFamily="34" charset="-122"/>
                <a:cs typeface="+mn-ea"/>
                <a:sym typeface="+mn-lt"/>
              </a:rPr>
              <a:t>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单击此处单击此处添加文本单击此处添加文</a:t>
            </a:r>
            <a:endParaRPr lang="zh-CN" altLang="en-US" sz="2000" dirty="0" smtClean="0">
              <a:solidFill>
                <a:srgbClr val="404040"/>
              </a:solidFill>
              <a:latin typeface="微软雅黑" panose="020B0503020204020204" pitchFamily="34" charset="-122"/>
              <a:ea typeface="微软雅黑" panose="020B0503020204020204" pitchFamily="34" charset="-122"/>
              <a:cs typeface="+mn-ea"/>
              <a:sym typeface="+mn-lt"/>
            </a:endParaRPr>
          </a:p>
          <a:p>
            <a:pPr algn="just" defTabSz="681990" fontAlgn="base">
              <a:lnSpc>
                <a:spcPct val="150000"/>
              </a:lnSpc>
              <a:spcBef>
                <a:spcPct val="0"/>
              </a:spcBef>
              <a:spcAft>
                <a:spcPct val="0"/>
              </a:spcAft>
            </a:pPr>
            <a:endParaRPr lang="zh-CN" altLang="en-US" sz="2000" dirty="0" smtClean="0">
              <a:solidFill>
                <a:srgbClr val="404040"/>
              </a:solidFill>
              <a:latin typeface="微软雅黑" panose="020B0503020204020204" pitchFamily="34" charset="-122"/>
              <a:ea typeface="微软雅黑" panose="020B0503020204020204" pitchFamily="34" charset="-122"/>
              <a:cs typeface="+mn-ea"/>
              <a:sym typeface="+mn-lt"/>
            </a:endParaRPr>
          </a:p>
          <a:p>
            <a:pPr algn="just" defTabSz="681990" fontAlgn="base">
              <a:lnSpc>
                <a:spcPct val="150000"/>
              </a:lnSpc>
              <a:spcBef>
                <a:spcPct val="0"/>
              </a:spcBef>
              <a:spcAft>
                <a:spcPct val="0"/>
              </a:spcAft>
            </a:pPr>
            <a:endParaRPr lang="zh-CN" altLang="en-US" sz="2000" dirty="0" smtClean="0">
              <a:solidFill>
                <a:srgbClr val="404040"/>
              </a:solidFill>
              <a:latin typeface="微软雅黑" panose="020B0503020204020204" pitchFamily="34" charset="-122"/>
              <a:ea typeface="微软雅黑" panose="020B0503020204020204" pitchFamily="34" charset="-122"/>
              <a:cs typeface="+mn-ea"/>
              <a:sym typeface="+mn-lt"/>
            </a:endParaRPr>
          </a:p>
          <a:p>
            <a:pPr algn="just" defTabSz="681990" fontAlgn="base">
              <a:lnSpc>
                <a:spcPct val="150000"/>
              </a:lnSpc>
              <a:spcBef>
                <a:spcPct val="0"/>
              </a:spcBef>
              <a:spcAft>
                <a:spcPct val="0"/>
              </a:spcAft>
            </a:pPr>
            <a:endParaRPr lang="zh-CN" altLang="en-US" sz="2000" dirty="0" smtClean="0">
              <a:solidFill>
                <a:srgbClr val="404040"/>
              </a:solidFill>
              <a:latin typeface="微软雅黑" panose="020B0503020204020204" pitchFamily="34" charset="-122"/>
              <a:ea typeface="微软雅黑" panose="020B0503020204020204" pitchFamily="34" charset="-122"/>
              <a:cs typeface="+mn-ea"/>
              <a:sym typeface="+mn-lt"/>
            </a:endParaRPr>
          </a:p>
          <a:p>
            <a:pPr algn="just" defTabSz="681990" fontAlgn="base">
              <a:lnSpc>
                <a:spcPct val="150000"/>
              </a:lnSpc>
              <a:spcBef>
                <a:spcPct val="0"/>
              </a:spcBef>
              <a:spcAft>
                <a:spcPct val="0"/>
              </a:spcAft>
            </a:pPr>
            <a:endParaRPr lang="zh-CN" altLang="en-US" sz="2000" dirty="0" smtClean="0">
              <a:solidFill>
                <a:srgbClr val="404040"/>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par>
                                <p:cTn id="8" presetID="5"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heckerboard(across)">
                                      <p:cBhvr>
                                        <p:cTn id="10" dur="500"/>
                                        <p:tgtEl>
                                          <p:spTgt spid="12"/>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checkerboard(across)">
                                      <p:cBhvr>
                                        <p:cTn id="13" dur="500"/>
                                        <p:tgtEl>
                                          <p:spTgt spid="13"/>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checkerboard(across)">
                                      <p:cBhvr>
                                        <p:cTn id="16" dur="500"/>
                                        <p:tgtEl>
                                          <p:spTgt spid="17"/>
                                        </p:tgtEl>
                                      </p:cBhvr>
                                    </p:animEffect>
                                  </p:childTnLst>
                                </p:cTn>
                              </p:par>
                            </p:childTnLst>
                          </p:cTn>
                        </p:par>
                        <p:par>
                          <p:cTn id="17" fill="hold">
                            <p:stCondLst>
                              <p:cond delay="500"/>
                            </p:stCondLst>
                            <p:childTnLst>
                              <p:par>
                                <p:cTn id="18" presetID="55" presetClass="entr" presetSubtype="0"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strVal val="#ppt_w*0.70"/>
                                          </p:val>
                                        </p:tav>
                                        <p:tav tm="100000">
                                          <p:val>
                                            <p:strVal val="#ppt_w"/>
                                          </p:val>
                                        </p:tav>
                                      </p:tavLst>
                                    </p:anim>
                                    <p:anim calcmode="lin" valueType="num">
                                      <p:cBhvr>
                                        <p:cTn id="21" dur="1000" fill="hold"/>
                                        <p:tgtEl>
                                          <p:spTgt spid="4"/>
                                        </p:tgtEl>
                                        <p:attrNameLst>
                                          <p:attrName>ppt_h</p:attrName>
                                        </p:attrNameLst>
                                      </p:cBhvr>
                                      <p:tavLst>
                                        <p:tav tm="0">
                                          <p:val>
                                            <p:strVal val="#ppt_h"/>
                                          </p:val>
                                        </p:tav>
                                        <p:tav tm="100000">
                                          <p:val>
                                            <p:strVal val="#ppt_h"/>
                                          </p:val>
                                        </p:tav>
                                      </p:tavLst>
                                    </p:anim>
                                    <p:animEffect transition="in" filter="fade">
                                      <p:cBhvr>
                                        <p:cTn id="22" dur="1000"/>
                                        <p:tgtEl>
                                          <p:spTgt spid="4"/>
                                        </p:tgtEl>
                                      </p:cBhvr>
                                    </p:animEffect>
                                  </p:childTnLst>
                                </p:cTn>
                              </p:par>
                              <p:par>
                                <p:cTn id="23" presetID="55"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strVal val="#ppt_w*0.70"/>
                                          </p:val>
                                        </p:tav>
                                        <p:tav tm="100000">
                                          <p:val>
                                            <p:strVal val="#ppt_w"/>
                                          </p:val>
                                        </p:tav>
                                      </p:tavLst>
                                    </p:anim>
                                    <p:anim calcmode="lin" valueType="num">
                                      <p:cBhvr>
                                        <p:cTn id="26" dur="1000" fill="hold"/>
                                        <p:tgtEl>
                                          <p:spTgt spid="5"/>
                                        </p:tgtEl>
                                        <p:attrNameLst>
                                          <p:attrName>ppt_h</p:attrName>
                                        </p:attrNameLst>
                                      </p:cBhvr>
                                      <p:tavLst>
                                        <p:tav tm="0">
                                          <p:val>
                                            <p:strVal val="#ppt_h"/>
                                          </p:val>
                                        </p:tav>
                                        <p:tav tm="100000">
                                          <p:val>
                                            <p:strVal val="#ppt_h"/>
                                          </p:val>
                                        </p:tav>
                                      </p:tavLst>
                                    </p:anim>
                                    <p:animEffect transition="in" filter="fade">
                                      <p:cBhvr>
                                        <p:cTn id="2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47"/>
          <p:cNvSpPr txBox="1"/>
          <p:nvPr/>
        </p:nvSpPr>
        <p:spPr>
          <a:xfrm>
            <a:off x="3499278" y="453174"/>
            <a:ext cx="4891115" cy="460375"/>
          </a:xfrm>
          <a:prstGeom prst="rect">
            <a:avLst/>
          </a:prstGeom>
          <a:noFill/>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defPPr>
              <a:defRPr lang="zh-CN"/>
            </a:defPPr>
            <a:lvl1pPr>
              <a:defRPr sz="3200" b="1">
                <a:solidFill>
                  <a:schemeClr val="accent1"/>
                </a:solidFill>
                <a:latin typeface="微软雅黑" panose="020B0503020204020204" pitchFamily="34" charset="-122"/>
                <a:ea typeface="微软雅黑" panose="020B0503020204020204" pitchFamily="34" charset="-122"/>
              </a:defRPr>
            </a:lvl1pPr>
          </a:lstStyle>
          <a:p>
            <a:pPr algn="ctr"/>
            <a:r>
              <a:rPr lang="zh-CN" altLang="en-US" sz="2400" dirty="0">
                <a:solidFill>
                  <a:srgbClr val="C55A11"/>
                </a:solidFill>
                <a:sym typeface="+mn-ea"/>
              </a:rPr>
              <a:t>班会主题介绍</a:t>
            </a:r>
            <a:endParaRPr lang="zh-CN" altLang="en-US" sz="2400" dirty="0" smtClean="0">
              <a:solidFill>
                <a:srgbClr val="C55A11"/>
              </a:solidFill>
              <a:cs typeface="+mn-ea"/>
              <a:sym typeface="+mn-ea"/>
            </a:endParaRPr>
          </a:p>
        </p:txBody>
      </p:sp>
      <p:grpSp>
        <p:nvGrpSpPr>
          <p:cNvPr id="6" name="组合 5"/>
          <p:cNvGrpSpPr/>
          <p:nvPr/>
        </p:nvGrpSpPr>
        <p:grpSpPr>
          <a:xfrm>
            <a:off x="2089785" y="2308819"/>
            <a:ext cx="7751445" cy="2395855"/>
            <a:chOff x="2794" y="2648"/>
            <a:chExt cx="10258" cy="2781"/>
          </a:xfrm>
        </p:grpSpPr>
        <p:sp>
          <p:nvSpPr>
            <p:cNvPr id="2" name="Teardrop 25"/>
            <p:cNvSpPr/>
            <p:nvPr/>
          </p:nvSpPr>
          <p:spPr>
            <a:xfrm rot="5400000">
              <a:off x="2794" y="4577"/>
              <a:ext cx="852" cy="852"/>
            </a:xfrm>
            <a:prstGeom prst="roundRect">
              <a:avLst/>
            </a:prstGeom>
            <a:solidFill>
              <a:srgbClr val="C55A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5"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40" name="Freeform 63"/>
            <p:cNvSpPr>
              <a:spLocks noEditPoints="1"/>
            </p:cNvSpPr>
            <p:nvPr/>
          </p:nvSpPr>
          <p:spPr bwMode="auto">
            <a:xfrm>
              <a:off x="3016" y="4828"/>
              <a:ext cx="407" cy="349"/>
            </a:xfrm>
            <a:custGeom>
              <a:avLst/>
              <a:gdLst/>
              <a:ahLst/>
              <a:cxnLst>
                <a:cxn ang="0">
                  <a:pos x="15" y="2"/>
                </a:cxn>
                <a:cxn ang="0">
                  <a:pos x="0" y="4"/>
                </a:cxn>
                <a:cxn ang="0">
                  <a:pos x="0" y="62"/>
                </a:cxn>
                <a:cxn ang="0">
                  <a:pos x="9" y="71"/>
                </a:cxn>
                <a:cxn ang="0">
                  <a:pos x="53" y="45"/>
                </a:cxn>
                <a:cxn ang="0">
                  <a:pos x="58" y="31"/>
                </a:cxn>
                <a:cxn ang="0">
                  <a:pos x="307" y="11"/>
                </a:cxn>
                <a:cxn ang="0">
                  <a:pos x="95" y="11"/>
                </a:cxn>
                <a:cxn ang="0">
                  <a:pos x="85" y="27"/>
                </a:cxn>
                <a:cxn ang="0">
                  <a:pos x="85" y="51"/>
                </a:cxn>
                <a:cxn ang="0">
                  <a:pos x="102" y="62"/>
                </a:cxn>
                <a:cxn ang="0">
                  <a:pos x="314" y="60"/>
                </a:cxn>
                <a:cxn ang="0">
                  <a:pos x="323" y="43"/>
                </a:cxn>
                <a:cxn ang="0">
                  <a:pos x="323" y="20"/>
                </a:cxn>
                <a:cxn ang="0">
                  <a:pos x="307" y="11"/>
                </a:cxn>
                <a:cxn ang="0">
                  <a:pos x="53" y="147"/>
                </a:cxn>
                <a:cxn ang="0">
                  <a:pos x="60" y="138"/>
                </a:cxn>
                <a:cxn ang="0">
                  <a:pos x="15" y="112"/>
                </a:cxn>
                <a:cxn ang="0">
                  <a:pos x="4" y="111"/>
                </a:cxn>
                <a:cxn ang="0">
                  <a:pos x="0" y="163"/>
                </a:cxn>
                <a:cxn ang="0">
                  <a:pos x="4" y="172"/>
                </a:cxn>
                <a:cxn ang="0">
                  <a:pos x="15" y="172"/>
                </a:cxn>
                <a:cxn ang="0">
                  <a:pos x="102" y="112"/>
                </a:cxn>
                <a:cxn ang="0">
                  <a:pos x="85" y="123"/>
                </a:cxn>
                <a:cxn ang="0">
                  <a:pos x="85" y="147"/>
                </a:cxn>
                <a:cxn ang="0">
                  <a:pos x="95" y="163"/>
                </a:cxn>
                <a:cxn ang="0">
                  <a:pos x="307" y="163"/>
                </a:cxn>
                <a:cxn ang="0">
                  <a:pos x="323" y="154"/>
                </a:cxn>
                <a:cxn ang="0">
                  <a:pos x="323" y="129"/>
                </a:cxn>
                <a:cxn ang="0">
                  <a:pos x="314" y="114"/>
                </a:cxn>
                <a:cxn ang="0">
                  <a:pos x="53" y="232"/>
                </a:cxn>
                <a:cxn ang="0">
                  <a:pos x="9" y="205"/>
                </a:cxn>
                <a:cxn ang="0">
                  <a:pos x="0" y="214"/>
                </a:cxn>
                <a:cxn ang="0">
                  <a:pos x="0" y="272"/>
                </a:cxn>
                <a:cxn ang="0">
                  <a:pos x="15" y="274"/>
                </a:cxn>
                <a:cxn ang="0">
                  <a:pos x="58" y="245"/>
                </a:cxn>
                <a:cxn ang="0">
                  <a:pos x="53" y="232"/>
                </a:cxn>
                <a:cxn ang="0">
                  <a:pos x="102" y="214"/>
                </a:cxn>
                <a:cxn ang="0">
                  <a:pos x="91" y="219"/>
                </a:cxn>
                <a:cxn ang="0">
                  <a:pos x="85" y="248"/>
                </a:cxn>
                <a:cxn ang="0">
                  <a:pos x="91" y="261"/>
                </a:cxn>
                <a:cxn ang="0">
                  <a:pos x="307" y="266"/>
                </a:cxn>
                <a:cxn ang="0">
                  <a:pos x="319" y="261"/>
                </a:cxn>
                <a:cxn ang="0">
                  <a:pos x="323" y="232"/>
                </a:cxn>
                <a:cxn ang="0">
                  <a:pos x="319" y="219"/>
                </a:cxn>
                <a:cxn ang="0">
                  <a:pos x="307" y="214"/>
                </a:cxn>
              </a:cxnLst>
              <a:rect l="0" t="0" r="r" b="b"/>
              <a:pathLst>
                <a:path w="323" h="275">
                  <a:moveTo>
                    <a:pt x="53" y="27"/>
                  </a:moveTo>
                  <a:lnTo>
                    <a:pt x="15" y="2"/>
                  </a:lnTo>
                  <a:lnTo>
                    <a:pt x="15" y="2"/>
                  </a:lnTo>
                  <a:lnTo>
                    <a:pt x="9" y="0"/>
                  </a:lnTo>
                  <a:lnTo>
                    <a:pt x="4" y="0"/>
                  </a:lnTo>
                  <a:lnTo>
                    <a:pt x="0" y="4"/>
                  </a:lnTo>
                  <a:lnTo>
                    <a:pt x="0" y="11"/>
                  </a:lnTo>
                  <a:lnTo>
                    <a:pt x="0" y="62"/>
                  </a:lnTo>
                  <a:lnTo>
                    <a:pt x="0" y="62"/>
                  </a:lnTo>
                  <a:lnTo>
                    <a:pt x="0" y="67"/>
                  </a:lnTo>
                  <a:lnTo>
                    <a:pt x="4" y="71"/>
                  </a:lnTo>
                  <a:lnTo>
                    <a:pt x="9" y="71"/>
                  </a:lnTo>
                  <a:lnTo>
                    <a:pt x="15" y="69"/>
                  </a:lnTo>
                  <a:lnTo>
                    <a:pt x="53" y="45"/>
                  </a:lnTo>
                  <a:lnTo>
                    <a:pt x="53" y="45"/>
                  </a:lnTo>
                  <a:lnTo>
                    <a:pt x="58" y="40"/>
                  </a:lnTo>
                  <a:lnTo>
                    <a:pt x="60" y="36"/>
                  </a:lnTo>
                  <a:lnTo>
                    <a:pt x="58" y="31"/>
                  </a:lnTo>
                  <a:lnTo>
                    <a:pt x="53" y="27"/>
                  </a:lnTo>
                  <a:lnTo>
                    <a:pt x="53" y="27"/>
                  </a:lnTo>
                  <a:close/>
                  <a:moveTo>
                    <a:pt x="307" y="11"/>
                  </a:moveTo>
                  <a:lnTo>
                    <a:pt x="102" y="11"/>
                  </a:lnTo>
                  <a:lnTo>
                    <a:pt x="102" y="11"/>
                  </a:lnTo>
                  <a:lnTo>
                    <a:pt x="95" y="11"/>
                  </a:lnTo>
                  <a:lnTo>
                    <a:pt x="91" y="14"/>
                  </a:lnTo>
                  <a:lnTo>
                    <a:pt x="85" y="20"/>
                  </a:lnTo>
                  <a:lnTo>
                    <a:pt x="85" y="27"/>
                  </a:lnTo>
                  <a:lnTo>
                    <a:pt x="85" y="43"/>
                  </a:lnTo>
                  <a:lnTo>
                    <a:pt x="85" y="43"/>
                  </a:lnTo>
                  <a:lnTo>
                    <a:pt x="85" y="51"/>
                  </a:lnTo>
                  <a:lnTo>
                    <a:pt x="91" y="56"/>
                  </a:lnTo>
                  <a:lnTo>
                    <a:pt x="95" y="60"/>
                  </a:lnTo>
                  <a:lnTo>
                    <a:pt x="102" y="62"/>
                  </a:lnTo>
                  <a:lnTo>
                    <a:pt x="307" y="62"/>
                  </a:lnTo>
                  <a:lnTo>
                    <a:pt x="307" y="62"/>
                  </a:lnTo>
                  <a:lnTo>
                    <a:pt x="314" y="60"/>
                  </a:lnTo>
                  <a:lnTo>
                    <a:pt x="319" y="56"/>
                  </a:lnTo>
                  <a:lnTo>
                    <a:pt x="323" y="51"/>
                  </a:lnTo>
                  <a:lnTo>
                    <a:pt x="323" y="43"/>
                  </a:lnTo>
                  <a:lnTo>
                    <a:pt x="323" y="27"/>
                  </a:lnTo>
                  <a:lnTo>
                    <a:pt x="323" y="27"/>
                  </a:lnTo>
                  <a:lnTo>
                    <a:pt x="323" y="20"/>
                  </a:lnTo>
                  <a:lnTo>
                    <a:pt x="319" y="14"/>
                  </a:lnTo>
                  <a:lnTo>
                    <a:pt x="314" y="11"/>
                  </a:lnTo>
                  <a:lnTo>
                    <a:pt x="307" y="11"/>
                  </a:lnTo>
                  <a:lnTo>
                    <a:pt x="307" y="11"/>
                  </a:lnTo>
                  <a:close/>
                  <a:moveTo>
                    <a:pt x="15" y="172"/>
                  </a:moveTo>
                  <a:lnTo>
                    <a:pt x="53" y="147"/>
                  </a:lnTo>
                  <a:lnTo>
                    <a:pt x="53" y="147"/>
                  </a:lnTo>
                  <a:lnTo>
                    <a:pt x="58" y="143"/>
                  </a:lnTo>
                  <a:lnTo>
                    <a:pt x="60" y="138"/>
                  </a:lnTo>
                  <a:lnTo>
                    <a:pt x="58" y="134"/>
                  </a:lnTo>
                  <a:lnTo>
                    <a:pt x="53" y="130"/>
                  </a:lnTo>
                  <a:lnTo>
                    <a:pt x="15" y="112"/>
                  </a:lnTo>
                  <a:lnTo>
                    <a:pt x="15" y="112"/>
                  </a:lnTo>
                  <a:lnTo>
                    <a:pt x="9" y="111"/>
                  </a:lnTo>
                  <a:lnTo>
                    <a:pt x="4" y="111"/>
                  </a:lnTo>
                  <a:lnTo>
                    <a:pt x="0" y="114"/>
                  </a:lnTo>
                  <a:lnTo>
                    <a:pt x="0" y="121"/>
                  </a:lnTo>
                  <a:lnTo>
                    <a:pt x="0" y="163"/>
                  </a:lnTo>
                  <a:lnTo>
                    <a:pt x="0" y="163"/>
                  </a:lnTo>
                  <a:lnTo>
                    <a:pt x="0" y="170"/>
                  </a:lnTo>
                  <a:lnTo>
                    <a:pt x="4" y="172"/>
                  </a:lnTo>
                  <a:lnTo>
                    <a:pt x="9" y="174"/>
                  </a:lnTo>
                  <a:lnTo>
                    <a:pt x="15" y="172"/>
                  </a:lnTo>
                  <a:lnTo>
                    <a:pt x="15" y="172"/>
                  </a:lnTo>
                  <a:close/>
                  <a:moveTo>
                    <a:pt x="307" y="112"/>
                  </a:moveTo>
                  <a:lnTo>
                    <a:pt x="102" y="112"/>
                  </a:lnTo>
                  <a:lnTo>
                    <a:pt x="102" y="112"/>
                  </a:lnTo>
                  <a:lnTo>
                    <a:pt x="95" y="114"/>
                  </a:lnTo>
                  <a:lnTo>
                    <a:pt x="91" y="118"/>
                  </a:lnTo>
                  <a:lnTo>
                    <a:pt x="85" y="123"/>
                  </a:lnTo>
                  <a:lnTo>
                    <a:pt x="85" y="129"/>
                  </a:lnTo>
                  <a:lnTo>
                    <a:pt x="85" y="147"/>
                  </a:lnTo>
                  <a:lnTo>
                    <a:pt x="85" y="147"/>
                  </a:lnTo>
                  <a:lnTo>
                    <a:pt x="85" y="154"/>
                  </a:lnTo>
                  <a:lnTo>
                    <a:pt x="91" y="159"/>
                  </a:lnTo>
                  <a:lnTo>
                    <a:pt x="95" y="163"/>
                  </a:lnTo>
                  <a:lnTo>
                    <a:pt x="102" y="163"/>
                  </a:lnTo>
                  <a:lnTo>
                    <a:pt x="307" y="163"/>
                  </a:lnTo>
                  <a:lnTo>
                    <a:pt x="307" y="163"/>
                  </a:lnTo>
                  <a:lnTo>
                    <a:pt x="314" y="163"/>
                  </a:lnTo>
                  <a:lnTo>
                    <a:pt x="319" y="159"/>
                  </a:lnTo>
                  <a:lnTo>
                    <a:pt x="323" y="154"/>
                  </a:lnTo>
                  <a:lnTo>
                    <a:pt x="323" y="147"/>
                  </a:lnTo>
                  <a:lnTo>
                    <a:pt x="323" y="129"/>
                  </a:lnTo>
                  <a:lnTo>
                    <a:pt x="323" y="129"/>
                  </a:lnTo>
                  <a:lnTo>
                    <a:pt x="323" y="123"/>
                  </a:lnTo>
                  <a:lnTo>
                    <a:pt x="319" y="118"/>
                  </a:lnTo>
                  <a:lnTo>
                    <a:pt x="314" y="114"/>
                  </a:lnTo>
                  <a:lnTo>
                    <a:pt x="307" y="112"/>
                  </a:lnTo>
                  <a:lnTo>
                    <a:pt x="307" y="112"/>
                  </a:lnTo>
                  <a:close/>
                  <a:moveTo>
                    <a:pt x="53" y="232"/>
                  </a:moveTo>
                  <a:lnTo>
                    <a:pt x="15" y="207"/>
                  </a:lnTo>
                  <a:lnTo>
                    <a:pt x="15" y="207"/>
                  </a:lnTo>
                  <a:lnTo>
                    <a:pt x="9" y="205"/>
                  </a:lnTo>
                  <a:lnTo>
                    <a:pt x="4" y="205"/>
                  </a:lnTo>
                  <a:lnTo>
                    <a:pt x="0" y="208"/>
                  </a:lnTo>
                  <a:lnTo>
                    <a:pt x="0" y="214"/>
                  </a:lnTo>
                  <a:lnTo>
                    <a:pt x="0" y="266"/>
                  </a:lnTo>
                  <a:lnTo>
                    <a:pt x="0" y="266"/>
                  </a:lnTo>
                  <a:lnTo>
                    <a:pt x="0" y="272"/>
                  </a:lnTo>
                  <a:lnTo>
                    <a:pt x="4" y="275"/>
                  </a:lnTo>
                  <a:lnTo>
                    <a:pt x="9" y="275"/>
                  </a:lnTo>
                  <a:lnTo>
                    <a:pt x="15" y="274"/>
                  </a:lnTo>
                  <a:lnTo>
                    <a:pt x="53" y="250"/>
                  </a:lnTo>
                  <a:lnTo>
                    <a:pt x="53" y="250"/>
                  </a:lnTo>
                  <a:lnTo>
                    <a:pt x="58" y="245"/>
                  </a:lnTo>
                  <a:lnTo>
                    <a:pt x="60" y="241"/>
                  </a:lnTo>
                  <a:lnTo>
                    <a:pt x="58" y="236"/>
                  </a:lnTo>
                  <a:lnTo>
                    <a:pt x="53" y="232"/>
                  </a:lnTo>
                  <a:lnTo>
                    <a:pt x="53" y="232"/>
                  </a:lnTo>
                  <a:close/>
                  <a:moveTo>
                    <a:pt x="307" y="214"/>
                  </a:moveTo>
                  <a:lnTo>
                    <a:pt x="102" y="214"/>
                  </a:lnTo>
                  <a:lnTo>
                    <a:pt x="102" y="214"/>
                  </a:lnTo>
                  <a:lnTo>
                    <a:pt x="95" y="216"/>
                  </a:lnTo>
                  <a:lnTo>
                    <a:pt x="91" y="219"/>
                  </a:lnTo>
                  <a:lnTo>
                    <a:pt x="85" y="225"/>
                  </a:lnTo>
                  <a:lnTo>
                    <a:pt x="85" y="232"/>
                  </a:lnTo>
                  <a:lnTo>
                    <a:pt x="85" y="248"/>
                  </a:lnTo>
                  <a:lnTo>
                    <a:pt x="85" y="248"/>
                  </a:lnTo>
                  <a:lnTo>
                    <a:pt x="85" y="256"/>
                  </a:lnTo>
                  <a:lnTo>
                    <a:pt x="91" y="261"/>
                  </a:lnTo>
                  <a:lnTo>
                    <a:pt x="95" y="265"/>
                  </a:lnTo>
                  <a:lnTo>
                    <a:pt x="102" y="266"/>
                  </a:lnTo>
                  <a:lnTo>
                    <a:pt x="307" y="266"/>
                  </a:lnTo>
                  <a:lnTo>
                    <a:pt x="307" y="266"/>
                  </a:lnTo>
                  <a:lnTo>
                    <a:pt x="314" y="265"/>
                  </a:lnTo>
                  <a:lnTo>
                    <a:pt x="319" y="261"/>
                  </a:lnTo>
                  <a:lnTo>
                    <a:pt x="323" y="256"/>
                  </a:lnTo>
                  <a:lnTo>
                    <a:pt x="323" y="248"/>
                  </a:lnTo>
                  <a:lnTo>
                    <a:pt x="323" y="232"/>
                  </a:lnTo>
                  <a:lnTo>
                    <a:pt x="323" y="232"/>
                  </a:lnTo>
                  <a:lnTo>
                    <a:pt x="323" y="225"/>
                  </a:lnTo>
                  <a:lnTo>
                    <a:pt x="319" y="219"/>
                  </a:lnTo>
                  <a:lnTo>
                    <a:pt x="314" y="216"/>
                  </a:lnTo>
                  <a:lnTo>
                    <a:pt x="307" y="214"/>
                  </a:lnTo>
                  <a:lnTo>
                    <a:pt x="307" y="214"/>
                  </a:lnTo>
                  <a:close/>
                </a:path>
              </a:pathLst>
            </a:custGeom>
            <a:solidFill>
              <a:schemeClr val="bg1"/>
            </a:solidFill>
            <a:ln w="9525">
              <a:noFill/>
              <a:round/>
            </a:ln>
          </p:spPr>
          <p:txBody>
            <a:bodyPr vert="horz" wrap="square" lIns="76200" tIns="38100" rIns="76200" bIns="38100" numCol="1" anchor="t" anchorCtr="0" compatLnSpc="1"/>
            <a:lstStyle/>
            <a:p>
              <a:endParaRPr lang="en-US" sz="2665">
                <a:solidFill>
                  <a:schemeClr val="bg2">
                    <a:lumMod val="25000"/>
                  </a:schemeClr>
                </a:solidFill>
                <a:latin typeface="微软雅黑" panose="020B0503020204020204" pitchFamily="34" charset="-122"/>
                <a:ea typeface="微软雅黑" panose="020B0503020204020204" pitchFamily="34" charset="-122"/>
              </a:endParaRPr>
            </a:p>
          </p:txBody>
        </p:sp>
        <p:sp>
          <p:nvSpPr>
            <p:cNvPr id="3" name="Teardrop 37"/>
            <p:cNvSpPr/>
            <p:nvPr/>
          </p:nvSpPr>
          <p:spPr>
            <a:xfrm rot="5400000">
              <a:off x="9094" y="4577"/>
              <a:ext cx="852" cy="852"/>
            </a:xfrm>
            <a:prstGeom prst="roundRect">
              <a:avLst/>
            </a:prstGeom>
            <a:solidFill>
              <a:srgbClr val="C55A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5"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42" name="Freeform 100"/>
            <p:cNvSpPr/>
            <p:nvPr/>
          </p:nvSpPr>
          <p:spPr bwMode="auto">
            <a:xfrm>
              <a:off x="9341" y="4800"/>
              <a:ext cx="359" cy="404"/>
            </a:xfrm>
            <a:custGeom>
              <a:avLst/>
              <a:gdLst/>
              <a:ahLst/>
              <a:cxnLst>
                <a:cxn ang="0">
                  <a:pos x="230" y="212"/>
                </a:cxn>
                <a:cxn ang="0">
                  <a:pos x="212" y="216"/>
                </a:cxn>
                <a:cxn ang="0">
                  <a:pos x="197" y="223"/>
                </a:cxn>
                <a:cxn ang="0">
                  <a:pos x="105" y="169"/>
                </a:cxn>
                <a:cxn ang="0">
                  <a:pos x="105" y="160"/>
                </a:cxn>
                <a:cxn ang="0">
                  <a:pos x="197" y="96"/>
                </a:cxn>
                <a:cxn ang="0">
                  <a:pos x="204" y="100"/>
                </a:cxn>
                <a:cxn ang="0">
                  <a:pos x="221" y="105"/>
                </a:cxn>
                <a:cxn ang="0">
                  <a:pos x="230" y="107"/>
                </a:cxn>
                <a:cxn ang="0">
                  <a:pos x="250" y="102"/>
                </a:cxn>
                <a:cxn ang="0">
                  <a:pos x="266" y="91"/>
                </a:cxn>
                <a:cxn ang="0">
                  <a:pos x="277" y="75"/>
                </a:cxn>
                <a:cxn ang="0">
                  <a:pos x="282" y="53"/>
                </a:cxn>
                <a:cxn ang="0">
                  <a:pos x="281" y="44"/>
                </a:cxn>
                <a:cxn ang="0">
                  <a:pos x="273" y="24"/>
                </a:cxn>
                <a:cxn ang="0">
                  <a:pos x="259" y="9"/>
                </a:cxn>
                <a:cxn ang="0">
                  <a:pos x="239" y="2"/>
                </a:cxn>
                <a:cxn ang="0">
                  <a:pos x="230" y="0"/>
                </a:cxn>
                <a:cxn ang="0">
                  <a:pos x="208" y="4"/>
                </a:cxn>
                <a:cxn ang="0">
                  <a:pos x="192" y="17"/>
                </a:cxn>
                <a:cxn ang="0">
                  <a:pos x="181" y="33"/>
                </a:cxn>
                <a:cxn ang="0">
                  <a:pos x="175" y="53"/>
                </a:cxn>
                <a:cxn ang="0">
                  <a:pos x="177" y="62"/>
                </a:cxn>
                <a:cxn ang="0">
                  <a:pos x="85" y="118"/>
                </a:cxn>
                <a:cxn ang="0">
                  <a:pos x="68" y="109"/>
                </a:cxn>
                <a:cxn ang="0">
                  <a:pos x="52" y="107"/>
                </a:cxn>
                <a:cxn ang="0">
                  <a:pos x="41" y="107"/>
                </a:cxn>
                <a:cxn ang="0">
                  <a:pos x="23" y="116"/>
                </a:cxn>
                <a:cxn ang="0">
                  <a:pos x="9" y="131"/>
                </a:cxn>
                <a:cxn ang="0">
                  <a:pos x="0" y="149"/>
                </a:cxn>
                <a:cxn ang="0">
                  <a:pos x="0" y="160"/>
                </a:cxn>
                <a:cxn ang="0">
                  <a:pos x="3" y="180"/>
                </a:cxn>
                <a:cxn ang="0">
                  <a:pos x="14" y="198"/>
                </a:cxn>
                <a:cxn ang="0">
                  <a:pos x="30" y="209"/>
                </a:cxn>
                <a:cxn ang="0">
                  <a:pos x="52" y="212"/>
                </a:cxn>
                <a:cxn ang="0">
                  <a:pos x="61" y="212"/>
                </a:cxn>
                <a:cxn ang="0">
                  <a:pos x="78" y="207"/>
                </a:cxn>
                <a:cxn ang="0">
                  <a:pos x="177" y="258"/>
                </a:cxn>
                <a:cxn ang="0">
                  <a:pos x="175" y="267"/>
                </a:cxn>
                <a:cxn ang="0">
                  <a:pos x="177" y="278"/>
                </a:cxn>
                <a:cxn ang="0">
                  <a:pos x="184" y="296"/>
                </a:cxn>
                <a:cxn ang="0">
                  <a:pos x="199" y="310"/>
                </a:cxn>
                <a:cxn ang="0">
                  <a:pos x="219" y="318"/>
                </a:cxn>
                <a:cxn ang="0">
                  <a:pos x="230" y="319"/>
                </a:cxn>
                <a:cxn ang="0">
                  <a:pos x="250" y="316"/>
                </a:cxn>
                <a:cxn ang="0">
                  <a:pos x="266" y="303"/>
                </a:cxn>
                <a:cxn ang="0">
                  <a:pos x="277" y="287"/>
                </a:cxn>
                <a:cxn ang="0">
                  <a:pos x="282" y="267"/>
                </a:cxn>
                <a:cxn ang="0">
                  <a:pos x="281" y="256"/>
                </a:cxn>
                <a:cxn ang="0">
                  <a:pos x="273" y="236"/>
                </a:cxn>
                <a:cxn ang="0">
                  <a:pos x="259" y="221"/>
                </a:cxn>
                <a:cxn ang="0">
                  <a:pos x="239" y="214"/>
                </a:cxn>
                <a:cxn ang="0">
                  <a:pos x="230" y="212"/>
                </a:cxn>
              </a:cxnLst>
              <a:rect l="0" t="0" r="r" b="b"/>
              <a:pathLst>
                <a:path w="282" h="319">
                  <a:moveTo>
                    <a:pt x="230" y="212"/>
                  </a:moveTo>
                  <a:lnTo>
                    <a:pt x="230" y="212"/>
                  </a:lnTo>
                  <a:lnTo>
                    <a:pt x="221" y="214"/>
                  </a:lnTo>
                  <a:lnTo>
                    <a:pt x="212" y="216"/>
                  </a:lnTo>
                  <a:lnTo>
                    <a:pt x="204" y="220"/>
                  </a:lnTo>
                  <a:lnTo>
                    <a:pt x="197" y="223"/>
                  </a:lnTo>
                  <a:lnTo>
                    <a:pt x="105" y="169"/>
                  </a:lnTo>
                  <a:lnTo>
                    <a:pt x="105" y="169"/>
                  </a:lnTo>
                  <a:lnTo>
                    <a:pt x="105" y="160"/>
                  </a:lnTo>
                  <a:lnTo>
                    <a:pt x="105" y="160"/>
                  </a:lnTo>
                  <a:lnTo>
                    <a:pt x="105" y="151"/>
                  </a:lnTo>
                  <a:lnTo>
                    <a:pt x="197" y="96"/>
                  </a:lnTo>
                  <a:lnTo>
                    <a:pt x="197" y="96"/>
                  </a:lnTo>
                  <a:lnTo>
                    <a:pt x="204" y="100"/>
                  </a:lnTo>
                  <a:lnTo>
                    <a:pt x="212" y="104"/>
                  </a:lnTo>
                  <a:lnTo>
                    <a:pt x="221" y="105"/>
                  </a:lnTo>
                  <a:lnTo>
                    <a:pt x="230" y="107"/>
                  </a:lnTo>
                  <a:lnTo>
                    <a:pt x="230" y="107"/>
                  </a:lnTo>
                  <a:lnTo>
                    <a:pt x="239" y="105"/>
                  </a:lnTo>
                  <a:lnTo>
                    <a:pt x="250" y="102"/>
                  </a:lnTo>
                  <a:lnTo>
                    <a:pt x="259" y="98"/>
                  </a:lnTo>
                  <a:lnTo>
                    <a:pt x="266" y="91"/>
                  </a:lnTo>
                  <a:lnTo>
                    <a:pt x="273" y="84"/>
                  </a:lnTo>
                  <a:lnTo>
                    <a:pt x="277" y="75"/>
                  </a:lnTo>
                  <a:lnTo>
                    <a:pt x="281" y="64"/>
                  </a:lnTo>
                  <a:lnTo>
                    <a:pt x="282" y="53"/>
                  </a:lnTo>
                  <a:lnTo>
                    <a:pt x="282" y="53"/>
                  </a:lnTo>
                  <a:lnTo>
                    <a:pt x="281" y="44"/>
                  </a:lnTo>
                  <a:lnTo>
                    <a:pt x="277" y="33"/>
                  </a:lnTo>
                  <a:lnTo>
                    <a:pt x="273" y="24"/>
                  </a:lnTo>
                  <a:lnTo>
                    <a:pt x="266" y="17"/>
                  </a:lnTo>
                  <a:lnTo>
                    <a:pt x="259" y="9"/>
                  </a:lnTo>
                  <a:lnTo>
                    <a:pt x="250" y="4"/>
                  </a:lnTo>
                  <a:lnTo>
                    <a:pt x="239" y="2"/>
                  </a:lnTo>
                  <a:lnTo>
                    <a:pt x="230" y="0"/>
                  </a:lnTo>
                  <a:lnTo>
                    <a:pt x="230" y="0"/>
                  </a:lnTo>
                  <a:lnTo>
                    <a:pt x="219" y="2"/>
                  </a:lnTo>
                  <a:lnTo>
                    <a:pt x="208" y="4"/>
                  </a:lnTo>
                  <a:lnTo>
                    <a:pt x="199" y="9"/>
                  </a:lnTo>
                  <a:lnTo>
                    <a:pt x="192" y="17"/>
                  </a:lnTo>
                  <a:lnTo>
                    <a:pt x="184" y="24"/>
                  </a:lnTo>
                  <a:lnTo>
                    <a:pt x="181" y="33"/>
                  </a:lnTo>
                  <a:lnTo>
                    <a:pt x="177" y="44"/>
                  </a:lnTo>
                  <a:lnTo>
                    <a:pt x="175" y="53"/>
                  </a:lnTo>
                  <a:lnTo>
                    <a:pt x="175" y="53"/>
                  </a:lnTo>
                  <a:lnTo>
                    <a:pt x="177" y="62"/>
                  </a:lnTo>
                  <a:lnTo>
                    <a:pt x="85" y="118"/>
                  </a:lnTo>
                  <a:lnTo>
                    <a:pt x="85" y="118"/>
                  </a:lnTo>
                  <a:lnTo>
                    <a:pt x="78" y="113"/>
                  </a:lnTo>
                  <a:lnTo>
                    <a:pt x="68" y="109"/>
                  </a:lnTo>
                  <a:lnTo>
                    <a:pt x="61" y="107"/>
                  </a:lnTo>
                  <a:lnTo>
                    <a:pt x="52" y="107"/>
                  </a:lnTo>
                  <a:lnTo>
                    <a:pt x="52" y="107"/>
                  </a:lnTo>
                  <a:lnTo>
                    <a:pt x="41" y="107"/>
                  </a:lnTo>
                  <a:lnTo>
                    <a:pt x="30" y="111"/>
                  </a:lnTo>
                  <a:lnTo>
                    <a:pt x="23" y="116"/>
                  </a:lnTo>
                  <a:lnTo>
                    <a:pt x="14" y="122"/>
                  </a:lnTo>
                  <a:lnTo>
                    <a:pt x="9" y="131"/>
                  </a:lnTo>
                  <a:lnTo>
                    <a:pt x="3" y="140"/>
                  </a:lnTo>
                  <a:lnTo>
                    <a:pt x="0" y="149"/>
                  </a:lnTo>
                  <a:lnTo>
                    <a:pt x="0" y="160"/>
                  </a:lnTo>
                  <a:lnTo>
                    <a:pt x="0" y="160"/>
                  </a:lnTo>
                  <a:lnTo>
                    <a:pt x="0" y="171"/>
                  </a:lnTo>
                  <a:lnTo>
                    <a:pt x="3" y="180"/>
                  </a:lnTo>
                  <a:lnTo>
                    <a:pt x="9" y="189"/>
                  </a:lnTo>
                  <a:lnTo>
                    <a:pt x="14" y="198"/>
                  </a:lnTo>
                  <a:lnTo>
                    <a:pt x="23" y="203"/>
                  </a:lnTo>
                  <a:lnTo>
                    <a:pt x="30" y="209"/>
                  </a:lnTo>
                  <a:lnTo>
                    <a:pt x="41" y="212"/>
                  </a:lnTo>
                  <a:lnTo>
                    <a:pt x="52" y="212"/>
                  </a:lnTo>
                  <a:lnTo>
                    <a:pt x="52" y="212"/>
                  </a:lnTo>
                  <a:lnTo>
                    <a:pt x="61" y="212"/>
                  </a:lnTo>
                  <a:lnTo>
                    <a:pt x="68" y="211"/>
                  </a:lnTo>
                  <a:lnTo>
                    <a:pt x="78" y="207"/>
                  </a:lnTo>
                  <a:lnTo>
                    <a:pt x="85" y="202"/>
                  </a:lnTo>
                  <a:lnTo>
                    <a:pt x="177" y="258"/>
                  </a:lnTo>
                  <a:lnTo>
                    <a:pt x="177" y="258"/>
                  </a:lnTo>
                  <a:lnTo>
                    <a:pt x="175" y="267"/>
                  </a:lnTo>
                  <a:lnTo>
                    <a:pt x="175" y="267"/>
                  </a:lnTo>
                  <a:lnTo>
                    <a:pt x="177" y="278"/>
                  </a:lnTo>
                  <a:lnTo>
                    <a:pt x="181" y="287"/>
                  </a:lnTo>
                  <a:lnTo>
                    <a:pt x="184" y="296"/>
                  </a:lnTo>
                  <a:lnTo>
                    <a:pt x="192" y="303"/>
                  </a:lnTo>
                  <a:lnTo>
                    <a:pt x="199" y="310"/>
                  </a:lnTo>
                  <a:lnTo>
                    <a:pt x="208" y="316"/>
                  </a:lnTo>
                  <a:lnTo>
                    <a:pt x="219" y="318"/>
                  </a:lnTo>
                  <a:lnTo>
                    <a:pt x="230" y="319"/>
                  </a:lnTo>
                  <a:lnTo>
                    <a:pt x="230" y="319"/>
                  </a:lnTo>
                  <a:lnTo>
                    <a:pt x="239" y="318"/>
                  </a:lnTo>
                  <a:lnTo>
                    <a:pt x="250" y="316"/>
                  </a:lnTo>
                  <a:lnTo>
                    <a:pt x="259" y="310"/>
                  </a:lnTo>
                  <a:lnTo>
                    <a:pt x="266" y="303"/>
                  </a:lnTo>
                  <a:lnTo>
                    <a:pt x="273" y="296"/>
                  </a:lnTo>
                  <a:lnTo>
                    <a:pt x="277" y="287"/>
                  </a:lnTo>
                  <a:lnTo>
                    <a:pt x="281" y="278"/>
                  </a:lnTo>
                  <a:lnTo>
                    <a:pt x="282" y="267"/>
                  </a:lnTo>
                  <a:lnTo>
                    <a:pt x="282" y="267"/>
                  </a:lnTo>
                  <a:lnTo>
                    <a:pt x="281" y="256"/>
                  </a:lnTo>
                  <a:lnTo>
                    <a:pt x="277" y="245"/>
                  </a:lnTo>
                  <a:lnTo>
                    <a:pt x="273" y="236"/>
                  </a:lnTo>
                  <a:lnTo>
                    <a:pt x="266" y="229"/>
                  </a:lnTo>
                  <a:lnTo>
                    <a:pt x="259" y="221"/>
                  </a:lnTo>
                  <a:lnTo>
                    <a:pt x="250" y="218"/>
                  </a:lnTo>
                  <a:lnTo>
                    <a:pt x="239" y="214"/>
                  </a:lnTo>
                  <a:lnTo>
                    <a:pt x="230" y="212"/>
                  </a:lnTo>
                  <a:lnTo>
                    <a:pt x="230" y="212"/>
                  </a:lnTo>
                  <a:close/>
                </a:path>
              </a:pathLst>
            </a:custGeom>
            <a:solidFill>
              <a:schemeClr val="bg1"/>
            </a:solidFill>
            <a:ln w="9525">
              <a:noFill/>
              <a:round/>
            </a:ln>
          </p:spPr>
          <p:txBody>
            <a:bodyPr vert="horz" wrap="square" lIns="76200" tIns="38100" rIns="76200" bIns="38100" numCol="1" anchor="t" anchorCtr="0" compatLnSpc="1"/>
            <a:lstStyle/>
            <a:p>
              <a:endParaRPr lang="en-US" sz="2665">
                <a:solidFill>
                  <a:schemeClr val="bg2">
                    <a:lumMod val="25000"/>
                  </a:schemeClr>
                </a:solidFill>
                <a:latin typeface="微软雅黑" panose="020B0503020204020204" pitchFamily="34" charset="-122"/>
                <a:ea typeface="微软雅黑" panose="020B0503020204020204" pitchFamily="34" charset="-122"/>
              </a:endParaRPr>
            </a:p>
          </p:txBody>
        </p:sp>
        <p:sp>
          <p:nvSpPr>
            <p:cNvPr id="4" name="Teardrop 33"/>
            <p:cNvSpPr/>
            <p:nvPr/>
          </p:nvSpPr>
          <p:spPr>
            <a:xfrm rot="5400000">
              <a:off x="5959" y="2648"/>
              <a:ext cx="852" cy="852"/>
            </a:xfrm>
            <a:prstGeom prst="roundRect">
              <a:avLst/>
            </a:prstGeom>
            <a:solidFill>
              <a:srgbClr val="C55A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5"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44" name="Freeform 103"/>
            <p:cNvSpPr/>
            <p:nvPr/>
          </p:nvSpPr>
          <p:spPr bwMode="auto">
            <a:xfrm>
              <a:off x="6194" y="2903"/>
              <a:ext cx="382" cy="339"/>
            </a:xfrm>
            <a:custGeom>
              <a:avLst/>
              <a:gdLst/>
              <a:ahLst/>
              <a:cxnLst>
                <a:cxn ang="0">
                  <a:pos x="300" y="79"/>
                </a:cxn>
                <a:cxn ang="0">
                  <a:pos x="220" y="1"/>
                </a:cxn>
                <a:cxn ang="0">
                  <a:pos x="220" y="1"/>
                </a:cxn>
                <a:cxn ang="0">
                  <a:pos x="218" y="0"/>
                </a:cxn>
                <a:cxn ang="0">
                  <a:pos x="218" y="0"/>
                </a:cxn>
                <a:cxn ang="0">
                  <a:pos x="216" y="3"/>
                </a:cxn>
                <a:cxn ang="0">
                  <a:pos x="216" y="47"/>
                </a:cxn>
                <a:cxn ang="0">
                  <a:pos x="216" y="47"/>
                </a:cxn>
                <a:cxn ang="0">
                  <a:pos x="200" y="49"/>
                </a:cxn>
                <a:cxn ang="0">
                  <a:pos x="185" y="50"/>
                </a:cxn>
                <a:cxn ang="0">
                  <a:pos x="155" y="56"/>
                </a:cxn>
                <a:cxn ang="0">
                  <a:pos x="127" y="67"/>
                </a:cxn>
                <a:cxn ang="0">
                  <a:pos x="102" y="81"/>
                </a:cxn>
                <a:cxn ang="0">
                  <a:pos x="102" y="81"/>
                </a:cxn>
                <a:cxn ang="0">
                  <a:pos x="87" y="90"/>
                </a:cxn>
                <a:cxn ang="0">
                  <a:pos x="75" y="101"/>
                </a:cxn>
                <a:cxn ang="0">
                  <a:pos x="62" y="114"/>
                </a:cxn>
                <a:cxn ang="0">
                  <a:pos x="49" y="127"/>
                </a:cxn>
                <a:cxn ang="0">
                  <a:pos x="49" y="127"/>
                </a:cxn>
                <a:cxn ang="0">
                  <a:pos x="39" y="141"/>
                </a:cxn>
                <a:cxn ang="0">
                  <a:pos x="29" y="157"/>
                </a:cxn>
                <a:cxn ang="0">
                  <a:pos x="20" y="172"/>
                </a:cxn>
                <a:cxn ang="0">
                  <a:pos x="15" y="190"/>
                </a:cxn>
                <a:cxn ang="0">
                  <a:pos x="10" y="206"/>
                </a:cxn>
                <a:cxn ang="0">
                  <a:pos x="4" y="224"/>
                </a:cxn>
                <a:cxn ang="0">
                  <a:pos x="2" y="244"/>
                </a:cxn>
                <a:cxn ang="0">
                  <a:pos x="0" y="263"/>
                </a:cxn>
                <a:cxn ang="0">
                  <a:pos x="0" y="263"/>
                </a:cxn>
                <a:cxn ang="0">
                  <a:pos x="2" y="266"/>
                </a:cxn>
                <a:cxn ang="0">
                  <a:pos x="4" y="266"/>
                </a:cxn>
                <a:cxn ang="0">
                  <a:pos x="64" y="266"/>
                </a:cxn>
                <a:cxn ang="0">
                  <a:pos x="64" y="266"/>
                </a:cxn>
                <a:cxn ang="0">
                  <a:pos x="66" y="266"/>
                </a:cxn>
                <a:cxn ang="0">
                  <a:pos x="66" y="266"/>
                </a:cxn>
                <a:cxn ang="0">
                  <a:pos x="66" y="263"/>
                </a:cxn>
                <a:cxn ang="0">
                  <a:pos x="66" y="263"/>
                </a:cxn>
                <a:cxn ang="0">
                  <a:pos x="68" y="250"/>
                </a:cxn>
                <a:cxn ang="0">
                  <a:pos x="69" y="237"/>
                </a:cxn>
                <a:cxn ang="0">
                  <a:pos x="71" y="223"/>
                </a:cxn>
                <a:cxn ang="0">
                  <a:pos x="77" y="212"/>
                </a:cxn>
                <a:cxn ang="0">
                  <a:pos x="80" y="199"/>
                </a:cxn>
                <a:cxn ang="0">
                  <a:pos x="87" y="188"/>
                </a:cxn>
                <a:cxn ang="0">
                  <a:pos x="102" y="166"/>
                </a:cxn>
                <a:cxn ang="0">
                  <a:pos x="102" y="166"/>
                </a:cxn>
                <a:cxn ang="0">
                  <a:pos x="113" y="154"/>
                </a:cxn>
                <a:cxn ang="0">
                  <a:pos x="126" y="145"/>
                </a:cxn>
                <a:cxn ang="0">
                  <a:pos x="138" y="134"/>
                </a:cxn>
                <a:cxn ang="0">
                  <a:pos x="153" y="127"/>
                </a:cxn>
                <a:cxn ang="0">
                  <a:pos x="153" y="127"/>
                </a:cxn>
                <a:cxn ang="0">
                  <a:pos x="167" y="121"/>
                </a:cxn>
                <a:cxn ang="0">
                  <a:pos x="184" y="116"/>
                </a:cxn>
                <a:cxn ang="0">
                  <a:pos x="198" y="114"/>
                </a:cxn>
                <a:cxn ang="0">
                  <a:pos x="216" y="112"/>
                </a:cxn>
                <a:cxn ang="0">
                  <a:pos x="216" y="161"/>
                </a:cxn>
                <a:cxn ang="0">
                  <a:pos x="216" y="161"/>
                </a:cxn>
                <a:cxn ang="0">
                  <a:pos x="218" y="165"/>
                </a:cxn>
                <a:cxn ang="0">
                  <a:pos x="218" y="165"/>
                </a:cxn>
                <a:cxn ang="0">
                  <a:pos x="220" y="165"/>
                </a:cxn>
                <a:cxn ang="0">
                  <a:pos x="300" y="85"/>
                </a:cxn>
                <a:cxn ang="0">
                  <a:pos x="300" y="85"/>
                </a:cxn>
                <a:cxn ang="0">
                  <a:pos x="301" y="83"/>
                </a:cxn>
                <a:cxn ang="0">
                  <a:pos x="300" y="79"/>
                </a:cxn>
                <a:cxn ang="0">
                  <a:pos x="300" y="79"/>
                </a:cxn>
              </a:cxnLst>
              <a:rect l="0" t="0" r="r" b="b"/>
              <a:pathLst>
                <a:path w="301" h="266">
                  <a:moveTo>
                    <a:pt x="300" y="79"/>
                  </a:moveTo>
                  <a:lnTo>
                    <a:pt x="220" y="1"/>
                  </a:lnTo>
                  <a:lnTo>
                    <a:pt x="220" y="1"/>
                  </a:lnTo>
                  <a:lnTo>
                    <a:pt x="218" y="0"/>
                  </a:lnTo>
                  <a:lnTo>
                    <a:pt x="218" y="0"/>
                  </a:lnTo>
                  <a:lnTo>
                    <a:pt x="216" y="3"/>
                  </a:lnTo>
                  <a:lnTo>
                    <a:pt x="216" y="47"/>
                  </a:lnTo>
                  <a:lnTo>
                    <a:pt x="216" y="47"/>
                  </a:lnTo>
                  <a:lnTo>
                    <a:pt x="200" y="49"/>
                  </a:lnTo>
                  <a:lnTo>
                    <a:pt x="185" y="50"/>
                  </a:lnTo>
                  <a:lnTo>
                    <a:pt x="155" y="56"/>
                  </a:lnTo>
                  <a:lnTo>
                    <a:pt x="127" y="67"/>
                  </a:lnTo>
                  <a:lnTo>
                    <a:pt x="102" y="81"/>
                  </a:lnTo>
                  <a:lnTo>
                    <a:pt x="102" y="81"/>
                  </a:lnTo>
                  <a:lnTo>
                    <a:pt x="87" y="90"/>
                  </a:lnTo>
                  <a:lnTo>
                    <a:pt x="75" y="101"/>
                  </a:lnTo>
                  <a:lnTo>
                    <a:pt x="62" y="114"/>
                  </a:lnTo>
                  <a:lnTo>
                    <a:pt x="49" y="127"/>
                  </a:lnTo>
                  <a:lnTo>
                    <a:pt x="49" y="127"/>
                  </a:lnTo>
                  <a:lnTo>
                    <a:pt x="39" y="141"/>
                  </a:lnTo>
                  <a:lnTo>
                    <a:pt x="29" y="157"/>
                  </a:lnTo>
                  <a:lnTo>
                    <a:pt x="20" y="172"/>
                  </a:lnTo>
                  <a:lnTo>
                    <a:pt x="15" y="190"/>
                  </a:lnTo>
                  <a:lnTo>
                    <a:pt x="10" y="206"/>
                  </a:lnTo>
                  <a:lnTo>
                    <a:pt x="4" y="224"/>
                  </a:lnTo>
                  <a:lnTo>
                    <a:pt x="2" y="244"/>
                  </a:lnTo>
                  <a:lnTo>
                    <a:pt x="0" y="263"/>
                  </a:lnTo>
                  <a:lnTo>
                    <a:pt x="0" y="263"/>
                  </a:lnTo>
                  <a:lnTo>
                    <a:pt x="2" y="266"/>
                  </a:lnTo>
                  <a:lnTo>
                    <a:pt x="4" y="266"/>
                  </a:lnTo>
                  <a:lnTo>
                    <a:pt x="64" y="266"/>
                  </a:lnTo>
                  <a:lnTo>
                    <a:pt x="64" y="266"/>
                  </a:lnTo>
                  <a:lnTo>
                    <a:pt x="66" y="266"/>
                  </a:lnTo>
                  <a:lnTo>
                    <a:pt x="66" y="266"/>
                  </a:lnTo>
                  <a:lnTo>
                    <a:pt x="66" y="263"/>
                  </a:lnTo>
                  <a:lnTo>
                    <a:pt x="66" y="263"/>
                  </a:lnTo>
                  <a:lnTo>
                    <a:pt x="68" y="250"/>
                  </a:lnTo>
                  <a:lnTo>
                    <a:pt x="69" y="237"/>
                  </a:lnTo>
                  <a:lnTo>
                    <a:pt x="71" y="223"/>
                  </a:lnTo>
                  <a:lnTo>
                    <a:pt x="77" y="212"/>
                  </a:lnTo>
                  <a:lnTo>
                    <a:pt x="80" y="199"/>
                  </a:lnTo>
                  <a:lnTo>
                    <a:pt x="87" y="188"/>
                  </a:lnTo>
                  <a:lnTo>
                    <a:pt x="102" y="166"/>
                  </a:lnTo>
                  <a:lnTo>
                    <a:pt x="102" y="166"/>
                  </a:lnTo>
                  <a:lnTo>
                    <a:pt x="113" y="154"/>
                  </a:lnTo>
                  <a:lnTo>
                    <a:pt x="126" y="145"/>
                  </a:lnTo>
                  <a:lnTo>
                    <a:pt x="138" y="134"/>
                  </a:lnTo>
                  <a:lnTo>
                    <a:pt x="153" y="127"/>
                  </a:lnTo>
                  <a:lnTo>
                    <a:pt x="153" y="127"/>
                  </a:lnTo>
                  <a:lnTo>
                    <a:pt x="167" y="121"/>
                  </a:lnTo>
                  <a:lnTo>
                    <a:pt x="184" y="116"/>
                  </a:lnTo>
                  <a:lnTo>
                    <a:pt x="198" y="114"/>
                  </a:lnTo>
                  <a:lnTo>
                    <a:pt x="216" y="112"/>
                  </a:lnTo>
                  <a:lnTo>
                    <a:pt x="216" y="161"/>
                  </a:lnTo>
                  <a:lnTo>
                    <a:pt x="216" y="161"/>
                  </a:lnTo>
                  <a:lnTo>
                    <a:pt x="218" y="165"/>
                  </a:lnTo>
                  <a:lnTo>
                    <a:pt x="218" y="165"/>
                  </a:lnTo>
                  <a:lnTo>
                    <a:pt x="220" y="165"/>
                  </a:lnTo>
                  <a:lnTo>
                    <a:pt x="300" y="85"/>
                  </a:lnTo>
                  <a:lnTo>
                    <a:pt x="300" y="85"/>
                  </a:lnTo>
                  <a:lnTo>
                    <a:pt x="301" y="83"/>
                  </a:lnTo>
                  <a:lnTo>
                    <a:pt x="300" y="79"/>
                  </a:lnTo>
                  <a:lnTo>
                    <a:pt x="300" y="79"/>
                  </a:lnTo>
                  <a:close/>
                </a:path>
              </a:pathLst>
            </a:custGeom>
            <a:solidFill>
              <a:schemeClr val="bg1"/>
            </a:solidFill>
            <a:ln w="9525">
              <a:noFill/>
              <a:round/>
            </a:ln>
          </p:spPr>
          <p:txBody>
            <a:bodyPr vert="horz" wrap="square" lIns="76200" tIns="38100" rIns="76200" bIns="38100" numCol="1" anchor="t" anchorCtr="0" compatLnSpc="1"/>
            <a:lstStyle/>
            <a:p>
              <a:endParaRPr lang="en-US" sz="2665">
                <a:solidFill>
                  <a:schemeClr val="bg2">
                    <a:lumMod val="25000"/>
                  </a:schemeClr>
                </a:solidFill>
                <a:latin typeface="微软雅黑" panose="020B0503020204020204" pitchFamily="34" charset="-122"/>
                <a:ea typeface="微软雅黑" panose="020B0503020204020204" pitchFamily="34" charset="-122"/>
              </a:endParaRPr>
            </a:p>
          </p:txBody>
        </p:sp>
        <p:sp>
          <p:nvSpPr>
            <p:cNvPr id="5" name="Teardrop 21"/>
            <p:cNvSpPr/>
            <p:nvPr/>
          </p:nvSpPr>
          <p:spPr>
            <a:xfrm rot="5400000">
              <a:off x="12200" y="2665"/>
              <a:ext cx="852" cy="852"/>
            </a:xfrm>
            <a:prstGeom prst="roundRect">
              <a:avLst/>
            </a:prstGeom>
            <a:solidFill>
              <a:srgbClr val="C55A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5" dirty="0">
                <a:solidFill>
                  <a:schemeClr val="bg2">
                    <a:lumMod val="25000"/>
                  </a:schemeClr>
                </a:solidFill>
                <a:latin typeface="微软雅黑" panose="020B0503020204020204" pitchFamily="34" charset="-122"/>
                <a:ea typeface="微软雅黑" panose="020B0503020204020204" pitchFamily="34" charset="-122"/>
              </a:endParaRPr>
            </a:p>
          </p:txBody>
        </p:sp>
        <p:grpSp>
          <p:nvGrpSpPr>
            <p:cNvPr id="46" name="Group 58"/>
            <p:cNvGrpSpPr/>
            <p:nvPr/>
          </p:nvGrpSpPr>
          <p:grpSpPr>
            <a:xfrm>
              <a:off x="12434" y="2817"/>
              <a:ext cx="384" cy="511"/>
              <a:chOff x="8429652" y="3143254"/>
              <a:chExt cx="241300" cy="320675"/>
            </a:xfrm>
            <a:solidFill>
              <a:schemeClr val="bg1"/>
            </a:solidFill>
          </p:grpSpPr>
          <p:sp>
            <p:nvSpPr>
              <p:cNvPr id="47" name="Freeform 108"/>
              <p:cNvSpPr>
                <a:spLocks noEditPoints="1"/>
              </p:cNvSpPr>
              <p:nvPr/>
            </p:nvSpPr>
            <p:spPr bwMode="auto">
              <a:xfrm>
                <a:off x="8429652" y="3143254"/>
                <a:ext cx="241300" cy="320675"/>
              </a:xfrm>
              <a:custGeom>
                <a:avLst/>
                <a:gdLst/>
                <a:ahLst/>
                <a:cxnLst>
                  <a:cxn ang="0">
                    <a:pos x="136" y="2"/>
                  </a:cxn>
                  <a:cxn ang="0">
                    <a:pos x="92" y="13"/>
                  </a:cxn>
                  <a:cxn ang="0">
                    <a:pos x="56" y="35"/>
                  </a:cxn>
                  <a:cxn ang="0">
                    <a:pos x="25" y="67"/>
                  </a:cxn>
                  <a:cxn ang="0">
                    <a:pos x="7" y="107"/>
                  </a:cxn>
                  <a:cxn ang="0">
                    <a:pos x="0" y="153"/>
                  </a:cxn>
                  <a:cxn ang="0">
                    <a:pos x="5" y="187"/>
                  </a:cxn>
                  <a:cxn ang="0">
                    <a:pos x="25" y="236"/>
                  </a:cxn>
                  <a:cxn ang="0">
                    <a:pos x="63" y="274"/>
                  </a:cxn>
                  <a:cxn ang="0">
                    <a:pos x="69" y="278"/>
                  </a:cxn>
                  <a:cxn ang="0">
                    <a:pos x="76" y="301"/>
                  </a:cxn>
                  <a:cxn ang="0">
                    <a:pos x="76" y="354"/>
                  </a:cxn>
                  <a:cxn ang="0">
                    <a:pos x="83" y="372"/>
                  </a:cxn>
                  <a:cxn ang="0">
                    <a:pos x="140" y="401"/>
                  </a:cxn>
                  <a:cxn ang="0">
                    <a:pos x="150" y="405"/>
                  </a:cxn>
                  <a:cxn ang="0">
                    <a:pos x="214" y="376"/>
                  </a:cxn>
                  <a:cxn ang="0">
                    <a:pos x="225" y="367"/>
                  </a:cxn>
                  <a:cxn ang="0">
                    <a:pos x="228" y="303"/>
                  </a:cxn>
                  <a:cxn ang="0">
                    <a:pos x="230" y="289"/>
                  </a:cxn>
                  <a:cxn ang="0">
                    <a:pos x="243" y="270"/>
                  </a:cxn>
                  <a:cxn ang="0">
                    <a:pos x="261" y="256"/>
                  </a:cxn>
                  <a:cxn ang="0">
                    <a:pos x="288" y="216"/>
                  </a:cxn>
                  <a:cxn ang="0">
                    <a:pos x="301" y="169"/>
                  </a:cxn>
                  <a:cxn ang="0">
                    <a:pos x="301" y="136"/>
                  </a:cxn>
                  <a:cxn ang="0">
                    <a:pos x="290" y="93"/>
                  </a:cxn>
                  <a:cxn ang="0">
                    <a:pos x="268" y="57"/>
                  </a:cxn>
                  <a:cxn ang="0">
                    <a:pos x="236" y="28"/>
                  </a:cxn>
                  <a:cxn ang="0">
                    <a:pos x="196" y="8"/>
                  </a:cxn>
                  <a:cxn ang="0">
                    <a:pos x="150" y="0"/>
                  </a:cxn>
                  <a:cxn ang="0">
                    <a:pos x="100" y="354"/>
                  </a:cxn>
                  <a:cxn ang="0">
                    <a:pos x="203" y="303"/>
                  </a:cxn>
                  <a:cxn ang="0">
                    <a:pos x="100" y="303"/>
                  </a:cxn>
                  <a:cxn ang="0">
                    <a:pos x="203" y="303"/>
                  </a:cxn>
                  <a:cxn ang="0">
                    <a:pos x="230" y="249"/>
                  </a:cxn>
                  <a:cxn ang="0">
                    <a:pos x="210" y="270"/>
                  </a:cxn>
                  <a:cxn ang="0">
                    <a:pos x="96" y="278"/>
                  </a:cxn>
                  <a:cxn ang="0">
                    <a:pos x="85" y="260"/>
                  </a:cxn>
                  <a:cxn ang="0">
                    <a:pos x="67" y="245"/>
                  </a:cxn>
                  <a:cxn ang="0">
                    <a:pos x="40" y="211"/>
                  </a:cxn>
                  <a:cxn ang="0">
                    <a:pos x="27" y="167"/>
                  </a:cxn>
                  <a:cxn ang="0">
                    <a:pos x="25" y="140"/>
                  </a:cxn>
                  <a:cxn ang="0">
                    <a:pos x="36" y="104"/>
                  </a:cxn>
                  <a:cxn ang="0">
                    <a:pos x="54" y="71"/>
                  </a:cxn>
                  <a:cxn ang="0">
                    <a:pos x="82" y="47"/>
                  </a:cxn>
                  <a:cxn ang="0">
                    <a:pos x="114" y="31"/>
                  </a:cxn>
                  <a:cxn ang="0">
                    <a:pos x="150" y="26"/>
                  </a:cxn>
                  <a:cxn ang="0">
                    <a:pos x="176" y="29"/>
                  </a:cxn>
                  <a:cxn ang="0">
                    <a:pos x="212" y="42"/>
                  </a:cxn>
                  <a:cxn ang="0">
                    <a:pos x="239" y="64"/>
                  </a:cxn>
                  <a:cxn ang="0">
                    <a:pos x="261" y="93"/>
                  </a:cxn>
                  <a:cxn ang="0">
                    <a:pos x="274" y="127"/>
                  </a:cxn>
                  <a:cxn ang="0">
                    <a:pos x="277" y="153"/>
                  </a:cxn>
                  <a:cxn ang="0">
                    <a:pos x="270" y="192"/>
                  </a:cxn>
                  <a:cxn ang="0">
                    <a:pos x="250" y="229"/>
                  </a:cxn>
                  <a:cxn ang="0">
                    <a:pos x="232" y="249"/>
                  </a:cxn>
                </a:cxnLst>
                <a:rect l="0" t="0" r="r" b="b"/>
                <a:pathLst>
                  <a:path w="303" h="405">
                    <a:moveTo>
                      <a:pt x="150" y="0"/>
                    </a:moveTo>
                    <a:lnTo>
                      <a:pt x="150" y="0"/>
                    </a:lnTo>
                    <a:lnTo>
                      <a:pt x="136" y="2"/>
                    </a:lnTo>
                    <a:lnTo>
                      <a:pt x="121" y="4"/>
                    </a:lnTo>
                    <a:lnTo>
                      <a:pt x="107" y="8"/>
                    </a:lnTo>
                    <a:lnTo>
                      <a:pt x="92" y="13"/>
                    </a:lnTo>
                    <a:lnTo>
                      <a:pt x="80" y="18"/>
                    </a:lnTo>
                    <a:lnTo>
                      <a:pt x="67" y="28"/>
                    </a:lnTo>
                    <a:lnTo>
                      <a:pt x="56" y="35"/>
                    </a:lnTo>
                    <a:lnTo>
                      <a:pt x="45" y="46"/>
                    </a:lnTo>
                    <a:lnTo>
                      <a:pt x="34" y="57"/>
                    </a:lnTo>
                    <a:lnTo>
                      <a:pt x="25" y="67"/>
                    </a:lnTo>
                    <a:lnTo>
                      <a:pt x="18" y="80"/>
                    </a:lnTo>
                    <a:lnTo>
                      <a:pt x="13" y="93"/>
                    </a:lnTo>
                    <a:lnTo>
                      <a:pt x="7" y="107"/>
                    </a:lnTo>
                    <a:lnTo>
                      <a:pt x="4" y="122"/>
                    </a:lnTo>
                    <a:lnTo>
                      <a:pt x="2" y="136"/>
                    </a:lnTo>
                    <a:lnTo>
                      <a:pt x="0" y="153"/>
                    </a:lnTo>
                    <a:lnTo>
                      <a:pt x="0" y="153"/>
                    </a:lnTo>
                    <a:lnTo>
                      <a:pt x="2" y="171"/>
                    </a:lnTo>
                    <a:lnTo>
                      <a:pt x="5" y="187"/>
                    </a:lnTo>
                    <a:lnTo>
                      <a:pt x="9" y="205"/>
                    </a:lnTo>
                    <a:lnTo>
                      <a:pt x="16" y="221"/>
                    </a:lnTo>
                    <a:lnTo>
                      <a:pt x="25" y="236"/>
                    </a:lnTo>
                    <a:lnTo>
                      <a:pt x="36" y="251"/>
                    </a:lnTo>
                    <a:lnTo>
                      <a:pt x="49" y="263"/>
                    </a:lnTo>
                    <a:lnTo>
                      <a:pt x="63" y="274"/>
                    </a:lnTo>
                    <a:lnTo>
                      <a:pt x="65" y="276"/>
                    </a:lnTo>
                    <a:lnTo>
                      <a:pt x="65" y="276"/>
                    </a:lnTo>
                    <a:lnTo>
                      <a:pt x="69" y="278"/>
                    </a:lnTo>
                    <a:lnTo>
                      <a:pt x="71" y="281"/>
                    </a:lnTo>
                    <a:lnTo>
                      <a:pt x="74" y="290"/>
                    </a:lnTo>
                    <a:lnTo>
                      <a:pt x="76" y="301"/>
                    </a:lnTo>
                    <a:lnTo>
                      <a:pt x="76" y="303"/>
                    </a:lnTo>
                    <a:lnTo>
                      <a:pt x="76" y="354"/>
                    </a:lnTo>
                    <a:lnTo>
                      <a:pt x="76" y="354"/>
                    </a:lnTo>
                    <a:lnTo>
                      <a:pt x="76" y="359"/>
                    </a:lnTo>
                    <a:lnTo>
                      <a:pt x="80" y="367"/>
                    </a:lnTo>
                    <a:lnTo>
                      <a:pt x="83" y="372"/>
                    </a:lnTo>
                    <a:lnTo>
                      <a:pt x="89" y="376"/>
                    </a:lnTo>
                    <a:lnTo>
                      <a:pt x="140" y="401"/>
                    </a:lnTo>
                    <a:lnTo>
                      <a:pt x="140" y="401"/>
                    </a:lnTo>
                    <a:lnTo>
                      <a:pt x="145" y="403"/>
                    </a:lnTo>
                    <a:lnTo>
                      <a:pt x="150" y="405"/>
                    </a:lnTo>
                    <a:lnTo>
                      <a:pt x="150" y="405"/>
                    </a:lnTo>
                    <a:lnTo>
                      <a:pt x="158" y="403"/>
                    </a:lnTo>
                    <a:lnTo>
                      <a:pt x="163" y="401"/>
                    </a:lnTo>
                    <a:lnTo>
                      <a:pt x="214" y="376"/>
                    </a:lnTo>
                    <a:lnTo>
                      <a:pt x="214" y="376"/>
                    </a:lnTo>
                    <a:lnTo>
                      <a:pt x="219" y="372"/>
                    </a:lnTo>
                    <a:lnTo>
                      <a:pt x="225" y="367"/>
                    </a:lnTo>
                    <a:lnTo>
                      <a:pt x="227" y="359"/>
                    </a:lnTo>
                    <a:lnTo>
                      <a:pt x="228" y="354"/>
                    </a:lnTo>
                    <a:lnTo>
                      <a:pt x="228" y="303"/>
                    </a:lnTo>
                    <a:lnTo>
                      <a:pt x="228" y="303"/>
                    </a:lnTo>
                    <a:lnTo>
                      <a:pt x="228" y="296"/>
                    </a:lnTo>
                    <a:lnTo>
                      <a:pt x="230" y="289"/>
                    </a:lnTo>
                    <a:lnTo>
                      <a:pt x="236" y="278"/>
                    </a:lnTo>
                    <a:lnTo>
                      <a:pt x="241" y="272"/>
                    </a:lnTo>
                    <a:lnTo>
                      <a:pt x="243" y="270"/>
                    </a:lnTo>
                    <a:lnTo>
                      <a:pt x="248" y="267"/>
                    </a:lnTo>
                    <a:lnTo>
                      <a:pt x="248" y="267"/>
                    </a:lnTo>
                    <a:lnTo>
                      <a:pt x="261" y="256"/>
                    </a:lnTo>
                    <a:lnTo>
                      <a:pt x="272" y="243"/>
                    </a:lnTo>
                    <a:lnTo>
                      <a:pt x="281" y="231"/>
                    </a:lnTo>
                    <a:lnTo>
                      <a:pt x="288" y="216"/>
                    </a:lnTo>
                    <a:lnTo>
                      <a:pt x="294" y="200"/>
                    </a:lnTo>
                    <a:lnTo>
                      <a:pt x="299" y="185"/>
                    </a:lnTo>
                    <a:lnTo>
                      <a:pt x="301" y="169"/>
                    </a:lnTo>
                    <a:lnTo>
                      <a:pt x="303" y="153"/>
                    </a:lnTo>
                    <a:lnTo>
                      <a:pt x="303" y="153"/>
                    </a:lnTo>
                    <a:lnTo>
                      <a:pt x="301" y="136"/>
                    </a:lnTo>
                    <a:lnTo>
                      <a:pt x="299" y="122"/>
                    </a:lnTo>
                    <a:lnTo>
                      <a:pt x="295" y="107"/>
                    </a:lnTo>
                    <a:lnTo>
                      <a:pt x="290" y="93"/>
                    </a:lnTo>
                    <a:lnTo>
                      <a:pt x="285" y="80"/>
                    </a:lnTo>
                    <a:lnTo>
                      <a:pt x="275" y="67"/>
                    </a:lnTo>
                    <a:lnTo>
                      <a:pt x="268" y="57"/>
                    </a:lnTo>
                    <a:lnTo>
                      <a:pt x="257" y="46"/>
                    </a:lnTo>
                    <a:lnTo>
                      <a:pt x="246" y="35"/>
                    </a:lnTo>
                    <a:lnTo>
                      <a:pt x="236" y="28"/>
                    </a:lnTo>
                    <a:lnTo>
                      <a:pt x="223" y="18"/>
                    </a:lnTo>
                    <a:lnTo>
                      <a:pt x="210" y="13"/>
                    </a:lnTo>
                    <a:lnTo>
                      <a:pt x="196" y="8"/>
                    </a:lnTo>
                    <a:lnTo>
                      <a:pt x="181" y="4"/>
                    </a:lnTo>
                    <a:lnTo>
                      <a:pt x="167" y="2"/>
                    </a:lnTo>
                    <a:lnTo>
                      <a:pt x="150" y="0"/>
                    </a:lnTo>
                    <a:lnTo>
                      <a:pt x="150" y="0"/>
                    </a:lnTo>
                    <a:close/>
                    <a:moveTo>
                      <a:pt x="150" y="379"/>
                    </a:moveTo>
                    <a:lnTo>
                      <a:pt x="100" y="354"/>
                    </a:lnTo>
                    <a:lnTo>
                      <a:pt x="203" y="354"/>
                    </a:lnTo>
                    <a:lnTo>
                      <a:pt x="150" y="379"/>
                    </a:lnTo>
                    <a:close/>
                    <a:moveTo>
                      <a:pt x="203" y="303"/>
                    </a:moveTo>
                    <a:lnTo>
                      <a:pt x="203" y="328"/>
                    </a:lnTo>
                    <a:lnTo>
                      <a:pt x="100" y="328"/>
                    </a:lnTo>
                    <a:lnTo>
                      <a:pt x="100" y="303"/>
                    </a:lnTo>
                    <a:lnTo>
                      <a:pt x="100" y="303"/>
                    </a:lnTo>
                    <a:lnTo>
                      <a:pt x="203" y="303"/>
                    </a:lnTo>
                    <a:lnTo>
                      <a:pt x="203" y="303"/>
                    </a:lnTo>
                    <a:close/>
                    <a:moveTo>
                      <a:pt x="232" y="249"/>
                    </a:moveTo>
                    <a:lnTo>
                      <a:pt x="232" y="249"/>
                    </a:lnTo>
                    <a:lnTo>
                      <a:pt x="230" y="249"/>
                    </a:lnTo>
                    <a:lnTo>
                      <a:pt x="223" y="254"/>
                    </a:lnTo>
                    <a:lnTo>
                      <a:pt x="214" y="263"/>
                    </a:lnTo>
                    <a:lnTo>
                      <a:pt x="210" y="270"/>
                    </a:lnTo>
                    <a:lnTo>
                      <a:pt x="207" y="278"/>
                    </a:lnTo>
                    <a:lnTo>
                      <a:pt x="96" y="278"/>
                    </a:lnTo>
                    <a:lnTo>
                      <a:pt x="96" y="278"/>
                    </a:lnTo>
                    <a:lnTo>
                      <a:pt x="94" y="270"/>
                    </a:lnTo>
                    <a:lnTo>
                      <a:pt x="91" y="265"/>
                    </a:lnTo>
                    <a:lnTo>
                      <a:pt x="85" y="260"/>
                    </a:lnTo>
                    <a:lnTo>
                      <a:pt x="78" y="254"/>
                    </a:lnTo>
                    <a:lnTo>
                      <a:pt x="78" y="254"/>
                    </a:lnTo>
                    <a:lnTo>
                      <a:pt x="67" y="245"/>
                    </a:lnTo>
                    <a:lnTo>
                      <a:pt x="56" y="234"/>
                    </a:lnTo>
                    <a:lnTo>
                      <a:pt x="47" y="223"/>
                    </a:lnTo>
                    <a:lnTo>
                      <a:pt x="40" y="211"/>
                    </a:lnTo>
                    <a:lnTo>
                      <a:pt x="34" y="196"/>
                    </a:lnTo>
                    <a:lnTo>
                      <a:pt x="29" y="182"/>
                    </a:lnTo>
                    <a:lnTo>
                      <a:pt x="27" y="167"/>
                    </a:lnTo>
                    <a:lnTo>
                      <a:pt x="25" y="153"/>
                    </a:lnTo>
                    <a:lnTo>
                      <a:pt x="25" y="153"/>
                    </a:lnTo>
                    <a:lnTo>
                      <a:pt x="25" y="140"/>
                    </a:lnTo>
                    <a:lnTo>
                      <a:pt x="27" y="127"/>
                    </a:lnTo>
                    <a:lnTo>
                      <a:pt x="31" y="115"/>
                    </a:lnTo>
                    <a:lnTo>
                      <a:pt x="36" y="104"/>
                    </a:lnTo>
                    <a:lnTo>
                      <a:pt x="40" y="93"/>
                    </a:lnTo>
                    <a:lnTo>
                      <a:pt x="47" y="82"/>
                    </a:lnTo>
                    <a:lnTo>
                      <a:pt x="54" y="71"/>
                    </a:lnTo>
                    <a:lnTo>
                      <a:pt x="62" y="64"/>
                    </a:lnTo>
                    <a:lnTo>
                      <a:pt x="71" y="55"/>
                    </a:lnTo>
                    <a:lnTo>
                      <a:pt x="82" y="47"/>
                    </a:lnTo>
                    <a:lnTo>
                      <a:pt x="91" y="42"/>
                    </a:lnTo>
                    <a:lnTo>
                      <a:pt x="101" y="37"/>
                    </a:lnTo>
                    <a:lnTo>
                      <a:pt x="114" y="31"/>
                    </a:lnTo>
                    <a:lnTo>
                      <a:pt x="125" y="29"/>
                    </a:lnTo>
                    <a:lnTo>
                      <a:pt x="138" y="28"/>
                    </a:lnTo>
                    <a:lnTo>
                      <a:pt x="150" y="26"/>
                    </a:lnTo>
                    <a:lnTo>
                      <a:pt x="150" y="26"/>
                    </a:lnTo>
                    <a:lnTo>
                      <a:pt x="165" y="28"/>
                    </a:lnTo>
                    <a:lnTo>
                      <a:pt x="176" y="29"/>
                    </a:lnTo>
                    <a:lnTo>
                      <a:pt x="188" y="31"/>
                    </a:lnTo>
                    <a:lnTo>
                      <a:pt x="199" y="37"/>
                    </a:lnTo>
                    <a:lnTo>
                      <a:pt x="212" y="42"/>
                    </a:lnTo>
                    <a:lnTo>
                      <a:pt x="221" y="47"/>
                    </a:lnTo>
                    <a:lnTo>
                      <a:pt x="232" y="55"/>
                    </a:lnTo>
                    <a:lnTo>
                      <a:pt x="239" y="64"/>
                    </a:lnTo>
                    <a:lnTo>
                      <a:pt x="248" y="71"/>
                    </a:lnTo>
                    <a:lnTo>
                      <a:pt x="256" y="82"/>
                    </a:lnTo>
                    <a:lnTo>
                      <a:pt x="261" y="93"/>
                    </a:lnTo>
                    <a:lnTo>
                      <a:pt x="266" y="104"/>
                    </a:lnTo>
                    <a:lnTo>
                      <a:pt x="272" y="115"/>
                    </a:lnTo>
                    <a:lnTo>
                      <a:pt x="274" y="127"/>
                    </a:lnTo>
                    <a:lnTo>
                      <a:pt x="275" y="140"/>
                    </a:lnTo>
                    <a:lnTo>
                      <a:pt x="277" y="153"/>
                    </a:lnTo>
                    <a:lnTo>
                      <a:pt x="277" y="153"/>
                    </a:lnTo>
                    <a:lnTo>
                      <a:pt x="275" y="165"/>
                    </a:lnTo>
                    <a:lnTo>
                      <a:pt x="274" y="180"/>
                    </a:lnTo>
                    <a:lnTo>
                      <a:pt x="270" y="192"/>
                    </a:lnTo>
                    <a:lnTo>
                      <a:pt x="265" y="205"/>
                    </a:lnTo>
                    <a:lnTo>
                      <a:pt x="259" y="218"/>
                    </a:lnTo>
                    <a:lnTo>
                      <a:pt x="250" y="229"/>
                    </a:lnTo>
                    <a:lnTo>
                      <a:pt x="243" y="240"/>
                    </a:lnTo>
                    <a:lnTo>
                      <a:pt x="232" y="249"/>
                    </a:lnTo>
                    <a:lnTo>
                      <a:pt x="232" y="249"/>
                    </a:lnTo>
                    <a:close/>
                  </a:path>
                </a:pathLst>
              </a:custGeom>
              <a:grpFill/>
              <a:ln w="9525">
                <a:noFill/>
                <a:round/>
              </a:ln>
            </p:spPr>
            <p:txBody>
              <a:bodyPr vert="horz" wrap="square" lIns="76200" tIns="38100" rIns="76200" bIns="38100" numCol="1" anchor="t" anchorCtr="0" compatLnSpc="1"/>
              <a:lstStyle/>
              <a:p>
                <a:endParaRPr lang="en-US" sz="2665">
                  <a:solidFill>
                    <a:schemeClr val="bg2">
                      <a:lumMod val="25000"/>
                    </a:schemeClr>
                  </a:solidFill>
                  <a:latin typeface="微软雅黑" panose="020B0503020204020204" pitchFamily="34" charset="-122"/>
                  <a:ea typeface="微软雅黑" panose="020B0503020204020204" pitchFamily="34" charset="-122"/>
                </a:endParaRPr>
              </a:p>
            </p:txBody>
          </p:sp>
          <p:sp>
            <p:nvSpPr>
              <p:cNvPr id="48" name="Freeform 109"/>
              <p:cNvSpPr/>
              <p:nvPr/>
            </p:nvSpPr>
            <p:spPr bwMode="auto">
              <a:xfrm>
                <a:off x="8550302" y="3184529"/>
                <a:ext cx="79375" cy="79375"/>
              </a:xfrm>
              <a:custGeom>
                <a:avLst/>
                <a:gdLst/>
                <a:ahLst/>
                <a:cxnLst>
                  <a:cxn ang="0">
                    <a:pos x="13" y="0"/>
                  </a:cxn>
                  <a:cxn ang="0">
                    <a:pos x="13" y="0"/>
                  </a:cxn>
                  <a:cxn ang="0">
                    <a:pos x="9" y="2"/>
                  </a:cxn>
                  <a:cxn ang="0">
                    <a:pos x="4" y="4"/>
                  </a:cxn>
                  <a:cxn ang="0">
                    <a:pos x="2" y="7"/>
                  </a:cxn>
                  <a:cxn ang="0">
                    <a:pos x="0" y="13"/>
                  </a:cxn>
                  <a:cxn ang="0">
                    <a:pos x="0" y="13"/>
                  </a:cxn>
                  <a:cxn ang="0">
                    <a:pos x="2" y="18"/>
                  </a:cxn>
                  <a:cxn ang="0">
                    <a:pos x="4" y="22"/>
                  </a:cxn>
                  <a:cxn ang="0">
                    <a:pos x="9" y="24"/>
                  </a:cxn>
                  <a:cxn ang="0">
                    <a:pos x="13" y="25"/>
                  </a:cxn>
                  <a:cxn ang="0">
                    <a:pos x="13" y="25"/>
                  </a:cxn>
                  <a:cxn ang="0">
                    <a:pos x="24" y="27"/>
                  </a:cxn>
                  <a:cxn ang="0">
                    <a:pos x="35" y="31"/>
                  </a:cxn>
                  <a:cxn ang="0">
                    <a:pos x="46" y="36"/>
                  </a:cxn>
                  <a:cxn ang="0">
                    <a:pos x="57" y="44"/>
                  </a:cxn>
                  <a:cxn ang="0">
                    <a:pos x="64" y="53"/>
                  </a:cxn>
                  <a:cxn ang="0">
                    <a:pos x="71" y="64"/>
                  </a:cxn>
                  <a:cxn ang="0">
                    <a:pos x="75" y="76"/>
                  </a:cxn>
                  <a:cxn ang="0">
                    <a:pos x="77" y="89"/>
                  </a:cxn>
                  <a:cxn ang="0">
                    <a:pos x="77" y="89"/>
                  </a:cxn>
                  <a:cxn ang="0">
                    <a:pos x="78" y="94"/>
                  </a:cxn>
                  <a:cxn ang="0">
                    <a:pos x="80" y="98"/>
                  </a:cxn>
                  <a:cxn ang="0">
                    <a:pos x="84" y="102"/>
                  </a:cxn>
                  <a:cxn ang="0">
                    <a:pos x="89" y="102"/>
                  </a:cxn>
                  <a:cxn ang="0">
                    <a:pos x="89" y="102"/>
                  </a:cxn>
                  <a:cxn ang="0">
                    <a:pos x="95" y="102"/>
                  </a:cxn>
                  <a:cxn ang="0">
                    <a:pos x="98" y="98"/>
                  </a:cxn>
                  <a:cxn ang="0">
                    <a:pos x="100" y="94"/>
                  </a:cxn>
                  <a:cxn ang="0">
                    <a:pos x="102" y="89"/>
                  </a:cxn>
                  <a:cxn ang="0">
                    <a:pos x="102" y="89"/>
                  </a:cxn>
                  <a:cxn ang="0">
                    <a:pos x="100" y="69"/>
                  </a:cxn>
                  <a:cxn ang="0">
                    <a:pos x="95" y="51"/>
                  </a:cxn>
                  <a:cxn ang="0">
                    <a:pos x="86" y="36"/>
                  </a:cxn>
                  <a:cxn ang="0">
                    <a:pos x="75" y="24"/>
                  </a:cxn>
                  <a:cxn ang="0">
                    <a:pos x="60" y="13"/>
                  </a:cxn>
                  <a:cxn ang="0">
                    <a:pos x="46" y="6"/>
                  </a:cxn>
                  <a:cxn ang="0">
                    <a:pos x="29" y="2"/>
                  </a:cxn>
                  <a:cxn ang="0">
                    <a:pos x="13" y="0"/>
                  </a:cxn>
                  <a:cxn ang="0">
                    <a:pos x="13" y="0"/>
                  </a:cxn>
                </a:cxnLst>
                <a:rect l="0" t="0" r="r" b="b"/>
                <a:pathLst>
                  <a:path w="102" h="102">
                    <a:moveTo>
                      <a:pt x="13" y="0"/>
                    </a:moveTo>
                    <a:lnTo>
                      <a:pt x="13" y="0"/>
                    </a:lnTo>
                    <a:lnTo>
                      <a:pt x="9" y="2"/>
                    </a:lnTo>
                    <a:lnTo>
                      <a:pt x="4" y="4"/>
                    </a:lnTo>
                    <a:lnTo>
                      <a:pt x="2" y="7"/>
                    </a:lnTo>
                    <a:lnTo>
                      <a:pt x="0" y="13"/>
                    </a:lnTo>
                    <a:lnTo>
                      <a:pt x="0" y="13"/>
                    </a:lnTo>
                    <a:lnTo>
                      <a:pt x="2" y="18"/>
                    </a:lnTo>
                    <a:lnTo>
                      <a:pt x="4" y="22"/>
                    </a:lnTo>
                    <a:lnTo>
                      <a:pt x="9" y="24"/>
                    </a:lnTo>
                    <a:lnTo>
                      <a:pt x="13" y="25"/>
                    </a:lnTo>
                    <a:lnTo>
                      <a:pt x="13" y="25"/>
                    </a:lnTo>
                    <a:lnTo>
                      <a:pt x="24" y="27"/>
                    </a:lnTo>
                    <a:lnTo>
                      <a:pt x="35" y="31"/>
                    </a:lnTo>
                    <a:lnTo>
                      <a:pt x="46" y="36"/>
                    </a:lnTo>
                    <a:lnTo>
                      <a:pt x="57" y="44"/>
                    </a:lnTo>
                    <a:lnTo>
                      <a:pt x="64" y="53"/>
                    </a:lnTo>
                    <a:lnTo>
                      <a:pt x="71" y="64"/>
                    </a:lnTo>
                    <a:lnTo>
                      <a:pt x="75" y="76"/>
                    </a:lnTo>
                    <a:lnTo>
                      <a:pt x="77" y="89"/>
                    </a:lnTo>
                    <a:lnTo>
                      <a:pt x="77" y="89"/>
                    </a:lnTo>
                    <a:lnTo>
                      <a:pt x="78" y="94"/>
                    </a:lnTo>
                    <a:lnTo>
                      <a:pt x="80" y="98"/>
                    </a:lnTo>
                    <a:lnTo>
                      <a:pt x="84" y="102"/>
                    </a:lnTo>
                    <a:lnTo>
                      <a:pt x="89" y="102"/>
                    </a:lnTo>
                    <a:lnTo>
                      <a:pt x="89" y="102"/>
                    </a:lnTo>
                    <a:lnTo>
                      <a:pt x="95" y="102"/>
                    </a:lnTo>
                    <a:lnTo>
                      <a:pt x="98" y="98"/>
                    </a:lnTo>
                    <a:lnTo>
                      <a:pt x="100" y="94"/>
                    </a:lnTo>
                    <a:lnTo>
                      <a:pt x="102" y="89"/>
                    </a:lnTo>
                    <a:lnTo>
                      <a:pt x="102" y="89"/>
                    </a:lnTo>
                    <a:lnTo>
                      <a:pt x="100" y="69"/>
                    </a:lnTo>
                    <a:lnTo>
                      <a:pt x="95" y="51"/>
                    </a:lnTo>
                    <a:lnTo>
                      <a:pt x="86" y="36"/>
                    </a:lnTo>
                    <a:lnTo>
                      <a:pt x="75" y="24"/>
                    </a:lnTo>
                    <a:lnTo>
                      <a:pt x="60" y="13"/>
                    </a:lnTo>
                    <a:lnTo>
                      <a:pt x="46" y="6"/>
                    </a:lnTo>
                    <a:lnTo>
                      <a:pt x="29" y="2"/>
                    </a:lnTo>
                    <a:lnTo>
                      <a:pt x="13" y="0"/>
                    </a:lnTo>
                    <a:lnTo>
                      <a:pt x="13" y="0"/>
                    </a:lnTo>
                    <a:close/>
                  </a:path>
                </a:pathLst>
              </a:custGeom>
              <a:grpFill/>
              <a:ln w="9525">
                <a:noFill/>
                <a:round/>
              </a:ln>
            </p:spPr>
            <p:txBody>
              <a:bodyPr vert="horz" wrap="square" lIns="76200" tIns="38100" rIns="76200" bIns="38100" numCol="1" anchor="t" anchorCtr="0" compatLnSpc="1"/>
              <a:lstStyle/>
              <a:p>
                <a:endParaRPr lang="en-US" sz="2665">
                  <a:solidFill>
                    <a:schemeClr val="bg2">
                      <a:lumMod val="25000"/>
                    </a:schemeClr>
                  </a:solidFill>
                  <a:latin typeface="微软雅黑" panose="020B0503020204020204" pitchFamily="34" charset="-122"/>
                  <a:ea typeface="微软雅黑" panose="020B0503020204020204" pitchFamily="34" charset="-122"/>
                </a:endParaRPr>
              </a:p>
            </p:txBody>
          </p:sp>
        </p:grpSp>
      </p:grpSp>
      <p:grpSp>
        <p:nvGrpSpPr>
          <p:cNvPr id="7" name="组合 6"/>
          <p:cNvGrpSpPr/>
          <p:nvPr/>
        </p:nvGrpSpPr>
        <p:grpSpPr>
          <a:xfrm>
            <a:off x="1421130" y="2620010"/>
            <a:ext cx="1981200" cy="711835"/>
            <a:chOff x="2408" y="3190"/>
            <a:chExt cx="3120" cy="1121"/>
          </a:xfrm>
        </p:grpSpPr>
        <p:sp>
          <p:nvSpPr>
            <p:cNvPr id="8"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标题文本预设</a:t>
              </a:r>
            </a:p>
          </p:txBody>
        </p:sp>
        <p:sp>
          <p:nvSpPr>
            <p:cNvPr id="12"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chemeClr val="dk1">
                      <a:lumMod val="100000"/>
                    </a:schemeClr>
                  </a:solidFill>
                  <a:latin typeface="微软雅黑" panose="020B0503020204020204" pitchFamily="34" charset="-122"/>
                  <a:ea typeface="微软雅黑" panose="020B0503020204020204" pitchFamily="34" charset="-122"/>
                  <a:cs typeface="+mn-ea"/>
                  <a:sym typeface="+mn-lt"/>
                </a:rPr>
                <a:t>此部分内容作为文字排版占位显示</a:t>
              </a:r>
              <a:br>
                <a:rPr lang="zh-CN" altLang="en-US" sz="1200">
                  <a:solidFill>
                    <a:schemeClr val="dk1">
                      <a:lumMod val="100000"/>
                    </a:schemeClr>
                  </a:solidFill>
                  <a:latin typeface="微软雅黑" panose="020B0503020204020204" pitchFamily="34" charset="-122"/>
                  <a:ea typeface="微软雅黑" panose="020B0503020204020204" pitchFamily="34" charset="-122"/>
                  <a:cs typeface="+mn-ea"/>
                  <a:sym typeface="+mn-lt"/>
                </a:rPr>
              </a:br>
              <a:r>
                <a:rPr lang="zh-CN" altLang="en-US" sz="1200">
                  <a:solidFill>
                    <a:schemeClr val="dk1">
                      <a:lumMod val="100000"/>
                    </a:schemeClr>
                  </a:solidFill>
                  <a:latin typeface="微软雅黑" panose="020B0503020204020204" pitchFamily="34" charset="-122"/>
                  <a:ea typeface="微软雅黑" panose="020B0503020204020204" pitchFamily="34" charset="-122"/>
                  <a:cs typeface="+mn-ea"/>
                  <a:sym typeface="+mn-lt"/>
                </a:rPr>
                <a:t>（建议使用主题字体）</a:t>
              </a:r>
            </a:p>
          </p:txBody>
        </p:sp>
      </p:grpSp>
      <p:grpSp>
        <p:nvGrpSpPr>
          <p:cNvPr id="9" name="组合 8"/>
          <p:cNvGrpSpPr/>
          <p:nvPr/>
        </p:nvGrpSpPr>
        <p:grpSpPr>
          <a:xfrm>
            <a:off x="3900170" y="3874135"/>
            <a:ext cx="1981200" cy="711835"/>
            <a:chOff x="2408" y="3190"/>
            <a:chExt cx="3120" cy="1121"/>
          </a:xfrm>
        </p:grpSpPr>
        <p:sp>
          <p:nvSpPr>
            <p:cNvPr id="10"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标题文本预设</a:t>
              </a:r>
            </a:p>
          </p:txBody>
        </p:sp>
        <p:sp>
          <p:nvSpPr>
            <p:cNvPr id="13"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chemeClr val="dk1">
                      <a:lumMod val="100000"/>
                    </a:schemeClr>
                  </a:solidFill>
                  <a:latin typeface="微软雅黑" panose="020B0503020204020204" pitchFamily="34" charset="-122"/>
                  <a:ea typeface="微软雅黑" panose="020B0503020204020204" pitchFamily="34" charset="-122"/>
                  <a:cs typeface="+mn-ea"/>
                  <a:sym typeface="+mn-lt"/>
                </a:rPr>
                <a:t>此部分内容作为文字排版占位显示</a:t>
              </a:r>
              <a:br>
                <a:rPr lang="zh-CN" altLang="en-US" sz="1200">
                  <a:solidFill>
                    <a:schemeClr val="dk1">
                      <a:lumMod val="100000"/>
                    </a:schemeClr>
                  </a:solidFill>
                  <a:latin typeface="微软雅黑" panose="020B0503020204020204" pitchFamily="34" charset="-122"/>
                  <a:ea typeface="微软雅黑" panose="020B0503020204020204" pitchFamily="34" charset="-122"/>
                  <a:cs typeface="+mn-ea"/>
                  <a:sym typeface="+mn-lt"/>
                </a:rPr>
              </a:br>
              <a:r>
                <a:rPr lang="zh-CN" altLang="en-US" sz="1200">
                  <a:solidFill>
                    <a:schemeClr val="dk1">
                      <a:lumMod val="100000"/>
                    </a:schemeClr>
                  </a:solidFill>
                  <a:latin typeface="微软雅黑" panose="020B0503020204020204" pitchFamily="34" charset="-122"/>
                  <a:ea typeface="微软雅黑" panose="020B0503020204020204" pitchFamily="34" charset="-122"/>
                  <a:cs typeface="+mn-ea"/>
                  <a:sym typeface="+mn-lt"/>
                </a:rPr>
                <a:t>（建议使用主题字体）</a:t>
              </a:r>
            </a:p>
          </p:txBody>
        </p:sp>
      </p:grpSp>
      <p:grpSp>
        <p:nvGrpSpPr>
          <p:cNvPr id="14" name="组合 13"/>
          <p:cNvGrpSpPr/>
          <p:nvPr/>
        </p:nvGrpSpPr>
        <p:grpSpPr>
          <a:xfrm>
            <a:off x="6181725" y="2318385"/>
            <a:ext cx="1981200" cy="711835"/>
            <a:chOff x="2408" y="3190"/>
            <a:chExt cx="3120" cy="1121"/>
          </a:xfrm>
        </p:grpSpPr>
        <p:sp>
          <p:nvSpPr>
            <p:cNvPr id="15"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标题文本预设</a:t>
              </a:r>
            </a:p>
          </p:txBody>
        </p:sp>
        <p:sp>
          <p:nvSpPr>
            <p:cNvPr id="16"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chemeClr val="dk1">
                      <a:lumMod val="100000"/>
                    </a:schemeClr>
                  </a:solidFill>
                  <a:latin typeface="微软雅黑" panose="020B0503020204020204" pitchFamily="34" charset="-122"/>
                  <a:ea typeface="微软雅黑" panose="020B0503020204020204" pitchFamily="34" charset="-122"/>
                  <a:cs typeface="+mn-ea"/>
                  <a:sym typeface="+mn-lt"/>
                </a:rPr>
                <a:t>此部分内容作为文字排版占位显示</a:t>
              </a:r>
              <a:br>
                <a:rPr lang="zh-CN" altLang="en-US" sz="1200">
                  <a:solidFill>
                    <a:schemeClr val="dk1">
                      <a:lumMod val="100000"/>
                    </a:schemeClr>
                  </a:solidFill>
                  <a:latin typeface="微软雅黑" panose="020B0503020204020204" pitchFamily="34" charset="-122"/>
                  <a:ea typeface="微软雅黑" panose="020B0503020204020204" pitchFamily="34" charset="-122"/>
                  <a:cs typeface="+mn-ea"/>
                  <a:sym typeface="+mn-lt"/>
                </a:rPr>
              </a:br>
              <a:r>
                <a:rPr lang="zh-CN" altLang="en-US" sz="1200">
                  <a:solidFill>
                    <a:schemeClr val="dk1">
                      <a:lumMod val="100000"/>
                    </a:schemeClr>
                  </a:solidFill>
                  <a:latin typeface="微软雅黑" panose="020B0503020204020204" pitchFamily="34" charset="-122"/>
                  <a:ea typeface="微软雅黑" panose="020B0503020204020204" pitchFamily="34" charset="-122"/>
                  <a:cs typeface="+mn-ea"/>
                  <a:sym typeface="+mn-lt"/>
                </a:rPr>
                <a:t>（建议使用主题字体）</a:t>
              </a:r>
            </a:p>
          </p:txBody>
        </p:sp>
      </p:grpSp>
      <p:grpSp>
        <p:nvGrpSpPr>
          <p:cNvPr id="17" name="组合 16"/>
          <p:cNvGrpSpPr/>
          <p:nvPr/>
        </p:nvGrpSpPr>
        <p:grpSpPr>
          <a:xfrm>
            <a:off x="8677910" y="3874770"/>
            <a:ext cx="1981200" cy="711835"/>
            <a:chOff x="2408" y="3190"/>
            <a:chExt cx="3120" cy="1121"/>
          </a:xfrm>
        </p:grpSpPr>
        <p:sp>
          <p:nvSpPr>
            <p:cNvPr id="18"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标题文本预设</a:t>
              </a:r>
            </a:p>
          </p:txBody>
        </p:sp>
        <p:sp>
          <p:nvSpPr>
            <p:cNvPr id="19"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chemeClr val="dk1">
                      <a:lumMod val="100000"/>
                    </a:schemeClr>
                  </a:solidFill>
                  <a:latin typeface="微软雅黑" panose="020B0503020204020204" pitchFamily="34" charset="-122"/>
                  <a:ea typeface="微软雅黑" panose="020B0503020204020204" pitchFamily="34" charset="-122"/>
                  <a:cs typeface="+mn-ea"/>
                  <a:sym typeface="+mn-lt"/>
                </a:rPr>
                <a:t>此部分内容作为文字排版占位显示</a:t>
              </a:r>
              <a:br>
                <a:rPr lang="zh-CN" altLang="en-US" sz="1200">
                  <a:solidFill>
                    <a:schemeClr val="dk1">
                      <a:lumMod val="100000"/>
                    </a:schemeClr>
                  </a:solidFill>
                  <a:latin typeface="微软雅黑" panose="020B0503020204020204" pitchFamily="34" charset="-122"/>
                  <a:ea typeface="微软雅黑" panose="020B0503020204020204" pitchFamily="34" charset="-122"/>
                  <a:cs typeface="+mn-ea"/>
                  <a:sym typeface="+mn-lt"/>
                </a:rPr>
              </a:br>
              <a:r>
                <a:rPr lang="zh-CN" altLang="en-US" sz="1200">
                  <a:solidFill>
                    <a:schemeClr val="dk1">
                      <a:lumMod val="100000"/>
                    </a:schemeClr>
                  </a:solidFill>
                  <a:latin typeface="微软雅黑" panose="020B0503020204020204" pitchFamily="34" charset="-122"/>
                  <a:ea typeface="微软雅黑" panose="020B0503020204020204" pitchFamily="34" charset="-122"/>
                  <a:cs typeface="+mn-ea"/>
                  <a:sym typeface="+mn-lt"/>
                </a:rPr>
                <a:t>（建议使用主题字体）</a:t>
              </a:r>
            </a:p>
          </p:txBody>
        </p:sp>
      </p:gr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checkerboard(across)">
                                      <p:cBhvr>
                                        <p:cTn id="11" dur="500"/>
                                        <p:tgtEl>
                                          <p:spTgt spid="7"/>
                                        </p:tgtEl>
                                      </p:cBhvr>
                                    </p:animEffect>
                                  </p:childTnLst>
                                </p:cTn>
                              </p:par>
                            </p:childTnLst>
                          </p:cTn>
                        </p:par>
                        <p:par>
                          <p:cTn id="12" fill="hold">
                            <p:stCondLst>
                              <p:cond delay="1000"/>
                            </p:stCondLst>
                            <p:childTnLst>
                              <p:par>
                                <p:cTn id="13" presetID="5" presetClass="entr" presetSubtype="1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heckerboard(across)">
                                      <p:cBhvr>
                                        <p:cTn id="15" dur="500"/>
                                        <p:tgtEl>
                                          <p:spTgt spid="9"/>
                                        </p:tgtEl>
                                      </p:cBhvr>
                                    </p:animEffect>
                                  </p:childTnLst>
                                </p:cTn>
                              </p:par>
                            </p:childTnLst>
                          </p:cTn>
                        </p:par>
                        <p:par>
                          <p:cTn id="16" fill="hold">
                            <p:stCondLst>
                              <p:cond delay="1500"/>
                            </p:stCondLst>
                            <p:childTnLst>
                              <p:par>
                                <p:cTn id="17" presetID="5" presetClass="entr" presetSubtype="1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checkerboard(across)">
                                      <p:cBhvr>
                                        <p:cTn id="19" dur="500"/>
                                        <p:tgtEl>
                                          <p:spTgt spid="14"/>
                                        </p:tgtEl>
                                      </p:cBhvr>
                                    </p:animEffect>
                                  </p:childTnLst>
                                </p:cTn>
                              </p:par>
                            </p:childTnLst>
                          </p:cTn>
                        </p:par>
                        <p:par>
                          <p:cTn id="20" fill="hold">
                            <p:stCondLst>
                              <p:cond delay="2000"/>
                            </p:stCondLst>
                            <p:childTnLst>
                              <p:par>
                                <p:cTn id="21" presetID="5" presetClass="entr" presetSubtype="10"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checkerboard(across)">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47"/>
          <p:cNvSpPr txBox="1"/>
          <p:nvPr/>
        </p:nvSpPr>
        <p:spPr>
          <a:xfrm>
            <a:off x="3499278" y="453174"/>
            <a:ext cx="4891115" cy="460375"/>
          </a:xfrm>
          <a:prstGeom prst="rect">
            <a:avLst/>
          </a:prstGeom>
          <a:noFill/>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defPPr>
              <a:defRPr lang="zh-CN"/>
            </a:defPPr>
            <a:lvl1pPr>
              <a:defRPr sz="3200" b="1">
                <a:solidFill>
                  <a:schemeClr val="accent1"/>
                </a:solidFill>
                <a:latin typeface="微软雅黑" panose="020B0503020204020204" pitchFamily="34" charset="-122"/>
                <a:ea typeface="微软雅黑" panose="020B0503020204020204" pitchFamily="34" charset="-122"/>
              </a:defRPr>
            </a:lvl1pPr>
          </a:lstStyle>
          <a:p>
            <a:pPr algn="ctr"/>
            <a:r>
              <a:rPr lang="zh-CN" altLang="en-US" sz="2400" dirty="0">
                <a:solidFill>
                  <a:srgbClr val="C55A11"/>
                </a:solidFill>
                <a:sym typeface="+mn-ea"/>
              </a:rPr>
              <a:t>班会主题介绍</a:t>
            </a:r>
            <a:endParaRPr lang="zh-CN" altLang="en-US" sz="2400" dirty="0" smtClean="0">
              <a:solidFill>
                <a:srgbClr val="C55A11"/>
              </a:solidFill>
              <a:cs typeface="+mn-ea"/>
              <a:sym typeface="+mn-ea"/>
            </a:endParaRPr>
          </a:p>
        </p:txBody>
      </p:sp>
      <p:sp>
        <p:nvSpPr>
          <p:cNvPr id="28" name="矩形 27"/>
          <p:cNvSpPr/>
          <p:nvPr/>
        </p:nvSpPr>
        <p:spPr>
          <a:xfrm>
            <a:off x="321310" y="1541780"/>
            <a:ext cx="11526520" cy="3773805"/>
          </a:xfrm>
          <a:prstGeom prst="rect">
            <a:avLst/>
          </a:prstGeom>
          <a:solidFill>
            <a:srgbClr val="C55A11"/>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lang="zh-CN" altLang="en-US" sz="2400"/>
          </a:p>
        </p:txBody>
      </p:sp>
      <p:sp>
        <p:nvSpPr>
          <p:cNvPr id="41" name="文本框 40"/>
          <p:cNvSpPr txBox="1"/>
          <p:nvPr/>
        </p:nvSpPr>
        <p:spPr>
          <a:xfrm>
            <a:off x="6321929" y="2474217"/>
            <a:ext cx="4602609" cy="807720"/>
          </a:xfrm>
          <a:prstGeom prst="rect">
            <a:avLst/>
          </a:prstGeom>
          <a:noFill/>
        </p:spPr>
        <p:txBody>
          <a:bodyPr wrap="square" rtlCol="0">
            <a:spAutoFit/>
          </a:bodyPr>
          <a:lstStyle/>
          <a:p>
            <a:pPr algn="ctr">
              <a:spcBef>
                <a:spcPts val="790"/>
              </a:spcBef>
            </a:pPr>
            <a:r>
              <a:rPr lang="zh-CN" altLang="en-US" sz="2000" dirty="0">
                <a:solidFill>
                  <a:schemeClr val="bg1"/>
                </a:solidFill>
                <a:latin typeface="微软雅黑" panose="020B0503020204020204" pitchFamily="34" charset="-122"/>
                <a:ea typeface="微软雅黑" panose="020B0503020204020204" pitchFamily="34" charset="-122"/>
                <a:cs typeface="Hiragino Sans GB W3" charset="-122"/>
              </a:rPr>
              <a:t>输入替换内容输入替换内容</a:t>
            </a:r>
          </a:p>
          <a:p>
            <a:pPr algn="ctr">
              <a:spcBef>
                <a:spcPts val="790"/>
              </a:spcBef>
            </a:pPr>
            <a:endParaRPr lang="zh-CN" altLang="en-US" sz="2000" dirty="0">
              <a:solidFill>
                <a:schemeClr val="bg1"/>
              </a:solidFill>
              <a:latin typeface="微软雅黑" panose="020B0503020204020204" pitchFamily="34" charset="-122"/>
              <a:ea typeface="微软雅黑" panose="020B0503020204020204" pitchFamily="34" charset="-122"/>
              <a:cs typeface="Hiragino Sans GB W3" charset="-122"/>
            </a:endParaRPr>
          </a:p>
        </p:txBody>
      </p:sp>
      <p:sp>
        <p:nvSpPr>
          <p:cNvPr id="42" name="文本框 41"/>
          <p:cNvSpPr txBox="1"/>
          <p:nvPr/>
        </p:nvSpPr>
        <p:spPr>
          <a:xfrm>
            <a:off x="5542488" y="2872065"/>
            <a:ext cx="6161488" cy="1217295"/>
          </a:xfrm>
          <a:prstGeom prst="rect">
            <a:avLst/>
          </a:prstGeom>
          <a:noFill/>
        </p:spPr>
        <p:txBody>
          <a:bodyPr wrap="square" rtlCol="0">
            <a:spAutoFit/>
          </a:bodyPr>
          <a:lstStyle/>
          <a:p>
            <a:pPr algn="ctr">
              <a:spcBef>
                <a:spcPts val="790"/>
              </a:spcBef>
            </a:pPr>
            <a:r>
              <a:rPr lang="zh-CN" altLang="en-US" sz="2000" dirty="0">
                <a:solidFill>
                  <a:schemeClr val="bg1"/>
                </a:solidFill>
                <a:latin typeface="微软雅黑" panose="020B0503020204020204" pitchFamily="34" charset="-122"/>
                <a:ea typeface="微软雅黑" panose="020B0503020204020204" pitchFamily="34" charset="-122"/>
                <a:cs typeface="Hiragino Sans GB W3" charset="-122"/>
              </a:rPr>
              <a:t>输入替换内容输入替换内容输入替换内容</a:t>
            </a:r>
          </a:p>
          <a:p>
            <a:pPr algn="ctr">
              <a:spcBef>
                <a:spcPts val="790"/>
              </a:spcBef>
            </a:pPr>
            <a:endParaRPr lang="zh-CN" altLang="en-US" sz="2000" dirty="0">
              <a:solidFill>
                <a:schemeClr val="bg1"/>
              </a:solidFill>
              <a:latin typeface="微软雅黑" panose="020B0503020204020204" pitchFamily="34" charset="-122"/>
              <a:ea typeface="微软雅黑" panose="020B0503020204020204" pitchFamily="34" charset="-122"/>
              <a:cs typeface="Hiragino Sans GB W3" charset="-122"/>
            </a:endParaRPr>
          </a:p>
          <a:p>
            <a:pPr algn="ctr">
              <a:spcBef>
                <a:spcPts val="790"/>
              </a:spcBef>
            </a:pPr>
            <a:endParaRPr lang="en-US" altLang="zh-CN" sz="2000" dirty="0">
              <a:solidFill>
                <a:schemeClr val="bg2">
                  <a:lumMod val="50000"/>
                </a:schemeClr>
              </a:solidFill>
              <a:latin typeface="微软雅黑" panose="020B0503020204020204" pitchFamily="34" charset="-122"/>
              <a:ea typeface="微软雅黑" panose="020B0503020204020204" pitchFamily="34" charset="-122"/>
              <a:cs typeface="Hiragino Sans GB W3" charset="-122"/>
            </a:endParaRPr>
          </a:p>
        </p:txBody>
      </p:sp>
      <p:sp>
        <p:nvSpPr>
          <p:cNvPr id="43" name="文本框 42"/>
          <p:cNvSpPr txBox="1"/>
          <p:nvPr/>
        </p:nvSpPr>
        <p:spPr>
          <a:xfrm>
            <a:off x="6126130" y="3281393"/>
            <a:ext cx="4995472" cy="807720"/>
          </a:xfrm>
          <a:prstGeom prst="rect">
            <a:avLst/>
          </a:prstGeom>
          <a:noFill/>
        </p:spPr>
        <p:txBody>
          <a:bodyPr wrap="square" rtlCol="0">
            <a:spAutoFit/>
          </a:bodyPr>
          <a:lstStyle/>
          <a:p>
            <a:pPr algn="ctr">
              <a:spcBef>
                <a:spcPts val="790"/>
              </a:spcBef>
            </a:pPr>
            <a:r>
              <a:rPr lang="zh-CN" altLang="en-US" sz="2000" dirty="0">
                <a:solidFill>
                  <a:schemeClr val="bg1"/>
                </a:solidFill>
                <a:latin typeface="微软雅黑" panose="020B0503020204020204" pitchFamily="34" charset="-122"/>
                <a:ea typeface="微软雅黑" panose="020B0503020204020204" pitchFamily="34" charset="-122"/>
                <a:cs typeface="Hiragino Sans GB W3" charset="-122"/>
              </a:rPr>
              <a:t>输入替换内容输入替换内容输入替换内</a:t>
            </a:r>
          </a:p>
          <a:p>
            <a:pPr algn="ctr">
              <a:spcBef>
                <a:spcPts val="790"/>
              </a:spcBef>
            </a:pPr>
            <a:endParaRPr lang="zh-CN" altLang="en-US" sz="2000" dirty="0">
              <a:solidFill>
                <a:schemeClr val="bg1"/>
              </a:solidFill>
              <a:latin typeface="微软雅黑" panose="020B0503020204020204" pitchFamily="34" charset="-122"/>
              <a:ea typeface="微软雅黑" panose="020B0503020204020204" pitchFamily="34" charset="-122"/>
              <a:cs typeface="Hiragino Sans GB W3" charset="-122"/>
            </a:endParaRPr>
          </a:p>
        </p:txBody>
      </p:sp>
      <p:sp>
        <p:nvSpPr>
          <p:cNvPr id="44" name="文本框 43"/>
          <p:cNvSpPr txBox="1"/>
          <p:nvPr/>
        </p:nvSpPr>
        <p:spPr>
          <a:xfrm>
            <a:off x="6321544" y="3690347"/>
            <a:ext cx="4602609" cy="398780"/>
          </a:xfrm>
          <a:prstGeom prst="rect">
            <a:avLst/>
          </a:prstGeom>
          <a:noFill/>
        </p:spPr>
        <p:txBody>
          <a:bodyPr wrap="square" rtlCol="0">
            <a:spAutoFit/>
          </a:bodyPr>
          <a:lstStyle/>
          <a:p>
            <a:pPr algn="ctr">
              <a:spcBef>
                <a:spcPts val="790"/>
              </a:spcBef>
            </a:pPr>
            <a:r>
              <a:rPr lang="zh-CN" altLang="en-US" sz="2000" dirty="0">
                <a:solidFill>
                  <a:schemeClr val="bg1"/>
                </a:solidFill>
                <a:latin typeface="微软雅黑" panose="020B0503020204020204" pitchFamily="34" charset="-122"/>
                <a:ea typeface="微软雅黑" panose="020B0503020204020204" pitchFamily="34" charset="-122"/>
                <a:cs typeface="Hiragino Sans GB W3" charset="-122"/>
              </a:rPr>
              <a:t>输入替换内容</a:t>
            </a:r>
          </a:p>
        </p:txBody>
      </p:sp>
      <p:sp>
        <p:nvSpPr>
          <p:cNvPr id="45" name="矩形 44"/>
          <p:cNvSpPr/>
          <p:nvPr/>
        </p:nvSpPr>
        <p:spPr>
          <a:xfrm>
            <a:off x="7764321" y="4231028"/>
            <a:ext cx="1719580" cy="398780"/>
          </a:xfrm>
          <a:prstGeom prst="rect">
            <a:avLst/>
          </a:prstGeom>
        </p:spPr>
        <p:txBody>
          <a:bodyPr wrap="none">
            <a:spAutoFit/>
          </a:bodyPr>
          <a:lstStyle/>
          <a:p>
            <a:pPr algn="ctr"/>
            <a:r>
              <a:rPr lang="en-US" altLang="zh-CN" sz="2000" i="1" dirty="0">
                <a:solidFill>
                  <a:schemeClr val="bg1"/>
                </a:solidFill>
                <a:latin typeface="微软雅黑" panose="020B0503020204020204" pitchFamily="34" charset="-122"/>
                <a:ea typeface="微软雅黑" panose="020B0503020204020204" pitchFamily="34" charset="-122"/>
                <a:cs typeface="Roboto Thin" charset="0"/>
              </a:rPr>
              <a:t>- </a:t>
            </a:r>
            <a:r>
              <a:rPr lang="en-US" altLang="zh-CN" sz="2000" b="1" dirty="0">
                <a:solidFill>
                  <a:schemeClr val="bg1"/>
                </a:solidFill>
                <a:latin typeface="微软雅黑" panose="020B0503020204020204" pitchFamily="34" charset="-122"/>
                <a:ea typeface="微软雅黑" panose="020B0503020204020204" pitchFamily="34" charset="-122"/>
                <a:cs typeface="Roboto" charset="0"/>
              </a:rPr>
              <a:t>The Quotes</a:t>
            </a:r>
          </a:p>
        </p:txBody>
      </p:sp>
      <p:sp>
        <p:nvSpPr>
          <p:cNvPr id="46" name="矩形 45"/>
          <p:cNvSpPr/>
          <p:nvPr/>
        </p:nvSpPr>
        <p:spPr>
          <a:xfrm>
            <a:off x="5655310" y="4089400"/>
            <a:ext cx="5934075"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a:t>
            </a:r>
          </a:p>
        </p:txBody>
      </p:sp>
      <p:pic>
        <p:nvPicPr>
          <p:cNvPr id="5" name="图片 4"/>
          <p:cNvPicPr>
            <a:picLocks noChangeAspect="1"/>
          </p:cNvPicPr>
          <p:nvPr/>
        </p:nvPicPr>
        <p:blipFill>
          <a:blip r:embed="rId2"/>
          <a:stretch>
            <a:fillRect/>
          </a:stretch>
        </p:blipFill>
        <p:spPr>
          <a:xfrm>
            <a:off x="321310" y="1805305"/>
            <a:ext cx="5422900" cy="3350260"/>
          </a:xfrm>
          <a:prstGeom prst="rect">
            <a:avLst/>
          </a:prstGeom>
        </p:spPr>
      </p:pic>
    </p:spTree>
  </p:cSld>
  <p:clrMapOvr>
    <a:masterClrMapping/>
  </p:clrMapOvr>
  <p:transition spd="slow">
    <p:random/>
  </p:transition>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down)">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wipe(down)">
                                      <p:cBhvr>
                                        <p:cTn id="11" dur="500"/>
                                        <p:tgtEl>
                                          <p:spTgt spid="42"/>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wipe(down)">
                                      <p:cBhvr>
                                        <p:cTn id="15" dur="500"/>
                                        <p:tgtEl>
                                          <p:spTgt spid="43"/>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wipe(down)">
                                      <p:cBhvr>
                                        <p:cTn id="19" dur="500"/>
                                        <p:tgtEl>
                                          <p:spTgt spid="44"/>
                                        </p:tgtEl>
                                      </p:cBhvr>
                                    </p:animEffect>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500" fill="hold"/>
                                        <p:tgtEl>
                                          <p:spTgt spid="46"/>
                                        </p:tgtEl>
                                        <p:attrNameLst>
                                          <p:attrName>ppt_x</p:attrName>
                                        </p:attrNameLst>
                                      </p:cBhvr>
                                      <p:tavLst>
                                        <p:tav tm="0">
                                          <p:val>
                                            <p:strVal val="#ppt_x"/>
                                          </p:val>
                                        </p:tav>
                                        <p:tav tm="100000">
                                          <p:val>
                                            <p:strVal val="#ppt_x"/>
                                          </p:val>
                                        </p:tav>
                                      </p:tavLst>
                                    </p:anim>
                                    <p:anim calcmode="lin" valueType="num">
                                      <p:cBhvr additive="base">
                                        <p:cTn id="24" dur="500" fill="hold"/>
                                        <p:tgtEl>
                                          <p:spTgt spid="46"/>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2" presetClass="entr" presetSubtype="2" fill="hold" grpId="0" nodeType="after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wipe(right)">
                                      <p:cBhvr>
                                        <p:cTn id="28" dur="2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ldLvl="0" animBg="1"/>
      <p:bldP spid="41" grpId="0"/>
      <p:bldP spid="42" grpId="0"/>
      <p:bldP spid="43" grpId="0"/>
      <p:bldP spid="44" grpId="0"/>
      <p:bldP spid="46"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e7abddab25d46ec9ead6524f2bd0c3e7"/>
          <p:cNvPicPr>
            <a:picLocks noChangeAspect="1"/>
          </p:cNvPicPr>
          <p:nvPr/>
        </p:nvPicPr>
        <p:blipFill>
          <a:blip r:embed="rId2"/>
          <a:stretch>
            <a:fillRect/>
          </a:stretch>
        </p:blipFill>
        <p:spPr>
          <a:xfrm>
            <a:off x="899160" y="1243965"/>
            <a:ext cx="4010660" cy="4832985"/>
          </a:xfrm>
          <a:prstGeom prst="rect">
            <a:avLst/>
          </a:prstGeom>
        </p:spPr>
      </p:pic>
      <p:grpSp>
        <p:nvGrpSpPr>
          <p:cNvPr id="7" name="组合 6"/>
          <p:cNvGrpSpPr/>
          <p:nvPr/>
        </p:nvGrpSpPr>
        <p:grpSpPr>
          <a:xfrm>
            <a:off x="4566921" y="2191420"/>
            <a:ext cx="5828665" cy="1883794"/>
            <a:chOff x="3511589" y="1758376"/>
            <a:chExt cx="5828373" cy="1282462"/>
          </a:xfrm>
        </p:grpSpPr>
        <p:sp>
          <p:nvSpPr>
            <p:cNvPr id="9" name="矩形: 圆角 28"/>
            <p:cNvSpPr/>
            <p:nvPr/>
          </p:nvSpPr>
          <p:spPr bwMode="auto">
            <a:xfrm>
              <a:off x="3511589" y="2488546"/>
              <a:ext cx="5828373" cy="540000"/>
            </a:xfrm>
            <a:prstGeom prst="roundRect">
              <a:avLst>
                <a:gd name="adj" fmla="val 5467"/>
              </a:avLst>
            </a:prstGeom>
            <a:solidFill>
              <a:schemeClr val="accent2">
                <a:lumMod val="75000"/>
              </a:schemeClr>
            </a:solidFill>
            <a:ln w="9525" cap="flat">
              <a:solidFill>
                <a:srgbClr val="FFFFFF"/>
              </a:solid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sz="1800" b="1"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ea"/>
              </a:endParaRPr>
            </a:p>
          </p:txBody>
        </p:sp>
        <p:sp>
          <p:nvSpPr>
            <p:cNvPr id="10" name="矩形: 圆角 29"/>
            <p:cNvSpPr/>
            <p:nvPr/>
          </p:nvSpPr>
          <p:spPr bwMode="auto">
            <a:xfrm>
              <a:off x="5971580" y="1758376"/>
              <a:ext cx="540000" cy="540000"/>
            </a:xfrm>
            <a:prstGeom prst="roundRect">
              <a:avLst>
                <a:gd name="adj" fmla="val 5467"/>
              </a:avLst>
            </a:prstGeom>
            <a:solidFill>
              <a:schemeClr val="accent2">
                <a:lumMod val="75000"/>
              </a:schemeClr>
            </a:solidFill>
            <a:ln w="9525" cap="flat">
              <a:solidFill>
                <a:srgbClr val="FFFFFF"/>
              </a:solid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sz="1800" b="1"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ea"/>
              </a:endParaRPr>
            </a:p>
          </p:txBody>
        </p:sp>
        <p:sp>
          <p:nvSpPr>
            <p:cNvPr id="11" name="TextBox 47"/>
            <p:cNvSpPr txBox="1"/>
            <p:nvPr/>
          </p:nvSpPr>
          <p:spPr>
            <a:xfrm>
              <a:off x="3979988" y="2475822"/>
              <a:ext cx="4890870" cy="565016"/>
            </a:xfrm>
            <a:prstGeom prst="rect">
              <a:avLst/>
            </a:prstGeom>
            <a:noFill/>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defPPr>
                <a:defRPr lang="zh-CN"/>
              </a:defPPr>
              <a:lvl1pPr>
                <a:defRPr sz="3200" b="1">
                  <a:solidFill>
                    <a:schemeClr val="accent1"/>
                  </a:solidFill>
                  <a:latin typeface="微软雅黑" panose="020B0503020204020204" pitchFamily="34" charset="-122"/>
                  <a:ea typeface="微软雅黑" panose="020B0503020204020204" pitchFamily="34" charset="-122"/>
                </a:defRPr>
              </a:lvl1pPr>
            </a:lstStyle>
            <a:p>
              <a:pPr algn="ctr"/>
              <a:r>
                <a:rPr lang="zh-CN" altLang="en-US" sz="4800">
                  <a:solidFill>
                    <a:schemeClr val="bg1"/>
                  </a:solidFill>
                  <a:sym typeface="+mn-ea"/>
                </a:rPr>
                <a:t>五一劳动节简介</a:t>
              </a:r>
              <a:endParaRPr lang="zh-CN" altLang="en-US" sz="4800" dirty="0" smtClean="0">
                <a:solidFill>
                  <a:schemeClr val="bg1"/>
                </a:solidFill>
                <a:cs typeface="+mn-ea"/>
                <a:sym typeface="+mn-ea"/>
              </a:endParaRPr>
            </a:p>
          </p:txBody>
        </p:sp>
        <p:sp>
          <p:nvSpPr>
            <p:cNvPr id="12" name="TextBox 58"/>
            <p:cNvSpPr txBox="1"/>
            <p:nvPr/>
          </p:nvSpPr>
          <p:spPr>
            <a:xfrm>
              <a:off x="6077190" y="1829681"/>
              <a:ext cx="433705" cy="397283"/>
            </a:xfrm>
            <a:prstGeom prst="rect">
              <a:avLst/>
            </a:prstGeom>
            <a:noFill/>
          </p:spPr>
          <p:txBody>
            <a:bodyPr wrap="square" rtlCol="0">
              <a:spAutoFit/>
            </a:bodyPr>
            <a:lstStyle/>
            <a:p>
              <a:pPr algn="ctr" eaLnBrk="0" fontAlgn="base" hangingPunct="0">
                <a:spcBef>
                  <a:spcPct val="0"/>
                </a:spcBef>
                <a:spcAft>
                  <a:spcPct val="0"/>
                </a:spcAft>
              </a:pPr>
              <a:r>
                <a:rPr lang="en-US" altLang="zh-CN" sz="3200" b="1" dirty="0">
                  <a:solidFill>
                    <a:schemeClr val="bg1"/>
                  </a:solidFill>
                  <a:latin typeface="微软雅黑" panose="020B0503020204020204" pitchFamily="34" charset="-122"/>
                  <a:ea typeface="微软雅黑" panose="020B0503020204020204" pitchFamily="34" charset="-122"/>
                  <a:cs typeface="+mn-ea"/>
                  <a:sym typeface="+mn-lt"/>
                </a:rPr>
                <a:t>2</a:t>
              </a:r>
            </a:p>
          </p:txBody>
        </p:sp>
      </p:grpSp>
    </p:spTree>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47"/>
          <p:cNvSpPr txBox="1"/>
          <p:nvPr/>
        </p:nvSpPr>
        <p:spPr>
          <a:xfrm>
            <a:off x="3499278" y="453174"/>
            <a:ext cx="4891115" cy="460375"/>
          </a:xfrm>
          <a:prstGeom prst="rect">
            <a:avLst/>
          </a:prstGeom>
          <a:noFill/>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defPPr>
              <a:defRPr lang="zh-CN"/>
            </a:defPPr>
            <a:lvl1pPr>
              <a:defRPr sz="3200" b="1">
                <a:solidFill>
                  <a:schemeClr val="accent1"/>
                </a:solidFill>
                <a:latin typeface="微软雅黑" panose="020B0503020204020204" pitchFamily="34" charset="-122"/>
                <a:ea typeface="微软雅黑" panose="020B0503020204020204" pitchFamily="34" charset="-122"/>
              </a:defRPr>
            </a:lvl1pPr>
          </a:lstStyle>
          <a:p>
            <a:pPr algn="ctr"/>
            <a:r>
              <a:rPr lang="zh-CN" altLang="en-US" sz="2400">
                <a:solidFill>
                  <a:srgbClr val="C55A11"/>
                </a:solidFill>
                <a:sym typeface="+mn-ea"/>
              </a:rPr>
              <a:t>五一劳动节简介</a:t>
            </a:r>
            <a:endParaRPr lang="zh-CN" altLang="en-US" sz="2400" dirty="0" smtClean="0">
              <a:solidFill>
                <a:srgbClr val="C55A11"/>
              </a:solidFill>
              <a:cs typeface="+mn-ea"/>
              <a:sym typeface="+mn-ea"/>
            </a:endParaRPr>
          </a:p>
        </p:txBody>
      </p:sp>
      <p:sp>
        <p:nvSpPr>
          <p:cNvPr id="12" name="Freeform 654"/>
          <p:cNvSpPr>
            <a:spLocks noEditPoints="1"/>
          </p:cNvSpPr>
          <p:nvPr/>
        </p:nvSpPr>
        <p:spPr bwMode="auto">
          <a:xfrm>
            <a:off x="1833245" y="1811655"/>
            <a:ext cx="514350" cy="444500"/>
          </a:xfrm>
          <a:custGeom>
            <a:avLst/>
            <a:gdLst>
              <a:gd name="T0" fmla="*/ 0 w 42"/>
              <a:gd name="T1" fmla="*/ 2 h 42"/>
              <a:gd name="T2" fmla="*/ 5 w 42"/>
              <a:gd name="T3" fmla="*/ 38 h 42"/>
              <a:gd name="T4" fmla="*/ 8 w 42"/>
              <a:gd name="T5" fmla="*/ 40 h 42"/>
              <a:gd name="T6" fmla="*/ 34 w 42"/>
              <a:gd name="T7" fmla="*/ 40 h 42"/>
              <a:gd name="T8" fmla="*/ 37 w 42"/>
              <a:gd name="T9" fmla="*/ 38 h 42"/>
              <a:gd name="T10" fmla="*/ 42 w 42"/>
              <a:gd name="T11" fmla="*/ 2 h 42"/>
              <a:gd name="T12" fmla="*/ 39 w 42"/>
              <a:gd name="T13" fmla="*/ 35 h 42"/>
              <a:gd name="T14" fmla="*/ 39 w 42"/>
              <a:gd name="T15" fmla="*/ 3 h 42"/>
              <a:gd name="T16" fmla="*/ 27 w 42"/>
              <a:gd name="T17" fmla="*/ 24 h 42"/>
              <a:gd name="T18" fmla="*/ 32 w 42"/>
              <a:gd name="T19" fmla="*/ 19 h 42"/>
              <a:gd name="T20" fmla="*/ 30 w 42"/>
              <a:gd name="T21" fmla="*/ 16 h 42"/>
              <a:gd name="T22" fmla="*/ 22 w 42"/>
              <a:gd name="T23" fmla="*/ 19 h 42"/>
              <a:gd name="T24" fmla="*/ 25 w 42"/>
              <a:gd name="T25" fmla="*/ 17 h 42"/>
              <a:gd name="T26" fmla="*/ 29 w 42"/>
              <a:gd name="T27" fmla="*/ 17 h 42"/>
              <a:gd name="T28" fmla="*/ 29 w 42"/>
              <a:gd name="T29" fmla="*/ 21 h 42"/>
              <a:gd name="T30" fmla="*/ 25 w 42"/>
              <a:gd name="T31" fmla="*/ 21 h 42"/>
              <a:gd name="T32" fmla="*/ 21 w 42"/>
              <a:gd name="T33" fmla="*/ 25 h 42"/>
              <a:gd name="T34" fmla="*/ 27 w 42"/>
              <a:gd name="T35" fmla="*/ 27 h 42"/>
              <a:gd name="T36" fmla="*/ 33 w 42"/>
              <a:gd name="T37" fmla="*/ 13 h 42"/>
              <a:gd name="T38" fmla="*/ 21 w 42"/>
              <a:gd name="T39" fmla="*/ 13 h 42"/>
              <a:gd name="T40" fmla="*/ 21 w 42"/>
              <a:gd name="T41" fmla="*/ 25 h 42"/>
              <a:gd name="T42" fmla="*/ 23 w 42"/>
              <a:gd name="T43" fmla="*/ 15 h 42"/>
              <a:gd name="T44" fmla="*/ 33 w 42"/>
              <a:gd name="T45" fmla="*/ 19 h 42"/>
              <a:gd name="T46" fmla="*/ 23 w 42"/>
              <a:gd name="T47" fmla="*/ 24 h 42"/>
              <a:gd name="T48" fmla="*/ 23 w 42"/>
              <a:gd name="T49" fmla="*/ 15 h 42"/>
              <a:gd name="T50" fmla="*/ 8 w 42"/>
              <a:gd name="T51" fmla="*/ 27 h 42"/>
              <a:gd name="T52" fmla="*/ 8 w 42"/>
              <a:gd name="T53" fmla="*/ 32 h 42"/>
              <a:gd name="T54" fmla="*/ 12 w 42"/>
              <a:gd name="T55" fmla="*/ 32 h 42"/>
              <a:gd name="T56" fmla="*/ 12 w 42"/>
              <a:gd name="T57" fmla="*/ 27 h 42"/>
              <a:gd name="T58" fmla="*/ 11 w 42"/>
              <a:gd name="T59" fmla="*/ 11 h 42"/>
              <a:gd name="T60" fmla="*/ 13 w 42"/>
              <a:gd name="T61" fmla="*/ 8 h 42"/>
              <a:gd name="T62" fmla="*/ 10 w 42"/>
              <a:gd name="T63" fmla="*/ 5 h 42"/>
              <a:gd name="T64" fmla="*/ 7 w 42"/>
              <a:gd name="T65" fmla="*/ 8 h 42"/>
              <a:gd name="T66" fmla="*/ 9 w 42"/>
              <a:gd name="T67" fmla="*/ 11 h 42"/>
              <a:gd name="T68" fmla="*/ 9 w 42"/>
              <a:gd name="T69" fmla="*/ 8 h 42"/>
              <a:gd name="T70" fmla="*/ 9 w 42"/>
              <a:gd name="T71" fmla="*/ 7 h 42"/>
              <a:gd name="T72" fmla="*/ 11 w 42"/>
              <a:gd name="T73" fmla="*/ 7 h 42"/>
              <a:gd name="T74" fmla="*/ 11 w 42"/>
              <a:gd name="T75" fmla="*/ 9 h 42"/>
              <a:gd name="T76" fmla="*/ 9 w 42"/>
              <a:gd name="T77" fmla="*/ 9 h 42"/>
              <a:gd name="T78" fmla="*/ 9 w 42"/>
              <a:gd name="T79" fmla="*/ 29 h 42"/>
              <a:gd name="T80" fmla="*/ 10 w 42"/>
              <a:gd name="T81" fmla="*/ 29 h 42"/>
              <a:gd name="T82" fmla="*/ 11 w 42"/>
              <a:gd name="T83" fmla="*/ 30 h 42"/>
              <a:gd name="T84" fmla="*/ 11 w 42"/>
              <a:gd name="T85" fmla="*/ 30 h 42"/>
              <a:gd name="T86" fmla="*/ 9 w 42"/>
              <a:gd name="T87" fmla="*/ 3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 h="42">
                <a:moveTo>
                  <a:pt x="40" y="0"/>
                </a:moveTo>
                <a:cubicBezTo>
                  <a:pt x="2" y="0"/>
                  <a:pt x="2" y="0"/>
                  <a:pt x="2" y="0"/>
                </a:cubicBezTo>
                <a:cubicBezTo>
                  <a:pt x="1" y="0"/>
                  <a:pt x="0" y="1"/>
                  <a:pt x="0" y="2"/>
                </a:cubicBezTo>
                <a:cubicBezTo>
                  <a:pt x="0" y="37"/>
                  <a:pt x="0" y="37"/>
                  <a:pt x="0" y="37"/>
                </a:cubicBezTo>
                <a:cubicBezTo>
                  <a:pt x="0" y="38"/>
                  <a:pt x="1" y="38"/>
                  <a:pt x="2" y="38"/>
                </a:cubicBezTo>
                <a:cubicBezTo>
                  <a:pt x="5" y="38"/>
                  <a:pt x="5" y="38"/>
                  <a:pt x="5" y="38"/>
                </a:cubicBezTo>
                <a:cubicBezTo>
                  <a:pt x="5" y="40"/>
                  <a:pt x="5" y="40"/>
                  <a:pt x="5" y="40"/>
                </a:cubicBezTo>
                <a:cubicBezTo>
                  <a:pt x="5" y="41"/>
                  <a:pt x="6" y="42"/>
                  <a:pt x="7" y="42"/>
                </a:cubicBezTo>
                <a:cubicBezTo>
                  <a:pt x="8" y="42"/>
                  <a:pt x="8" y="41"/>
                  <a:pt x="8" y="40"/>
                </a:cubicBezTo>
                <a:cubicBezTo>
                  <a:pt x="8" y="38"/>
                  <a:pt x="8" y="38"/>
                  <a:pt x="8" y="38"/>
                </a:cubicBezTo>
                <a:cubicBezTo>
                  <a:pt x="34" y="38"/>
                  <a:pt x="34" y="38"/>
                  <a:pt x="34" y="38"/>
                </a:cubicBezTo>
                <a:cubicBezTo>
                  <a:pt x="34" y="40"/>
                  <a:pt x="34" y="40"/>
                  <a:pt x="34" y="40"/>
                </a:cubicBezTo>
                <a:cubicBezTo>
                  <a:pt x="34" y="41"/>
                  <a:pt x="35" y="42"/>
                  <a:pt x="36" y="42"/>
                </a:cubicBezTo>
                <a:cubicBezTo>
                  <a:pt x="37" y="42"/>
                  <a:pt x="37" y="41"/>
                  <a:pt x="37" y="40"/>
                </a:cubicBezTo>
                <a:cubicBezTo>
                  <a:pt x="37" y="38"/>
                  <a:pt x="37" y="38"/>
                  <a:pt x="37" y="38"/>
                </a:cubicBezTo>
                <a:cubicBezTo>
                  <a:pt x="40" y="38"/>
                  <a:pt x="40" y="38"/>
                  <a:pt x="40" y="38"/>
                </a:cubicBezTo>
                <a:cubicBezTo>
                  <a:pt x="41" y="38"/>
                  <a:pt x="42" y="38"/>
                  <a:pt x="42" y="37"/>
                </a:cubicBezTo>
                <a:cubicBezTo>
                  <a:pt x="42" y="2"/>
                  <a:pt x="42" y="2"/>
                  <a:pt x="42" y="2"/>
                </a:cubicBezTo>
                <a:cubicBezTo>
                  <a:pt x="42" y="1"/>
                  <a:pt x="41" y="0"/>
                  <a:pt x="40" y="0"/>
                </a:cubicBezTo>
                <a:close/>
                <a:moveTo>
                  <a:pt x="39" y="35"/>
                </a:moveTo>
                <a:cubicBezTo>
                  <a:pt x="39" y="35"/>
                  <a:pt x="39" y="35"/>
                  <a:pt x="39" y="35"/>
                </a:cubicBezTo>
                <a:cubicBezTo>
                  <a:pt x="3" y="35"/>
                  <a:pt x="3" y="35"/>
                  <a:pt x="3" y="35"/>
                </a:cubicBezTo>
                <a:cubicBezTo>
                  <a:pt x="3" y="3"/>
                  <a:pt x="3" y="3"/>
                  <a:pt x="3" y="3"/>
                </a:cubicBezTo>
                <a:cubicBezTo>
                  <a:pt x="39" y="3"/>
                  <a:pt x="39" y="3"/>
                  <a:pt x="39" y="3"/>
                </a:cubicBezTo>
                <a:cubicBezTo>
                  <a:pt x="39" y="35"/>
                  <a:pt x="39" y="35"/>
                  <a:pt x="39" y="35"/>
                </a:cubicBezTo>
                <a:close/>
                <a:moveTo>
                  <a:pt x="27" y="24"/>
                </a:moveTo>
                <a:cubicBezTo>
                  <a:pt x="27" y="24"/>
                  <a:pt x="27" y="24"/>
                  <a:pt x="27" y="24"/>
                </a:cubicBezTo>
                <a:cubicBezTo>
                  <a:pt x="28" y="24"/>
                  <a:pt x="29" y="23"/>
                  <a:pt x="30" y="23"/>
                </a:cubicBezTo>
                <a:cubicBezTo>
                  <a:pt x="30" y="23"/>
                  <a:pt x="30" y="23"/>
                  <a:pt x="30" y="23"/>
                </a:cubicBezTo>
                <a:cubicBezTo>
                  <a:pt x="31" y="22"/>
                  <a:pt x="32" y="21"/>
                  <a:pt x="32" y="19"/>
                </a:cubicBezTo>
                <a:cubicBezTo>
                  <a:pt x="32" y="18"/>
                  <a:pt x="31" y="17"/>
                  <a:pt x="30" y="16"/>
                </a:cubicBezTo>
                <a:cubicBezTo>
                  <a:pt x="30" y="16"/>
                  <a:pt x="30" y="16"/>
                  <a:pt x="30" y="16"/>
                </a:cubicBezTo>
                <a:cubicBezTo>
                  <a:pt x="30" y="16"/>
                  <a:pt x="30" y="16"/>
                  <a:pt x="30" y="16"/>
                </a:cubicBezTo>
                <a:cubicBezTo>
                  <a:pt x="29" y="15"/>
                  <a:pt x="28" y="14"/>
                  <a:pt x="27" y="14"/>
                </a:cubicBezTo>
                <a:cubicBezTo>
                  <a:pt x="26" y="14"/>
                  <a:pt x="24" y="15"/>
                  <a:pt x="24" y="16"/>
                </a:cubicBezTo>
                <a:cubicBezTo>
                  <a:pt x="23" y="17"/>
                  <a:pt x="22" y="18"/>
                  <a:pt x="22" y="19"/>
                </a:cubicBezTo>
                <a:cubicBezTo>
                  <a:pt x="22" y="21"/>
                  <a:pt x="23" y="22"/>
                  <a:pt x="24" y="23"/>
                </a:cubicBezTo>
                <a:cubicBezTo>
                  <a:pt x="24" y="23"/>
                  <a:pt x="26" y="24"/>
                  <a:pt x="27" y="24"/>
                </a:cubicBezTo>
                <a:close/>
                <a:moveTo>
                  <a:pt x="25" y="17"/>
                </a:moveTo>
                <a:cubicBezTo>
                  <a:pt x="25" y="17"/>
                  <a:pt x="25" y="17"/>
                  <a:pt x="25" y="17"/>
                </a:cubicBezTo>
                <a:cubicBezTo>
                  <a:pt x="25" y="17"/>
                  <a:pt x="26" y="16"/>
                  <a:pt x="27" y="16"/>
                </a:cubicBezTo>
                <a:cubicBezTo>
                  <a:pt x="28" y="16"/>
                  <a:pt x="28" y="17"/>
                  <a:pt x="29" y="17"/>
                </a:cubicBezTo>
                <a:cubicBezTo>
                  <a:pt x="29" y="17"/>
                  <a:pt x="29" y="17"/>
                  <a:pt x="29" y="17"/>
                </a:cubicBezTo>
                <a:cubicBezTo>
                  <a:pt x="29" y="18"/>
                  <a:pt x="30" y="18"/>
                  <a:pt x="30" y="19"/>
                </a:cubicBezTo>
                <a:cubicBezTo>
                  <a:pt x="30" y="20"/>
                  <a:pt x="29" y="21"/>
                  <a:pt x="29" y="21"/>
                </a:cubicBezTo>
                <a:cubicBezTo>
                  <a:pt x="29" y="21"/>
                  <a:pt x="29" y="21"/>
                  <a:pt x="29" y="21"/>
                </a:cubicBezTo>
                <a:cubicBezTo>
                  <a:pt x="28" y="22"/>
                  <a:pt x="28" y="22"/>
                  <a:pt x="27" y="22"/>
                </a:cubicBezTo>
                <a:cubicBezTo>
                  <a:pt x="26" y="22"/>
                  <a:pt x="25" y="22"/>
                  <a:pt x="25" y="21"/>
                </a:cubicBezTo>
                <a:cubicBezTo>
                  <a:pt x="24" y="21"/>
                  <a:pt x="24" y="20"/>
                  <a:pt x="24" y="19"/>
                </a:cubicBezTo>
                <a:cubicBezTo>
                  <a:pt x="24" y="18"/>
                  <a:pt x="24" y="18"/>
                  <a:pt x="25" y="17"/>
                </a:cubicBezTo>
                <a:close/>
                <a:moveTo>
                  <a:pt x="21" y="25"/>
                </a:moveTo>
                <a:cubicBezTo>
                  <a:pt x="21" y="25"/>
                  <a:pt x="21" y="25"/>
                  <a:pt x="21" y="25"/>
                </a:cubicBezTo>
                <a:cubicBezTo>
                  <a:pt x="21" y="25"/>
                  <a:pt x="21" y="25"/>
                  <a:pt x="21" y="25"/>
                </a:cubicBezTo>
                <a:cubicBezTo>
                  <a:pt x="23" y="26"/>
                  <a:pt x="25" y="27"/>
                  <a:pt x="27" y="27"/>
                </a:cubicBezTo>
                <a:cubicBezTo>
                  <a:pt x="29" y="27"/>
                  <a:pt x="31" y="26"/>
                  <a:pt x="33" y="25"/>
                </a:cubicBezTo>
                <a:cubicBezTo>
                  <a:pt x="34" y="23"/>
                  <a:pt x="35" y="21"/>
                  <a:pt x="35" y="19"/>
                </a:cubicBezTo>
                <a:cubicBezTo>
                  <a:pt x="35" y="17"/>
                  <a:pt x="34" y="15"/>
                  <a:pt x="33" y="13"/>
                </a:cubicBezTo>
                <a:cubicBezTo>
                  <a:pt x="31" y="12"/>
                  <a:pt x="29" y="11"/>
                  <a:pt x="27" y="11"/>
                </a:cubicBezTo>
                <a:cubicBezTo>
                  <a:pt x="25" y="11"/>
                  <a:pt x="23" y="12"/>
                  <a:pt x="21" y="13"/>
                </a:cubicBezTo>
                <a:cubicBezTo>
                  <a:pt x="21" y="13"/>
                  <a:pt x="21" y="13"/>
                  <a:pt x="21" y="13"/>
                </a:cubicBezTo>
                <a:cubicBezTo>
                  <a:pt x="20" y="15"/>
                  <a:pt x="19" y="17"/>
                  <a:pt x="19" y="19"/>
                </a:cubicBezTo>
                <a:cubicBezTo>
                  <a:pt x="19" y="21"/>
                  <a:pt x="20" y="23"/>
                  <a:pt x="21" y="25"/>
                </a:cubicBezTo>
                <a:cubicBezTo>
                  <a:pt x="21" y="25"/>
                  <a:pt x="21" y="25"/>
                  <a:pt x="21" y="25"/>
                </a:cubicBezTo>
                <a:close/>
                <a:moveTo>
                  <a:pt x="23" y="15"/>
                </a:moveTo>
                <a:cubicBezTo>
                  <a:pt x="23" y="15"/>
                  <a:pt x="23" y="15"/>
                  <a:pt x="23" y="15"/>
                </a:cubicBezTo>
                <a:cubicBezTo>
                  <a:pt x="23" y="15"/>
                  <a:pt x="23" y="15"/>
                  <a:pt x="23" y="15"/>
                </a:cubicBezTo>
                <a:cubicBezTo>
                  <a:pt x="24" y="14"/>
                  <a:pt x="25" y="13"/>
                  <a:pt x="27" y="13"/>
                </a:cubicBezTo>
                <a:cubicBezTo>
                  <a:pt x="29" y="13"/>
                  <a:pt x="30" y="14"/>
                  <a:pt x="31" y="15"/>
                </a:cubicBezTo>
                <a:cubicBezTo>
                  <a:pt x="32" y="16"/>
                  <a:pt x="33" y="18"/>
                  <a:pt x="33" y="19"/>
                </a:cubicBezTo>
                <a:cubicBezTo>
                  <a:pt x="33" y="21"/>
                  <a:pt x="32" y="22"/>
                  <a:pt x="31" y="24"/>
                </a:cubicBezTo>
                <a:cubicBezTo>
                  <a:pt x="30" y="25"/>
                  <a:pt x="29" y="25"/>
                  <a:pt x="27" y="25"/>
                </a:cubicBezTo>
                <a:cubicBezTo>
                  <a:pt x="25" y="25"/>
                  <a:pt x="24" y="25"/>
                  <a:pt x="23" y="24"/>
                </a:cubicBezTo>
                <a:cubicBezTo>
                  <a:pt x="23" y="24"/>
                  <a:pt x="23" y="24"/>
                  <a:pt x="23" y="24"/>
                </a:cubicBezTo>
                <a:cubicBezTo>
                  <a:pt x="21" y="22"/>
                  <a:pt x="21" y="21"/>
                  <a:pt x="21" y="19"/>
                </a:cubicBezTo>
                <a:cubicBezTo>
                  <a:pt x="21" y="18"/>
                  <a:pt x="21" y="16"/>
                  <a:pt x="23" y="15"/>
                </a:cubicBezTo>
                <a:close/>
                <a:moveTo>
                  <a:pt x="8" y="27"/>
                </a:moveTo>
                <a:cubicBezTo>
                  <a:pt x="8" y="27"/>
                  <a:pt x="8" y="27"/>
                  <a:pt x="8" y="27"/>
                </a:cubicBezTo>
                <a:cubicBezTo>
                  <a:pt x="8" y="27"/>
                  <a:pt x="8" y="27"/>
                  <a:pt x="8" y="27"/>
                </a:cubicBezTo>
                <a:cubicBezTo>
                  <a:pt x="7" y="28"/>
                  <a:pt x="7" y="29"/>
                  <a:pt x="7" y="30"/>
                </a:cubicBezTo>
                <a:cubicBezTo>
                  <a:pt x="7" y="31"/>
                  <a:pt x="7" y="31"/>
                  <a:pt x="8" y="32"/>
                </a:cubicBezTo>
                <a:cubicBezTo>
                  <a:pt x="8" y="32"/>
                  <a:pt x="8" y="32"/>
                  <a:pt x="8" y="32"/>
                </a:cubicBezTo>
                <a:cubicBezTo>
                  <a:pt x="8" y="32"/>
                  <a:pt x="8" y="32"/>
                  <a:pt x="8" y="32"/>
                </a:cubicBezTo>
                <a:cubicBezTo>
                  <a:pt x="8" y="32"/>
                  <a:pt x="9" y="33"/>
                  <a:pt x="10" y="33"/>
                </a:cubicBezTo>
                <a:cubicBezTo>
                  <a:pt x="11" y="33"/>
                  <a:pt x="11" y="32"/>
                  <a:pt x="12" y="32"/>
                </a:cubicBezTo>
                <a:cubicBezTo>
                  <a:pt x="12" y="32"/>
                  <a:pt x="12" y="32"/>
                  <a:pt x="12" y="32"/>
                </a:cubicBezTo>
                <a:cubicBezTo>
                  <a:pt x="13" y="31"/>
                  <a:pt x="13" y="31"/>
                  <a:pt x="13" y="30"/>
                </a:cubicBezTo>
                <a:cubicBezTo>
                  <a:pt x="13" y="29"/>
                  <a:pt x="13" y="28"/>
                  <a:pt x="12" y="27"/>
                </a:cubicBezTo>
                <a:cubicBezTo>
                  <a:pt x="12" y="27"/>
                  <a:pt x="12" y="27"/>
                  <a:pt x="12" y="27"/>
                </a:cubicBezTo>
                <a:cubicBezTo>
                  <a:pt x="12" y="27"/>
                  <a:pt x="11" y="27"/>
                  <a:pt x="11" y="27"/>
                </a:cubicBezTo>
                <a:cubicBezTo>
                  <a:pt x="11" y="11"/>
                  <a:pt x="11" y="11"/>
                  <a:pt x="11" y="11"/>
                </a:cubicBezTo>
                <a:cubicBezTo>
                  <a:pt x="11" y="11"/>
                  <a:pt x="12" y="11"/>
                  <a:pt x="12" y="10"/>
                </a:cubicBezTo>
                <a:cubicBezTo>
                  <a:pt x="12" y="10"/>
                  <a:pt x="12" y="10"/>
                  <a:pt x="12" y="10"/>
                </a:cubicBezTo>
                <a:cubicBezTo>
                  <a:pt x="13" y="10"/>
                  <a:pt x="13" y="9"/>
                  <a:pt x="13" y="8"/>
                </a:cubicBezTo>
                <a:cubicBezTo>
                  <a:pt x="13" y="7"/>
                  <a:pt x="13" y="6"/>
                  <a:pt x="12" y="6"/>
                </a:cubicBezTo>
                <a:cubicBezTo>
                  <a:pt x="12" y="6"/>
                  <a:pt x="12" y="6"/>
                  <a:pt x="12" y="6"/>
                </a:cubicBezTo>
                <a:cubicBezTo>
                  <a:pt x="11" y="5"/>
                  <a:pt x="11" y="5"/>
                  <a:pt x="10" y="5"/>
                </a:cubicBezTo>
                <a:cubicBezTo>
                  <a:pt x="9" y="5"/>
                  <a:pt x="8" y="5"/>
                  <a:pt x="8" y="6"/>
                </a:cubicBezTo>
                <a:cubicBezTo>
                  <a:pt x="8" y="6"/>
                  <a:pt x="8" y="6"/>
                  <a:pt x="8" y="6"/>
                </a:cubicBezTo>
                <a:cubicBezTo>
                  <a:pt x="7" y="6"/>
                  <a:pt x="7" y="7"/>
                  <a:pt x="7" y="8"/>
                </a:cubicBezTo>
                <a:cubicBezTo>
                  <a:pt x="7" y="9"/>
                  <a:pt x="7" y="10"/>
                  <a:pt x="8" y="10"/>
                </a:cubicBezTo>
                <a:cubicBezTo>
                  <a:pt x="8" y="10"/>
                  <a:pt x="8" y="10"/>
                  <a:pt x="8" y="10"/>
                </a:cubicBezTo>
                <a:cubicBezTo>
                  <a:pt x="8" y="11"/>
                  <a:pt x="8" y="11"/>
                  <a:pt x="9" y="11"/>
                </a:cubicBezTo>
                <a:cubicBezTo>
                  <a:pt x="9" y="27"/>
                  <a:pt x="9" y="27"/>
                  <a:pt x="9" y="27"/>
                </a:cubicBezTo>
                <a:cubicBezTo>
                  <a:pt x="8" y="27"/>
                  <a:pt x="8" y="27"/>
                  <a:pt x="8" y="27"/>
                </a:cubicBezTo>
                <a:close/>
                <a:moveTo>
                  <a:pt x="9" y="8"/>
                </a:moveTo>
                <a:cubicBezTo>
                  <a:pt x="9" y="8"/>
                  <a:pt x="9" y="8"/>
                  <a:pt x="9" y="8"/>
                </a:cubicBezTo>
                <a:cubicBezTo>
                  <a:pt x="9" y="8"/>
                  <a:pt x="9" y="8"/>
                  <a:pt x="9" y="7"/>
                </a:cubicBezTo>
                <a:cubicBezTo>
                  <a:pt x="9" y="7"/>
                  <a:pt x="9" y="7"/>
                  <a:pt x="9" y="7"/>
                </a:cubicBezTo>
                <a:cubicBezTo>
                  <a:pt x="9" y="7"/>
                  <a:pt x="9" y="7"/>
                  <a:pt x="10" y="7"/>
                </a:cubicBezTo>
                <a:cubicBezTo>
                  <a:pt x="10" y="7"/>
                  <a:pt x="10" y="7"/>
                  <a:pt x="11" y="7"/>
                </a:cubicBezTo>
                <a:cubicBezTo>
                  <a:pt x="11" y="7"/>
                  <a:pt x="11" y="7"/>
                  <a:pt x="11" y="7"/>
                </a:cubicBezTo>
                <a:cubicBezTo>
                  <a:pt x="11" y="8"/>
                  <a:pt x="11" y="8"/>
                  <a:pt x="11" y="8"/>
                </a:cubicBezTo>
                <a:cubicBezTo>
                  <a:pt x="11" y="8"/>
                  <a:pt x="11" y="9"/>
                  <a:pt x="11" y="9"/>
                </a:cubicBezTo>
                <a:cubicBezTo>
                  <a:pt x="11" y="9"/>
                  <a:pt x="11" y="9"/>
                  <a:pt x="11" y="9"/>
                </a:cubicBezTo>
                <a:cubicBezTo>
                  <a:pt x="10" y="9"/>
                  <a:pt x="10" y="9"/>
                  <a:pt x="10" y="9"/>
                </a:cubicBezTo>
                <a:cubicBezTo>
                  <a:pt x="9" y="9"/>
                  <a:pt x="9" y="9"/>
                  <a:pt x="9" y="9"/>
                </a:cubicBezTo>
                <a:cubicBezTo>
                  <a:pt x="9" y="9"/>
                  <a:pt x="9" y="9"/>
                  <a:pt x="9" y="9"/>
                </a:cubicBezTo>
                <a:cubicBezTo>
                  <a:pt x="9" y="9"/>
                  <a:pt x="9" y="8"/>
                  <a:pt x="9" y="8"/>
                </a:cubicBezTo>
                <a:close/>
                <a:moveTo>
                  <a:pt x="9" y="29"/>
                </a:moveTo>
                <a:cubicBezTo>
                  <a:pt x="9" y="29"/>
                  <a:pt x="9" y="29"/>
                  <a:pt x="9" y="29"/>
                </a:cubicBezTo>
                <a:cubicBezTo>
                  <a:pt x="9" y="29"/>
                  <a:pt x="9" y="29"/>
                  <a:pt x="9" y="29"/>
                </a:cubicBezTo>
                <a:cubicBezTo>
                  <a:pt x="9" y="29"/>
                  <a:pt x="9" y="29"/>
                  <a:pt x="10" y="29"/>
                </a:cubicBezTo>
                <a:cubicBezTo>
                  <a:pt x="10" y="29"/>
                  <a:pt x="10" y="29"/>
                  <a:pt x="10" y="29"/>
                </a:cubicBezTo>
                <a:cubicBezTo>
                  <a:pt x="10" y="29"/>
                  <a:pt x="10" y="29"/>
                  <a:pt x="11" y="29"/>
                </a:cubicBezTo>
                <a:cubicBezTo>
                  <a:pt x="11" y="29"/>
                  <a:pt x="11" y="29"/>
                  <a:pt x="11" y="29"/>
                </a:cubicBezTo>
                <a:cubicBezTo>
                  <a:pt x="11" y="29"/>
                  <a:pt x="11" y="29"/>
                  <a:pt x="11" y="30"/>
                </a:cubicBezTo>
                <a:cubicBezTo>
                  <a:pt x="11" y="30"/>
                  <a:pt x="11" y="30"/>
                  <a:pt x="11" y="30"/>
                </a:cubicBezTo>
                <a:cubicBezTo>
                  <a:pt x="11" y="30"/>
                  <a:pt x="11" y="30"/>
                  <a:pt x="11" y="30"/>
                </a:cubicBezTo>
                <a:cubicBezTo>
                  <a:pt x="11" y="30"/>
                  <a:pt x="11" y="30"/>
                  <a:pt x="11" y="30"/>
                </a:cubicBezTo>
                <a:cubicBezTo>
                  <a:pt x="10" y="31"/>
                  <a:pt x="10" y="31"/>
                  <a:pt x="10" y="31"/>
                </a:cubicBezTo>
                <a:cubicBezTo>
                  <a:pt x="9" y="31"/>
                  <a:pt x="9" y="31"/>
                  <a:pt x="9" y="30"/>
                </a:cubicBezTo>
                <a:cubicBezTo>
                  <a:pt x="9" y="30"/>
                  <a:pt x="9" y="30"/>
                  <a:pt x="9" y="30"/>
                </a:cubicBezTo>
                <a:cubicBezTo>
                  <a:pt x="9" y="29"/>
                  <a:pt x="9" y="29"/>
                  <a:pt x="9" y="29"/>
                </a:cubicBezTo>
                <a:close/>
              </a:path>
            </a:pathLst>
          </a:custGeom>
          <a:solidFill>
            <a:srgbClr val="C55A11"/>
          </a:solidFill>
          <a:ln w="3175">
            <a:noFill/>
            <a:round/>
          </a:ln>
        </p:spPr>
        <p:txBody>
          <a:bodyPr vert="horz" wrap="square" lIns="76200" tIns="38100" rIns="76200" bIns="38100" numCol="1" anchor="t" anchorCtr="0" compatLnSpc="1"/>
          <a:lstStyle/>
          <a:p>
            <a:endParaRPr lang="zh-CN" altLang="en-US" sz="15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Freeform 648"/>
          <p:cNvSpPr>
            <a:spLocks noEditPoints="1"/>
          </p:cNvSpPr>
          <p:nvPr/>
        </p:nvSpPr>
        <p:spPr bwMode="auto">
          <a:xfrm>
            <a:off x="1833245" y="2887980"/>
            <a:ext cx="514350" cy="479425"/>
          </a:xfrm>
          <a:custGeom>
            <a:avLst/>
            <a:gdLst>
              <a:gd name="T0" fmla="*/ 26 w 43"/>
              <a:gd name="T1" fmla="*/ 0 h 41"/>
              <a:gd name="T2" fmla="*/ 31 w 43"/>
              <a:gd name="T3" fmla="*/ 5 h 41"/>
              <a:gd name="T4" fmla="*/ 35 w 43"/>
              <a:gd name="T5" fmla="*/ 6 h 41"/>
              <a:gd name="T6" fmla="*/ 43 w 43"/>
              <a:gd name="T7" fmla="*/ 15 h 41"/>
              <a:gd name="T8" fmla="*/ 41 w 43"/>
              <a:gd name="T9" fmla="*/ 38 h 41"/>
              <a:gd name="T10" fmla="*/ 9 w 43"/>
              <a:gd name="T11" fmla="*/ 41 h 41"/>
              <a:gd name="T12" fmla="*/ 3 w 43"/>
              <a:gd name="T13" fmla="*/ 38 h 41"/>
              <a:gd name="T14" fmla="*/ 0 w 43"/>
              <a:gd name="T15" fmla="*/ 15 h 41"/>
              <a:gd name="T16" fmla="*/ 3 w 43"/>
              <a:gd name="T17" fmla="*/ 9 h 41"/>
              <a:gd name="T18" fmla="*/ 9 w 43"/>
              <a:gd name="T19" fmla="*/ 6 h 41"/>
              <a:gd name="T20" fmla="*/ 12 w 43"/>
              <a:gd name="T21" fmla="*/ 5 h 41"/>
              <a:gd name="T22" fmla="*/ 17 w 43"/>
              <a:gd name="T23" fmla="*/ 0 h 41"/>
              <a:gd name="T24" fmla="*/ 30 w 43"/>
              <a:gd name="T25" fmla="*/ 9 h 41"/>
              <a:gd name="T26" fmla="*/ 30 w 43"/>
              <a:gd name="T27" fmla="*/ 9 h 41"/>
              <a:gd name="T28" fmla="*/ 13 w 43"/>
              <a:gd name="T29" fmla="*/ 9 h 41"/>
              <a:gd name="T30" fmla="*/ 5 w 43"/>
              <a:gd name="T31" fmla="*/ 11 h 41"/>
              <a:gd name="T32" fmla="*/ 3 w 43"/>
              <a:gd name="T33" fmla="*/ 15 h 41"/>
              <a:gd name="T34" fmla="*/ 8 w 43"/>
              <a:gd name="T35" fmla="*/ 22 h 41"/>
              <a:gd name="T36" fmla="*/ 9 w 43"/>
              <a:gd name="T37" fmla="*/ 19 h 41"/>
              <a:gd name="T38" fmla="*/ 16 w 43"/>
              <a:gd name="T39" fmla="*/ 19 h 41"/>
              <a:gd name="T40" fmla="*/ 17 w 43"/>
              <a:gd name="T41" fmla="*/ 20 h 41"/>
              <a:gd name="T42" fmla="*/ 26 w 43"/>
              <a:gd name="T43" fmla="*/ 22 h 41"/>
              <a:gd name="T44" fmla="*/ 27 w 43"/>
              <a:gd name="T45" fmla="*/ 19 h 41"/>
              <a:gd name="T46" fmla="*/ 34 w 43"/>
              <a:gd name="T47" fmla="*/ 19 h 41"/>
              <a:gd name="T48" fmla="*/ 35 w 43"/>
              <a:gd name="T49" fmla="*/ 20 h 41"/>
              <a:gd name="T50" fmla="*/ 40 w 43"/>
              <a:gd name="T51" fmla="*/ 22 h 41"/>
              <a:gd name="T52" fmla="*/ 38 w 43"/>
              <a:gd name="T53" fmla="*/ 11 h 41"/>
              <a:gd name="T54" fmla="*/ 30 w 43"/>
              <a:gd name="T55" fmla="*/ 9 h 41"/>
              <a:gd name="T56" fmla="*/ 14 w 43"/>
              <a:gd name="T57" fmla="*/ 6 h 41"/>
              <a:gd name="T58" fmla="*/ 29 w 43"/>
              <a:gd name="T59" fmla="*/ 5 h 41"/>
              <a:gd name="T60" fmla="*/ 26 w 43"/>
              <a:gd name="T61" fmla="*/ 2 h 41"/>
              <a:gd name="T62" fmla="*/ 15 w 43"/>
              <a:gd name="T63" fmla="*/ 3 h 41"/>
              <a:gd name="T64" fmla="*/ 14 w 43"/>
              <a:gd name="T65" fmla="*/ 6 h 41"/>
              <a:gd name="T66" fmla="*/ 3 w 43"/>
              <a:gd name="T67" fmla="*/ 24 h 41"/>
              <a:gd name="T68" fmla="*/ 5 w 43"/>
              <a:gd name="T69" fmla="*/ 36 h 41"/>
              <a:gd name="T70" fmla="*/ 9 w 43"/>
              <a:gd name="T71" fmla="*/ 38 h 41"/>
              <a:gd name="T72" fmla="*/ 38 w 43"/>
              <a:gd name="T73" fmla="*/ 36 h 41"/>
              <a:gd name="T74" fmla="*/ 40 w 43"/>
              <a:gd name="T75" fmla="*/ 24 h 41"/>
              <a:gd name="T76" fmla="*/ 35 w 43"/>
              <a:gd name="T77" fmla="*/ 27 h 41"/>
              <a:gd name="T78" fmla="*/ 34 w 43"/>
              <a:gd name="T79" fmla="*/ 28 h 41"/>
              <a:gd name="T80" fmla="*/ 26 w 43"/>
              <a:gd name="T81" fmla="*/ 27 h 41"/>
              <a:gd name="T82" fmla="*/ 26 w 43"/>
              <a:gd name="T83" fmla="*/ 24 h 41"/>
              <a:gd name="T84" fmla="*/ 17 w 43"/>
              <a:gd name="T85" fmla="*/ 27 h 41"/>
              <a:gd name="T86" fmla="*/ 16 w 43"/>
              <a:gd name="T87" fmla="*/ 28 h 41"/>
              <a:gd name="T88" fmla="*/ 8 w 43"/>
              <a:gd name="T89" fmla="*/ 27 h 41"/>
              <a:gd name="T90" fmla="*/ 8 w 43"/>
              <a:gd name="T91" fmla="*/ 24 h 41"/>
              <a:gd name="T92" fmla="*/ 15 w 43"/>
              <a:gd name="T93" fmla="*/ 21 h 41"/>
              <a:gd name="T94" fmla="*/ 10 w 43"/>
              <a:gd name="T95" fmla="*/ 21 h 41"/>
              <a:gd name="T96" fmla="*/ 10 w 43"/>
              <a:gd name="T97" fmla="*/ 23 h 41"/>
              <a:gd name="T98" fmla="*/ 10 w 43"/>
              <a:gd name="T99" fmla="*/ 26 h 41"/>
              <a:gd name="T100" fmla="*/ 15 w 43"/>
              <a:gd name="T101" fmla="*/ 23 h 41"/>
              <a:gd name="T102" fmla="*/ 15 w 43"/>
              <a:gd name="T103" fmla="*/ 23 h 41"/>
              <a:gd name="T104" fmla="*/ 33 w 43"/>
              <a:gd name="T105" fmla="*/ 21 h 41"/>
              <a:gd name="T106" fmla="*/ 28 w 43"/>
              <a:gd name="T107" fmla="*/ 21 h 41"/>
              <a:gd name="T108" fmla="*/ 28 w 43"/>
              <a:gd name="T109" fmla="*/ 23 h 41"/>
              <a:gd name="T110" fmla="*/ 28 w 43"/>
              <a:gd name="T111" fmla="*/ 26 h 41"/>
              <a:gd name="T112" fmla="*/ 33 w 43"/>
              <a:gd name="T113" fmla="*/ 23 h 41"/>
              <a:gd name="T114" fmla="*/ 33 w 43"/>
              <a:gd name="T115" fmla="*/ 2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 h="41">
                <a:moveTo>
                  <a:pt x="17" y="0"/>
                </a:moveTo>
                <a:cubicBezTo>
                  <a:pt x="26" y="0"/>
                  <a:pt x="26" y="0"/>
                  <a:pt x="26" y="0"/>
                </a:cubicBezTo>
                <a:cubicBezTo>
                  <a:pt x="27" y="0"/>
                  <a:pt x="29" y="0"/>
                  <a:pt x="30" y="1"/>
                </a:cubicBezTo>
                <a:cubicBezTo>
                  <a:pt x="30" y="2"/>
                  <a:pt x="31" y="3"/>
                  <a:pt x="31" y="5"/>
                </a:cubicBezTo>
                <a:cubicBezTo>
                  <a:pt x="31" y="6"/>
                  <a:pt x="31" y="6"/>
                  <a:pt x="31" y="6"/>
                </a:cubicBezTo>
                <a:cubicBezTo>
                  <a:pt x="35" y="6"/>
                  <a:pt x="35" y="6"/>
                  <a:pt x="35" y="6"/>
                </a:cubicBezTo>
                <a:cubicBezTo>
                  <a:pt x="37" y="6"/>
                  <a:pt x="39" y="7"/>
                  <a:pt x="41" y="9"/>
                </a:cubicBezTo>
                <a:cubicBezTo>
                  <a:pt x="42" y="10"/>
                  <a:pt x="43" y="12"/>
                  <a:pt x="43" y="15"/>
                </a:cubicBezTo>
                <a:cubicBezTo>
                  <a:pt x="43" y="32"/>
                  <a:pt x="43" y="32"/>
                  <a:pt x="43" y="32"/>
                </a:cubicBezTo>
                <a:cubicBezTo>
                  <a:pt x="43" y="35"/>
                  <a:pt x="42" y="37"/>
                  <a:pt x="41" y="38"/>
                </a:cubicBezTo>
                <a:cubicBezTo>
                  <a:pt x="39" y="40"/>
                  <a:pt x="37" y="41"/>
                  <a:pt x="35" y="41"/>
                </a:cubicBezTo>
                <a:cubicBezTo>
                  <a:pt x="9" y="41"/>
                  <a:pt x="9" y="41"/>
                  <a:pt x="9" y="41"/>
                </a:cubicBezTo>
                <a:cubicBezTo>
                  <a:pt x="6" y="41"/>
                  <a:pt x="4" y="40"/>
                  <a:pt x="3" y="38"/>
                </a:cubicBezTo>
                <a:cubicBezTo>
                  <a:pt x="3" y="38"/>
                  <a:pt x="3" y="38"/>
                  <a:pt x="3" y="38"/>
                </a:cubicBezTo>
                <a:cubicBezTo>
                  <a:pt x="1" y="37"/>
                  <a:pt x="0" y="35"/>
                  <a:pt x="0" y="32"/>
                </a:cubicBezTo>
                <a:cubicBezTo>
                  <a:pt x="0" y="15"/>
                  <a:pt x="0" y="15"/>
                  <a:pt x="0" y="15"/>
                </a:cubicBezTo>
                <a:cubicBezTo>
                  <a:pt x="0" y="12"/>
                  <a:pt x="1" y="10"/>
                  <a:pt x="3" y="9"/>
                </a:cubicBezTo>
                <a:cubicBezTo>
                  <a:pt x="3" y="9"/>
                  <a:pt x="3" y="9"/>
                  <a:pt x="3" y="9"/>
                </a:cubicBezTo>
                <a:cubicBezTo>
                  <a:pt x="3" y="9"/>
                  <a:pt x="3" y="9"/>
                  <a:pt x="3" y="9"/>
                </a:cubicBezTo>
                <a:cubicBezTo>
                  <a:pt x="4" y="7"/>
                  <a:pt x="6" y="6"/>
                  <a:pt x="9" y="6"/>
                </a:cubicBezTo>
                <a:cubicBezTo>
                  <a:pt x="12" y="6"/>
                  <a:pt x="12" y="6"/>
                  <a:pt x="12" y="6"/>
                </a:cubicBezTo>
                <a:cubicBezTo>
                  <a:pt x="12" y="5"/>
                  <a:pt x="12" y="5"/>
                  <a:pt x="12" y="5"/>
                </a:cubicBezTo>
                <a:cubicBezTo>
                  <a:pt x="12" y="3"/>
                  <a:pt x="13" y="2"/>
                  <a:pt x="14" y="1"/>
                </a:cubicBezTo>
                <a:cubicBezTo>
                  <a:pt x="14" y="0"/>
                  <a:pt x="16" y="0"/>
                  <a:pt x="17" y="0"/>
                </a:cubicBezTo>
                <a:close/>
                <a:moveTo>
                  <a:pt x="30" y="9"/>
                </a:moveTo>
                <a:cubicBezTo>
                  <a:pt x="30" y="9"/>
                  <a:pt x="30" y="9"/>
                  <a:pt x="30" y="9"/>
                </a:cubicBezTo>
                <a:cubicBezTo>
                  <a:pt x="30" y="9"/>
                  <a:pt x="30" y="9"/>
                  <a:pt x="30" y="9"/>
                </a:cubicBezTo>
                <a:cubicBezTo>
                  <a:pt x="30" y="9"/>
                  <a:pt x="30" y="9"/>
                  <a:pt x="30" y="9"/>
                </a:cubicBezTo>
                <a:cubicBezTo>
                  <a:pt x="13" y="9"/>
                  <a:pt x="13" y="9"/>
                  <a:pt x="13" y="9"/>
                </a:cubicBezTo>
                <a:cubicBezTo>
                  <a:pt x="13" y="9"/>
                  <a:pt x="13" y="9"/>
                  <a:pt x="13" y="9"/>
                </a:cubicBezTo>
                <a:cubicBezTo>
                  <a:pt x="9" y="9"/>
                  <a:pt x="9" y="9"/>
                  <a:pt x="9" y="9"/>
                </a:cubicBezTo>
                <a:cubicBezTo>
                  <a:pt x="7" y="9"/>
                  <a:pt x="6" y="10"/>
                  <a:pt x="5" y="11"/>
                </a:cubicBezTo>
                <a:cubicBezTo>
                  <a:pt x="5" y="11"/>
                  <a:pt x="5" y="11"/>
                  <a:pt x="5" y="11"/>
                </a:cubicBezTo>
                <a:cubicBezTo>
                  <a:pt x="4" y="12"/>
                  <a:pt x="3" y="13"/>
                  <a:pt x="3" y="15"/>
                </a:cubicBezTo>
                <a:cubicBezTo>
                  <a:pt x="3" y="22"/>
                  <a:pt x="3" y="22"/>
                  <a:pt x="3" y="22"/>
                </a:cubicBezTo>
                <a:cubicBezTo>
                  <a:pt x="8" y="22"/>
                  <a:pt x="8" y="22"/>
                  <a:pt x="8" y="22"/>
                </a:cubicBezTo>
                <a:cubicBezTo>
                  <a:pt x="8" y="20"/>
                  <a:pt x="8" y="20"/>
                  <a:pt x="8" y="20"/>
                </a:cubicBezTo>
                <a:cubicBezTo>
                  <a:pt x="8" y="19"/>
                  <a:pt x="9" y="19"/>
                  <a:pt x="9" y="19"/>
                </a:cubicBezTo>
                <a:cubicBezTo>
                  <a:pt x="9" y="19"/>
                  <a:pt x="9" y="19"/>
                  <a:pt x="9" y="19"/>
                </a:cubicBezTo>
                <a:cubicBezTo>
                  <a:pt x="16" y="19"/>
                  <a:pt x="16" y="19"/>
                  <a:pt x="16" y="19"/>
                </a:cubicBezTo>
                <a:cubicBezTo>
                  <a:pt x="17" y="19"/>
                  <a:pt x="17" y="19"/>
                  <a:pt x="17" y="20"/>
                </a:cubicBezTo>
                <a:cubicBezTo>
                  <a:pt x="17" y="20"/>
                  <a:pt x="17" y="20"/>
                  <a:pt x="17" y="20"/>
                </a:cubicBezTo>
                <a:cubicBezTo>
                  <a:pt x="17" y="22"/>
                  <a:pt x="17" y="22"/>
                  <a:pt x="17" y="22"/>
                </a:cubicBezTo>
                <a:cubicBezTo>
                  <a:pt x="26" y="22"/>
                  <a:pt x="26" y="22"/>
                  <a:pt x="26" y="22"/>
                </a:cubicBezTo>
                <a:cubicBezTo>
                  <a:pt x="26" y="20"/>
                  <a:pt x="26" y="20"/>
                  <a:pt x="26" y="20"/>
                </a:cubicBezTo>
                <a:cubicBezTo>
                  <a:pt x="26" y="19"/>
                  <a:pt x="26" y="19"/>
                  <a:pt x="27" y="19"/>
                </a:cubicBezTo>
                <a:cubicBezTo>
                  <a:pt x="27" y="19"/>
                  <a:pt x="27" y="19"/>
                  <a:pt x="27" y="19"/>
                </a:cubicBezTo>
                <a:cubicBezTo>
                  <a:pt x="34" y="19"/>
                  <a:pt x="34" y="19"/>
                  <a:pt x="34" y="19"/>
                </a:cubicBezTo>
                <a:cubicBezTo>
                  <a:pt x="35" y="19"/>
                  <a:pt x="35" y="19"/>
                  <a:pt x="35" y="20"/>
                </a:cubicBezTo>
                <a:cubicBezTo>
                  <a:pt x="35" y="20"/>
                  <a:pt x="35" y="20"/>
                  <a:pt x="35" y="20"/>
                </a:cubicBezTo>
                <a:cubicBezTo>
                  <a:pt x="35" y="22"/>
                  <a:pt x="35" y="22"/>
                  <a:pt x="35" y="22"/>
                </a:cubicBezTo>
                <a:cubicBezTo>
                  <a:pt x="40" y="22"/>
                  <a:pt x="40" y="22"/>
                  <a:pt x="40" y="22"/>
                </a:cubicBezTo>
                <a:cubicBezTo>
                  <a:pt x="40" y="15"/>
                  <a:pt x="40" y="15"/>
                  <a:pt x="40" y="15"/>
                </a:cubicBezTo>
                <a:cubicBezTo>
                  <a:pt x="40" y="13"/>
                  <a:pt x="39" y="12"/>
                  <a:pt x="38" y="11"/>
                </a:cubicBezTo>
                <a:cubicBezTo>
                  <a:pt x="37" y="10"/>
                  <a:pt x="36" y="9"/>
                  <a:pt x="35" y="9"/>
                </a:cubicBezTo>
                <a:cubicBezTo>
                  <a:pt x="30" y="9"/>
                  <a:pt x="30" y="9"/>
                  <a:pt x="30" y="9"/>
                </a:cubicBezTo>
                <a:close/>
                <a:moveTo>
                  <a:pt x="14" y="6"/>
                </a:moveTo>
                <a:cubicBezTo>
                  <a:pt x="14" y="6"/>
                  <a:pt x="14" y="6"/>
                  <a:pt x="14" y="6"/>
                </a:cubicBezTo>
                <a:cubicBezTo>
                  <a:pt x="29" y="6"/>
                  <a:pt x="29" y="6"/>
                  <a:pt x="29" y="6"/>
                </a:cubicBezTo>
                <a:cubicBezTo>
                  <a:pt x="29" y="5"/>
                  <a:pt x="29" y="5"/>
                  <a:pt x="29" y="5"/>
                </a:cubicBezTo>
                <a:cubicBezTo>
                  <a:pt x="29" y="4"/>
                  <a:pt x="29" y="3"/>
                  <a:pt x="28" y="3"/>
                </a:cubicBezTo>
                <a:cubicBezTo>
                  <a:pt x="28" y="2"/>
                  <a:pt x="27" y="2"/>
                  <a:pt x="26" y="2"/>
                </a:cubicBezTo>
                <a:cubicBezTo>
                  <a:pt x="17" y="2"/>
                  <a:pt x="17" y="2"/>
                  <a:pt x="17" y="2"/>
                </a:cubicBezTo>
                <a:cubicBezTo>
                  <a:pt x="16" y="2"/>
                  <a:pt x="16" y="2"/>
                  <a:pt x="15" y="3"/>
                </a:cubicBezTo>
                <a:cubicBezTo>
                  <a:pt x="15" y="3"/>
                  <a:pt x="14" y="4"/>
                  <a:pt x="14" y="5"/>
                </a:cubicBezTo>
                <a:cubicBezTo>
                  <a:pt x="14" y="6"/>
                  <a:pt x="14" y="6"/>
                  <a:pt x="14" y="6"/>
                </a:cubicBezTo>
                <a:close/>
                <a:moveTo>
                  <a:pt x="3" y="24"/>
                </a:moveTo>
                <a:cubicBezTo>
                  <a:pt x="3" y="24"/>
                  <a:pt x="3" y="24"/>
                  <a:pt x="3" y="24"/>
                </a:cubicBezTo>
                <a:cubicBezTo>
                  <a:pt x="3" y="32"/>
                  <a:pt x="3" y="32"/>
                  <a:pt x="3" y="32"/>
                </a:cubicBezTo>
                <a:cubicBezTo>
                  <a:pt x="3" y="34"/>
                  <a:pt x="4" y="35"/>
                  <a:pt x="5" y="36"/>
                </a:cubicBezTo>
                <a:cubicBezTo>
                  <a:pt x="5" y="36"/>
                  <a:pt x="5" y="36"/>
                  <a:pt x="5" y="36"/>
                </a:cubicBezTo>
                <a:cubicBezTo>
                  <a:pt x="6" y="37"/>
                  <a:pt x="7" y="38"/>
                  <a:pt x="9" y="38"/>
                </a:cubicBezTo>
                <a:cubicBezTo>
                  <a:pt x="35" y="38"/>
                  <a:pt x="35" y="38"/>
                  <a:pt x="35" y="38"/>
                </a:cubicBezTo>
                <a:cubicBezTo>
                  <a:pt x="36" y="38"/>
                  <a:pt x="37" y="37"/>
                  <a:pt x="38" y="36"/>
                </a:cubicBezTo>
                <a:cubicBezTo>
                  <a:pt x="39" y="35"/>
                  <a:pt x="40" y="34"/>
                  <a:pt x="40" y="32"/>
                </a:cubicBezTo>
                <a:cubicBezTo>
                  <a:pt x="40" y="24"/>
                  <a:pt x="40" y="24"/>
                  <a:pt x="40" y="24"/>
                </a:cubicBezTo>
                <a:cubicBezTo>
                  <a:pt x="35" y="24"/>
                  <a:pt x="35" y="24"/>
                  <a:pt x="35" y="24"/>
                </a:cubicBezTo>
                <a:cubicBezTo>
                  <a:pt x="35" y="27"/>
                  <a:pt x="35" y="27"/>
                  <a:pt x="35" y="27"/>
                </a:cubicBezTo>
                <a:cubicBezTo>
                  <a:pt x="35" y="28"/>
                  <a:pt x="35" y="28"/>
                  <a:pt x="34" y="28"/>
                </a:cubicBezTo>
                <a:cubicBezTo>
                  <a:pt x="34" y="28"/>
                  <a:pt x="34" y="28"/>
                  <a:pt x="34" y="28"/>
                </a:cubicBezTo>
                <a:cubicBezTo>
                  <a:pt x="27" y="28"/>
                  <a:pt x="27" y="28"/>
                  <a:pt x="27" y="28"/>
                </a:cubicBezTo>
                <a:cubicBezTo>
                  <a:pt x="26" y="28"/>
                  <a:pt x="26" y="28"/>
                  <a:pt x="26" y="27"/>
                </a:cubicBezTo>
                <a:cubicBezTo>
                  <a:pt x="26" y="27"/>
                  <a:pt x="26" y="27"/>
                  <a:pt x="26" y="27"/>
                </a:cubicBezTo>
                <a:cubicBezTo>
                  <a:pt x="26" y="24"/>
                  <a:pt x="26" y="24"/>
                  <a:pt x="26" y="24"/>
                </a:cubicBezTo>
                <a:cubicBezTo>
                  <a:pt x="17" y="24"/>
                  <a:pt x="17" y="24"/>
                  <a:pt x="17" y="24"/>
                </a:cubicBezTo>
                <a:cubicBezTo>
                  <a:pt x="17" y="27"/>
                  <a:pt x="17" y="27"/>
                  <a:pt x="17" y="27"/>
                </a:cubicBezTo>
                <a:cubicBezTo>
                  <a:pt x="17" y="28"/>
                  <a:pt x="17" y="28"/>
                  <a:pt x="16" y="28"/>
                </a:cubicBezTo>
                <a:cubicBezTo>
                  <a:pt x="16" y="28"/>
                  <a:pt x="16" y="28"/>
                  <a:pt x="16" y="28"/>
                </a:cubicBezTo>
                <a:cubicBezTo>
                  <a:pt x="9" y="28"/>
                  <a:pt x="9" y="28"/>
                  <a:pt x="9" y="28"/>
                </a:cubicBezTo>
                <a:cubicBezTo>
                  <a:pt x="9" y="28"/>
                  <a:pt x="8" y="28"/>
                  <a:pt x="8" y="27"/>
                </a:cubicBezTo>
                <a:cubicBezTo>
                  <a:pt x="8" y="27"/>
                  <a:pt x="8" y="27"/>
                  <a:pt x="8" y="27"/>
                </a:cubicBezTo>
                <a:cubicBezTo>
                  <a:pt x="8" y="24"/>
                  <a:pt x="8" y="24"/>
                  <a:pt x="8" y="24"/>
                </a:cubicBezTo>
                <a:cubicBezTo>
                  <a:pt x="3" y="24"/>
                  <a:pt x="3" y="24"/>
                  <a:pt x="3" y="24"/>
                </a:cubicBezTo>
                <a:close/>
                <a:moveTo>
                  <a:pt x="15" y="21"/>
                </a:moveTo>
                <a:cubicBezTo>
                  <a:pt x="15" y="21"/>
                  <a:pt x="15" y="21"/>
                  <a:pt x="15" y="21"/>
                </a:cubicBezTo>
                <a:cubicBezTo>
                  <a:pt x="10" y="21"/>
                  <a:pt x="10" y="21"/>
                  <a:pt x="10" y="21"/>
                </a:cubicBezTo>
                <a:cubicBezTo>
                  <a:pt x="10" y="23"/>
                  <a:pt x="10" y="23"/>
                  <a:pt x="10" y="23"/>
                </a:cubicBezTo>
                <a:cubicBezTo>
                  <a:pt x="10" y="23"/>
                  <a:pt x="10" y="23"/>
                  <a:pt x="10" y="23"/>
                </a:cubicBezTo>
                <a:cubicBezTo>
                  <a:pt x="10" y="23"/>
                  <a:pt x="10" y="23"/>
                  <a:pt x="10" y="23"/>
                </a:cubicBezTo>
                <a:cubicBezTo>
                  <a:pt x="10" y="26"/>
                  <a:pt x="10" y="26"/>
                  <a:pt x="10" y="26"/>
                </a:cubicBezTo>
                <a:cubicBezTo>
                  <a:pt x="15" y="26"/>
                  <a:pt x="15" y="26"/>
                  <a:pt x="15" y="26"/>
                </a:cubicBezTo>
                <a:cubicBezTo>
                  <a:pt x="15" y="23"/>
                  <a:pt x="15" y="23"/>
                  <a:pt x="15" y="23"/>
                </a:cubicBezTo>
                <a:cubicBezTo>
                  <a:pt x="15" y="23"/>
                  <a:pt x="15" y="23"/>
                  <a:pt x="15" y="23"/>
                </a:cubicBezTo>
                <a:cubicBezTo>
                  <a:pt x="15" y="23"/>
                  <a:pt x="15" y="23"/>
                  <a:pt x="15" y="23"/>
                </a:cubicBezTo>
                <a:cubicBezTo>
                  <a:pt x="15" y="21"/>
                  <a:pt x="15" y="21"/>
                  <a:pt x="15" y="21"/>
                </a:cubicBezTo>
                <a:close/>
                <a:moveTo>
                  <a:pt x="33" y="21"/>
                </a:moveTo>
                <a:cubicBezTo>
                  <a:pt x="33" y="21"/>
                  <a:pt x="33" y="21"/>
                  <a:pt x="33" y="21"/>
                </a:cubicBezTo>
                <a:cubicBezTo>
                  <a:pt x="28" y="21"/>
                  <a:pt x="28" y="21"/>
                  <a:pt x="28" y="21"/>
                </a:cubicBezTo>
                <a:cubicBezTo>
                  <a:pt x="28" y="23"/>
                  <a:pt x="28" y="23"/>
                  <a:pt x="28" y="23"/>
                </a:cubicBezTo>
                <a:cubicBezTo>
                  <a:pt x="28" y="23"/>
                  <a:pt x="28" y="23"/>
                  <a:pt x="28" y="23"/>
                </a:cubicBezTo>
                <a:cubicBezTo>
                  <a:pt x="28" y="23"/>
                  <a:pt x="28" y="23"/>
                  <a:pt x="28" y="23"/>
                </a:cubicBezTo>
                <a:cubicBezTo>
                  <a:pt x="28" y="26"/>
                  <a:pt x="28" y="26"/>
                  <a:pt x="28" y="26"/>
                </a:cubicBezTo>
                <a:cubicBezTo>
                  <a:pt x="33" y="26"/>
                  <a:pt x="33" y="26"/>
                  <a:pt x="33" y="26"/>
                </a:cubicBezTo>
                <a:cubicBezTo>
                  <a:pt x="33" y="23"/>
                  <a:pt x="33" y="23"/>
                  <a:pt x="33" y="23"/>
                </a:cubicBezTo>
                <a:cubicBezTo>
                  <a:pt x="33" y="23"/>
                  <a:pt x="33" y="23"/>
                  <a:pt x="33" y="23"/>
                </a:cubicBezTo>
                <a:cubicBezTo>
                  <a:pt x="33" y="23"/>
                  <a:pt x="33" y="23"/>
                  <a:pt x="33" y="23"/>
                </a:cubicBezTo>
                <a:cubicBezTo>
                  <a:pt x="33" y="21"/>
                  <a:pt x="33" y="21"/>
                  <a:pt x="33" y="21"/>
                </a:cubicBezTo>
                <a:close/>
              </a:path>
            </a:pathLst>
          </a:custGeom>
          <a:solidFill>
            <a:srgbClr val="C55A11"/>
          </a:solidFill>
          <a:ln w="3175">
            <a:noFill/>
            <a:round/>
          </a:ln>
        </p:spPr>
        <p:txBody>
          <a:bodyPr vert="horz" wrap="square" lIns="76200" tIns="38100" rIns="76200" bIns="38100" numCol="1" anchor="t" anchorCtr="0" compatLnSpc="1"/>
          <a:lstStyle/>
          <a:p>
            <a:endParaRPr lang="zh-CN" altLang="en-US" sz="15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 name="Freeform 611"/>
          <p:cNvSpPr>
            <a:spLocks noEditPoints="1"/>
          </p:cNvSpPr>
          <p:nvPr/>
        </p:nvSpPr>
        <p:spPr bwMode="auto">
          <a:xfrm>
            <a:off x="1833245" y="4001770"/>
            <a:ext cx="514350" cy="441325"/>
          </a:xfrm>
          <a:custGeom>
            <a:avLst/>
            <a:gdLst>
              <a:gd name="T0" fmla="*/ 31 w 45"/>
              <a:gd name="T1" fmla="*/ 11 h 37"/>
              <a:gd name="T2" fmla="*/ 3 w 45"/>
              <a:gd name="T3" fmla="*/ 29 h 37"/>
              <a:gd name="T4" fmla="*/ 35 w 45"/>
              <a:gd name="T5" fmla="*/ 23 h 37"/>
              <a:gd name="T6" fmla="*/ 35 w 45"/>
              <a:gd name="T7" fmla="*/ 23 h 37"/>
              <a:gd name="T8" fmla="*/ 33 w 45"/>
              <a:gd name="T9" fmla="*/ 32 h 37"/>
              <a:gd name="T10" fmla="*/ 28 w 45"/>
              <a:gd name="T11" fmla="*/ 32 h 37"/>
              <a:gd name="T12" fmla="*/ 42 w 45"/>
              <a:gd name="T13" fmla="*/ 33 h 37"/>
              <a:gd name="T14" fmla="*/ 28 w 45"/>
              <a:gd name="T15" fmla="*/ 3 h 37"/>
              <a:gd name="T16" fmla="*/ 33 w 45"/>
              <a:gd name="T17" fmla="*/ 8 h 37"/>
              <a:gd name="T18" fmla="*/ 35 w 45"/>
              <a:gd name="T19" fmla="*/ 10 h 37"/>
              <a:gd name="T20" fmla="*/ 35 w 45"/>
              <a:gd name="T21" fmla="*/ 10 h 37"/>
              <a:gd name="T22" fmla="*/ 41 w 45"/>
              <a:gd name="T23" fmla="*/ 11 h 37"/>
              <a:gd name="T24" fmla="*/ 35 w 45"/>
              <a:gd name="T25" fmla="*/ 12 h 37"/>
              <a:gd name="T26" fmla="*/ 35 w 45"/>
              <a:gd name="T27" fmla="*/ 15 h 37"/>
              <a:gd name="T28" fmla="*/ 40 w 45"/>
              <a:gd name="T29" fmla="*/ 15 h 37"/>
              <a:gd name="T30" fmla="*/ 40 w 45"/>
              <a:gd name="T31" fmla="*/ 17 h 37"/>
              <a:gd name="T32" fmla="*/ 35 w 45"/>
              <a:gd name="T33" fmla="*/ 17 h 37"/>
              <a:gd name="T34" fmla="*/ 35 w 45"/>
              <a:gd name="T35" fmla="*/ 21 h 37"/>
              <a:gd name="T36" fmla="*/ 41 w 45"/>
              <a:gd name="T37" fmla="*/ 22 h 37"/>
              <a:gd name="T38" fmla="*/ 35 w 45"/>
              <a:gd name="T39" fmla="*/ 23 h 37"/>
              <a:gd name="T40" fmla="*/ 12 w 45"/>
              <a:gd name="T41" fmla="*/ 37 h 37"/>
              <a:gd name="T42" fmla="*/ 12 w 45"/>
              <a:gd name="T43" fmla="*/ 35 h 37"/>
              <a:gd name="T44" fmla="*/ 16 w 45"/>
              <a:gd name="T45" fmla="*/ 32 h 37"/>
              <a:gd name="T46" fmla="*/ 0 w 45"/>
              <a:gd name="T47" fmla="*/ 30 h 37"/>
              <a:gd name="T48" fmla="*/ 0 w 45"/>
              <a:gd name="T49" fmla="*/ 9 h 37"/>
              <a:gd name="T50" fmla="*/ 2 w 45"/>
              <a:gd name="T51" fmla="*/ 8 h 37"/>
              <a:gd name="T52" fmla="*/ 25 w 45"/>
              <a:gd name="T53" fmla="*/ 2 h 37"/>
              <a:gd name="T54" fmla="*/ 27 w 45"/>
              <a:gd name="T55" fmla="*/ 0 h 37"/>
              <a:gd name="T56" fmla="*/ 45 w 45"/>
              <a:gd name="T57" fmla="*/ 2 h 37"/>
              <a:gd name="T58" fmla="*/ 45 w 45"/>
              <a:gd name="T59" fmla="*/ 35 h 37"/>
              <a:gd name="T60" fmla="*/ 43 w 45"/>
              <a:gd name="T61" fmla="*/ 37 h 37"/>
              <a:gd name="T62" fmla="*/ 25 w 45"/>
              <a:gd name="T63" fmla="*/ 35 h 37"/>
              <a:gd name="T64" fmla="*/ 25 w 45"/>
              <a:gd name="T65" fmla="*/ 32 h 37"/>
              <a:gd name="T66" fmla="*/ 19 w 45"/>
              <a:gd name="T67" fmla="*/ 35 h 37"/>
              <a:gd name="T68" fmla="*/ 24 w 45"/>
              <a:gd name="T69" fmla="*/ 36 h 37"/>
              <a:gd name="T70" fmla="*/ 12 w 45"/>
              <a:gd name="T71"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5" h="37">
                <a:moveTo>
                  <a:pt x="31" y="29"/>
                </a:moveTo>
                <a:cubicBezTo>
                  <a:pt x="31" y="11"/>
                  <a:pt x="31" y="11"/>
                  <a:pt x="31" y="11"/>
                </a:cubicBezTo>
                <a:cubicBezTo>
                  <a:pt x="3" y="11"/>
                  <a:pt x="3" y="11"/>
                  <a:pt x="3" y="11"/>
                </a:cubicBezTo>
                <a:cubicBezTo>
                  <a:pt x="3" y="29"/>
                  <a:pt x="3" y="29"/>
                  <a:pt x="3" y="29"/>
                </a:cubicBezTo>
                <a:cubicBezTo>
                  <a:pt x="13" y="29"/>
                  <a:pt x="22" y="29"/>
                  <a:pt x="31" y="29"/>
                </a:cubicBezTo>
                <a:close/>
                <a:moveTo>
                  <a:pt x="35" y="23"/>
                </a:moveTo>
                <a:cubicBezTo>
                  <a:pt x="35" y="23"/>
                  <a:pt x="35" y="23"/>
                  <a:pt x="35" y="23"/>
                </a:cubicBezTo>
                <a:cubicBezTo>
                  <a:pt x="35" y="23"/>
                  <a:pt x="35" y="23"/>
                  <a:pt x="35" y="23"/>
                </a:cubicBezTo>
                <a:cubicBezTo>
                  <a:pt x="35" y="30"/>
                  <a:pt x="35" y="30"/>
                  <a:pt x="35" y="30"/>
                </a:cubicBezTo>
                <a:cubicBezTo>
                  <a:pt x="35" y="31"/>
                  <a:pt x="34" y="32"/>
                  <a:pt x="33" y="32"/>
                </a:cubicBezTo>
                <a:cubicBezTo>
                  <a:pt x="33" y="32"/>
                  <a:pt x="33" y="32"/>
                  <a:pt x="33" y="32"/>
                </a:cubicBezTo>
                <a:cubicBezTo>
                  <a:pt x="28" y="32"/>
                  <a:pt x="28" y="32"/>
                  <a:pt x="28" y="32"/>
                </a:cubicBezTo>
                <a:cubicBezTo>
                  <a:pt x="28" y="33"/>
                  <a:pt x="28" y="33"/>
                  <a:pt x="28" y="33"/>
                </a:cubicBezTo>
                <a:cubicBezTo>
                  <a:pt x="42" y="33"/>
                  <a:pt x="42" y="33"/>
                  <a:pt x="42" y="33"/>
                </a:cubicBezTo>
                <a:cubicBezTo>
                  <a:pt x="42" y="3"/>
                  <a:pt x="42" y="3"/>
                  <a:pt x="42" y="3"/>
                </a:cubicBezTo>
                <a:cubicBezTo>
                  <a:pt x="28" y="3"/>
                  <a:pt x="28" y="3"/>
                  <a:pt x="28" y="3"/>
                </a:cubicBezTo>
                <a:cubicBezTo>
                  <a:pt x="28" y="8"/>
                  <a:pt x="28" y="8"/>
                  <a:pt x="28" y="8"/>
                </a:cubicBezTo>
                <a:cubicBezTo>
                  <a:pt x="33" y="8"/>
                  <a:pt x="33" y="8"/>
                  <a:pt x="33" y="8"/>
                </a:cubicBezTo>
                <a:cubicBezTo>
                  <a:pt x="34" y="8"/>
                  <a:pt x="35" y="9"/>
                  <a:pt x="35" y="9"/>
                </a:cubicBezTo>
                <a:cubicBezTo>
                  <a:pt x="35" y="10"/>
                  <a:pt x="35" y="10"/>
                  <a:pt x="35" y="10"/>
                </a:cubicBezTo>
                <a:cubicBezTo>
                  <a:pt x="35" y="10"/>
                  <a:pt x="35" y="10"/>
                  <a:pt x="35" y="10"/>
                </a:cubicBezTo>
                <a:cubicBezTo>
                  <a:pt x="35" y="10"/>
                  <a:pt x="35" y="10"/>
                  <a:pt x="35" y="10"/>
                </a:cubicBezTo>
                <a:cubicBezTo>
                  <a:pt x="40" y="10"/>
                  <a:pt x="40" y="10"/>
                  <a:pt x="40" y="10"/>
                </a:cubicBezTo>
                <a:cubicBezTo>
                  <a:pt x="40" y="10"/>
                  <a:pt x="41" y="10"/>
                  <a:pt x="41" y="11"/>
                </a:cubicBezTo>
                <a:cubicBezTo>
                  <a:pt x="41" y="12"/>
                  <a:pt x="40" y="12"/>
                  <a:pt x="40" y="12"/>
                </a:cubicBezTo>
                <a:cubicBezTo>
                  <a:pt x="35" y="12"/>
                  <a:pt x="35" y="12"/>
                  <a:pt x="35" y="12"/>
                </a:cubicBezTo>
                <a:cubicBezTo>
                  <a:pt x="35" y="12"/>
                  <a:pt x="35" y="12"/>
                  <a:pt x="35" y="12"/>
                </a:cubicBezTo>
                <a:cubicBezTo>
                  <a:pt x="35" y="15"/>
                  <a:pt x="35" y="15"/>
                  <a:pt x="35" y="15"/>
                </a:cubicBezTo>
                <a:cubicBezTo>
                  <a:pt x="35" y="15"/>
                  <a:pt x="35" y="15"/>
                  <a:pt x="35" y="15"/>
                </a:cubicBezTo>
                <a:cubicBezTo>
                  <a:pt x="40" y="15"/>
                  <a:pt x="40" y="15"/>
                  <a:pt x="40" y="15"/>
                </a:cubicBezTo>
                <a:cubicBezTo>
                  <a:pt x="40" y="15"/>
                  <a:pt x="41" y="16"/>
                  <a:pt x="41" y="16"/>
                </a:cubicBezTo>
                <a:cubicBezTo>
                  <a:pt x="41" y="17"/>
                  <a:pt x="40" y="17"/>
                  <a:pt x="40" y="17"/>
                </a:cubicBezTo>
                <a:cubicBezTo>
                  <a:pt x="35" y="17"/>
                  <a:pt x="35" y="17"/>
                  <a:pt x="35" y="17"/>
                </a:cubicBezTo>
                <a:cubicBezTo>
                  <a:pt x="35" y="17"/>
                  <a:pt x="35" y="17"/>
                  <a:pt x="35" y="17"/>
                </a:cubicBezTo>
                <a:cubicBezTo>
                  <a:pt x="35" y="21"/>
                  <a:pt x="35" y="21"/>
                  <a:pt x="35" y="21"/>
                </a:cubicBezTo>
                <a:cubicBezTo>
                  <a:pt x="35" y="21"/>
                  <a:pt x="35" y="21"/>
                  <a:pt x="35" y="21"/>
                </a:cubicBezTo>
                <a:cubicBezTo>
                  <a:pt x="40" y="21"/>
                  <a:pt x="40" y="21"/>
                  <a:pt x="40" y="21"/>
                </a:cubicBezTo>
                <a:cubicBezTo>
                  <a:pt x="40" y="21"/>
                  <a:pt x="41" y="21"/>
                  <a:pt x="41" y="22"/>
                </a:cubicBezTo>
                <a:cubicBezTo>
                  <a:pt x="41" y="22"/>
                  <a:pt x="40" y="23"/>
                  <a:pt x="40" y="23"/>
                </a:cubicBezTo>
                <a:cubicBezTo>
                  <a:pt x="35" y="23"/>
                  <a:pt x="35" y="23"/>
                  <a:pt x="35" y="23"/>
                </a:cubicBezTo>
                <a:close/>
                <a:moveTo>
                  <a:pt x="12" y="37"/>
                </a:moveTo>
                <a:cubicBezTo>
                  <a:pt x="12" y="37"/>
                  <a:pt x="12" y="37"/>
                  <a:pt x="12" y="37"/>
                </a:cubicBezTo>
                <a:cubicBezTo>
                  <a:pt x="11" y="37"/>
                  <a:pt x="11" y="36"/>
                  <a:pt x="11" y="36"/>
                </a:cubicBezTo>
                <a:cubicBezTo>
                  <a:pt x="11" y="35"/>
                  <a:pt x="11" y="35"/>
                  <a:pt x="12" y="35"/>
                </a:cubicBezTo>
                <a:cubicBezTo>
                  <a:pt x="16" y="35"/>
                  <a:pt x="16" y="35"/>
                  <a:pt x="16" y="35"/>
                </a:cubicBezTo>
                <a:cubicBezTo>
                  <a:pt x="16" y="32"/>
                  <a:pt x="16" y="32"/>
                  <a:pt x="16" y="32"/>
                </a:cubicBezTo>
                <a:cubicBezTo>
                  <a:pt x="2" y="32"/>
                  <a:pt x="2" y="32"/>
                  <a:pt x="2" y="32"/>
                </a:cubicBezTo>
                <a:cubicBezTo>
                  <a:pt x="1" y="32"/>
                  <a:pt x="0" y="31"/>
                  <a:pt x="0" y="30"/>
                </a:cubicBezTo>
                <a:cubicBezTo>
                  <a:pt x="0" y="30"/>
                  <a:pt x="0" y="30"/>
                  <a:pt x="0" y="30"/>
                </a:cubicBezTo>
                <a:cubicBezTo>
                  <a:pt x="0" y="9"/>
                  <a:pt x="0" y="9"/>
                  <a:pt x="0" y="9"/>
                </a:cubicBezTo>
                <a:cubicBezTo>
                  <a:pt x="0" y="9"/>
                  <a:pt x="1" y="8"/>
                  <a:pt x="2" y="8"/>
                </a:cubicBezTo>
                <a:cubicBezTo>
                  <a:pt x="2" y="8"/>
                  <a:pt x="2" y="8"/>
                  <a:pt x="2" y="8"/>
                </a:cubicBezTo>
                <a:cubicBezTo>
                  <a:pt x="25" y="8"/>
                  <a:pt x="25" y="8"/>
                  <a:pt x="25" y="8"/>
                </a:cubicBezTo>
                <a:cubicBezTo>
                  <a:pt x="25" y="2"/>
                  <a:pt x="25" y="2"/>
                  <a:pt x="25" y="2"/>
                </a:cubicBezTo>
                <a:cubicBezTo>
                  <a:pt x="25" y="1"/>
                  <a:pt x="26" y="0"/>
                  <a:pt x="27" y="0"/>
                </a:cubicBezTo>
                <a:cubicBezTo>
                  <a:pt x="27" y="0"/>
                  <a:pt x="27" y="0"/>
                  <a:pt x="27" y="0"/>
                </a:cubicBezTo>
                <a:cubicBezTo>
                  <a:pt x="44" y="0"/>
                  <a:pt x="44" y="0"/>
                  <a:pt x="44" y="0"/>
                </a:cubicBezTo>
                <a:cubicBezTo>
                  <a:pt x="44" y="0"/>
                  <a:pt x="45" y="1"/>
                  <a:pt x="45" y="2"/>
                </a:cubicBezTo>
                <a:cubicBezTo>
                  <a:pt x="45" y="2"/>
                  <a:pt x="45" y="2"/>
                  <a:pt x="45" y="2"/>
                </a:cubicBezTo>
                <a:cubicBezTo>
                  <a:pt x="45" y="35"/>
                  <a:pt x="45" y="35"/>
                  <a:pt x="45" y="35"/>
                </a:cubicBezTo>
                <a:cubicBezTo>
                  <a:pt x="45" y="36"/>
                  <a:pt x="44" y="37"/>
                  <a:pt x="44" y="37"/>
                </a:cubicBezTo>
                <a:cubicBezTo>
                  <a:pt x="43" y="37"/>
                  <a:pt x="43" y="37"/>
                  <a:pt x="43" y="37"/>
                </a:cubicBezTo>
                <a:cubicBezTo>
                  <a:pt x="27" y="37"/>
                  <a:pt x="27" y="37"/>
                  <a:pt x="27" y="37"/>
                </a:cubicBezTo>
                <a:cubicBezTo>
                  <a:pt x="26" y="37"/>
                  <a:pt x="25" y="36"/>
                  <a:pt x="25" y="35"/>
                </a:cubicBezTo>
                <a:cubicBezTo>
                  <a:pt x="25" y="35"/>
                  <a:pt x="25" y="35"/>
                  <a:pt x="25" y="35"/>
                </a:cubicBezTo>
                <a:cubicBezTo>
                  <a:pt x="25" y="32"/>
                  <a:pt x="25" y="32"/>
                  <a:pt x="25" y="32"/>
                </a:cubicBezTo>
                <a:cubicBezTo>
                  <a:pt x="19" y="32"/>
                  <a:pt x="19" y="32"/>
                  <a:pt x="19" y="32"/>
                </a:cubicBezTo>
                <a:cubicBezTo>
                  <a:pt x="19" y="35"/>
                  <a:pt x="19" y="35"/>
                  <a:pt x="19" y="35"/>
                </a:cubicBezTo>
                <a:cubicBezTo>
                  <a:pt x="23" y="35"/>
                  <a:pt x="23" y="35"/>
                  <a:pt x="23" y="35"/>
                </a:cubicBezTo>
                <a:cubicBezTo>
                  <a:pt x="23" y="35"/>
                  <a:pt x="24" y="35"/>
                  <a:pt x="24" y="36"/>
                </a:cubicBezTo>
                <a:cubicBezTo>
                  <a:pt x="24" y="36"/>
                  <a:pt x="23" y="37"/>
                  <a:pt x="23" y="37"/>
                </a:cubicBezTo>
                <a:cubicBezTo>
                  <a:pt x="19" y="37"/>
                  <a:pt x="15" y="37"/>
                  <a:pt x="12" y="37"/>
                </a:cubicBezTo>
                <a:close/>
              </a:path>
            </a:pathLst>
          </a:custGeom>
          <a:solidFill>
            <a:srgbClr val="C55A11"/>
          </a:solidFill>
          <a:ln w="3175">
            <a:noFill/>
            <a:round/>
          </a:ln>
        </p:spPr>
        <p:txBody>
          <a:bodyPr vert="horz" wrap="square" lIns="76200" tIns="38100" rIns="76200" bIns="38100" numCol="1" anchor="t" anchorCtr="0" compatLnSpc="1"/>
          <a:lstStyle/>
          <a:p>
            <a:endParaRPr lang="zh-CN" altLang="en-US" sz="15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2459355" y="1763395"/>
            <a:ext cx="3441065" cy="730885"/>
          </a:xfrm>
          <a:prstGeom prst="rect">
            <a:avLst/>
          </a:prstGeom>
          <a:noFill/>
        </p:spPr>
        <p:txBody>
          <a:bodyPr wrap="square" rtlCol="0">
            <a:spAutoFit/>
          </a:bodyPr>
          <a:lstStyle/>
          <a:p>
            <a:pPr>
              <a:lnSpc>
                <a:spcPct val="130000"/>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请在此添加文字说明，编辑文字。请在此添加文字说明，编辑文字。</a:t>
            </a:r>
          </a:p>
        </p:txBody>
      </p:sp>
      <p:sp>
        <p:nvSpPr>
          <p:cNvPr id="16" name="文本框 15"/>
          <p:cNvSpPr txBox="1"/>
          <p:nvPr/>
        </p:nvSpPr>
        <p:spPr>
          <a:xfrm>
            <a:off x="2459355" y="2858135"/>
            <a:ext cx="3441065" cy="730885"/>
          </a:xfrm>
          <a:prstGeom prst="rect">
            <a:avLst/>
          </a:prstGeom>
          <a:noFill/>
        </p:spPr>
        <p:txBody>
          <a:bodyPr wrap="square" rtlCol="0">
            <a:spAutoFit/>
          </a:bodyPr>
          <a:lstStyle/>
          <a:p>
            <a:pPr>
              <a:lnSpc>
                <a:spcPct val="130000"/>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请在此添加文字说明，编辑文字。请在此添加文字说明，编辑文字。</a:t>
            </a:r>
          </a:p>
        </p:txBody>
      </p:sp>
      <p:sp>
        <p:nvSpPr>
          <p:cNvPr id="17" name="文本框 16"/>
          <p:cNvSpPr txBox="1"/>
          <p:nvPr/>
        </p:nvSpPr>
        <p:spPr>
          <a:xfrm>
            <a:off x="2459355" y="3952875"/>
            <a:ext cx="3441065" cy="730885"/>
          </a:xfrm>
          <a:prstGeom prst="rect">
            <a:avLst/>
          </a:prstGeom>
          <a:noFill/>
        </p:spPr>
        <p:txBody>
          <a:bodyPr wrap="square" rtlCol="0">
            <a:spAutoFit/>
          </a:bodyPr>
          <a:lstStyle/>
          <a:p>
            <a:pPr>
              <a:lnSpc>
                <a:spcPct val="130000"/>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请在此添加文字说明，编辑文字。请在此添加文字说明，编辑文字。</a:t>
            </a:r>
          </a:p>
        </p:txBody>
      </p:sp>
      <p:grpSp>
        <p:nvGrpSpPr>
          <p:cNvPr id="29" name="组合 28"/>
          <p:cNvGrpSpPr/>
          <p:nvPr/>
        </p:nvGrpSpPr>
        <p:grpSpPr>
          <a:xfrm>
            <a:off x="6446520" y="1898015"/>
            <a:ext cx="3970655" cy="3362960"/>
            <a:chOff x="3552668" y="726551"/>
            <a:chExt cx="5148000" cy="4487791"/>
          </a:xfrm>
        </p:grpSpPr>
        <p:sp>
          <p:nvSpPr>
            <p:cNvPr id="31" name="椭圆 30"/>
            <p:cNvSpPr/>
            <p:nvPr/>
          </p:nvSpPr>
          <p:spPr>
            <a:xfrm>
              <a:off x="3726648" y="4871204"/>
              <a:ext cx="4800040" cy="343138"/>
            </a:xfrm>
            <a:prstGeom prst="ellipse">
              <a:avLst/>
            </a:prstGeom>
            <a:gradFill flip="none" rotWithShape="1">
              <a:gsLst>
                <a:gs pos="0">
                  <a:schemeClr val="tx1">
                    <a:alpha val="60000"/>
                    <a:lumMod val="85000"/>
                    <a:lumOff val="15000"/>
                  </a:schemeClr>
                </a:gs>
                <a:gs pos="100000">
                  <a:srgbClr val="0D0D0D">
                    <a:alpha val="0"/>
                    <a:lumMod val="85000"/>
                    <a:lumOff val="1500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rgbClr val="48474A"/>
                </a:solidFill>
              </a:endParaRPr>
            </a:p>
          </p:txBody>
        </p:sp>
        <p:sp>
          <p:nvSpPr>
            <p:cNvPr id="32" name="任意多边形 31"/>
            <p:cNvSpPr/>
            <p:nvPr/>
          </p:nvSpPr>
          <p:spPr>
            <a:xfrm>
              <a:off x="3552668" y="726551"/>
              <a:ext cx="5148000" cy="3132000"/>
            </a:xfrm>
            <a:custGeom>
              <a:avLst/>
              <a:gdLst>
                <a:gd name="connsiteX0" fmla="*/ 216000 w 5148000"/>
                <a:gd name="connsiteY0" fmla="*/ 216000 h 3132000"/>
                <a:gd name="connsiteX1" fmla="*/ 216000 w 5148000"/>
                <a:gd name="connsiteY1" fmla="*/ 2916000 h 3132000"/>
                <a:gd name="connsiteX2" fmla="*/ 4932000 w 5148000"/>
                <a:gd name="connsiteY2" fmla="*/ 2916000 h 3132000"/>
                <a:gd name="connsiteX3" fmla="*/ 4932000 w 5148000"/>
                <a:gd name="connsiteY3" fmla="*/ 216000 h 3132000"/>
                <a:gd name="connsiteX4" fmla="*/ 181341 w 5148000"/>
                <a:gd name="connsiteY4" fmla="*/ 0 h 3132000"/>
                <a:gd name="connsiteX5" fmla="*/ 4966659 w 5148000"/>
                <a:gd name="connsiteY5" fmla="*/ 0 h 3132000"/>
                <a:gd name="connsiteX6" fmla="*/ 5148000 w 5148000"/>
                <a:gd name="connsiteY6" fmla="*/ 181341 h 3132000"/>
                <a:gd name="connsiteX7" fmla="*/ 5148000 w 5148000"/>
                <a:gd name="connsiteY7" fmla="*/ 3132000 h 3132000"/>
                <a:gd name="connsiteX8" fmla="*/ 0 w 5148000"/>
                <a:gd name="connsiteY8" fmla="*/ 3132000 h 3132000"/>
                <a:gd name="connsiteX9" fmla="*/ 0 w 5148000"/>
                <a:gd name="connsiteY9" fmla="*/ 181341 h 3132000"/>
                <a:gd name="connsiteX10" fmla="*/ 181341 w 5148000"/>
                <a:gd name="connsiteY10" fmla="*/ 0 h 31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48000" h="3132000">
                  <a:moveTo>
                    <a:pt x="216000" y="216000"/>
                  </a:moveTo>
                  <a:lnTo>
                    <a:pt x="216000" y="2916000"/>
                  </a:lnTo>
                  <a:lnTo>
                    <a:pt x="4932000" y="2916000"/>
                  </a:lnTo>
                  <a:lnTo>
                    <a:pt x="4932000" y="216000"/>
                  </a:lnTo>
                  <a:close/>
                  <a:moveTo>
                    <a:pt x="181341" y="0"/>
                  </a:moveTo>
                  <a:lnTo>
                    <a:pt x="4966659" y="0"/>
                  </a:lnTo>
                  <a:cubicBezTo>
                    <a:pt x="5066811" y="0"/>
                    <a:pt x="5148000" y="81189"/>
                    <a:pt x="5148000" y="181341"/>
                  </a:cubicBezTo>
                  <a:lnTo>
                    <a:pt x="5148000" y="3132000"/>
                  </a:lnTo>
                  <a:lnTo>
                    <a:pt x="0" y="3132000"/>
                  </a:lnTo>
                  <a:lnTo>
                    <a:pt x="0" y="181341"/>
                  </a:lnTo>
                  <a:cubicBezTo>
                    <a:pt x="0" y="81189"/>
                    <a:pt x="81189" y="0"/>
                    <a:pt x="181341"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rgbClr val="48474A"/>
                </a:solidFill>
              </a:endParaRPr>
            </a:p>
          </p:txBody>
        </p:sp>
        <p:sp>
          <p:nvSpPr>
            <p:cNvPr id="39" name="任意多边形 38"/>
            <p:cNvSpPr/>
            <p:nvPr/>
          </p:nvSpPr>
          <p:spPr>
            <a:xfrm>
              <a:off x="3552668" y="3858551"/>
              <a:ext cx="5148000" cy="509665"/>
            </a:xfrm>
            <a:custGeom>
              <a:avLst/>
              <a:gdLst>
                <a:gd name="connsiteX0" fmla="*/ 0 w 5148000"/>
                <a:gd name="connsiteY0" fmla="*/ 0 h 509665"/>
                <a:gd name="connsiteX1" fmla="*/ 5148000 w 5148000"/>
                <a:gd name="connsiteY1" fmla="*/ 0 h 509665"/>
                <a:gd name="connsiteX2" fmla="*/ 5148000 w 5148000"/>
                <a:gd name="connsiteY2" fmla="*/ 328324 h 509665"/>
                <a:gd name="connsiteX3" fmla="*/ 4966659 w 5148000"/>
                <a:gd name="connsiteY3" fmla="*/ 509665 h 509665"/>
                <a:gd name="connsiteX4" fmla="*/ 181341 w 5148000"/>
                <a:gd name="connsiteY4" fmla="*/ 509665 h 509665"/>
                <a:gd name="connsiteX5" fmla="*/ 0 w 5148000"/>
                <a:gd name="connsiteY5" fmla="*/ 328324 h 509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48000" h="509665">
                  <a:moveTo>
                    <a:pt x="0" y="0"/>
                  </a:moveTo>
                  <a:lnTo>
                    <a:pt x="5148000" y="0"/>
                  </a:lnTo>
                  <a:lnTo>
                    <a:pt x="5148000" y="328324"/>
                  </a:lnTo>
                  <a:cubicBezTo>
                    <a:pt x="5148000" y="428476"/>
                    <a:pt x="5066811" y="509665"/>
                    <a:pt x="4966659" y="509665"/>
                  </a:cubicBezTo>
                  <a:lnTo>
                    <a:pt x="181341" y="509665"/>
                  </a:lnTo>
                  <a:cubicBezTo>
                    <a:pt x="81189" y="509665"/>
                    <a:pt x="0" y="428476"/>
                    <a:pt x="0" y="328324"/>
                  </a:cubicBezTo>
                  <a:close/>
                </a:path>
              </a:pathLst>
            </a:custGeom>
            <a:gradFill>
              <a:gsLst>
                <a:gs pos="0">
                  <a:srgbClr val="929398"/>
                </a:gs>
                <a:gs pos="100000">
                  <a:srgbClr val="D0D2D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rgbClr val="48474A"/>
                </a:solidFill>
              </a:endParaRPr>
            </a:p>
          </p:txBody>
        </p:sp>
        <p:sp>
          <p:nvSpPr>
            <p:cNvPr id="40" name="任意多边形 39"/>
            <p:cNvSpPr/>
            <p:nvPr/>
          </p:nvSpPr>
          <p:spPr>
            <a:xfrm>
              <a:off x="5126730" y="4368216"/>
              <a:ext cx="1999876" cy="674557"/>
            </a:xfrm>
            <a:custGeom>
              <a:avLst/>
              <a:gdLst>
                <a:gd name="connsiteX0" fmla="*/ 485189 w 2612038"/>
                <a:gd name="connsiteY0" fmla="*/ 0 h 1054155"/>
                <a:gd name="connsiteX1" fmla="*/ 2126847 w 2612038"/>
                <a:gd name="connsiteY1" fmla="*/ 0 h 1054155"/>
                <a:gd name="connsiteX2" fmla="*/ 2346146 w 2612038"/>
                <a:gd name="connsiteY2" fmla="*/ 776937 h 1054155"/>
                <a:gd name="connsiteX3" fmla="*/ 2612036 w 2612038"/>
                <a:gd name="connsiteY3" fmla="*/ 974364 h 1054155"/>
                <a:gd name="connsiteX4" fmla="*/ 2564864 w 2612038"/>
                <a:gd name="connsiteY4" fmla="*/ 974364 h 1054155"/>
                <a:gd name="connsiteX5" fmla="*/ 2585504 w 2612038"/>
                <a:gd name="connsiteY5" fmla="*/ 977608 h 1054155"/>
                <a:gd name="connsiteX6" fmla="*/ 2612038 w 2612038"/>
                <a:gd name="connsiteY6" fmla="*/ 990447 h 1054155"/>
                <a:gd name="connsiteX7" fmla="*/ 1306019 w 2612038"/>
                <a:gd name="connsiteY7" fmla="*/ 1054155 h 1054155"/>
                <a:gd name="connsiteX8" fmla="*/ 0 w 2612038"/>
                <a:gd name="connsiteY8" fmla="*/ 990447 h 1054155"/>
                <a:gd name="connsiteX9" fmla="*/ 26534 w 2612038"/>
                <a:gd name="connsiteY9" fmla="*/ 977608 h 1054155"/>
                <a:gd name="connsiteX10" fmla="*/ 47175 w 2612038"/>
                <a:gd name="connsiteY10" fmla="*/ 974364 h 1054155"/>
                <a:gd name="connsiteX11" fmla="*/ 0 w 2612038"/>
                <a:gd name="connsiteY11" fmla="*/ 974364 h 1054155"/>
                <a:gd name="connsiteX12" fmla="*/ 265890 w 2612038"/>
                <a:gd name="connsiteY12" fmla="*/ 776937 h 1054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12038" h="1054155">
                  <a:moveTo>
                    <a:pt x="485189" y="0"/>
                  </a:moveTo>
                  <a:lnTo>
                    <a:pt x="2126847" y="0"/>
                  </a:lnTo>
                  <a:lnTo>
                    <a:pt x="2346146" y="776937"/>
                  </a:lnTo>
                  <a:lnTo>
                    <a:pt x="2612036" y="974364"/>
                  </a:lnTo>
                  <a:lnTo>
                    <a:pt x="2564864" y="974364"/>
                  </a:lnTo>
                  <a:lnTo>
                    <a:pt x="2585504" y="977608"/>
                  </a:lnTo>
                  <a:cubicBezTo>
                    <a:pt x="2602902" y="981755"/>
                    <a:pt x="2612038" y="986049"/>
                    <a:pt x="2612038" y="990447"/>
                  </a:cubicBezTo>
                  <a:cubicBezTo>
                    <a:pt x="2612038" y="1025632"/>
                    <a:pt x="2027313" y="1054155"/>
                    <a:pt x="1306019" y="1054155"/>
                  </a:cubicBezTo>
                  <a:cubicBezTo>
                    <a:pt x="584725" y="1054155"/>
                    <a:pt x="0" y="1025632"/>
                    <a:pt x="0" y="990447"/>
                  </a:cubicBezTo>
                  <a:cubicBezTo>
                    <a:pt x="0" y="986049"/>
                    <a:pt x="9136" y="981755"/>
                    <a:pt x="26534" y="977608"/>
                  </a:cubicBezTo>
                  <a:lnTo>
                    <a:pt x="47175" y="974364"/>
                  </a:lnTo>
                  <a:lnTo>
                    <a:pt x="0" y="974364"/>
                  </a:lnTo>
                  <a:lnTo>
                    <a:pt x="265890" y="776937"/>
                  </a:lnTo>
                  <a:close/>
                </a:path>
              </a:pathLst>
            </a:custGeom>
            <a:gradFill>
              <a:gsLst>
                <a:gs pos="31000">
                  <a:srgbClr val="F2F2F2"/>
                </a:gs>
                <a:gs pos="13000">
                  <a:srgbClr val="929398"/>
                </a:gs>
                <a:gs pos="67000">
                  <a:srgbClr val="CCCCCE"/>
                </a:gs>
                <a:gs pos="100000">
                  <a:srgbClr val="929398"/>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rgbClr val="48474A"/>
                </a:solidFill>
              </a:endParaRPr>
            </a:p>
          </p:txBody>
        </p:sp>
        <p:sp>
          <p:nvSpPr>
            <p:cNvPr id="41" name="矩形 40"/>
            <p:cNvSpPr/>
            <p:nvPr/>
          </p:nvSpPr>
          <p:spPr>
            <a:xfrm>
              <a:off x="5126730" y="5006773"/>
              <a:ext cx="1999876" cy="36000"/>
            </a:xfrm>
            <a:prstGeom prst="rect">
              <a:avLst/>
            </a:prstGeom>
            <a:gradFill>
              <a:gsLst>
                <a:gs pos="0">
                  <a:srgbClr val="262626"/>
                </a:gs>
                <a:gs pos="50000">
                  <a:srgbClr val="404040"/>
                </a:gs>
                <a:gs pos="100000">
                  <a:srgbClr val="26262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rgbClr val="48474A"/>
                </a:solidFill>
              </a:endParaRPr>
            </a:p>
          </p:txBody>
        </p:sp>
        <p:sp>
          <p:nvSpPr>
            <p:cNvPr id="42" name="任意多边形 41"/>
            <p:cNvSpPr/>
            <p:nvPr/>
          </p:nvSpPr>
          <p:spPr>
            <a:xfrm>
              <a:off x="6424414" y="726551"/>
              <a:ext cx="2276254" cy="3132000"/>
            </a:xfrm>
            <a:custGeom>
              <a:avLst/>
              <a:gdLst>
                <a:gd name="connsiteX0" fmla="*/ 0 w 2276254"/>
                <a:gd name="connsiteY0" fmla="*/ 0 h 3132000"/>
                <a:gd name="connsiteX1" fmla="*/ 777237 w 2276254"/>
                <a:gd name="connsiteY1" fmla="*/ 0 h 3132000"/>
                <a:gd name="connsiteX2" fmla="*/ 1768840 w 2276254"/>
                <a:gd name="connsiteY2" fmla="*/ 0 h 3132000"/>
                <a:gd name="connsiteX3" fmla="*/ 2054039 w 2276254"/>
                <a:gd name="connsiteY3" fmla="*/ 0 h 3132000"/>
                <a:gd name="connsiteX4" fmla="*/ 2276254 w 2276254"/>
                <a:gd name="connsiteY4" fmla="*/ 222215 h 3132000"/>
                <a:gd name="connsiteX5" fmla="*/ 2276254 w 2276254"/>
                <a:gd name="connsiteY5" fmla="*/ 2909785 h 3132000"/>
                <a:gd name="connsiteX6" fmla="*/ 2054039 w 2276254"/>
                <a:gd name="connsiteY6" fmla="*/ 3132000 h 3132000"/>
                <a:gd name="connsiteX7" fmla="*/ 1326630 w 2276254"/>
                <a:gd name="connsiteY7" fmla="*/ 3132000 h 3132000"/>
                <a:gd name="connsiteX8" fmla="*/ 777237 w 2276254"/>
                <a:gd name="connsiteY8" fmla="*/ 3132000 h 3132000"/>
                <a:gd name="connsiteX9" fmla="*/ 442210 w 2276254"/>
                <a:gd name="connsiteY9" fmla="*/ 3132000 h 31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76254" h="3132000">
                  <a:moveTo>
                    <a:pt x="0" y="0"/>
                  </a:moveTo>
                  <a:lnTo>
                    <a:pt x="777237" y="0"/>
                  </a:lnTo>
                  <a:lnTo>
                    <a:pt x="1768840" y="0"/>
                  </a:lnTo>
                  <a:lnTo>
                    <a:pt x="2054039" y="0"/>
                  </a:lnTo>
                  <a:cubicBezTo>
                    <a:pt x="2176765" y="0"/>
                    <a:pt x="2276254" y="99489"/>
                    <a:pt x="2276254" y="222215"/>
                  </a:cubicBezTo>
                  <a:lnTo>
                    <a:pt x="2276254" y="2909785"/>
                  </a:lnTo>
                  <a:cubicBezTo>
                    <a:pt x="2276254" y="3032511"/>
                    <a:pt x="2176765" y="3132000"/>
                    <a:pt x="2054039" y="3132000"/>
                  </a:cubicBezTo>
                  <a:lnTo>
                    <a:pt x="1326630" y="3132000"/>
                  </a:lnTo>
                  <a:lnTo>
                    <a:pt x="777237" y="3132000"/>
                  </a:lnTo>
                  <a:lnTo>
                    <a:pt x="442210" y="3132000"/>
                  </a:lnTo>
                  <a:close/>
                </a:path>
              </a:pathLst>
            </a:custGeom>
            <a:gradFill>
              <a:gsLst>
                <a:gs pos="0">
                  <a:srgbClr val="FFFFFF">
                    <a:alpha val="60000"/>
                  </a:srgbClr>
                </a:gs>
                <a:gs pos="67000">
                  <a:srgbClr val="FFFFFF">
                    <a:alpha val="0"/>
                  </a:srgb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rgbClr val="48474A"/>
                </a:solidFill>
              </a:endParaRPr>
            </a:p>
          </p:txBody>
        </p:sp>
        <p:pic>
          <p:nvPicPr>
            <p:cNvPr id="43" name="图片 42"/>
            <p:cNvPicPr>
              <a:picLocks noChangeAspect="1"/>
            </p:cNvPicPr>
            <p:nvPr/>
          </p:nvPicPr>
          <p:blipFill>
            <a:blip r:embed="rId2" cstate="screen"/>
            <a:stretch>
              <a:fillRect/>
            </a:stretch>
          </p:blipFill>
          <p:spPr>
            <a:xfrm>
              <a:off x="6003655" y="3959266"/>
              <a:ext cx="246025" cy="299843"/>
            </a:xfrm>
            <a:prstGeom prst="rect">
              <a:avLst/>
            </a:prstGeom>
          </p:spPr>
        </p:pic>
      </p:grpSp>
      <p:pic>
        <p:nvPicPr>
          <p:cNvPr id="25" name="图片 24"/>
          <p:cNvPicPr>
            <a:picLocks noChangeAspect="1"/>
          </p:cNvPicPr>
          <p:nvPr/>
        </p:nvPicPr>
        <p:blipFill>
          <a:blip r:embed="rId3" cstate="screen"/>
          <a:stretch>
            <a:fillRect/>
          </a:stretch>
        </p:blipFill>
        <p:spPr>
          <a:xfrm>
            <a:off x="6580505" y="2028825"/>
            <a:ext cx="3702685" cy="2120900"/>
          </a:xfrm>
          <a:prstGeom prst="rect">
            <a:avLst/>
          </a:prstGeom>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strVal val="#ppt_w*0.70"/>
                                          </p:val>
                                        </p:tav>
                                        <p:tav tm="100000">
                                          <p:val>
                                            <p:strVal val="#ppt_w"/>
                                          </p:val>
                                        </p:tav>
                                      </p:tavLst>
                                    </p:anim>
                                    <p:anim calcmode="lin" valueType="num">
                                      <p:cBhvr>
                                        <p:cTn id="8" dur="1000" fill="hold"/>
                                        <p:tgtEl>
                                          <p:spTgt spid="12"/>
                                        </p:tgtEl>
                                        <p:attrNameLst>
                                          <p:attrName>ppt_h</p:attrName>
                                        </p:attrNameLst>
                                      </p:cBhvr>
                                      <p:tavLst>
                                        <p:tav tm="0">
                                          <p:val>
                                            <p:strVal val="#ppt_h"/>
                                          </p:val>
                                        </p:tav>
                                        <p:tav tm="100000">
                                          <p:val>
                                            <p:strVal val="#ppt_h"/>
                                          </p:val>
                                        </p:tav>
                                      </p:tavLst>
                                    </p:anim>
                                    <p:animEffect transition="in" filter="fade">
                                      <p:cBhvr>
                                        <p:cTn id="9" dur="1000"/>
                                        <p:tgtEl>
                                          <p:spTgt spid="12"/>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1000" fill="hold"/>
                                        <p:tgtEl>
                                          <p:spTgt spid="13"/>
                                        </p:tgtEl>
                                        <p:attrNameLst>
                                          <p:attrName>ppt_w</p:attrName>
                                        </p:attrNameLst>
                                      </p:cBhvr>
                                      <p:tavLst>
                                        <p:tav tm="0">
                                          <p:val>
                                            <p:strVal val="#ppt_w*0.70"/>
                                          </p:val>
                                        </p:tav>
                                        <p:tav tm="100000">
                                          <p:val>
                                            <p:strVal val="#ppt_w"/>
                                          </p:val>
                                        </p:tav>
                                      </p:tavLst>
                                    </p:anim>
                                    <p:anim calcmode="lin" valueType="num">
                                      <p:cBhvr>
                                        <p:cTn id="13" dur="1000" fill="hold"/>
                                        <p:tgtEl>
                                          <p:spTgt spid="13"/>
                                        </p:tgtEl>
                                        <p:attrNameLst>
                                          <p:attrName>ppt_h</p:attrName>
                                        </p:attrNameLst>
                                      </p:cBhvr>
                                      <p:tavLst>
                                        <p:tav tm="0">
                                          <p:val>
                                            <p:strVal val="#ppt_h"/>
                                          </p:val>
                                        </p:tav>
                                        <p:tav tm="100000">
                                          <p:val>
                                            <p:strVal val="#ppt_h"/>
                                          </p:val>
                                        </p:tav>
                                      </p:tavLst>
                                    </p:anim>
                                    <p:animEffect transition="in" filter="fade">
                                      <p:cBhvr>
                                        <p:cTn id="14" dur="1000"/>
                                        <p:tgtEl>
                                          <p:spTgt spid="13"/>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1000" fill="hold"/>
                                        <p:tgtEl>
                                          <p:spTgt spid="14"/>
                                        </p:tgtEl>
                                        <p:attrNameLst>
                                          <p:attrName>ppt_w</p:attrName>
                                        </p:attrNameLst>
                                      </p:cBhvr>
                                      <p:tavLst>
                                        <p:tav tm="0">
                                          <p:val>
                                            <p:strVal val="#ppt_w*0.70"/>
                                          </p:val>
                                        </p:tav>
                                        <p:tav tm="100000">
                                          <p:val>
                                            <p:strVal val="#ppt_w"/>
                                          </p:val>
                                        </p:tav>
                                      </p:tavLst>
                                    </p:anim>
                                    <p:anim calcmode="lin" valueType="num">
                                      <p:cBhvr>
                                        <p:cTn id="18" dur="1000" fill="hold"/>
                                        <p:tgtEl>
                                          <p:spTgt spid="14"/>
                                        </p:tgtEl>
                                        <p:attrNameLst>
                                          <p:attrName>ppt_h</p:attrName>
                                        </p:attrNameLst>
                                      </p:cBhvr>
                                      <p:tavLst>
                                        <p:tav tm="0">
                                          <p:val>
                                            <p:strVal val="#ppt_h"/>
                                          </p:val>
                                        </p:tav>
                                        <p:tav tm="100000">
                                          <p:val>
                                            <p:strVal val="#ppt_h"/>
                                          </p:val>
                                        </p:tav>
                                      </p:tavLst>
                                    </p:anim>
                                    <p:animEffect transition="in" filter="fade">
                                      <p:cBhvr>
                                        <p:cTn id="19" dur="1000"/>
                                        <p:tgtEl>
                                          <p:spTgt spid="14"/>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strVal val="#ppt_w*0.70"/>
                                          </p:val>
                                        </p:tav>
                                        <p:tav tm="100000">
                                          <p:val>
                                            <p:strVal val="#ppt_w"/>
                                          </p:val>
                                        </p:tav>
                                      </p:tavLst>
                                    </p:anim>
                                    <p:anim calcmode="lin" valueType="num">
                                      <p:cBhvr>
                                        <p:cTn id="23" dur="1000" fill="hold"/>
                                        <p:tgtEl>
                                          <p:spTgt spid="15"/>
                                        </p:tgtEl>
                                        <p:attrNameLst>
                                          <p:attrName>ppt_h</p:attrName>
                                        </p:attrNameLst>
                                      </p:cBhvr>
                                      <p:tavLst>
                                        <p:tav tm="0">
                                          <p:val>
                                            <p:strVal val="#ppt_h"/>
                                          </p:val>
                                        </p:tav>
                                        <p:tav tm="100000">
                                          <p:val>
                                            <p:strVal val="#ppt_h"/>
                                          </p:val>
                                        </p:tav>
                                      </p:tavLst>
                                    </p:anim>
                                    <p:animEffect transition="in" filter="fade">
                                      <p:cBhvr>
                                        <p:cTn id="24" dur="1000"/>
                                        <p:tgtEl>
                                          <p:spTgt spid="15"/>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1000" fill="hold"/>
                                        <p:tgtEl>
                                          <p:spTgt spid="16"/>
                                        </p:tgtEl>
                                        <p:attrNameLst>
                                          <p:attrName>ppt_w</p:attrName>
                                        </p:attrNameLst>
                                      </p:cBhvr>
                                      <p:tavLst>
                                        <p:tav tm="0">
                                          <p:val>
                                            <p:strVal val="#ppt_w*0.70"/>
                                          </p:val>
                                        </p:tav>
                                        <p:tav tm="100000">
                                          <p:val>
                                            <p:strVal val="#ppt_w"/>
                                          </p:val>
                                        </p:tav>
                                      </p:tavLst>
                                    </p:anim>
                                    <p:anim calcmode="lin" valueType="num">
                                      <p:cBhvr>
                                        <p:cTn id="28" dur="1000" fill="hold"/>
                                        <p:tgtEl>
                                          <p:spTgt spid="16"/>
                                        </p:tgtEl>
                                        <p:attrNameLst>
                                          <p:attrName>ppt_h</p:attrName>
                                        </p:attrNameLst>
                                      </p:cBhvr>
                                      <p:tavLst>
                                        <p:tav tm="0">
                                          <p:val>
                                            <p:strVal val="#ppt_h"/>
                                          </p:val>
                                        </p:tav>
                                        <p:tav tm="100000">
                                          <p:val>
                                            <p:strVal val="#ppt_h"/>
                                          </p:val>
                                        </p:tav>
                                      </p:tavLst>
                                    </p:anim>
                                    <p:animEffect transition="in" filter="fade">
                                      <p:cBhvr>
                                        <p:cTn id="29" dur="1000"/>
                                        <p:tgtEl>
                                          <p:spTgt spid="16"/>
                                        </p:tgtEl>
                                      </p:cBhvr>
                                    </p:animEffect>
                                  </p:childTnLst>
                                </p:cTn>
                              </p:par>
                              <p:par>
                                <p:cTn id="30" presetID="55"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1000" fill="hold"/>
                                        <p:tgtEl>
                                          <p:spTgt spid="17"/>
                                        </p:tgtEl>
                                        <p:attrNameLst>
                                          <p:attrName>ppt_w</p:attrName>
                                        </p:attrNameLst>
                                      </p:cBhvr>
                                      <p:tavLst>
                                        <p:tav tm="0">
                                          <p:val>
                                            <p:strVal val="#ppt_w*0.70"/>
                                          </p:val>
                                        </p:tav>
                                        <p:tav tm="100000">
                                          <p:val>
                                            <p:strVal val="#ppt_w"/>
                                          </p:val>
                                        </p:tav>
                                      </p:tavLst>
                                    </p:anim>
                                    <p:anim calcmode="lin" valueType="num">
                                      <p:cBhvr>
                                        <p:cTn id="33" dur="1000" fill="hold"/>
                                        <p:tgtEl>
                                          <p:spTgt spid="17"/>
                                        </p:tgtEl>
                                        <p:attrNameLst>
                                          <p:attrName>ppt_h</p:attrName>
                                        </p:attrNameLst>
                                      </p:cBhvr>
                                      <p:tavLst>
                                        <p:tav tm="0">
                                          <p:val>
                                            <p:strVal val="#ppt_h"/>
                                          </p:val>
                                        </p:tav>
                                        <p:tav tm="100000">
                                          <p:val>
                                            <p:strVal val="#ppt_h"/>
                                          </p:val>
                                        </p:tav>
                                      </p:tavLst>
                                    </p:anim>
                                    <p:animEffect transition="in" filter="fade">
                                      <p:cBhvr>
                                        <p:cTn id="34" dur="1000"/>
                                        <p:tgtEl>
                                          <p:spTgt spid="17"/>
                                        </p:tgtEl>
                                      </p:cBhvr>
                                    </p:animEffect>
                                  </p:childTnLst>
                                </p:cTn>
                              </p:par>
                              <p:par>
                                <p:cTn id="35" presetID="55" presetClass="entr" presetSubtype="0" fill="hold" nodeType="with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1000" fill="hold"/>
                                        <p:tgtEl>
                                          <p:spTgt spid="29"/>
                                        </p:tgtEl>
                                        <p:attrNameLst>
                                          <p:attrName>ppt_w</p:attrName>
                                        </p:attrNameLst>
                                      </p:cBhvr>
                                      <p:tavLst>
                                        <p:tav tm="0">
                                          <p:val>
                                            <p:strVal val="#ppt_w*0.70"/>
                                          </p:val>
                                        </p:tav>
                                        <p:tav tm="100000">
                                          <p:val>
                                            <p:strVal val="#ppt_w"/>
                                          </p:val>
                                        </p:tav>
                                      </p:tavLst>
                                    </p:anim>
                                    <p:anim calcmode="lin" valueType="num">
                                      <p:cBhvr>
                                        <p:cTn id="38" dur="1000" fill="hold"/>
                                        <p:tgtEl>
                                          <p:spTgt spid="29"/>
                                        </p:tgtEl>
                                        <p:attrNameLst>
                                          <p:attrName>ppt_h</p:attrName>
                                        </p:attrNameLst>
                                      </p:cBhvr>
                                      <p:tavLst>
                                        <p:tav tm="0">
                                          <p:val>
                                            <p:strVal val="#ppt_h"/>
                                          </p:val>
                                        </p:tav>
                                        <p:tav tm="100000">
                                          <p:val>
                                            <p:strVal val="#ppt_h"/>
                                          </p:val>
                                        </p:tav>
                                      </p:tavLst>
                                    </p:anim>
                                    <p:animEffect transition="in" filter="fade">
                                      <p:cBhvr>
                                        <p:cTn id="39" dur="1000"/>
                                        <p:tgtEl>
                                          <p:spTgt spid="29"/>
                                        </p:tgtEl>
                                      </p:cBhvr>
                                    </p:animEffect>
                                  </p:childTnLst>
                                </p:cTn>
                              </p:par>
                              <p:par>
                                <p:cTn id="40" presetID="55" presetClass="entr" presetSubtype="0" fill="hold" nodeType="with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p:cTn id="42" dur="1000" fill="hold"/>
                                        <p:tgtEl>
                                          <p:spTgt spid="25"/>
                                        </p:tgtEl>
                                        <p:attrNameLst>
                                          <p:attrName>ppt_w</p:attrName>
                                        </p:attrNameLst>
                                      </p:cBhvr>
                                      <p:tavLst>
                                        <p:tav tm="0">
                                          <p:val>
                                            <p:strVal val="#ppt_w*0.70"/>
                                          </p:val>
                                        </p:tav>
                                        <p:tav tm="100000">
                                          <p:val>
                                            <p:strVal val="#ppt_w"/>
                                          </p:val>
                                        </p:tav>
                                      </p:tavLst>
                                    </p:anim>
                                    <p:anim calcmode="lin" valueType="num">
                                      <p:cBhvr>
                                        <p:cTn id="43" dur="1000" fill="hold"/>
                                        <p:tgtEl>
                                          <p:spTgt spid="25"/>
                                        </p:tgtEl>
                                        <p:attrNameLst>
                                          <p:attrName>ppt_h</p:attrName>
                                        </p:attrNameLst>
                                      </p:cBhvr>
                                      <p:tavLst>
                                        <p:tav tm="0">
                                          <p:val>
                                            <p:strVal val="#ppt_h"/>
                                          </p:val>
                                        </p:tav>
                                        <p:tav tm="100000">
                                          <p:val>
                                            <p:strVal val="#ppt_h"/>
                                          </p:val>
                                        </p:tav>
                                      </p:tavLst>
                                    </p:anim>
                                    <p:animEffect transition="in" filter="fade">
                                      <p:cBhvr>
                                        <p:cTn id="44"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p:bldP spid="16" grpId="0"/>
      <p:bldP spid="17"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ags/tag7.xml><?xml version="1.0" encoding="utf-8"?>
<p:tagLst xmlns:a="http://schemas.openxmlformats.org/drawingml/2006/main" xmlns:r="http://schemas.openxmlformats.org/officeDocument/2006/relationships" xmlns:p="http://schemas.openxmlformats.org/presentationml/2006/main">
  <p:tag name="PA" val="v3.0.1"/>
</p:tagLst>
</file>

<file path=ppt/tags/tag8.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 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810</Words>
  <Application>Microsoft Office PowerPoint</Application>
  <PresentationFormat>宽屏</PresentationFormat>
  <Paragraphs>154</Paragraphs>
  <Slides>24</Slides>
  <Notes>3</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24</vt:i4>
      </vt:variant>
    </vt:vector>
  </HeadingPairs>
  <TitlesOfParts>
    <vt:vector size="40" baseType="lpstr">
      <vt:lpstr>Hiragino Sans GB W3</vt:lpstr>
      <vt:lpstr>Lantinghei SC Demibold</vt:lpstr>
      <vt:lpstr>Open Sans Light</vt:lpstr>
      <vt:lpstr>等线</vt:lpstr>
      <vt:lpstr>华文细黑</vt:lpstr>
      <vt:lpstr>时尚中黑简体</vt:lpstr>
      <vt:lpstr>宋体</vt:lpstr>
      <vt:lpstr>微软雅黑</vt:lpstr>
      <vt:lpstr>Arial</vt:lpstr>
      <vt:lpstr>Calibri</vt:lpstr>
      <vt:lpstr>Calibri Light</vt:lpstr>
      <vt:lpstr>Impact</vt:lpstr>
      <vt:lpstr>Roboto</vt:lpstr>
      <vt:lpstr>Roboto Thin</vt:lpstr>
      <vt:lpstr>Wingdings</vt:lpstr>
      <vt:lpstr> 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2022-03-03T08:26:32Z</dcterms:created>
  <dcterms:modified xsi:type="dcterms:W3CDTF">2023-01-10T12:06:04Z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D333318B3AC44DAC90920FDC8C48D74F</vt:lpwstr>
  </property>
  <property fmtid="{A09F084E-AD41-489F-8076-AA5BE3082BCA}" pid="100">
    <vt:ui4>5</vt:ui4>
  </property>
  <property fmtid="{64440492-4C8B-11D1-8B70-080036B11A03}" pid="11">
    <vt:lpwstr>www.2ppt.com-爱PPT提供资源下载</vt:lpwstr>
  </property>
</Properties>
</file>