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7" r:id="rId3"/>
    <p:sldId id="301" r:id="rId4"/>
    <p:sldId id="291" r:id="rId5"/>
    <p:sldId id="294" r:id="rId6"/>
    <p:sldId id="292" r:id="rId7"/>
    <p:sldId id="349" r:id="rId8"/>
    <p:sldId id="258" r:id="rId9"/>
    <p:sldId id="259" r:id="rId10"/>
    <p:sldId id="293" r:id="rId11"/>
    <p:sldId id="283" r:id="rId12"/>
    <p:sldId id="284" r:id="rId13"/>
    <p:sldId id="325" r:id="rId14"/>
    <p:sldId id="350" r:id="rId15"/>
    <p:sldId id="326" r:id="rId16"/>
    <p:sldId id="295" r:id="rId17"/>
    <p:sldId id="298" r:id="rId18"/>
    <p:sldId id="297" r:id="rId19"/>
    <p:sldId id="348" r:id="rId20"/>
    <p:sldId id="296" r:id="rId21"/>
    <p:sldId id="347" r:id="rId22"/>
    <p:sldId id="328" r:id="rId23"/>
    <p:sldId id="327" r:id="rId24"/>
    <p:sldId id="302" r:id="rId25"/>
    <p:sldId id="299" r:id="rId26"/>
    <p:sldId id="300" r:id="rId27"/>
    <p:sldId id="330" r:id="rId28"/>
    <p:sldId id="329" r:id="rId29"/>
    <p:sldId id="260" r:id="rId30"/>
    <p:sldId id="261" r:id="rId31"/>
    <p:sldId id="262" r:id="rId32"/>
    <p:sldId id="263" r:id="rId33"/>
    <p:sldId id="279" r:id="rId34"/>
    <p:sldId id="345" r:id="rId35"/>
    <p:sldId id="285" r:id="rId3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FFC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95000"/>
              </a:schemeClr>
            </a:solidFill>
            <a:ln>
              <a:noFill/>
            </a:ln>
            <a:effectLst/>
          </c:spPr>
          <c:invertIfNegative val="0"/>
          <c:dPt>
            <c:idx val="1"/>
            <c:invertIfNegative val="0"/>
            <c:bubble3D val="0"/>
            <c:spPr>
              <a:solidFill>
                <a:schemeClr val="bg1">
                  <a:lumMod val="95000"/>
                </a:schemeClr>
              </a:solidFill>
              <a:ln>
                <a:noFill/>
              </a:ln>
              <a:effectLst/>
            </c:spPr>
            <c:extLst>
              <c:ext xmlns:c16="http://schemas.microsoft.com/office/drawing/2014/chart" uri="{C3380CC4-5D6E-409C-BE32-E72D297353CC}">
                <c16:uniqueId val="{00000001-A4A3-4983-88A5-866726A8D812}"/>
              </c:ext>
            </c:extLst>
          </c:dPt>
          <c:dPt>
            <c:idx val="4"/>
            <c:invertIfNegative val="0"/>
            <c:bubble3D val="0"/>
            <c:spPr>
              <a:solidFill>
                <a:schemeClr val="bg1">
                  <a:lumMod val="95000"/>
                </a:schemeClr>
              </a:solidFill>
              <a:ln>
                <a:noFill/>
              </a:ln>
              <a:effectLst/>
            </c:spPr>
            <c:extLst>
              <c:ext xmlns:c16="http://schemas.microsoft.com/office/drawing/2014/chart" uri="{C3380CC4-5D6E-409C-BE32-E72D297353CC}">
                <c16:uniqueId val="{00000003-A4A3-4983-88A5-866726A8D812}"/>
              </c:ext>
            </c:extLst>
          </c:dPt>
          <c:dPt>
            <c:idx val="5"/>
            <c:invertIfNegative val="0"/>
            <c:bubble3D val="0"/>
            <c:spPr>
              <a:solidFill>
                <a:schemeClr val="bg1">
                  <a:lumMod val="95000"/>
                </a:schemeClr>
              </a:solidFill>
              <a:ln>
                <a:noFill/>
              </a:ln>
              <a:effectLst/>
            </c:spPr>
            <c:extLst>
              <c:ext xmlns:c16="http://schemas.microsoft.com/office/drawing/2014/chart" uri="{C3380CC4-5D6E-409C-BE32-E72D297353CC}">
                <c16:uniqueId val="{00000005-A4A3-4983-88A5-866726A8D812}"/>
              </c:ext>
            </c:extLst>
          </c:dPt>
          <c:cat>
            <c:strRef>
              <c:f>Sheet1!$A$2:$A$7</c:f>
              <c:strCache>
                <c:ptCount val="6"/>
                <c:pt idx="0">
                  <c:v>项目1</c:v>
                </c:pt>
                <c:pt idx="1">
                  <c:v>项目2</c:v>
                </c:pt>
                <c:pt idx="2">
                  <c:v>项目3</c:v>
                </c:pt>
                <c:pt idx="3">
                  <c:v>项目4</c:v>
                </c:pt>
                <c:pt idx="4">
                  <c:v>项目5</c:v>
                </c:pt>
                <c:pt idx="5">
                  <c:v>项目6</c:v>
                </c:pt>
              </c:strCache>
            </c:strRef>
          </c:cat>
          <c:val>
            <c:numRef>
              <c:f>Sheet1!$B$2:$B$7</c:f>
              <c:numCache>
                <c:formatCode>0.00%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6-A4A3-4983-88A5-866726A8D812}"/>
            </c:ext>
          </c:extLst>
        </c:ser>
        <c:dLbls>
          <c:showLegendKey val="0"/>
          <c:showVal val="0"/>
          <c:showCatName val="0"/>
          <c:showSerName val="0"/>
          <c:showPercent val="0"/>
          <c:showBubbleSize val="0"/>
        </c:dLbls>
        <c:gapWidth val="50"/>
        <c:axId val="1901715184"/>
        <c:axId val="1901715728"/>
      </c:barChart>
      <c:catAx>
        <c:axId val="1901715184"/>
        <c:scaling>
          <c:orientation val="minMax"/>
        </c:scaling>
        <c:delete val="1"/>
        <c:axPos val="b"/>
        <c:numFmt formatCode="General" sourceLinked="1"/>
        <c:majorTickMark val="none"/>
        <c:minorTickMark val="none"/>
        <c:tickLblPos val="nextTo"/>
        <c:crossAx val="1901715728"/>
        <c:crosses val="autoZero"/>
        <c:auto val="1"/>
        <c:lblAlgn val="ctr"/>
        <c:lblOffset val="100"/>
        <c:noMultiLvlLbl val="0"/>
      </c:catAx>
      <c:valAx>
        <c:axId val="1901715728"/>
        <c:scaling>
          <c:orientation val="minMax"/>
          <c:max val="1"/>
          <c:min val="0"/>
        </c:scaling>
        <c:delete val="1"/>
        <c:axPos val="l"/>
        <c:numFmt formatCode="0.00%" sourceLinked="1"/>
        <c:majorTickMark val="none"/>
        <c:minorTickMark val="none"/>
        <c:tickLblPos val="nextTo"/>
        <c:crossAx val="1901715184"/>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lang="zh-CN">
          <a:latin typeface="微软雅黑" panose="020B0503020204020204" charset="-122"/>
          <a:ea typeface="微软雅黑" panose="020B0503020204020204" charset="-122"/>
          <a:sym typeface="微软雅黑" panose="020B050302020402020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0D1-4188-ADD2-74F3158664B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0D1-4188-ADD2-74F3158664B1}"/>
              </c:ext>
            </c:extLst>
          </c:dPt>
          <c:dPt>
            <c:idx val="2"/>
            <c:invertIfNegative val="0"/>
            <c:bubble3D val="0"/>
            <c:extLst>
              <c:ext xmlns:c16="http://schemas.microsoft.com/office/drawing/2014/chart" uri="{C3380CC4-5D6E-409C-BE32-E72D297353CC}">
                <c16:uniqueId val="{00000004-B0D1-4188-ADD2-74F3158664B1}"/>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6-B0D1-4188-ADD2-74F3158664B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8-B0D1-4188-ADD2-74F3158664B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A-B0D1-4188-ADD2-74F3158664B1}"/>
              </c:ext>
            </c:extLst>
          </c:dPt>
          <c:dLbls>
            <c:numFmt formatCode="0%" sourceLinked="0"/>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项目1</c:v>
                </c:pt>
                <c:pt idx="1">
                  <c:v>项目2</c:v>
                </c:pt>
                <c:pt idx="2">
                  <c:v>项目3</c:v>
                </c:pt>
                <c:pt idx="3">
                  <c:v>项目4</c:v>
                </c:pt>
                <c:pt idx="4">
                  <c:v>项目5</c:v>
                </c:pt>
                <c:pt idx="5">
                  <c:v>项目6</c:v>
                </c:pt>
              </c:strCache>
            </c:strRef>
          </c:cat>
          <c:val>
            <c:numRef>
              <c:f>Sheet1!$B$2:$B$7</c:f>
              <c:numCache>
                <c:formatCode>0.00%</c:formatCode>
                <c:ptCount val="6"/>
                <c:pt idx="0">
                  <c:v>0.5</c:v>
                </c:pt>
                <c:pt idx="1">
                  <c:v>0.3</c:v>
                </c:pt>
                <c:pt idx="2">
                  <c:v>0.5</c:v>
                </c:pt>
                <c:pt idx="3">
                  <c:v>0.7</c:v>
                </c:pt>
                <c:pt idx="4">
                  <c:v>0.5</c:v>
                </c:pt>
                <c:pt idx="5">
                  <c:v>0.9</c:v>
                </c:pt>
              </c:numCache>
            </c:numRef>
          </c:val>
          <c:extLst>
            <c:ext xmlns:c16="http://schemas.microsoft.com/office/drawing/2014/chart" uri="{C3380CC4-5D6E-409C-BE32-E72D297353CC}">
              <c16:uniqueId val="{0000000B-B0D1-4188-ADD2-74F3158664B1}"/>
            </c:ext>
          </c:extLst>
        </c:ser>
        <c:dLbls>
          <c:showLegendKey val="0"/>
          <c:showVal val="0"/>
          <c:showCatName val="0"/>
          <c:showSerName val="0"/>
          <c:showPercent val="0"/>
          <c:showBubbleSize val="0"/>
        </c:dLbls>
        <c:gapWidth val="90"/>
        <c:axId val="1901717360"/>
        <c:axId val="1901701040"/>
      </c:barChart>
      <c:catAx>
        <c:axId val="190171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defRPr>
            </a:pPr>
            <a:endParaRPr lang="zh-CN"/>
          </a:p>
        </c:txPr>
        <c:crossAx val="1901701040"/>
        <c:crosses val="autoZero"/>
        <c:auto val="1"/>
        <c:lblAlgn val="ctr"/>
        <c:lblOffset val="100"/>
        <c:noMultiLvlLbl val="0"/>
      </c:catAx>
      <c:valAx>
        <c:axId val="1901701040"/>
        <c:scaling>
          <c:orientation val="minMax"/>
          <c:max val="1"/>
          <c:min val="0"/>
        </c:scaling>
        <c:delete val="1"/>
        <c:axPos val="l"/>
        <c:numFmt formatCode="0.00%" sourceLinked="1"/>
        <c:majorTickMark val="none"/>
        <c:minorTickMark val="none"/>
        <c:tickLblPos val="nextTo"/>
        <c:crossAx val="1901717360"/>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lang="zh-CN">
          <a:latin typeface="微软雅黑" panose="020B0503020204020204" charset="-122"/>
          <a:ea typeface="微软雅黑" panose="020B0503020204020204" charset="-122"/>
          <a:sym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2.xml"/><Relationship Id="rId5" Type="http://schemas.openxmlformats.org/officeDocument/2006/relationships/tags" Target="../tags/tag20.xml"/><Relationship Id="rId4" Type="http://schemas.openxmlformats.org/officeDocument/2006/relationships/tags" Target="../tags/tag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Layout" Target="../slideLayouts/slideLayout12.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slideLayout" Target="../slideLayouts/slideLayout12.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23.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slideLayout" Target="../slideLayouts/slideLayout12.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s>
</file>

<file path=ppt/slides/_rels/slide28.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Layout" Target="../slideLayouts/slideLayout1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2628" y="1901825"/>
            <a:ext cx="10340340" cy="278447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algn="l">
              <a:lnSpc>
                <a:spcPct val="120000"/>
              </a:lnSpc>
              <a:spcBef>
                <a:spcPts val="0"/>
              </a:spcBef>
              <a:spcAft>
                <a:spcPts val="0"/>
              </a:spcAft>
            </a:pPr>
            <a:r>
              <a:rPr lang="zh-CN" altLang="en-US" sz="6600" kern="100">
                <a:ln>
                  <a:noFill/>
                </a:ln>
                <a:solidFill>
                  <a:schemeClr val="accent1">
                    <a:lumMod val="50000"/>
                  </a:schemeClr>
                </a:solidFill>
                <a:effectLst/>
                <a:latin typeface="微软雅黑" panose="020B0503020204020204" charset="-122"/>
                <a:ea typeface="微软雅黑" panose="020B0503020204020204" charset="-122"/>
                <a:cs typeface="微软雅黑" panose="020B0503020204020204" charset="-122"/>
                <a:sym typeface="Times New Roman" panose="02020603050405020304"/>
              </a:rPr>
              <a:t>大气动态展示</a:t>
            </a:r>
          </a:p>
          <a:p>
            <a:pPr algn="l">
              <a:lnSpc>
                <a:spcPct val="120000"/>
              </a:lnSpc>
              <a:spcBef>
                <a:spcPts val="0"/>
              </a:spcBef>
              <a:spcAft>
                <a:spcPts val="0"/>
              </a:spcAft>
            </a:pPr>
            <a:r>
              <a:rPr lang="zh-CN" altLang="en-US" sz="6600" kern="100">
                <a:ln>
                  <a:noFill/>
                </a:ln>
                <a:solidFill>
                  <a:schemeClr val="accent1">
                    <a:lumMod val="50000"/>
                  </a:schemeClr>
                </a:solidFill>
                <a:effectLst/>
                <a:latin typeface="微软雅黑" panose="020B0503020204020204" charset="-122"/>
                <a:ea typeface="微软雅黑" panose="020B0503020204020204" charset="-122"/>
                <a:cs typeface="微软雅黑" panose="020B0503020204020204" charset="-122"/>
                <a:sym typeface="Times New Roman" panose="02020603050405020304"/>
              </a:rPr>
              <a:t>商业计划书</a:t>
            </a:r>
            <a:r>
              <a:rPr lang="en-US" altLang="zh-CN" sz="6600" kern="100">
                <a:ln>
                  <a:noFill/>
                </a:ln>
                <a:solidFill>
                  <a:schemeClr val="accent1">
                    <a:lumMod val="50000"/>
                  </a:schemeClr>
                </a:solidFill>
                <a:effectLst/>
                <a:latin typeface="微软雅黑" panose="020B0503020204020204" charset="-122"/>
                <a:ea typeface="微软雅黑" panose="020B0503020204020204" charset="-122"/>
                <a:cs typeface="微软雅黑" panose="020B0503020204020204" charset="-122"/>
                <a:sym typeface="Times New Roman" panose="02020603050405020304"/>
              </a:rPr>
              <a:t>PPT</a:t>
            </a:r>
            <a:r>
              <a:rPr lang="zh-CN" altLang="en-US" sz="6600" kern="100">
                <a:ln>
                  <a:noFill/>
                </a:ln>
                <a:solidFill>
                  <a:schemeClr val="accent1">
                    <a:lumMod val="50000"/>
                  </a:schemeClr>
                </a:solidFill>
                <a:effectLst/>
                <a:latin typeface="微软雅黑" panose="020B0503020204020204" charset="-122"/>
                <a:ea typeface="微软雅黑" panose="020B0503020204020204" charset="-122"/>
                <a:cs typeface="微软雅黑" panose="020B0503020204020204" charset="-122"/>
                <a:sym typeface="Times New Roman" panose="02020603050405020304"/>
              </a:rPr>
              <a:t>模板</a:t>
            </a:r>
          </a:p>
        </p:txBody>
      </p:sp>
      <p:sp>
        <p:nvSpPr>
          <p:cNvPr id="14" name="文本框 14"/>
          <p:cNvSpPr txBox="1"/>
          <p:nvPr/>
        </p:nvSpPr>
        <p:spPr>
          <a:xfrm>
            <a:off x="702310" y="4498340"/>
            <a:ext cx="10340975" cy="77787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200000"/>
              </a:lnSpc>
            </a:pP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适用于 工作报告 </a:t>
            </a:r>
            <a:r>
              <a:rPr lang="en-US" altLang="zh-CN"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总结计划 </a:t>
            </a:r>
            <a:r>
              <a:rPr lang="en-US" altLang="zh-CN"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创业融资 </a:t>
            </a:r>
            <a:r>
              <a:rPr lang="en-US" altLang="zh-CN"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商业推广 </a:t>
            </a:r>
            <a:r>
              <a:rPr lang="en-US" altLang="zh-CN"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招商加盟 </a:t>
            </a:r>
            <a:r>
              <a:rPr lang="en-US" altLang="zh-CN"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赠送图标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424170" y="1798320"/>
            <a:ext cx="1704975" cy="2148205"/>
            <a:chOff x="8723" y="7024"/>
            <a:chExt cx="2685" cy="3383"/>
          </a:xfrm>
        </p:grpSpPr>
        <p:sp>
          <p:nvSpPr>
            <p:cNvPr id="29" name="文本框 28"/>
            <p:cNvSpPr txBox="1"/>
            <p:nvPr/>
          </p:nvSpPr>
          <p:spPr>
            <a:xfrm>
              <a:off x="8723" y="9682"/>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输入标题</a:t>
              </a:r>
            </a:p>
          </p:txBody>
        </p:sp>
        <p:sp>
          <p:nvSpPr>
            <p:cNvPr id="43" name="椭圆 42"/>
            <p:cNvSpPr/>
            <p:nvPr/>
          </p:nvSpPr>
          <p:spPr>
            <a:xfrm>
              <a:off x="8853" y="7024"/>
              <a:ext cx="2479" cy="24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a:spLocks noChangeAspect="1"/>
            </p:cNvSpPr>
            <p:nvPr/>
          </p:nvSpPr>
          <p:spPr>
            <a:xfrm>
              <a:off x="9256" y="7579"/>
              <a:ext cx="1568" cy="1526"/>
            </a:xfrm>
            <a:custGeom>
              <a:avLst/>
              <a:gdLst>
                <a:gd name="connsiteX0" fmla="*/ 3767944 w 4447469"/>
                <a:gd name="connsiteY0" fmla="*/ 676597 h 4326925"/>
                <a:gd name="connsiteX1" fmla="*/ 720511 w 4447469"/>
                <a:gd name="connsiteY1" fmla="*/ 2247891 h 4326925"/>
                <a:gd name="connsiteX2" fmla="*/ 2077102 w 4447469"/>
                <a:gd name="connsiteY2" fmla="*/ 2247891 h 4326925"/>
                <a:gd name="connsiteX3" fmla="*/ 2077102 w 4447469"/>
                <a:gd name="connsiteY3" fmla="*/ 2356224 h 4326925"/>
                <a:gd name="connsiteX4" fmla="*/ 2090753 w 4447469"/>
                <a:gd name="connsiteY4" fmla="*/ 2356224 h 4326925"/>
                <a:gd name="connsiteX5" fmla="*/ 2090753 w 4447469"/>
                <a:gd name="connsiteY5" fmla="*/ 3675247 h 4326925"/>
                <a:gd name="connsiteX6" fmla="*/ 4447469 w 4447469"/>
                <a:gd name="connsiteY6" fmla="*/ 0 h 4326925"/>
                <a:gd name="connsiteX7" fmla="*/ 4110337 w 4447469"/>
                <a:gd name="connsiteY7" fmla="*/ 649743 h 4326925"/>
                <a:gd name="connsiteX8" fmla="*/ 4112328 w 4447469"/>
                <a:gd name="connsiteY8" fmla="*/ 650857 h 4326925"/>
                <a:gd name="connsiteX9" fmla="*/ 4076792 w 4447469"/>
                <a:gd name="connsiteY9" fmla="*/ 714393 h 4326925"/>
                <a:gd name="connsiteX10" fmla="*/ 3988907 w 4447469"/>
                <a:gd name="connsiteY10" fmla="*/ 883769 h 4326925"/>
                <a:gd name="connsiteX11" fmla="*/ 3984514 w 4447469"/>
                <a:gd name="connsiteY11" fmla="*/ 879375 h 4326925"/>
                <a:gd name="connsiteX12" fmla="*/ 2056247 w 4447469"/>
                <a:gd name="connsiteY12" fmla="*/ 4326925 h 4326925"/>
                <a:gd name="connsiteX13" fmla="*/ 1815388 w 4447469"/>
                <a:gd name="connsiteY13" fmla="*/ 4192208 h 4326925"/>
                <a:gd name="connsiteX14" fmla="*/ 1802753 w 4447469"/>
                <a:gd name="connsiteY14" fmla="*/ 4192208 h 4326925"/>
                <a:gd name="connsiteX15" fmla="*/ 1802753 w 4447469"/>
                <a:gd name="connsiteY15" fmla="*/ 2535891 h 4326925"/>
                <a:gd name="connsiteX16" fmla="*/ 161952 w 4447469"/>
                <a:gd name="connsiteY16" fmla="*/ 2535891 h 4326925"/>
                <a:gd name="connsiteX17" fmla="*/ 131984 w 4447469"/>
                <a:gd name="connsiteY17" fmla="*/ 2551343 h 4326925"/>
                <a:gd name="connsiteX18" fmla="*/ 0 w 4447469"/>
                <a:gd name="connsiteY18" fmla="*/ 2295366 h 4326925"/>
                <a:gd name="connsiteX19" fmla="*/ 3743658 w 4447469"/>
                <a:gd name="connsiteY19" fmla="*/ 365089 h 4326925"/>
                <a:gd name="connsiteX20" fmla="*/ 3743697 w 4447469"/>
                <a:gd name="connsiteY20" fmla="*/ 365166 h 43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7469" h="4326925">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26"/>
          <p:cNvSpPr>
            <a:spLocks noChangeArrowheads="1"/>
          </p:cNvSpPr>
          <p:nvPr/>
        </p:nvSpPr>
        <p:spPr bwMode="auto">
          <a:xfrm>
            <a:off x="342773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8" name="矩形 26"/>
          <p:cNvSpPr>
            <a:spLocks noChangeArrowheads="1"/>
          </p:cNvSpPr>
          <p:nvPr/>
        </p:nvSpPr>
        <p:spPr bwMode="auto">
          <a:xfrm>
            <a:off x="342773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9" name="矩形 26"/>
          <p:cNvSpPr>
            <a:spLocks noChangeArrowheads="1"/>
          </p:cNvSpPr>
          <p:nvPr/>
        </p:nvSpPr>
        <p:spPr bwMode="auto">
          <a:xfrm>
            <a:off x="653161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6" name="矩形 26"/>
          <p:cNvSpPr>
            <a:spLocks noChangeArrowheads="1"/>
          </p:cNvSpPr>
          <p:nvPr/>
        </p:nvSpPr>
        <p:spPr bwMode="auto">
          <a:xfrm>
            <a:off x="653161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grpSp>
        <p:nvGrpSpPr>
          <p:cNvPr id="13" name="组合 12"/>
          <p:cNvGrpSpPr/>
          <p:nvPr/>
        </p:nvGrpSpPr>
        <p:grpSpPr>
          <a:xfrm>
            <a:off x="1066165" y="1807845"/>
            <a:ext cx="5826760" cy="4380230"/>
            <a:chOff x="1679" y="2847"/>
            <a:chExt cx="9176" cy="6898"/>
          </a:xfrm>
        </p:grpSpPr>
        <p:graphicFrame>
          <p:nvGraphicFramePr>
            <p:cNvPr id="3" name="图表 2"/>
            <p:cNvGraphicFramePr/>
            <p:nvPr/>
          </p:nvGraphicFramePr>
          <p:xfrm>
            <a:off x="1679" y="2847"/>
            <a:ext cx="9176" cy="6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图表 1"/>
            <p:cNvGraphicFramePr/>
            <p:nvPr/>
          </p:nvGraphicFramePr>
          <p:xfrm>
            <a:off x="1679" y="2883"/>
            <a:ext cx="9176" cy="6862"/>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5" name="直接连接符 4"/>
          <p:cNvCxnSpPr/>
          <p:nvPr/>
        </p:nvCxnSpPr>
        <p:spPr>
          <a:xfrm>
            <a:off x="7237237" y="1862846"/>
            <a:ext cx="0" cy="42387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91425" y="2397125"/>
            <a:ext cx="3500120" cy="1198880"/>
          </a:xfrm>
          <a:prstGeom prst="rect">
            <a:avLst/>
          </a:prstGeom>
          <a:noFill/>
        </p:spPr>
        <p:txBody>
          <a:bodyPr wrap="square" rtlCol="0">
            <a:spAutoFit/>
          </a:bodyPr>
          <a:lstStyle/>
          <a:p>
            <a:pPr>
              <a:lnSpc>
                <a:spcPct val="150000"/>
              </a:lnSpc>
            </a:pPr>
            <a:r>
              <a:rPr lang="zh-CN" altLang="en-US" sz="1600" dirty="0">
                <a:solidFill>
                  <a:schemeClr val="accent1"/>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7" name="文本框 6"/>
          <p:cNvSpPr txBox="1"/>
          <p:nvPr/>
        </p:nvSpPr>
        <p:spPr>
          <a:xfrm>
            <a:off x="7591671" y="1849198"/>
            <a:ext cx="2995939" cy="398780"/>
          </a:xfrm>
          <a:prstGeom prst="rect">
            <a:avLst/>
          </a:prstGeom>
          <a:noFill/>
        </p:spPr>
        <p:txBody>
          <a:bodyPr wrap="square" rtlCol="0">
            <a:spAutoFit/>
          </a:bodyPr>
          <a:lstStyle/>
          <a:p>
            <a:r>
              <a:rPr lang="zh-CN" altLang="en-US" sz="2000" dirty="0">
                <a:solidFill>
                  <a:schemeClr val="accent1"/>
                </a:solidFill>
                <a:latin typeface="微软雅黑" panose="020B0503020204020204" charset="-122"/>
                <a:ea typeface="微软雅黑" panose="020B0503020204020204" charset="-122"/>
                <a:sym typeface="微软雅黑" panose="020B0503020204020204" charset="-122"/>
              </a:rPr>
              <a:t>在此输入小标题</a:t>
            </a:r>
          </a:p>
        </p:txBody>
      </p:sp>
      <p:sp>
        <p:nvSpPr>
          <p:cNvPr id="8" name="文本框 7"/>
          <p:cNvSpPr txBox="1"/>
          <p:nvPr/>
        </p:nvSpPr>
        <p:spPr>
          <a:xfrm>
            <a:off x="7591425" y="4789170"/>
            <a:ext cx="3500120" cy="1198880"/>
          </a:xfrm>
          <a:prstGeom prst="rect">
            <a:avLst/>
          </a:prstGeom>
          <a:noFill/>
        </p:spPr>
        <p:txBody>
          <a:bodyPr wrap="square" rtlCol="0">
            <a:spAutoFit/>
          </a:bodyPr>
          <a:lstStyle/>
          <a:p>
            <a:pPr>
              <a:lnSpc>
                <a:spcPct val="150000"/>
              </a:lnSpc>
            </a:pPr>
            <a:r>
              <a:rPr lang="zh-CN" altLang="en-US" sz="1600" dirty="0">
                <a:solidFill>
                  <a:schemeClr val="accent2"/>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9" name="文本框 8"/>
          <p:cNvSpPr txBox="1"/>
          <p:nvPr/>
        </p:nvSpPr>
        <p:spPr>
          <a:xfrm>
            <a:off x="7591671" y="4241576"/>
            <a:ext cx="2995939" cy="398780"/>
          </a:xfrm>
          <a:prstGeom prst="rect">
            <a:avLst/>
          </a:prstGeom>
          <a:noFill/>
        </p:spPr>
        <p:txBody>
          <a:bodyPr wrap="square" rtlCol="0">
            <a:spAutoFit/>
          </a:bodyPr>
          <a:lstStyle/>
          <a:p>
            <a:r>
              <a:rPr lang="zh-CN" altLang="en-US" sz="2000" dirty="0">
                <a:solidFill>
                  <a:schemeClr val="accent2"/>
                </a:solidFill>
                <a:latin typeface="微软雅黑" panose="020B0503020204020204" charset="-122"/>
                <a:ea typeface="微软雅黑" panose="020B0503020204020204" charset="-122"/>
                <a:sym typeface="微软雅黑" panose="020B0503020204020204" charset="-122"/>
              </a:rPr>
              <a:t>在此输入小标题</a:t>
            </a:r>
          </a:p>
        </p:txBody>
      </p:sp>
      <p:sp>
        <p:nvSpPr>
          <p:cNvPr id="10" name="矩形 9"/>
          <p:cNvSpPr/>
          <p:nvPr/>
        </p:nvSpPr>
        <p:spPr>
          <a:xfrm>
            <a:off x="7694996" y="2310863"/>
            <a:ext cx="896112"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694996" y="4703241"/>
            <a:ext cx="896112"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产品数据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4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42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920"/>
                            </p:stCondLst>
                            <p:childTnLst>
                              <p:par>
                                <p:cTn id="37" presetID="53" presetClass="entr" presetSubtype="16" fill="hold" grpId="0" nodeType="afterEffect">
                                  <p:stCondLst>
                                    <p:cond delay="0"/>
                                  </p:stCondLst>
                                  <p:iterate type="lt">
                                    <p:tmPct val="4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5" name="任意多边形 4"/>
          <p:cNvSpPr/>
          <p:nvPr/>
        </p:nvSpPr>
        <p:spPr>
          <a:xfrm>
            <a:off x="1635125" y="1867535"/>
            <a:ext cx="859500" cy="419100"/>
          </a:xfrm>
          <a:custGeom>
            <a:avLst/>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6" name="任意多边形 5"/>
          <p:cNvSpPr/>
          <p:nvPr/>
        </p:nvSpPr>
        <p:spPr>
          <a:xfrm flipH="1">
            <a:off x="2206625" y="1867535"/>
            <a:ext cx="3503295" cy="419100"/>
          </a:xfrm>
          <a:custGeom>
            <a:avLst/>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dirty="0" smtClean="0">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p>
        </p:txBody>
      </p:sp>
      <p:sp>
        <p:nvSpPr>
          <p:cNvPr id="9" name="文本框 8"/>
          <p:cNvSpPr txBox="1"/>
          <p:nvPr/>
        </p:nvSpPr>
        <p:spPr>
          <a:xfrm>
            <a:off x="1635125" y="2286635"/>
            <a:ext cx="4112260" cy="1198880"/>
          </a:xfrm>
          <a:prstGeom prst="rect">
            <a:avLst/>
          </a:prstGeom>
          <a:noFill/>
        </p:spPr>
        <p:txBody>
          <a:bodyPr wrap="square" lIns="0" rIns="0" rtlCol="0">
            <a:spAutoFit/>
          </a:bodyPr>
          <a:lstStyle/>
          <a:p>
            <a:pPr>
              <a:lnSpc>
                <a:spcPct val="150000"/>
              </a:lnSpc>
            </a:pPr>
            <a:r>
              <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endPar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 name="任意多边形 9"/>
          <p:cNvSpPr/>
          <p:nvPr/>
        </p:nvSpPr>
        <p:spPr>
          <a:xfrm>
            <a:off x="6696074" y="1867535"/>
            <a:ext cx="859500" cy="419100"/>
          </a:xfrm>
          <a:custGeom>
            <a:avLst/>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2" name="任意多边形 31"/>
          <p:cNvSpPr/>
          <p:nvPr/>
        </p:nvSpPr>
        <p:spPr>
          <a:xfrm flipH="1">
            <a:off x="7267575" y="1867535"/>
            <a:ext cx="3503295" cy="419100"/>
          </a:xfrm>
          <a:custGeom>
            <a:avLst/>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dirty="0">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p>
        </p:txBody>
      </p:sp>
      <p:sp>
        <p:nvSpPr>
          <p:cNvPr id="33" name="文本框 32"/>
          <p:cNvSpPr txBox="1"/>
          <p:nvPr/>
        </p:nvSpPr>
        <p:spPr>
          <a:xfrm>
            <a:off x="6696075" y="2286635"/>
            <a:ext cx="4112260" cy="1198880"/>
          </a:xfrm>
          <a:prstGeom prst="rect">
            <a:avLst/>
          </a:prstGeom>
          <a:noFill/>
        </p:spPr>
        <p:txBody>
          <a:bodyPr wrap="square" lIns="0" rIns="0" rtlCol="0">
            <a:spAutoFit/>
          </a:bodyPr>
          <a:lstStyle/>
          <a:p>
            <a:pPr>
              <a:lnSpc>
                <a:spcPct val="15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任意多边形 33"/>
          <p:cNvSpPr/>
          <p:nvPr/>
        </p:nvSpPr>
        <p:spPr>
          <a:xfrm>
            <a:off x="1635125" y="3906064"/>
            <a:ext cx="859500" cy="419100"/>
          </a:xfrm>
          <a:custGeom>
            <a:avLst/>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5" name="任意多边形 34"/>
          <p:cNvSpPr/>
          <p:nvPr/>
        </p:nvSpPr>
        <p:spPr>
          <a:xfrm flipH="1">
            <a:off x="2206625" y="3905885"/>
            <a:ext cx="3503295" cy="419100"/>
          </a:xfrm>
          <a:custGeom>
            <a:avLst/>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dirty="0">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p>
        </p:txBody>
      </p:sp>
      <p:sp>
        <p:nvSpPr>
          <p:cNvPr id="36" name="文本框 35"/>
          <p:cNvSpPr txBox="1"/>
          <p:nvPr/>
        </p:nvSpPr>
        <p:spPr>
          <a:xfrm>
            <a:off x="1635125" y="4324985"/>
            <a:ext cx="4112260" cy="1198880"/>
          </a:xfrm>
          <a:prstGeom prst="rect">
            <a:avLst/>
          </a:prstGeom>
          <a:noFill/>
        </p:spPr>
        <p:txBody>
          <a:bodyPr wrap="square" lIns="0" rIns="0" rtlCol="0">
            <a:spAutoFit/>
          </a:bodyPr>
          <a:lstStyle/>
          <a:p>
            <a:pPr>
              <a:lnSpc>
                <a:spcPct val="15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任意多边形 36"/>
          <p:cNvSpPr/>
          <p:nvPr/>
        </p:nvSpPr>
        <p:spPr>
          <a:xfrm>
            <a:off x="6696074" y="3906064"/>
            <a:ext cx="859500" cy="419100"/>
          </a:xfrm>
          <a:custGeom>
            <a:avLst/>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8" name="任意多边形 37"/>
          <p:cNvSpPr/>
          <p:nvPr/>
        </p:nvSpPr>
        <p:spPr>
          <a:xfrm flipH="1">
            <a:off x="7267575" y="3905885"/>
            <a:ext cx="3503295" cy="419100"/>
          </a:xfrm>
          <a:custGeom>
            <a:avLst/>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dirty="0">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p>
        </p:txBody>
      </p:sp>
      <p:sp>
        <p:nvSpPr>
          <p:cNvPr id="39" name="文本框 38"/>
          <p:cNvSpPr txBox="1"/>
          <p:nvPr/>
        </p:nvSpPr>
        <p:spPr>
          <a:xfrm>
            <a:off x="6696075" y="4324985"/>
            <a:ext cx="4112260" cy="1198880"/>
          </a:xfrm>
          <a:prstGeom prst="rect">
            <a:avLst/>
          </a:prstGeom>
          <a:noFill/>
        </p:spPr>
        <p:txBody>
          <a:bodyPr wrap="square" lIns="0" rIns="0" rtlCol="0">
            <a:spAutoFit/>
          </a:bodyPr>
          <a:lstStyle/>
          <a:p>
            <a:pPr>
              <a:lnSpc>
                <a:spcPct val="15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任意多边形 39"/>
          <p:cNvSpPr>
            <a:spLocks noChangeAspect="1"/>
          </p:cNvSpPr>
          <p:nvPr/>
        </p:nvSpPr>
        <p:spPr>
          <a:xfrm>
            <a:off x="6899173" y="1921427"/>
            <a:ext cx="288000" cy="2880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任意多边形 40"/>
          <p:cNvSpPr>
            <a:spLocks noChangeAspect="1"/>
          </p:cNvSpPr>
          <p:nvPr/>
        </p:nvSpPr>
        <p:spPr>
          <a:xfrm>
            <a:off x="1883639" y="1926665"/>
            <a:ext cx="224025" cy="2880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任意多边形 41"/>
          <p:cNvSpPr>
            <a:spLocks noChangeAspect="1"/>
          </p:cNvSpPr>
          <p:nvPr/>
        </p:nvSpPr>
        <p:spPr>
          <a:xfrm>
            <a:off x="1883639" y="3971614"/>
            <a:ext cx="289908" cy="288000"/>
          </a:xfrm>
          <a:custGeom>
            <a:avLst/>
            <a:gdLst>
              <a:gd name="connsiteX0" fmla="*/ 4107977 w 4995080"/>
              <a:gd name="connsiteY0" fmla="*/ 2332823 h 4962212"/>
              <a:gd name="connsiteX1" fmla="*/ 4107977 w 4995080"/>
              <a:gd name="connsiteY1" fmla="*/ 2333943 h 4962212"/>
              <a:gd name="connsiteX2" fmla="*/ 3712191 w 4995080"/>
              <a:gd name="connsiteY2" fmla="*/ 2333943 h 4962212"/>
              <a:gd name="connsiteX3" fmla="*/ 3712191 w 4995080"/>
              <a:gd name="connsiteY3" fmla="*/ 3537096 h 4962212"/>
              <a:gd name="connsiteX4" fmla="*/ 4107977 w 4995080"/>
              <a:gd name="connsiteY4" fmla="*/ 3537096 h 4962212"/>
              <a:gd name="connsiteX5" fmla="*/ 4107977 w 4995080"/>
              <a:gd name="connsiteY5" fmla="*/ 3537922 h 4962212"/>
              <a:gd name="connsiteX6" fmla="*/ 4154562 w 4995080"/>
              <a:gd name="connsiteY6" fmla="*/ 3535862 h 4962212"/>
              <a:gd name="connsiteX7" fmla="*/ 4606031 w 4995080"/>
              <a:gd name="connsiteY7" fmla="*/ 3245397 h 4962212"/>
              <a:gd name="connsiteX8" fmla="*/ 4612900 w 4995080"/>
              <a:gd name="connsiteY8" fmla="*/ 2637435 h 4962212"/>
              <a:gd name="connsiteX9" fmla="*/ 4168107 w 4995080"/>
              <a:gd name="connsiteY9" fmla="*/ 2336845 h 4962212"/>
              <a:gd name="connsiteX10" fmla="*/ 300250 w 4995080"/>
              <a:gd name="connsiteY10" fmla="*/ 1692720 h 4962212"/>
              <a:gd name="connsiteX11" fmla="*/ 300250 w 4995080"/>
              <a:gd name="connsiteY11" fmla="*/ 3825622 h 4962212"/>
              <a:gd name="connsiteX12" fmla="*/ 1144266 w 4995080"/>
              <a:gd name="connsiteY12" fmla="*/ 4669638 h 4962212"/>
              <a:gd name="connsiteX13" fmla="*/ 2558617 w 4995080"/>
              <a:gd name="connsiteY13" fmla="*/ 4669638 h 4962212"/>
              <a:gd name="connsiteX14" fmla="*/ 3398276 w 4995080"/>
              <a:gd name="connsiteY14" fmla="*/ 3911918 h 4962212"/>
              <a:gd name="connsiteX15" fmla="*/ 3401751 w 4995080"/>
              <a:gd name="connsiteY15" fmla="*/ 3843096 h 4962212"/>
              <a:gd name="connsiteX16" fmla="*/ 3398294 w 4995080"/>
              <a:gd name="connsiteY16" fmla="*/ 3843096 h 4962212"/>
              <a:gd name="connsiteX17" fmla="*/ 3398294 w 4995080"/>
              <a:gd name="connsiteY17" fmla="*/ 3537096 h 4962212"/>
              <a:gd name="connsiteX18" fmla="*/ 3402633 w 4995080"/>
              <a:gd name="connsiteY18" fmla="*/ 3537096 h 4962212"/>
              <a:gd name="connsiteX19" fmla="*/ 3402633 w 4995080"/>
              <a:gd name="connsiteY19" fmla="*/ 2333943 h 4962212"/>
              <a:gd name="connsiteX20" fmla="*/ 3398294 w 4995080"/>
              <a:gd name="connsiteY20" fmla="*/ 2333943 h 4962212"/>
              <a:gd name="connsiteX21" fmla="*/ 3398294 w 4995080"/>
              <a:gd name="connsiteY21" fmla="*/ 2027943 h 4962212"/>
              <a:gd name="connsiteX22" fmla="*/ 3402633 w 4995080"/>
              <a:gd name="connsiteY22" fmla="*/ 2027943 h 4962212"/>
              <a:gd name="connsiteX23" fmla="*/ 3402633 w 4995080"/>
              <a:gd name="connsiteY23" fmla="*/ 1692720 h 4962212"/>
              <a:gd name="connsiteX24" fmla="*/ 0 w 4995080"/>
              <a:gd name="connsiteY24" fmla="*/ 1400147 h 4962212"/>
              <a:gd name="connsiteX25" fmla="*/ 3712191 w 4995080"/>
              <a:gd name="connsiteY25" fmla="*/ 1400147 h 4962212"/>
              <a:gd name="connsiteX26" fmla="*/ 3712191 w 4995080"/>
              <a:gd name="connsiteY26" fmla="*/ 2027943 h 4962212"/>
              <a:gd name="connsiteX27" fmla="*/ 4087504 w 4995080"/>
              <a:gd name="connsiteY27" fmla="*/ 2027943 h 4962212"/>
              <a:gd name="connsiteX28" fmla="*/ 4107977 w 4995080"/>
              <a:gd name="connsiteY28" fmla="*/ 2027943 h 4962212"/>
              <a:gd name="connsiteX29" fmla="*/ 4107977 w 4995080"/>
              <a:gd name="connsiteY29" fmla="*/ 2029312 h 4962212"/>
              <a:gd name="connsiteX30" fmla="*/ 4208606 w 4995080"/>
              <a:gd name="connsiteY30" fmla="*/ 2036043 h 4962212"/>
              <a:gd name="connsiteX31" fmla="*/ 4876884 w 4995080"/>
              <a:gd name="connsiteY31" fmla="*/ 2487664 h 4962212"/>
              <a:gd name="connsiteX32" fmla="*/ 4866564 w 4995080"/>
              <a:gd name="connsiteY32" fmla="*/ 3401096 h 4962212"/>
              <a:gd name="connsiteX33" fmla="*/ 4188253 w 4995080"/>
              <a:gd name="connsiteY33" fmla="*/ 3837504 h 4962212"/>
              <a:gd name="connsiteX34" fmla="*/ 4107977 w 4995080"/>
              <a:gd name="connsiteY34" fmla="*/ 3841053 h 4962212"/>
              <a:gd name="connsiteX35" fmla="*/ 4107977 w 4995080"/>
              <a:gd name="connsiteY35" fmla="*/ 3843096 h 4962212"/>
              <a:gd name="connsiteX36" fmla="*/ 3712191 w 4995080"/>
              <a:gd name="connsiteY36" fmla="*/ 3843096 h 4962212"/>
              <a:gd name="connsiteX37" fmla="*/ 3712191 w 4995080"/>
              <a:gd name="connsiteY37" fmla="*/ 3952295 h 4962212"/>
              <a:gd name="connsiteX38" fmla="*/ 2702274 w 4995080"/>
              <a:gd name="connsiteY38" fmla="*/ 4962212 h 4962212"/>
              <a:gd name="connsiteX39" fmla="*/ 1009917 w 4995080"/>
              <a:gd name="connsiteY39" fmla="*/ 4962212 h 4962212"/>
              <a:gd name="connsiteX40" fmla="*/ 0 w 4995080"/>
              <a:gd name="connsiteY40" fmla="*/ 3952295 h 4962212"/>
              <a:gd name="connsiteX41" fmla="*/ 2497537 w 4995080"/>
              <a:gd name="connsiteY41" fmla="*/ 1 h 4962212"/>
              <a:gd name="connsiteX42" fmla="*/ 2893322 w 4995080"/>
              <a:gd name="connsiteY42" fmla="*/ 1 h 4962212"/>
              <a:gd name="connsiteX43" fmla="*/ 2893322 w 4995080"/>
              <a:gd name="connsiteY43" fmla="*/ 1086248 h 4962212"/>
              <a:gd name="connsiteX44" fmla="*/ 2497537 w 4995080"/>
              <a:gd name="connsiteY44" fmla="*/ 1086248 h 4962212"/>
              <a:gd name="connsiteX45" fmla="*/ 818867 w 4995080"/>
              <a:gd name="connsiteY45" fmla="*/ 0 h 4962212"/>
              <a:gd name="connsiteX46" fmla="*/ 1214652 w 4995080"/>
              <a:gd name="connsiteY46" fmla="*/ 0 h 4962212"/>
              <a:gd name="connsiteX47" fmla="*/ 1214652 w 4995080"/>
              <a:gd name="connsiteY47" fmla="*/ 1086248 h 4962212"/>
              <a:gd name="connsiteX48" fmla="*/ 818867 w 4995080"/>
              <a:gd name="connsiteY48" fmla="*/ 1086248 h 4962212"/>
              <a:gd name="connsiteX49" fmla="*/ 1658202 w 4995080"/>
              <a:gd name="connsiteY49" fmla="*/ 0 h 4962212"/>
              <a:gd name="connsiteX50" fmla="*/ 2053987 w 4995080"/>
              <a:gd name="connsiteY50" fmla="*/ 0 h 4962212"/>
              <a:gd name="connsiteX51" fmla="*/ 2053987 w 4995080"/>
              <a:gd name="connsiteY51" fmla="*/ 1086248 h 4962212"/>
              <a:gd name="connsiteX52" fmla="*/ 1658202 w 4995080"/>
              <a:gd name="connsiteY52" fmla="*/ 1086248 h 496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95080" h="4962212">
                <a:moveTo>
                  <a:pt x="4107977" y="2332823"/>
                </a:moveTo>
                <a:lnTo>
                  <a:pt x="4107977" y="2333943"/>
                </a:lnTo>
                <a:lnTo>
                  <a:pt x="3712191" y="2333943"/>
                </a:lnTo>
                <a:lnTo>
                  <a:pt x="3712191" y="3537096"/>
                </a:lnTo>
                <a:lnTo>
                  <a:pt x="4107977" y="3537096"/>
                </a:lnTo>
                <a:lnTo>
                  <a:pt x="4107977" y="3537922"/>
                </a:lnTo>
                <a:lnTo>
                  <a:pt x="4154562" y="3535862"/>
                </a:lnTo>
                <a:cubicBezTo>
                  <a:pt x="4340619" y="3515106"/>
                  <a:pt x="4508431" y="3408714"/>
                  <a:pt x="4606031" y="3245397"/>
                </a:cubicBezTo>
                <a:cubicBezTo>
                  <a:pt x="4717574" y="3058749"/>
                  <a:pt x="4720197" y="2826555"/>
                  <a:pt x="4612900" y="2637435"/>
                </a:cubicBezTo>
                <a:cubicBezTo>
                  <a:pt x="4519015" y="2471955"/>
                  <a:pt x="4353648" y="2361798"/>
                  <a:pt x="4168107" y="2336845"/>
                </a:cubicBezTo>
                <a:close/>
                <a:moveTo>
                  <a:pt x="300250" y="1692720"/>
                </a:moveTo>
                <a:lnTo>
                  <a:pt x="300250" y="3825622"/>
                </a:lnTo>
                <a:cubicBezTo>
                  <a:pt x="300250" y="4291759"/>
                  <a:pt x="678129" y="4669638"/>
                  <a:pt x="1144266" y="4669638"/>
                </a:cubicBezTo>
                <a:lnTo>
                  <a:pt x="2558617" y="4669638"/>
                </a:lnTo>
                <a:cubicBezTo>
                  <a:pt x="2995621" y="4669638"/>
                  <a:pt x="3355054" y="4337518"/>
                  <a:pt x="3398276" y="3911918"/>
                </a:cubicBezTo>
                <a:lnTo>
                  <a:pt x="3401751" y="3843096"/>
                </a:lnTo>
                <a:lnTo>
                  <a:pt x="3398294" y="3843096"/>
                </a:lnTo>
                <a:lnTo>
                  <a:pt x="3398294" y="3537096"/>
                </a:lnTo>
                <a:lnTo>
                  <a:pt x="3402633" y="3537096"/>
                </a:lnTo>
                <a:lnTo>
                  <a:pt x="3402633" y="2333943"/>
                </a:lnTo>
                <a:lnTo>
                  <a:pt x="3398294" y="2333943"/>
                </a:lnTo>
                <a:lnTo>
                  <a:pt x="3398294" y="2027943"/>
                </a:lnTo>
                <a:lnTo>
                  <a:pt x="3402633" y="2027943"/>
                </a:lnTo>
                <a:lnTo>
                  <a:pt x="3402633" y="1692720"/>
                </a:lnTo>
                <a:close/>
                <a:moveTo>
                  <a:pt x="0" y="1400147"/>
                </a:moveTo>
                <a:lnTo>
                  <a:pt x="3712191" y="1400147"/>
                </a:lnTo>
                <a:lnTo>
                  <a:pt x="3712191" y="2027943"/>
                </a:lnTo>
                <a:lnTo>
                  <a:pt x="4087504" y="2027943"/>
                </a:lnTo>
                <a:lnTo>
                  <a:pt x="4107977" y="2027943"/>
                </a:lnTo>
                <a:lnTo>
                  <a:pt x="4107977" y="2029312"/>
                </a:lnTo>
                <a:lnTo>
                  <a:pt x="4208606" y="2036043"/>
                </a:lnTo>
                <a:cubicBezTo>
                  <a:pt x="4487372" y="2073534"/>
                  <a:pt x="4735826" y="2239038"/>
                  <a:pt x="4876884" y="2487664"/>
                </a:cubicBezTo>
                <a:cubicBezTo>
                  <a:pt x="5038093" y="2771807"/>
                  <a:pt x="5034152" y="3120667"/>
                  <a:pt x="4866564" y="3401096"/>
                </a:cubicBezTo>
                <a:cubicBezTo>
                  <a:pt x="4719925" y="3646472"/>
                  <a:pt x="4467795" y="3806321"/>
                  <a:pt x="4188253" y="3837504"/>
                </a:cubicBezTo>
                <a:lnTo>
                  <a:pt x="4107977" y="3841053"/>
                </a:lnTo>
                <a:lnTo>
                  <a:pt x="4107977" y="3843096"/>
                </a:lnTo>
                <a:lnTo>
                  <a:pt x="3712191" y="3843096"/>
                </a:lnTo>
                <a:lnTo>
                  <a:pt x="3712191" y="3952295"/>
                </a:lnTo>
                <a:cubicBezTo>
                  <a:pt x="3712191" y="4510057"/>
                  <a:pt x="3260036" y="4962212"/>
                  <a:pt x="2702274" y="4962212"/>
                </a:cubicBezTo>
                <a:lnTo>
                  <a:pt x="1009917" y="4962212"/>
                </a:lnTo>
                <a:cubicBezTo>
                  <a:pt x="452155" y="4962212"/>
                  <a:pt x="0" y="4510057"/>
                  <a:pt x="0" y="3952295"/>
                </a:cubicBezTo>
                <a:close/>
                <a:moveTo>
                  <a:pt x="2497537" y="1"/>
                </a:moveTo>
                <a:lnTo>
                  <a:pt x="2893322" y="1"/>
                </a:lnTo>
                <a:lnTo>
                  <a:pt x="2893322" y="1086248"/>
                </a:lnTo>
                <a:lnTo>
                  <a:pt x="2497537" y="1086248"/>
                </a:lnTo>
                <a:close/>
                <a:moveTo>
                  <a:pt x="818867" y="0"/>
                </a:moveTo>
                <a:lnTo>
                  <a:pt x="1214652" y="0"/>
                </a:lnTo>
                <a:lnTo>
                  <a:pt x="1214652" y="1086248"/>
                </a:lnTo>
                <a:lnTo>
                  <a:pt x="818867" y="1086248"/>
                </a:lnTo>
                <a:close/>
                <a:moveTo>
                  <a:pt x="1658202" y="0"/>
                </a:moveTo>
                <a:lnTo>
                  <a:pt x="2053987" y="0"/>
                </a:lnTo>
                <a:lnTo>
                  <a:pt x="2053987" y="1086248"/>
                </a:lnTo>
                <a:lnTo>
                  <a:pt x="1658202" y="10862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3" name="任意多边形 42"/>
          <p:cNvSpPr>
            <a:spLocks noChangeAspect="1"/>
          </p:cNvSpPr>
          <p:nvPr/>
        </p:nvSpPr>
        <p:spPr>
          <a:xfrm>
            <a:off x="6872869" y="3971614"/>
            <a:ext cx="282644" cy="288000"/>
          </a:xfrm>
          <a:custGeom>
            <a:avLst/>
            <a:gdLst>
              <a:gd name="connsiteX0" fmla="*/ 929227 w 4874391"/>
              <a:gd name="connsiteY0" fmla="*/ 443431 h 4966770"/>
              <a:gd name="connsiteX1" fmla="*/ 341475 w 4874391"/>
              <a:gd name="connsiteY1" fmla="*/ 1026076 h 4966770"/>
              <a:gd name="connsiteX2" fmla="*/ 426014 w 4874391"/>
              <a:gd name="connsiteY2" fmla="*/ 1272245 h 4966770"/>
              <a:gd name="connsiteX3" fmla="*/ 3614543 w 4874391"/>
              <a:gd name="connsiteY3" fmla="*/ 4559603 h 4966770"/>
              <a:gd name="connsiteX4" fmla="*/ 3785689 w 4874391"/>
              <a:gd name="connsiteY4" fmla="*/ 4624281 h 4966770"/>
              <a:gd name="connsiteX5" fmla="*/ 4435435 w 4874391"/>
              <a:gd name="connsiteY5" fmla="*/ 3980182 h 4966770"/>
              <a:gd name="connsiteX6" fmla="*/ 3662650 w 4874391"/>
              <a:gd name="connsiteY6" fmla="*/ 3336067 h 4966770"/>
              <a:gd name="connsiteX7" fmla="*/ 2965780 w 4874391"/>
              <a:gd name="connsiteY7" fmla="*/ 3645712 h 4966770"/>
              <a:gd name="connsiteX8" fmla="*/ 2900344 w 4874391"/>
              <a:gd name="connsiteY8" fmla="*/ 3660270 h 4966770"/>
              <a:gd name="connsiteX9" fmla="*/ 2880024 w 4874391"/>
              <a:gd name="connsiteY9" fmla="*/ 3656676 h 4966770"/>
              <a:gd name="connsiteX10" fmla="*/ 2873963 w 4874391"/>
              <a:gd name="connsiteY10" fmla="*/ 3660290 h 4966770"/>
              <a:gd name="connsiteX11" fmla="*/ 2781765 w 4874391"/>
              <a:gd name="connsiteY11" fmla="*/ 3636886 h 4966770"/>
              <a:gd name="connsiteX12" fmla="*/ 1353953 w 4874391"/>
              <a:gd name="connsiteY12" fmla="*/ 2063212 h 4966770"/>
              <a:gd name="connsiteX13" fmla="*/ 1331734 w 4874391"/>
              <a:gd name="connsiteY13" fmla="*/ 2001216 h 4966770"/>
              <a:gd name="connsiteX14" fmla="*/ 1333531 w 4874391"/>
              <a:gd name="connsiteY14" fmla="*/ 1993896 h 4966770"/>
              <a:gd name="connsiteX15" fmla="*/ 1305102 w 4874391"/>
              <a:gd name="connsiteY15" fmla="*/ 1952040 h 4966770"/>
              <a:gd name="connsiteX16" fmla="*/ 1303586 w 4874391"/>
              <a:gd name="connsiteY16" fmla="*/ 1822844 h 4966770"/>
              <a:gd name="connsiteX17" fmla="*/ 1549931 w 4874391"/>
              <a:gd name="connsiteY17" fmla="*/ 1207795 h 4966770"/>
              <a:gd name="connsiteX18" fmla="*/ 4625473 w 4874391"/>
              <a:gd name="connsiteY18" fmla="*/ 49504 h 4966770"/>
              <a:gd name="connsiteX19" fmla="*/ 4746103 w 4874391"/>
              <a:gd name="connsiteY19" fmla="*/ 99471 h 4966770"/>
              <a:gd name="connsiteX20" fmla="*/ 4746103 w 4874391"/>
              <a:gd name="connsiteY20" fmla="*/ 340731 h 4966770"/>
              <a:gd name="connsiteX21" fmla="*/ 3669732 w 4874391"/>
              <a:gd name="connsiteY21" fmla="*/ 1417102 h 4966770"/>
              <a:gd name="connsiteX22" fmla="*/ 4283807 w 4874391"/>
              <a:gd name="connsiteY22" fmla="*/ 1417102 h 4966770"/>
              <a:gd name="connsiteX23" fmla="*/ 4454404 w 4874391"/>
              <a:gd name="connsiteY23" fmla="*/ 1587699 h 4966770"/>
              <a:gd name="connsiteX24" fmla="*/ 4283807 w 4874391"/>
              <a:gd name="connsiteY24" fmla="*/ 1758296 h 4966770"/>
              <a:gd name="connsiteX25" fmla="*/ 3260225 w 4874391"/>
              <a:gd name="connsiteY25" fmla="*/ 1758296 h 4966770"/>
              <a:gd name="connsiteX26" fmla="*/ 3089628 w 4874391"/>
              <a:gd name="connsiteY26" fmla="*/ 1587699 h 4966770"/>
              <a:gd name="connsiteX27" fmla="*/ 3089628 w 4874391"/>
              <a:gd name="connsiteY27" fmla="*/ 564117 h 4966770"/>
              <a:gd name="connsiteX28" fmla="*/ 3260225 w 4874391"/>
              <a:gd name="connsiteY28" fmla="*/ 393520 h 4966770"/>
              <a:gd name="connsiteX29" fmla="*/ 3430822 w 4874391"/>
              <a:gd name="connsiteY29" fmla="*/ 564117 h 4966770"/>
              <a:gd name="connsiteX30" fmla="*/ 3430822 w 4874391"/>
              <a:gd name="connsiteY30" fmla="*/ 1173491 h 4966770"/>
              <a:gd name="connsiteX31" fmla="*/ 4504842 w 4874391"/>
              <a:gd name="connsiteY31" fmla="*/ 99471 h 4966770"/>
              <a:gd name="connsiteX32" fmla="*/ 4625473 w 4874391"/>
              <a:gd name="connsiteY32" fmla="*/ 49504 h 4966770"/>
              <a:gd name="connsiteX33" fmla="*/ 971973 w 4874391"/>
              <a:gd name="connsiteY33" fmla="*/ 462 h 4966770"/>
              <a:gd name="connsiteX34" fmla="*/ 1029892 w 4874391"/>
              <a:gd name="connsiteY34" fmla="*/ 31807 h 4966770"/>
              <a:gd name="connsiteX35" fmla="*/ 1839436 w 4874391"/>
              <a:gd name="connsiteY35" fmla="*/ 1028718 h 4966770"/>
              <a:gd name="connsiteX36" fmla="*/ 1867044 w 4874391"/>
              <a:gd name="connsiteY36" fmla="*/ 1046812 h 4966770"/>
              <a:gd name="connsiteX37" fmla="*/ 1904920 w 4874391"/>
              <a:gd name="connsiteY37" fmla="*/ 1229543 h 4966770"/>
              <a:gd name="connsiteX38" fmla="*/ 1644152 w 4874391"/>
              <a:gd name="connsiteY38" fmla="*/ 1880602 h 4966770"/>
              <a:gd name="connsiteX39" fmla="*/ 2926344 w 4874391"/>
              <a:gd name="connsiteY39" fmla="*/ 3293779 h 4966770"/>
              <a:gd name="connsiteX40" fmla="*/ 3583151 w 4874391"/>
              <a:gd name="connsiteY40" fmla="*/ 3001937 h 4966770"/>
              <a:gd name="connsiteX41" fmla="*/ 3648586 w 4874391"/>
              <a:gd name="connsiteY41" fmla="*/ 2987379 h 4966770"/>
              <a:gd name="connsiteX42" fmla="*/ 3712313 w 4874391"/>
              <a:gd name="connsiteY42" fmla="*/ 2998651 h 4966770"/>
              <a:gd name="connsiteX43" fmla="*/ 3750577 w 4874391"/>
              <a:gd name="connsiteY43" fmla="*/ 3022611 h 4966770"/>
              <a:gd name="connsiteX44" fmla="*/ 3768346 w 4874391"/>
              <a:gd name="connsiteY44" fmla="*/ 3017449 h 4966770"/>
              <a:gd name="connsiteX45" fmla="*/ 3831220 w 4874391"/>
              <a:gd name="connsiteY45" fmla="*/ 3037046 h 4966770"/>
              <a:gd name="connsiteX46" fmla="*/ 4843435 w 4874391"/>
              <a:gd name="connsiteY46" fmla="*/ 3880726 h 4966770"/>
              <a:gd name="connsiteX47" fmla="*/ 4854441 w 4874391"/>
              <a:gd name="connsiteY47" fmla="*/ 4001916 h 4966770"/>
              <a:gd name="connsiteX48" fmla="*/ 4748458 w 4874391"/>
              <a:gd name="connsiteY48" fmla="*/ 4129070 h 4966770"/>
              <a:gd name="connsiteX49" fmla="*/ 4721819 w 4874391"/>
              <a:gd name="connsiteY49" fmla="*/ 4150468 h 4966770"/>
              <a:gd name="connsiteX50" fmla="*/ 4718444 w 4874391"/>
              <a:gd name="connsiteY50" fmla="*/ 4151449 h 4966770"/>
              <a:gd name="connsiteX51" fmla="*/ 4717226 w 4874391"/>
              <a:gd name="connsiteY51" fmla="*/ 4157563 h 4966770"/>
              <a:gd name="connsiteX52" fmla="*/ 4679899 w 4874391"/>
              <a:gd name="connsiteY52" fmla="*/ 4213245 h 4966770"/>
              <a:gd name="connsiteX53" fmla="*/ 3972554 w 4874391"/>
              <a:gd name="connsiteY53" fmla="*/ 4914446 h 4966770"/>
              <a:gd name="connsiteX54" fmla="*/ 3852970 w 4874391"/>
              <a:gd name="connsiteY54" fmla="*/ 4963369 h 4966770"/>
              <a:gd name="connsiteX55" fmla="*/ 3838309 w 4874391"/>
              <a:gd name="connsiteY55" fmla="*/ 4960450 h 4966770"/>
              <a:gd name="connsiteX56" fmla="*/ 3836133 w 4874391"/>
              <a:gd name="connsiteY56" fmla="*/ 4966770 h 4966770"/>
              <a:gd name="connsiteX57" fmla="*/ 3798357 w 4874391"/>
              <a:gd name="connsiteY57" fmla="*/ 4952495 h 4966770"/>
              <a:gd name="connsiteX58" fmla="*/ 3789500 w 4874391"/>
              <a:gd name="connsiteY58" fmla="*/ 4950731 h 4966770"/>
              <a:gd name="connsiteX59" fmla="*/ 3784086 w 4874391"/>
              <a:gd name="connsiteY59" fmla="*/ 4947102 h 4966770"/>
              <a:gd name="connsiteX60" fmla="*/ 3499149 w 4874391"/>
              <a:gd name="connsiteY60" fmla="*/ 4839421 h 4966770"/>
              <a:gd name="connsiteX61" fmla="*/ 142804 w 4874391"/>
              <a:gd name="connsiteY61" fmla="*/ 1379044 h 4966770"/>
              <a:gd name="connsiteX62" fmla="*/ 29315 w 4874391"/>
              <a:gd name="connsiteY62" fmla="*/ 1048573 h 4966770"/>
              <a:gd name="connsiteX63" fmla="*/ 12084 w 4874391"/>
              <a:gd name="connsiteY63" fmla="*/ 1022379 h 4966770"/>
              <a:gd name="connsiteX64" fmla="*/ 49965 w 4874391"/>
              <a:gd name="connsiteY64" fmla="*/ 839649 h 4966770"/>
              <a:gd name="connsiteX65" fmla="*/ 757311 w 4874391"/>
              <a:gd name="connsiteY65" fmla="*/ 138449 h 4966770"/>
              <a:gd name="connsiteX66" fmla="*/ 782355 w 4874391"/>
              <a:gd name="connsiteY66" fmla="*/ 121975 h 4966770"/>
              <a:gd name="connsiteX67" fmla="*/ 908853 w 4874391"/>
              <a:gd name="connsiteY67" fmla="*/ 19252 h 4966770"/>
              <a:gd name="connsiteX68" fmla="*/ 971973 w 4874391"/>
              <a:gd name="connsiteY68" fmla="*/ 462 h 496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74391" h="4966770">
                <a:moveTo>
                  <a:pt x="929227" y="443431"/>
                </a:moveTo>
                <a:lnTo>
                  <a:pt x="341475" y="1026076"/>
                </a:lnTo>
                <a:lnTo>
                  <a:pt x="426014" y="1272245"/>
                </a:lnTo>
                <a:cubicBezTo>
                  <a:pt x="987608" y="2761887"/>
                  <a:pt x="2142732" y="3952814"/>
                  <a:pt x="3614543" y="4559603"/>
                </a:cubicBezTo>
                <a:lnTo>
                  <a:pt x="3785689" y="4624281"/>
                </a:lnTo>
                <a:lnTo>
                  <a:pt x="4435435" y="3980182"/>
                </a:lnTo>
                <a:lnTo>
                  <a:pt x="3662650" y="3336067"/>
                </a:lnTo>
                <a:lnTo>
                  <a:pt x="2965780" y="3645712"/>
                </a:lnTo>
                <a:cubicBezTo>
                  <a:pt x="2944479" y="3655176"/>
                  <a:pt x="2922270" y="3659875"/>
                  <a:pt x="2900344" y="3660270"/>
                </a:cubicBezTo>
                <a:lnTo>
                  <a:pt x="2880024" y="3656676"/>
                </a:lnTo>
                <a:lnTo>
                  <a:pt x="2873963" y="3660290"/>
                </a:lnTo>
                <a:cubicBezTo>
                  <a:pt x="2842312" y="3671368"/>
                  <a:pt x="2805715" y="3663282"/>
                  <a:pt x="2781765" y="3636886"/>
                </a:cubicBezTo>
                <a:lnTo>
                  <a:pt x="1353953" y="2063212"/>
                </a:lnTo>
                <a:cubicBezTo>
                  <a:pt x="1337987" y="2045615"/>
                  <a:pt x="1330666" y="2023212"/>
                  <a:pt x="1331734" y="2001216"/>
                </a:cubicBezTo>
                <a:lnTo>
                  <a:pt x="1333531" y="1993896"/>
                </a:lnTo>
                <a:lnTo>
                  <a:pt x="1305102" y="1952040"/>
                </a:lnTo>
                <a:cubicBezTo>
                  <a:pt x="1288102" y="1912322"/>
                  <a:pt x="1286253" y="1866118"/>
                  <a:pt x="1303586" y="1822844"/>
                </a:cubicBezTo>
                <a:lnTo>
                  <a:pt x="1549931" y="1207795"/>
                </a:lnTo>
                <a:close/>
                <a:moveTo>
                  <a:pt x="4625473" y="49504"/>
                </a:moveTo>
                <a:cubicBezTo>
                  <a:pt x="4669133" y="49504"/>
                  <a:pt x="4712792" y="66160"/>
                  <a:pt x="4746103" y="99471"/>
                </a:cubicBezTo>
                <a:cubicBezTo>
                  <a:pt x="4812725" y="166093"/>
                  <a:pt x="4812725" y="274109"/>
                  <a:pt x="4746103" y="340731"/>
                </a:cubicBezTo>
                <a:lnTo>
                  <a:pt x="3669732" y="1417102"/>
                </a:lnTo>
                <a:lnTo>
                  <a:pt x="4283807" y="1417102"/>
                </a:lnTo>
                <a:cubicBezTo>
                  <a:pt x="4378025" y="1417102"/>
                  <a:pt x="4454404" y="1493481"/>
                  <a:pt x="4454404" y="1587699"/>
                </a:cubicBezTo>
                <a:cubicBezTo>
                  <a:pt x="4454404" y="1681917"/>
                  <a:pt x="4378025" y="1758296"/>
                  <a:pt x="4283807" y="1758296"/>
                </a:cubicBezTo>
                <a:lnTo>
                  <a:pt x="3260225" y="1758296"/>
                </a:lnTo>
                <a:cubicBezTo>
                  <a:pt x="3166007" y="1758296"/>
                  <a:pt x="3089628" y="1681917"/>
                  <a:pt x="3089628" y="1587699"/>
                </a:cubicBezTo>
                <a:lnTo>
                  <a:pt x="3089628" y="564117"/>
                </a:lnTo>
                <a:cubicBezTo>
                  <a:pt x="3089628" y="469899"/>
                  <a:pt x="3166007" y="393520"/>
                  <a:pt x="3260225" y="393520"/>
                </a:cubicBezTo>
                <a:cubicBezTo>
                  <a:pt x="3354443" y="393520"/>
                  <a:pt x="3430822" y="469899"/>
                  <a:pt x="3430822" y="564117"/>
                </a:cubicBezTo>
                <a:lnTo>
                  <a:pt x="3430822" y="1173491"/>
                </a:lnTo>
                <a:lnTo>
                  <a:pt x="4504842" y="99471"/>
                </a:lnTo>
                <a:cubicBezTo>
                  <a:pt x="4538154" y="66160"/>
                  <a:pt x="4581814" y="49504"/>
                  <a:pt x="4625473" y="49504"/>
                </a:cubicBezTo>
                <a:close/>
                <a:moveTo>
                  <a:pt x="971973" y="462"/>
                </a:moveTo>
                <a:cubicBezTo>
                  <a:pt x="993876" y="2733"/>
                  <a:pt x="1014914" y="13361"/>
                  <a:pt x="1029892" y="31807"/>
                </a:cubicBezTo>
                <a:lnTo>
                  <a:pt x="1839436" y="1028718"/>
                </a:lnTo>
                <a:lnTo>
                  <a:pt x="1867044" y="1046812"/>
                </a:lnTo>
                <a:cubicBezTo>
                  <a:pt x="1913760" y="1093130"/>
                  <a:pt x="1930919" y="1164630"/>
                  <a:pt x="1904920" y="1229543"/>
                </a:cubicBezTo>
                <a:lnTo>
                  <a:pt x="1644152" y="1880602"/>
                </a:lnTo>
                <a:lnTo>
                  <a:pt x="2926344" y="3293779"/>
                </a:lnTo>
                <a:lnTo>
                  <a:pt x="3583151" y="3001937"/>
                </a:lnTo>
                <a:cubicBezTo>
                  <a:pt x="3604451" y="2992473"/>
                  <a:pt x="3626661" y="2987774"/>
                  <a:pt x="3648586" y="2987379"/>
                </a:cubicBezTo>
                <a:cubicBezTo>
                  <a:pt x="3670511" y="2986984"/>
                  <a:pt x="3692152" y="2990896"/>
                  <a:pt x="3712313" y="2998651"/>
                </a:cubicBezTo>
                <a:lnTo>
                  <a:pt x="3750577" y="3022611"/>
                </a:lnTo>
                <a:lnTo>
                  <a:pt x="3768346" y="3017449"/>
                </a:lnTo>
                <a:cubicBezTo>
                  <a:pt x="3790278" y="3015457"/>
                  <a:pt x="3812968" y="3021832"/>
                  <a:pt x="3831220" y="3037046"/>
                </a:cubicBezTo>
                <a:lnTo>
                  <a:pt x="4843435" y="3880726"/>
                </a:lnTo>
                <a:cubicBezTo>
                  <a:pt x="4879939" y="3911152"/>
                  <a:pt x="4884867" y="3965412"/>
                  <a:pt x="4854441" y="4001916"/>
                </a:cubicBezTo>
                <a:lnTo>
                  <a:pt x="4748458" y="4129070"/>
                </a:lnTo>
                <a:cubicBezTo>
                  <a:pt x="4740851" y="4138196"/>
                  <a:pt x="4731755" y="4145349"/>
                  <a:pt x="4721819" y="4150468"/>
                </a:cubicBezTo>
                <a:lnTo>
                  <a:pt x="4718444" y="4151449"/>
                </a:lnTo>
                <a:lnTo>
                  <a:pt x="4717226" y="4157563"/>
                </a:lnTo>
                <a:cubicBezTo>
                  <a:pt x="4708897" y="4177848"/>
                  <a:pt x="4696453" y="4196836"/>
                  <a:pt x="4679899" y="4213245"/>
                </a:cubicBezTo>
                <a:lnTo>
                  <a:pt x="3972554" y="4914446"/>
                </a:lnTo>
                <a:cubicBezTo>
                  <a:pt x="3939448" y="4947265"/>
                  <a:pt x="3896174" y="4963558"/>
                  <a:pt x="3852970" y="4963369"/>
                </a:cubicBezTo>
                <a:lnTo>
                  <a:pt x="3838309" y="4960450"/>
                </a:lnTo>
                <a:lnTo>
                  <a:pt x="3836133" y="4966770"/>
                </a:lnTo>
                <a:lnTo>
                  <a:pt x="3798357" y="4952495"/>
                </a:lnTo>
                <a:lnTo>
                  <a:pt x="3789500" y="4950731"/>
                </a:lnTo>
                <a:lnTo>
                  <a:pt x="3784086" y="4947102"/>
                </a:lnTo>
                <a:lnTo>
                  <a:pt x="3499149" y="4839421"/>
                </a:lnTo>
                <a:cubicBezTo>
                  <a:pt x="1949876" y="4200695"/>
                  <a:pt x="733956" y="2947087"/>
                  <a:pt x="142804" y="1379044"/>
                </a:cubicBezTo>
                <a:lnTo>
                  <a:pt x="29315" y="1048573"/>
                </a:lnTo>
                <a:lnTo>
                  <a:pt x="12084" y="1022379"/>
                </a:lnTo>
                <a:cubicBezTo>
                  <a:pt x="-12371" y="961307"/>
                  <a:pt x="307" y="888878"/>
                  <a:pt x="49965" y="839649"/>
                </a:cubicBezTo>
                <a:lnTo>
                  <a:pt x="757311" y="138449"/>
                </a:lnTo>
                <a:lnTo>
                  <a:pt x="782355" y="121975"/>
                </a:lnTo>
                <a:lnTo>
                  <a:pt x="908853" y="19252"/>
                </a:lnTo>
                <a:cubicBezTo>
                  <a:pt x="927299" y="4273"/>
                  <a:pt x="950069" y="-1811"/>
                  <a:pt x="971973" y="4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48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53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8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1000"/>
                                        <p:tgtEl>
                                          <p:spTgt spid="32"/>
                                        </p:tgtEl>
                                      </p:cBhvr>
                                    </p:animEffect>
                                  </p:childTnLst>
                                </p:cTn>
                              </p:par>
                            </p:childTnLst>
                          </p:cTn>
                        </p:par>
                        <p:par>
                          <p:cTn id="34" fill="hold">
                            <p:stCondLst>
                              <p:cond delay="68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9600"/>
                            </p:stCondLst>
                            <p:childTnLst>
                              <p:par>
                                <p:cTn id="39" presetID="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101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106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par>
                          <p:cTn id="51" fill="hold">
                            <p:stCondLst>
                              <p:cond delay="116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par>
                          <p:cTn id="55" fill="hold">
                            <p:stCondLst>
                              <p:cond delay="14400"/>
                            </p:stCondLst>
                            <p:childTnLst>
                              <p:par>
                                <p:cTn id="56" presetID="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0-#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149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15400"/>
                            </p:stCondLst>
                            <p:childTnLst>
                              <p:par>
                                <p:cTn id="65" presetID="22" presetClass="entr" presetSubtype="8"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1000"/>
                                        <p:tgtEl>
                                          <p:spTgt spid="38"/>
                                        </p:tgtEl>
                                      </p:cBhvr>
                                    </p:animEffect>
                                  </p:childTnLst>
                                </p:cTn>
                              </p:par>
                            </p:childTnLst>
                          </p:cTn>
                        </p:par>
                        <p:par>
                          <p:cTn id="68" fill="hold">
                            <p:stCondLst>
                              <p:cond delay="16400"/>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p:bldP spid="10" grpId="0" bldLvl="0" animBg="1"/>
      <p:bldP spid="32" grpId="0" bldLvl="0" animBg="1"/>
      <p:bldP spid="33" grpId="0"/>
      <p:bldP spid="34" grpId="0" bldLvl="0" animBg="1"/>
      <p:bldP spid="35" grpId="0" bldLvl="0" animBg="1"/>
      <p:bldP spid="36" grpId="0"/>
      <p:bldP spid="37" grpId="0" bldLvl="0" animBg="1"/>
      <p:bldP spid="38" grpId="0" bldLvl="0" animBg="1"/>
      <p:bldP spid="39" grpId="0"/>
      <p:bldP spid="40" grpId="0" bldLvl="0" animBg="1"/>
      <p:bldP spid="41" grpId="0" bldLvl="0" animBg="1"/>
      <p:bldP spid="42" grpId="0" bldLvl="0" animBg="1"/>
      <p:bldP spid="4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38" name="MH_SubTitle_1"/>
          <p:cNvSpPr/>
          <p:nvPr>
            <p:custDataLst>
              <p:tags r:id="rId1"/>
            </p:custDataLst>
          </p:nvPr>
        </p:nvSpPr>
        <p:spPr>
          <a:xfrm>
            <a:off x="2476428" y="1987825"/>
            <a:ext cx="1566312" cy="1843677"/>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dirty="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9" name="MH_SubTitle_2"/>
          <p:cNvSpPr/>
          <p:nvPr>
            <p:custDataLst>
              <p:tags r:id="rId2"/>
            </p:custDataLst>
          </p:nvPr>
        </p:nvSpPr>
        <p:spPr>
          <a:xfrm>
            <a:off x="4367372" y="1987825"/>
            <a:ext cx="1566312" cy="1843677"/>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dirty="0">
              <a:solidFill>
                <a:srgbClr val="FFFFFF"/>
              </a:solidFill>
              <a:latin typeface="Arial" panose="020B0604020202020204" pitchFamily="34" charset="0"/>
              <a:ea typeface="微软雅黑" panose="020B0503020204020204" charset="-122"/>
            </a:endParaRPr>
          </a:p>
        </p:txBody>
      </p:sp>
      <p:sp>
        <p:nvSpPr>
          <p:cNvPr id="40" name="MH_SubTitle_3"/>
          <p:cNvSpPr/>
          <p:nvPr>
            <p:custDataLst>
              <p:tags r:id="rId3"/>
            </p:custDataLst>
          </p:nvPr>
        </p:nvSpPr>
        <p:spPr>
          <a:xfrm>
            <a:off x="6258316" y="1987825"/>
            <a:ext cx="1566312" cy="1843677"/>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dirty="0">
              <a:solidFill>
                <a:srgbClr val="FFFFFF"/>
              </a:solidFill>
              <a:latin typeface="Arial" panose="020B0604020202020204" pitchFamily="34" charset="0"/>
              <a:ea typeface="微软雅黑" panose="020B0503020204020204" charset="-122"/>
            </a:endParaRPr>
          </a:p>
        </p:txBody>
      </p:sp>
      <p:sp>
        <p:nvSpPr>
          <p:cNvPr id="41" name="MH_SubTitle_4"/>
          <p:cNvSpPr/>
          <p:nvPr>
            <p:custDataLst>
              <p:tags r:id="rId4"/>
            </p:custDataLst>
          </p:nvPr>
        </p:nvSpPr>
        <p:spPr>
          <a:xfrm>
            <a:off x="8149260" y="1987825"/>
            <a:ext cx="1566312" cy="1843677"/>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dirty="0">
              <a:solidFill>
                <a:srgbClr val="FFFFFF"/>
              </a:solidFill>
              <a:latin typeface="Arial" panose="020B0604020202020204" pitchFamily="34" charset="0"/>
              <a:ea typeface="微软雅黑" panose="020B0503020204020204" charset="-122"/>
            </a:endParaRPr>
          </a:p>
        </p:txBody>
      </p:sp>
      <p:sp>
        <p:nvSpPr>
          <p:cNvPr id="10" name="MH_Text_1"/>
          <p:cNvSpPr/>
          <p:nvPr>
            <p:custDataLst>
              <p:tags r:id="rId5"/>
            </p:custDataLst>
          </p:nvPr>
        </p:nvSpPr>
        <p:spPr>
          <a:xfrm>
            <a:off x="2476500" y="4223385"/>
            <a:ext cx="7239000" cy="11064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2520280" y="0"/>
                </a:lnTo>
                <a:lnTo>
                  <a:pt x="0" y="0"/>
                </a:lnTo>
                <a:close/>
              </a:path>
            </a:pathLst>
          </a:custGeom>
          <a:noFill/>
          <a:ln w="9525"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80000" rIns="180000" anchor="ctr">
            <a:normAutofit lnSpcReduction="20000"/>
          </a:bodyPr>
          <a:lstStyle/>
          <a:p>
            <a:pPr>
              <a:lnSpc>
                <a:spcPct val="150000"/>
              </a:lnSpc>
            </a:pPr>
            <a:r>
              <a:rPr lang="zh-CN" altLang="en-US" sz="1600"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文本框 4"/>
          <p:cNvSpPr txBox="1">
            <a:spLocks noChangeArrowheads="1"/>
          </p:cNvSpPr>
          <p:nvPr/>
        </p:nvSpPr>
        <p:spPr bwMode="auto">
          <a:xfrm>
            <a:off x="1894205" y="1217295"/>
            <a:ext cx="2411730" cy="29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1"/>
                </a:solidFill>
                <a:latin typeface="Arial" panose="020B0604020202020204" pitchFamily="34" charset="0"/>
              </a:rPr>
              <a:t>1</a:t>
            </a:r>
            <a:r>
              <a:rPr lang="zh-CN" altLang="en-US" sz="2000">
                <a:solidFill>
                  <a:schemeClr val="accent1"/>
                </a:solidFill>
                <a:latin typeface="Arial" panose="020B0604020202020204" pitchFamily="34" charset="0"/>
              </a:rPr>
              <a:t>、输入标题</a:t>
            </a:r>
          </a:p>
        </p:txBody>
      </p:sp>
      <p:sp>
        <p:nvSpPr>
          <p:cNvPr id="6" name="文本框 5"/>
          <p:cNvSpPr txBox="1"/>
          <p:nvPr/>
        </p:nvSpPr>
        <p:spPr>
          <a:xfrm>
            <a:off x="1894205" y="1675765"/>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smtClean="0">
                <a:solidFill>
                  <a:schemeClr val="tx1"/>
                </a:solidFill>
                <a:sym typeface="微软雅黑" panose="020B0503020204020204" charset="-122"/>
              </a:rPr>
              <a:t>点击</a:t>
            </a:r>
            <a:r>
              <a:rPr lang="zh-CN" altLang="en-US" sz="1600" dirty="0">
                <a:solidFill>
                  <a:schemeClr val="tx1"/>
                </a:solidFill>
                <a:sym typeface="微软雅黑" panose="020B0503020204020204" charset="-122"/>
              </a:rPr>
              <a:t>此处输入与此小标题或者与此图形相关的内容介绍、数据统计、事件分析、总结概述等文字描述内容。</a:t>
            </a:r>
            <a:r>
              <a:rPr lang="zh-CN" altLang="en-US" sz="1600" dirty="0">
                <a:solidFill>
                  <a:schemeClr val="tx1"/>
                </a:solidFill>
                <a:cs typeface="Arial" panose="020B0604020202020204" pitchFamily="34" charset="0"/>
                <a:sym typeface="+mn-ea"/>
              </a:rPr>
              <a:t>点击编辑内容，祝老板财源滚滚生意兴隆，走上人生巅峰，项目圆满成功。</a:t>
            </a:r>
            <a:endParaRPr lang="zh-CN" altLang="en-US" sz="1600" dirty="0" smtClean="0">
              <a:solidFill>
                <a:schemeClr val="tx1"/>
              </a:solidFill>
              <a:latin typeface="Arial" panose="020B0604020202020204" pitchFamily="34" charset="0"/>
              <a:cs typeface="Arial" panose="020B0604020202020204" pitchFamily="34" charset="0"/>
              <a:sym typeface="+mn-ea"/>
            </a:endParaRPr>
          </a:p>
        </p:txBody>
      </p:sp>
      <p:sp>
        <p:nvSpPr>
          <p:cNvPr id="5126" name="文本框 6"/>
          <p:cNvSpPr txBox="1">
            <a:spLocks noChangeArrowheads="1"/>
          </p:cNvSpPr>
          <p:nvPr/>
        </p:nvSpPr>
        <p:spPr bwMode="auto">
          <a:xfrm>
            <a:off x="1894205" y="2408555"/>
            <a:ext cx="241173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2"/>
                </a:solidFill>
                <a:latin typeface="Arial" panose="020B0604020202020204" pitchFamily="34" charset="0"/>
                <a:sym typeface="+mn-ea"/>
              </a:rPr>
              <a:t>2</a:t>
            </a:r>
            <a:r>
              <a:rPr lang="zh-CN" altLang="en-US" sz="2000">
                <a:solidFill>
                  <a:schemeClr val="accent2"/>
                </a:solidFill>
                <a:latin typeface="Arial" panose="020B0604020202020204" pitchFamily="34" charset="0"/>
                <a:sym typeface="+mn-ea"/>
              </a:rPr>
              <a:t>、输入标题</a:t>
            </a:r>
          </a:p>
        </p:txBody>
      </p:sp>
      <p:sp>
        <p:nvSpPr>
          <p:cNvPr id="8" name="文本框 7"/>
          <p:cNvSpPr txBox="1"/>
          <p:nvPr/>
        </p:nvSpPr>
        <p:spPr>
          <a:xfrm>
            <a:off x="1894205" y="2868930"/>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smtClean="0">
                <a:solidFill>
                  <a:schemeClr val="tx1"/>
                </a:solidFill>
                <a:sym typeface="微软雅黑" panose="020B0503020204020204" charset="-122"/>
              </a:rPr>
              <a:t>点击</a:t>
            </a:r>
            <a:r>
              <a:rPr lang="zh-CN" altLang="en-US" sz="1600" dirty="0">
                <a:solidFill>
                  <a:schemeClr val="tx1"/>
                </a:solidFill>
                <a:sym typeface="微软雅黑" panose="020B0503020204020204" charset="-122"/>
              </a:rPr>
              <a:t>此处输入与此小标题或者与此图形相关的内容介绍、数据统计、事件分析、总结概述等文字描述内容。</a:t>
            </a:r>
            <a:r>
              <a:rPr lang="zh-CN" altLang="en-US" sz="1600" dirty="0">
                <a:solidFill>
                  <a:schemeClr val="tx1"/>
                </a:solidFill>
                <a:cs typeface="Arial" panose="020B0604020202020204" pitchFamily="34" charset="0"/>
                <a:sym typeface="+mn-ea"/>
              </a:rPr>
              <a:t>点击编辑内容，祝老板财源滚滚生意兴隆，走上人生巅峰，项目圆满成功。</a:t>
            </a:r>
            <a:endParaRPr lang="zh-CN" altLang="en-US" sz="1600" dirty="0">
              <a:solidFill>
                <a:schemeClr val="tx1"/>
              </a:solidFill>
              <a:latin typeface="Arial" panose="020B0604020202020204" pitchFamily="34" charset="0"/>
              <a:cs typeface="Arial" panose="020B0604020202020204" pitchFamily="34" charset="0"/>
              <a:sym typeface="+mn-ea"/>
            </a:endParaRPr>
          </a:p>
        </p:txBody>
      </p:sp>
      <p:sp>
        <p:nvSpPr>
          <p:cNvPr id="5128" name="文本框 8"/>
          <p:cNvSpPr txBox="1">
            <a:spLocks noChangeArrowheads="1"/>
          </p:cNvSpPr>
          <p:nvPr/>
        </p:nvSpPr>
        <p:spPr bwMode="auto">
          <a:xfrm>
            <a:off x="1894205" y="3601720"/>
            <a:ext cx="2411730" cy="2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3"/>
                </a:solidFill>
                <a:latin typeface="Arial" panose="020B0604020202020204" pitchFamily="34" charset="0"/>
                <a:sym typeface="+mn-ea"/>
              </a:rPr>
              <a:t>3</a:t>
            </a:r>
            <a:r>
              <a:rPr lang="zh-CN" altLang="en-US" sz="2000">
                <a:solidFill>
                  <a:schemeClr val="accent3"/>
                </a:solidFill>
                <a:latin typeface="Arial" panose="020B0604020202020204" pitchFamily="34" charset="0"/>
                <a:sym typeface="+mn-ea"/>
              </a:rPr>
              <a:t>、输入标题</a:t>
            </a:r>
          </a:p>
        </p:txBody>
      </p:sp>
      <p:sp>
        <p:nvSpPr>
          <p:cNvPr id="10" name="文本框 9"/>
          <p:cNvSpPr txBox="1"/>
          <p:nvPr/>
        </p:nvSpPr>
        <p:spPr>
          <a:xfrm>
            <a:off x="1894205" y="4060825"/>
            <a:ext cx="8404225" cy="38544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smtClean="0">
                <a:solidFill>
                  <a:schemeClr val="tx1"/>
                </a:solidFill>
                <a:sym typeface="微软雅黑" panose="020B0503020204020204" charset="-122"/>
              </a:rPr>
              <a:t>点击</a:t>
            </a:r>
            <a:r>
              <a:rPr lang="zh-CN" altLang="en-US" sz="1600" dirty="0">
                <a:solidFill>
                  <a:schemeClr val="tx1"/>
                </a:solidFill>
                <a:sym typeface="微软雅黑" panose="020B0503020204020204" charset="-122"/>
              </a:rPr>
              <a:t>此处输入与此小标题或者与此图形相关的内容介绍、数据统计、事件分析、总结概述等文字描述内容。</a:t>
            </a:r>
            <a:r>
              <a:rPr lang="zh-CN" altLang="en-US" sz="1600" dirty="0">
                <a:solidFill>
                  <a:schemeClr val="tx1"/>
                </a:solidFill>
                <a:cs typeface="Arial" panose="020B0604020202020204" pitchFamily="34" charset="0"/>
                <a:sym typeface="+mn-ea"/>
              </a:rPr>
              <a:t>点击编辑内容，祝老板财源滚滚生意兴隆，走上人生巅峰，项目圆满成功。</a:t>
            </a:r>
            <a:endParaRPr lang="zh-CN" altLang="en-US" sz="1600" dirty="0">
              <a:solidFill>
                <a:schemeClr val="tx1"/>
              </a:solidFill>
              <a:latin typeface="Arial" panose="020B0604020202020204" pitchFamily="34" charset="0"/>
              <a:cs typeface="Arial" panose="020B0604020202020204" pitchFamily="34" charset="0"/>
              <a:sym typeface="+mn-ea"/>
            </a:endParaRPr>
          </a:p>
        </p:txBody>
      </p:sp>
      <p:sp>
        <p:nvSpPr>
          <p:cNvPr id="5130" name="文本框 10"/>
          <p:cNvSpPr txBox="1">
            <a:spLocks noChangeArrowheads="1"/>
          </p:cNvSpPr>
          <p:nvPr/>
        </p:nvSpPr>
        <p:spPr bwMode="auto">
          <a:xfrm>
            <a:off x="1894205" y="4794885"/>
            <a:ext cx="2411730" cy="2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4"/>
                </a:solidFill>
                <a:latin typeface="Arial" panose="020B0604020202020204" pitchFamily="34" charset="0"/>
                <a:sym typeface="+mn-ea"/>
              </a:rPr>
              <a:t>4</a:t>
            </a:r>
            <a:r>
              <a:rPr lang="zh-CN" altLang="en-US" sz="2000">
                <a:solidFill>
                  <a:schemeClr val="accent4"/>
                </a:solidFill>
                <a:latin typeface="Arial" panose="020B0604020202020204" pitchFamily="34" charset="0"/>
                <a:sym typeface="+mn-ea"/>
              </a:rPr>
              <a:t>、输入标题</a:t>
            </a:r>
          </a:p>
        </p:txBody>
      </p:sp>
      <p:sp>
        <p:nvSpPr>
          <p:cNvPr id="12" name="文本框 11"/>
          <p:cNvSpPr txBox="1"/>
          <p:nvPr/>
        </p:nvSpPr>
        <p:spPr>
          <a:xfrm>
            <a:off x="1894205" y="5253990"/>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smtClean="0">
                <a:solidFill>
                  <a:schemeClr val="tx1"/>
                </a:solidFill>
                <a:sym typeface="微软雅黑" panose="020B0503020204020204" charset="-122"/>
              </a:rPr>
              <a:t>点击</a:t>
            </a:r>
            <a:r>
              <a:rPr lang="zh-CN" altLang="en-US" sz="1600" dirty="0">
                <a:solidFill>
                  <a:schemeClr val="tx1"/>
                </a:solidFill>
                <a:sym typeface="微软雅黑" panose="020B0503020204020204" charset="-122"/>
              </a:rPr>
              <a:t>此处输入与此小标题或者与此图形相关的内容介绍、数据统计、事件分析、总结概述等文字描述内容。</a:t>
            </a:r>
            <a:r>
              <a:rPr lang="zh-CN" altLang="en-US" sz="1600" dirty="0">
                <a:solidFill>
                  <a:schemeClr val="tx1"/>
                </a:solidFill>
                <a:cs typeface="Arial" panose="020B0604020202020204" pitchFamily="34" charset="0"/>
                <a:sym typeface="+mn-ea"/>
              </a:rPr>
              <a:t>点击编辑内容，祝老板财源滚滚生意兴隆，走上人生巅峰，项目圆满成功。</a:t>
            </a:r>
            <a:endParaRPr lang="zh-CN" altLang="en-US" sz="1600" dirty="0">
              <a:solidFill>
                <a:schemeClr val="tx1"/>
              </a:solidFill>
              <a:latin typeface="Arial" panose="020B0604020202020204" pitchFamily="34" charset="0"/>
              <a:cs typeface="Arial" panose="020B0604020202020204" pitchFamily="34" charset="0"/>
              <a:sym typeface="+mn-ea"/>
            </a:endParaRPr>
          </a:p>
        </p:txBody>
      </p:sp>
      <p:sp>
        <p:nvSpPr>
          <p:cNvPr id="25"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4"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4"/>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4"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4" nodeType="after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12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4"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4" nodeType="afterEffect">
                                  <p:stCondLst>
                                    <p:cond delay="0"/>
                                  </p:stCondLst>
                                  <p:childTnLst>
                                    <p:set>
                                      <p:cBhvr>
                                        <p:cTn id="34" dur="1" fill="hold">
                                          <p:stCondLst>
                                            <p:cond delay="0"/>
                                          </p:stCondLst>
                                        </p:cTn>
                                        <p:tgtEl>
                                          <p:spTgt spid="5128"/>
                                        </p:tgtEl>
                                        <p:attrNameLst>
                                          <p:attrName>style.visibility</p:attrName>
                                        </p:attrNameLst>
                                      </p:cBhvr>
                                      <p:to>
                                        <p:strVal val="visible"/>
                                      </p:to>
                                    </p:set>
                                    <p:anim calcmode="lin" valueType="num">
                                      <p:cBhvr>
                                        <p:cTn id="35" dur="500" fill="hold"/>
                                        <p:tgtEl>
                                          <p:spTgt spid="512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12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12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128"/>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4"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grpId="4" nodeType="afterEffect">
                                  <p:stCondLst>
                                    <p:cond delay="0"/>
                                  </p:stCondLst>
                                  <p:childTnLst>
                                    <p:set>
                                      <p:cBhvr>
                                        <p:cTn id="48" dur="1" fill="hold">
                                          <p:stCondLst>
                                            <p:cond delay="0"/>
                                          </p:stCondLst>
                                        </p:cTn>
                                        <p:tgtEl>
                                          <p:spTgt spid="5130"/>
                                        </p:tgtEl>
                                        <p:attrNameLst>
                                          <p:attrName>style.visibility</p:attrName>
                                        </p:attrNameLst>
                                      </p:cBhvr>
                                      <p:to>
                                        <p:strVal val="visible"/>
                                      </p:to>
                                    </p:set>
                                    <p:anim calcmode="lin" valueType="num">
                                      <p:cBhvr>
                                        <p:cTn id="49" dur="500" fill="hold"/>
                                        <p:tgtEl>
                                          <p:spTgt spid="5130"/>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5130"/>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5130"/>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5130"/>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39" presetClass="entr" presetSubtype="0" accel="100000" fill="hold" grpId="4"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4" grpId="1"/>
      <p:bldP spid="5124" grpId="2"/>
      <p:bldP spid="5124" grpId="3"/>
      <p:bldP spid="5124" grpId="4"/>
      <p:bldP spid="6" grpId="0"/>
      <p:bldP spid="6" grpId="1"/>
      <p:bldP spid="6" grpId="2"/>
      <p:bldP spid="6" grpId="3"/>
      <p:bldP spid="6" grpId="4"/>
      <p:bldP spid="5126" grpId="0"/>
      <p:bldP spid="5126" grpId="1"/>
      <p:bldP spid="5126" grpId="2"/>
      <p:bldP spid="5126" grpId="3"/>
      <p:bldP spid="5126" grpId="4"/>
      <p:bldP spid="8" grpId="0"/>
      <p:bldP spid="8" grpId="1"/>
      <p:bldP spid="8" grpId="2"/>
      <p:bldP spid="8" grpId="3"/>
      <p:bldP spid="8" grpId="4"/>
      <p:bldP spid="5128" grpId="0"/>
      <p:bldP spid="5128" grpId="1"/>
      <p:bldP spid="5128" grpId="2"/>
      <p:bldP spid="5128" grpId="3"/>
      <p:bldP spid="5128" grpId="4"/>
      <p:bldP spid="10" grpId="0"/>
      <p:bldP spid="10" grpId="1"/>
      <p:bldP spid="10" grpId="2"/>
      <p:bldP spid="10" grpId="3"/>
      <p:bldP spid="10" grpId="4"/>
      <p:bldP spid="5130" grpId="0"/>
      <p:bldP spid="5130" grpId="1"/>
      <p:bldP spid="5130" grpId="2"/>
      <p:bldP spid="5130" grpId="3"/>
      <p:bldP spid="5130" grpId="4"/>
      <p:bldP spid="12" grpId="0"/>
      <p:bldP spid="12" grpId="1"/>
      <p:bldP spid="12" grpId="2"/>
      <p:bldP spid="12" grpId="3"/>
      <p:bldP spid="12" grpId="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grpSp>
        <p:nvGrpSpPr>
          <p:cNvPr id="10" name="组合 9"/>
          <p:cNvGrpSpPr/>
          <p:nvPr/>
        </p:nvGrpSpPr>
        <p:grpSpPr>
          <a:xfrm>
            <a:off x="4275455" y="2195830"/>
            <a:ext cx="3538220" cy="2782570"/>
            <a:chOff x="6733" y="3458"/>
            <a:chExt cx="5572" cy="4382"/>
          </a:xfrm>
        </p:grpSpPr>
        <p:sp>
          <p:nvSpPr>
            <p:cNvPr id="2" name="MH_Other_1"/>
            <p:cNvSpPr>
              <a:spLocks noChangeArrowheads="1"/>
            </p:cNvSpPr>
            <p:nvPr>
              <p:custDataLst>
                <p:tags r:id="rId7"/>
              </p:custDataLst>
            </p:nvPr>
          </p:nvSpPr>
          <p:spPr bwMode="auto">
            <a:xfrm>
              <a:off x="7465" y="3518"/>
              <a:ext cx="4165" cy="4188"/>
            </a:xfrm>
            <a:prstGeom prst="ellipse">
              <a:avLst/>
            </a:prstGeom>
            <a:noFill/>
            <a:ln w="53975" cmpd="dbl">
              <a:solidFill>
                <a:schemeClr val="accent3">
                  <a:lumMod val="60000"/>
                  <a:lumOff val="40000"/>
                </a:schemeClr>
              </a:solidFill>
              <a:bevel/>
            </a:ln>
          </p:spPr>
          <p:txBody>
            <a:bodyPr anchor="ctr">
              <a:normAutofit/>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3" name="MH_Other_2"/>
            <p:cNvSpPr>
              <a:spLocks noChangeArrowheads="1"/>
            </p:cNvSpPr>
            <p:nvPr>
              <p:custDataLst>
                <p:tags r:id="rId8"/>
              </p:custDataLst>
            </p:nvPr>
          </p:nvSpPr>
          <p:spPr bwMode="auto">
            <a:xfrm>
              <a:off x="7335" y="3458"/>
              <a:ext cx="1308" cy="1315"/>
            </a:xfrm>
            <a:prstGeom prst="ellipse">
              <a:avLst/>
            </a:prstGeom>
            <a:solidFill>
              <a:srgbClr val="60A7FF"/>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5" name="MH_Other_3"/>
            <p:cNvSpPr>
              <a:spLocks noChangeArrowheads="1"/>
            </p:cNvSpPr>
            <p:nvPr>
              <p:custDataLst>
                <p:tags r:id="rId9"/>
              </p:custDataLst>
            </p:nvPr>
          </p:nvSpPr>
          <p:spPr bwMode="auto">
            <a:xfrm>
              <a:off x="6733" y="4956"/>
              <a:ext cx="1307" cy="1315"/>
            </a:xfrm>
            <a:prstGeom prst="ellipse">
              <a:avLst/>
            </a:prstGeom>
            <a:solidFill>
              <a:srgbClr val="60A7FF"/>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6" name="MH_Other_4"/>
            <p:cNvSpPr>
              <a:spLocks noChangeArrowheads="1"/>
            </p:cNvSpPr>
            <p:nvPr>
              <p:custDataLst>
                <p:tags r:id="rId10"/>
              </p:custDataLst>
            </p:nvPr>
          </p:nvSpPr>
          <p:spPr bwMode="auto">
            <a:xfrm>
              <a:off x="7335" y="6526"/>
              <a:ext cx="1308" cy="1315"/>
            </a:xfrm>
            <a:prstGeom prst="ellipse">
              <a:avLst/>
            </a:prstGeom>
            <a:solidFill>
              <a:srgbClr val="60A7FF"/>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7" name="MH_Other_5"/>
            <p:cNvSpPr>
              <a:spLocks noChangeArrowheads="1"/>
            </p:cNvSpPr>
            <p:nvPr>
              <p:custDataLst>
                <p:tags r:id="rId11"/>
              </p:custDataLst>
            </p:nvPr>
          </p:nvSpPr>
          <p:spPr bwMode="auto">
            <a:xfrm>
              <a:off x="10473" y="3458"/>
              <a:ext cx="1307" cy="1315"/>
            </a:xfrm>
            <a:prstGeom prst="ellipse">
              <a:avLst/>
            </a:prstGeom>
            <a:solidFill>
              <a:srgbClr val="72CC36"/>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8" name="MH_Other_6"/>
            <p:cNvSpPr>
              <a:spLocks noChangeArrowheads="1"/>
            </p:cNvSpPr>
            <p:nvPr>
              <p:custDataLst>
                <p:tags r:id="rId12"/>
              </p:custDataLst>
            </p:nvPr>
          </p:nvSpPr>
          <p:spPr bwMode="auto">
            <a:xfrm>
              <a:off x="10995" y="4956"/>
              <a:ext cx="1310" cy="1315"/>
            </a:xfrm>
            <a:prstGeom prst="ellipse">
              <a:avLst/>
            </a:prstGeom>
            <a:solidFill>
              <a:srgbClr val="72CC36"/>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9" name="MH_Other_7"/>
            <p:cNvSpPr>
              <a:spLocks noChangeArrowheads="1"/>
            </p:cNvSpPr>
            <p:nvPr>
              <p:custDataLst>
                <p:tags r:id="rId13"/>
              </p:custDataLst>
            </p:nvPr>
          </p:nvSpPr>
          <p:spPr bwMode="auto">
            <a:xfrm>
              <a:off x="10473" y="6526"/>
              <a:ext cx="1307" cy="1315"/>
            </a:xfrm>
            <a:prstGeom prst="ellipse">
              <a:avLst/>
            </a:prstGeom>
            <a:solidFill>
              <a:srgbClr val="72CC36"/>
            </a:solidFill>
            <a:ln w="28575">
              <a:noFill/>
              <a:bevel/>
            </a:ln>
          </p:spPr>
          <p:txBody>
            <a:bodyPr anchor="ctr">
              <a:normAutofit fontScale="37500" lnSpcReduction="20000"/>
            </a:bodyPr>
            <a:lstStyle/>
            <a:p>
              <a:pPr algn="ctr" eaLnBrk="1" fontAlgn="auto" hangingPunct="1">
                <a:spcBef>
                  <a:spcPts val="0"/>
                </a:spcBef>
                <a:spcAft>
                  <a:spcPts val="0"/>
                </a:spcAft>
                <a:defRPr/>
              </a:pPr>
              <a:endParaRPr lang="zh-CN" altLang="zh-CN" sz="8000">
                <a:solidFill>
                  <a:schemeClr val="bg1"/>
                </a:solidFill>
                <a:latin typeface="Arial" panose="020B0604020202020204" pitchFamily="34" charset="0"/>
                <a:ea typeface="微软雅黑" panose="020B0503020204020204" charset="-122"/>
                <a:sym typeface="Calibri" panose="020F0502020204030204" charset="0"/>
              </a:endParaRPr>
            </a:p>
          </p:txBody>
        </p:sp>
        <p:sp>
          <p:nvSpPr>
            <p:cNvPr id="3081" name="MH_Other_8"/>
            <p:cNvSpPr>
              <a:spLocks noChangeArrowheads="1"/>
            </p:cNvSpPr>
            <p:nvPr>
              <p:custDataLst>
                <p:tags r:id="rId14"/>
              </p:custDataLst>
            </p:nvPr>
          </p:nvSpPr>
          <p:spPr bwMode="auto">
            <a:xfrm>
              <a:off x="7673" y="3801"/>
              <a:ext cx="705" cy="597"/>
            </a:xfrm>
            <a:custGeom>
              <a:avLst/>
              <a:gdLst>
                <a:gd name="T0" fmla="*/ 232840 w 446557"/>
                <a:gd name="T1" fmla="*/ 261210 h 379580"/>
                <a:gd name="T2" fmla="*/ 235194 w 446557"/>
                <a:gd name="T3" fmla="*/ 261210 h 379580"/>
                <a:gd name="T4" fmla="*/ 235194 w 446557"/>
                <a:gd name="T5" fmla="*/ 263503 h 379580"/>
                <a:gd name="T6" fmla="*/ 232840 w 446557"/>
                <a:gd name="T7" fmla="*/ 263503 h 379580"/>
                <a:gd name="T8" fmla="*/ 232840 w 446557"/>
                <a:gd name="T9" fmla="*/ 261211 h 379580"/>
                <a:gd name="T10" fmla="*/ 185802 w 446557"/>
                <a:gd name="T11" fmla="*/ 215385 h 379580"/>
                <a:gd name="T12" fmla="*/ 232840 w 446557"/>
                <a:gd name="T13" fmla="*/ 261211 h 379580"/>
                <a:gd name="T14" fmla="*/ 148171 w 446557"/>
                <a:gd name="T15" fmla="*/ 297874 h 379580"/>
                <a:gd name="T16" fmla="*/ 420993 w 446557"/>
                <a:gd name="T17" fmla="*/ 45830 h 379580"/>
                <a:gd name="T18" fmla="*/ 439808 w 446557"/>
                <a:gd name="T19" fmla="*/ 64161 h 379580"/>
                <a:gd name="T20" fmla="*/ 244599 w 446557"/>
                <a:gd name="T21" fmla="*/ 252045 h 379580"/>
                <a:gd name="T22" fmla="*/ 225783 w 446557"/>
                <a:gd name="T23" fmla="*/ 233714 h 379580"/>
                <a:gd name="T24" fmla="*/ 388065 w 446557"/>
                <a:gd name="T25" fmla="*/ 18331 h 379580"/>
                <a:gd name="T26" fmla="*/ 411586 w 446557"/>
                <a:gd name="T27" fmla="*/ 36663 h 379580"/>
                <a:gd name="T28" fmla="*/ 216376 w 446557"/>
                <a:gd name="T29" fmla="*/ 222257 h 379580"/>
                <a:gd name="T30" fmla="*/ 197560 w 446557"/>
                <a:gd name="T31" fmla="*/ 203929 h 379580"/>
                <a:gd name="T32" fmla="*/ 431282 w 446557"/>
                <a:gd name="T33" fmla="*/ 1163 h 379580"/>
                <a:gd name="T34" fmla="*/ 446079 w 446557"/>
                <a:gd name="T35" fmla="*/ 8706 h 379580"/>
                <a:gd name="T36" fmla="*/ 449216 w 446557"/>
                <a:gd name="T37" fmla="*/ 50412 h 379580"/>
                <a:gd name="T38" fmla="*/ 402176 w 446557"/>
                <a:gd name="T39" fmla="*/ 8706 h 379580"/>
                <a:gd name="T40" fmla="*/ 431282 w 446557"/>
                <a:gd name="T41" fmla="*/ 1163 h 379580"/>
                <a:gd name="T42" fmla="*/ 0 w 446557"/>
                <a:gd name="T43" fmla="*/ 0 h 379580"/>
                <a:gd name="T44" fmla="*/ 376306 w 446557"/>
                <a:gd name="T45" fmla="*/ 0 h 379580"/>
                <a:gd name="T46" fmla="*/ 326914 w 446557"/>
                <a:gd name="T47" fmla="*/ 45830 h 379580"/>
                <a:gd name="T48" fmla="*/ 47038 w 446557"/>
                <a:gd name="T49" fmla="*/ 45830 h 379580"/>
                <a:gd name="T50" fmla="*/ 47038 w 446557"/>
                <a:gd name="T51" fmla="*/ 332244 h 379580"/>
                <a:gd name="T52" fmla="*/ 345732 w 446557"/>
                <a:gd name="T53" fmla="*/ 332244 h 379580"/>
                <a:gd name="T54" fmla="*/ 345732 w 446557"/>
                <a:gd name="T55" fmla="*/ 185601 h 379580"/>
                <a:gd name="T56" fmla="*/ 392770 w 446557"/>
                <a:gd name="T57" fmla="*/ 139772 h 379580"/>
                <a:gd name="T58" fmla="*/ 392770 w 446557"/>
                <a:gd name="T59" fmla="*/ 378070 h 379580"/>
                <a:gd name="T60" fmla="*/ 0 w 446557"/>
                <a:gd name="T61" fmla="*/ 378070 h 3795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46557" h="379580">
                  <a:moveTo>
                    <a:pt x="227659" y="262254"/>
                  </a:moveTo>
                  <a:lnTo>
                    <a:pt x="229960" y="262254"/>
                  </a:lnTo>
                  <a:lnTo>
                    <a:pt x="229960" y="264556"/>
                  </a:lnTo>
                  <a:lnTo>
                    <a:pt x="227659" y="264556"/>
                  </a:lnTo>
                  <a:lnTo>
                    <a:pt x="227659" y="262255"/>
                  </a:lnTo>
                  <a:lnTo>
                    <a:pt x="227659" y="262254"/>
                  </a:lnTo>
                  <a:close/>
                  <a:moveTo>
                    <a:pt x="181667" y="216245"/>
                  </a:moveTo>
                  <a:lnTo>
                    <a:pt x="227659" y="262255"/>
                  </a:lnTo>
                  <a:lnTo>
                    <a:pt x="144874" y="299062"/>
                  </a:lnTo>
                  <a:lnTo>
                    <a:pt x="181667" y="216245"/>
                  </a:lnTo>
                  <a:close/>
                  <a:moveTo>
                    <a:pt x="411624" y="46010"/>
                  </a:moveTo>
                  <a:lnTo>
                    <a:pt x="430021" y="64414"/>
                  </a:lnTo>
                  <a:lnTo>
                    <a:pt x="239156" y="253053"/>
                  </a:lnTo>
                  <a:lnTo>
                    <a:pt x="220759" y="234649"/>
                  </a:lnTo>
                  <a:lnTo>
                    <a:pt x="411624" y="46010"/>
                  </a:lnTo>
                  <a:close/>
                  <a:moveTo>
                    <a:pt x="379430" y="18403"/>
                  </a:moveTo>
                  <a:lnTo>
                    <a:pt x="402426" y="36807"/>
                  </a:lnTo>
                  <a:lnTo>
                    <a:pt x="211561" y="223146"/>
                  </a:lnTo>
                  <a:lnTo>
                    <a:pt x="193164" y="204742"/>
                  </a:lnTo>
                  <a:lnTo>
                    <a:pt x="379430" y="18403"/>
                  </a:lnTo>
                  <a:close/>
                  <a:moveTo>
                    <a:pt x="421685" y="1172"/>
                  </a:moveTo>
                  <a:cubicBezTo>
                    <a:pt x="426572" y="2013"/>
                    <a:pt x="431554" y="4256"/>
                    <a:pt x="436153" y="8742"/>
                  </a:cubicBezTo>
                  <a:cubicBezTo>
                    <a:pt x="457616" y="29676"/>
                    <a:pt x="439220" y="50610"/>
                    <a:pt x="439220" y="50610"/>
                  </a:cubicBezTo>
                  <a:cubicBezTo>
                    <a:pt x="439220" y="50610"/>
                    <a:pt x="439220" y="50610"/>
                    <a:pt x="393228" y="8742"/>
                  </a:cubicBezTo>
                  <a:cubicBezTo>
                    <a:pt x="393228" y="8742"/>
                    <a:pt x="407026" y="-1352"/>
                    <a:pt x="421685" y="1172"/>
                  </a:cubicBezTo>
                  <a:close/>
                  <a:moveTo>
                    <a:pt x="0" y="0"/>
                  </a:moveTo>
                  <a:lnTo>
                    <a:pt x="367933" y="0"/>
                  </a:lnTo>
                  <a:lnTo>
                    <a:pt x="319642" y="46010"/>
                  </a:lnTo>
                  <a:lnTo>
                    <a:pt x="45992" y="46010"/>
                  </a:lnTo>
                  <a:lnTo>
                    <a:pt x="45992" y="333570"/>
                  </a:lnTo>
                  <a:lnTo>
                    <a:pt x="338039" y="333570"/>
                  </a:lnTo>
                  <a:lnTo>
                    <a:pt x="338039" y="186339"/>
                  </a:lnTo>
                  <a:lnTo>
                    <a:pt x="384030" y="140330"/>
                  </a:lnTo>
                  <a:lnTo>
                    <a:pt x="384030" y="379580"/>
                  </a:lnTo>
                  <a:lnTo>
                    <a:pt x="0" y="379580"/>
                  </a:lnTo>
                  <a:lnTo>
                    <a:pt x="0" y="0"/>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82" name="MH_Other_9"/>
            <p:cNvSpPr>
              <a:spLocks noEditPoints="1" noChangeArrowheads="1"/>
            </p:cNvSpPr>
            <p:nvPr>
              <p:custDataLst>
                <p:tags r:id="rId15"/>
              </p:custDataLst>
            </p:nvPr>
          </p:nvSpPr>
          <p:spPr bwMode="auto">
            <a:xfrm>
              <a:off x="7033" y="5293"/>
              <a:ext cx="677" cy="668"/>
            </a:xfrm>
            <a:custGeom>
              <a:avLst/>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MH_Other_10"/>
            <p:cNvSpPr>
              <a:spLocks noChangeArrowheads="1"/>
            </p:cNvSpPr>
            <p:nvPr>
              <p:custDataLst>
                <p:tags r:id="rId16"/>
              </p:custDataLst>
            </p:nvPr>
          </p:nvSpPr>
          <p:spPr bwMode="auto">
            <a:xfrm>
              <a:off x="7300" y="5556"/>
              <a:ext cx="140" cy="135"/>
            </a:xfrm>
            <a:prstGeom prst="ellipse">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a:latin typeface="Arial" panose="020B0604020202020204" pitchFamily="34" charset="0"/>
                <a:ea typeface="微软雅黑" panose="020B0503020204020204" charset="-122"/>
                <a:sym typeface="Calibri" panose="020F0502020204030204" charset="0"/>
              </a:endParaRPr>
            </a:p>
          </p:txBody>
        </p:sp>
        <p:sp>
          <p:nvSpPr>
            <p:cNvPr id="20" name="MH_Other_11"/>
            <p:cNvSpPr>
              <a:spLocks noChangeArrowheads="1"/>
            </p:cNvSpPr>
            <p:nvPr>
              <p:custDataLst>
                <p:tags r:id="rId17"/>
              </p:custDataLst>
            </p:nvPr>
          </p:nvSpPr>
          <p:spPr bwMode="auto">
            <a:xfrm>
              <a:off x="11373" y="5518"/>
              <a:ext cx="555" cy="233"/>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a:latin typeface="Arial" panose="020B0604020202020204" pitchFamily="34" charset="0"/>
                <a:ea typeface="微软雅黑" panose="020B0503020204020204" charset="-122"/>
              </a:endParaRPr>
            </a:p>
          </p:txBody>
        </p:sp>
        <p:sp>
          <p:nvSpPr>
            <p:cNvPr id="21" name="MH_Other_12"/>
            <p:cNvSpPr>
              <a:spLocks noChangeArrowheads="1"/>
            </p:cNvSpPr>
            <p:nvPr>
              <p:custDataLst>
                <p:tags r:id="rId18"/>
              </p:custDataLst>
            </p:nvPr>
          </p:nvSpPr>
          <p:spPr bwMode="auto">
            <a:xfrm>
              <a:off x="11373" y="5698"/>
              <a:ext cx="555" cy="228"/>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a:latin typeface="Arial" panose="020B0604020202020204" pitchFamily="34" charset="0"/>
                <a:ea typeface="微软雅黑" panose="020B0503020204020204" charset="-122"/>
              </a:endParaRPr>
            </a:p>
          </p:txBody>
        </p:sp>
        <p:sp>
          <p:nvSpPr>
            <p:cNvPr id="22" name="MH_Other_13"/>
            <p:cNvSpPr>
              <a:spLocks noChangeArrowheads="1"/>
            </p:cNvSpPr>
            <p:nvPr>
              <p:custDataLst>
                <p:tags r:id="rId19"/>
              </p:custDataLst>
            </p:nvPr>
          </p:nvSpPr>
          <p:spPr bwMode="auto">
            <a:xfrm>
              <a:off x="11373" y="5348"/>
              <a:ext cx="555" cy="235"/>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a:latin typeface="Arial" panose="020B0604020202020204" pitchFamily="34" charset="0"/>
                <a:ea typeface="微软雅黑" panose="020B0503020204020204" charset="-122"/>
              </a:endParaRPr>
            </a:p>
          </p:txBody>
        </p:sp>
        <p:sp>
          <p:nvSpPr>
            <p:cNvPr id="23" name="MH_Other_14"/>
            <p:cNvSpPr>
              <a:spLocks noChangeArrowheads="1"/>
            </p:cNvSpPr>
            <p:nvPr>
              <p:custDataLst>
                <p:tags r:id="rId20"/>
              </p:custDataLst>
            </p:nvPr>
          </p:nvSpPr>
          <p:spPr bwMode="auto">
            <a:xfrm>
              <a:off x="11380" y="5228"/>
              <a:ext cx="543" cy="185"/>
            </a:xfrm>
            <a:prstGeom prst="ellipse">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a:latin typeface="Arial" panose="020B0604020202020204" pitchFamily="34" charset="0"/>
                <a:ea typeface="微软雅黑" panose="020B0503020204020204" charset="-122"/>
                <a:sym typeface="Calibri" panose="020F0502020204030204" charset="0"/>
              </a:endParaRPr>
            </a:p>
          </p:txBody>
        </p:sp>
        <p:sp>
          <p:nvSpPr>
            <p:cNvPr id="3088" name="MH_Other_15"/>
            <p:cNvSpPr>
              <a:spLocks noEditPoints="1" noChangeArrowheads="1"/>
            </p:cNvSpPr>
            <p:nvPr>
              <p:custDataLst>
                <p:tags r:id="rId21"/>
              </p:custDataLst>
            </p:nvPr>
          </p:nvSpPr>
          <p:spPr bwMode="auto">
            <a:xfrm>
              <a:off x="7613" y="6863"/>
              <a:ext cx="650" cy="640"/>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89" name="MH_Other_16"/>
            <p:cNvSpPr>
              <a:spLocks noEditPoints="1" noChangeArrowheads="1"/>
            </p:cNvSpPr>
            <p:nvPr>
              <p:custDataLst>
                <p:tags r:id="rId22"/>
              </p:custDataLst>
            </p:nvPr>
          </p:nvSpPr>
          <p:spPr bwMode="auto">
            <a:xfrm>
              <a:off x="10785" y="6826"/>
              <a:ext cx="685" cy="677"/>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90" name="MH_Other_17"/>
            <p:cNvSpPr>
              <a:spLocks noEditPoints="1" noChangeArrowheads="1"/>
            </p:cNvSpPr>
            <p:nvPr>
              <p:custDataLst>
                <p:tags r:id="rId23"/>
              </p:custDataLst>
            </p:nvPr>
          </p:nvSpPr>
          <p:spPr bwMode="auto">
            <a:xfrm>
              <a:off x="10770" y="3671"/>
              <a:ext cx="318" cy="58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91" name="MH_Other_18"/>
            <p:cNvSpPr>
              <a:spLocks noEditPoints="1" noChangeArrowheads="1"/>
            </p:cNvSpPr>
            <p:nvPr>
              <p:custDataLst>
                <p:tags r:id="rId24"/>
              </p:custDataLst>
            </p:nvPr>
          </p:nvSpPr>
          <p:spPr bwMode="auto">
            <a:xfrm>
              <a:off x="11143" y="3888"/>
              <a:ext cx="327" cy="58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MH_Other_19"/>
            <p:cNvSpPr>
              <a:spLocks noChangeArrowheads="1"/>
            </p:cNvSpPr>
            <p:nvPr>
              <p:custDataLst>
                <p:tags r:id="rId25"/>
              </p:custDataLst>
            </p:nvPr>
          </p:nvSpPr>
          <p:spPr bwMode="auto">
            <a:xfrm>
              <a:off x="11118" y="3706"/>
              <a:ext cx="192" cy="157"/>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a:latin typeface="Arial" panose="020B0604020202020204" pitchFamily="34" charset="0"/>
                <a:ea typeface="微软雅黑" panose="020B0503020204020204" charset="-122"/>
              </a:endParaRPr>
            </a:p>
          </p:txBody>
        </p:sp>
        <p:sp>
          <p:nvSpPr>
            <p:cNvPr id="30" name="MH_Other_20"/>
            <p:cNvSpPr>
              <a:spLocks noChangeArrowheads="1"/>
            </p:cNvSpPr>
            <p:nvPr>
              <p:custDataLst>
                <p:tags r:id="rId26"/>
              </p:custDataLst>
            </p:nvPr>
          </p:nvSpPr>
          <p:spPr bwMode="auto">
            <a:xfrm>
              <a:off x="10945" y="4286"/>
              <a:ext cx="158" cy="157"/>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a:latin typeface="Arial" panose="020B0604020202020204" pitchFamily="34" charset="0"/>
                <a:ea typeface="微软雅黑" panose="020B0503020204020204" charset="-122"/>
              </a:endParaRPr>
            </a:p>
          </p:txBody>
        </p:sp>
      </p:grpSp>
      <p:sp>
        <p:nvSpPr>
          <p:cNvPr id="3094" name="MH_SubTitle_1"/>
          <p:cNvSpPr>
            <a:spLocks noChangeArrowheads="1"/>
          </p:cNvSpPr>
          <p:nvPr>
            <p:custDataLst>
              <p:tags r:id="rId1"/>
            </p:custDataLst>
          </p:nvPr>
        </p:nvSpPr>
        <p:spPr bwMode="auto">
          <a:xfrm>
            <a:off x="2239963" y="187039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
        <p:nvSpPr>
          <p:cNvPr id="3095" name="MH_SubTitle_2"/>
          <p:cNvSpPr>
            <a:spLocks noChangeArrowheads="1"/>
          </p:cNvSpPr>
          <p:nvPr>
            <p:custDataLst>
              <p:tags r:id="rId2"/>
            </p:custDataLst>
          </p:nvPr>
        </p:nvSpPr>
        <p:spPr bwMode="auto">
          <a:xfrm>
            <a:off x="1855788" y="309435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
        <p:nvSpPr>
          <p:cNvPr id="3096" name="MH_SubTitle_3"/>
          <p:cNvSpPr>
            <a:spLocks noChangeArrowheads="1"/>
          </p:cNvSpPr>
          <p:nvPr>
            <p:custDataLst>
              <p:tags r:id="rId3"/>
            </p:custDataLst>
          </p:nvPr>
        </p:nvSpPr>
        <p:spPr bwMode="auto">
          <a:xfrm>
            <a:off x="2239963" y="4334193"/>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
        <p:nvSpPr>
          <p:cNvPr id="3097" name="MH_SubTitle_4"/>
          <p:cNvSpPr>
            <a:spLocks noChangeArrowheads="1"/>
          </p:cNvSpPr>
          <p:nvPr>
            <p:custDataLst>
              <p:tags r:id="rId4"/>
            </p:custDataLst>
          </p:nvPr>
        </p:nvSpPr>
        <p:spPr bwMode="auto">
          <a:xfrm>
            <a:off x="7735888" y="187039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
        <p:nvSpPr>
          <p:cNvPr id="3098" name="MH_SubTitle_5"/>
          <p:cNvSpPr>
            <a:spLocks noChangeArrowheads="1"/>
          </p:cNvSpPr>
          <p:nvPr>
            <p:custDataLst>
              <p:tags r:id="rId5"/>
            </p:custDataLst>
          </p:nvPr>
        </p:nvSpPr>
        <p:spPr bwMode="auto">
          <a:xfrm>
            <a:off x="8075613" y="309435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
        <p:nvSpPr>
          <p:cNvPr id="3099" name="MH_SubTitle_6"/>
          <p:cNvSpPr>
            <a:spLocks noChangeArrowheads="1"/>
          </p:cNvSpPr>
          <p:nvPr>
            <p:custDataLst>
              <p:tags r:id="rId6"/>
            </p:custDataLst>
          </p:nvPr>
        </p:nvSpPr>
        <p:spPr bwMode="auto">
          <a:xfrm>
            <a:off x="7735888" y="4334193"/>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94"/>
                                        </p:tgtEl>
                                        <p:attrNameLst>
                                          <p:attrName>style.visibility</p:attrName>
                                        </p:attrNameLst>
                                      </p:cBhvr>
                                      <p:to>
                                        <p:strVal val="visible"/>
                                      </p:to>
                                    </p:set>
                                    <p:animEffect transition="in" filter="fade">
                                      <p:cBhvr>
                                        <p:cTn id="11" dur="1000"/>
                                        <p:tgtEl>
                                          <p:spTgt spid="3094"/>
                                        </p:tgtEl>
                                      </p:cBhvr>
                                    </p:animEffect>
                                    <p:anim calcmode="lin" valueType="num">
                                      <p:cBhvr>
                                        <p:cTn id="12" dur="1000" fill="hold"/>
                                        <p:tgtEl>
                                          <p:spTgt spid="3094"/>
                                        </p:tgtEl>
                                        <p:attrNameLst>
                                          <p:attrName>ppt_x</p:attrName>
                                        </p:attrNameLst>
                                      </p:cBhvr>
                                      <p:tavLst>
                                        <p:tav tm="0">
                                          <p:val>
                                            <p:strVal val="#ppt_x"/>
                                          </p:val>
                                        </p:tav>
                                        <p:tav tm="100000">
                                          <p:val>
                                            <p:strVal val="#ppt_x"/>
                                          </p:val>
                                        </p:tav>
                                      </p:tavLst>
                                    </p:anim>
                                    <p:anim calcmode="lin" valueType="num">
                                      <p:cBhvr>
                                        <p:cTn id="13" dur="1000" fill="hold"/>
                                        <p:tgtEl>
                                          <p:spTgt spid="309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95"/>
                                        </p:tgtEl>
                                        <p:attrNameLst>
                                          <p:attrName>style.visibility</p:attrName>
                                        </p:attrNameLst>
                                      </p:cBhvr>
                                      <p:to>
                                        <p:strVal val="visible"/>
                                      </p:to>
                                    </p:set>
                                    <p:animEffect transition="in" filter="fade">
                                      <p:cBhvr>
                                        <p:cTn id="16" dur="1000"/>
                                        <p:tgtEl>
                                          <p:spTgt spid="3095"/>
                                        </p:tgtEl>
                                      </p:cBhvr>
                                    </p:animEffect>
                                    <p:anim calcmode="lin" valueType="num">
                                      <p:cBhvr>
                                        <p:cTn id="17" dur="1000" fill="hold"/>
                                        <p:tgtEl>
                                          <p:spTgt spid="3095"/>
                                        </p:tgtEl>
                                        <p:attrNameLst>
                                          <p:attrName>ppt_x</p:attrName>
                                        </p:attrNameLst>
                                      </p:cBhvr>
                                      <p:tavLst>
                                        <p:tav tm="0">
                                          <p:val>
                                            <p:strVal val="#ppt_x"/>
                                          </p:val>
                                        </p:tav>
                                        <p:tav tm="100000">
                                          <p:val>
                                            <p:strVal val="#ppt_x"/>
                                          </p:val>
                                        </p:tav>
                                      </p:tavLst>
                                    </p:anim>
                                    <p:anim calcmode="lin" valueType="num">
                                      <p:cBhvr>
                                        <p:cTn id="18" dur="1000" fill="hold"/>
                                        <p:tgtEl>
                                          <p:spTgt spid="30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96"/>
                                        </p:tgtEl>
                                        <p:attrNameLst>
                                          <p:attrName>style.visibility</p:attrName>
                                        </p:attrNameLst>
                                      </p:cBhvr>
                                      <p:to>
                                        <p:strVal val="visible"/>
                                      </p:to>
                                    </p:set>
                                    <p:animEffect transition="in" filter="fade">
                                      <p:cBhvr>
                                        <p:cTn id="21" dur="1000"/>
                                        <p:tgtEl>
                                          <p:spTgt spid="3096"/>
                                        </p:tgtEl>
                                      </p:cBhvr>
                                    </p:animEffect>
                                    <p:anim calcmode="lin" valueType="num">
                                      <p:cBhvr>
                                        <p:cTn id="22" dur="1000" fill="hold"/>
                                        <p:tgtEl>
                                          <p:spTgt spid="3096"/>
                                        </p:tgtEl>
                                        <p:attrNameLst>
                                          <p:attrName>ppt_x</p:attrName>
                                        </p:attrNameLst>
                                      </p:cBhvr>
                                      <p:tavLst>
                                        <p:tav tm="0">
                                          <p:val>
                                            <p:strVal val="#ppt_x"/>
                                          </p:val>
                                        </p:tav>
                                        <p:tav tm="100000">
                                          <p:val>
                                            <p:strVal val="#ppt_x"/>
                                          </p:val>
                                        </p:tav>
                                      </p:tavLst>
                                    </p:anim>
                                    <p:anim calcmode="lin" valueType="num">
                                      <p:cBhvr>
                                        <p:cTn id="23" dur="1000" fill="hold"/>
                                        <p:tgtEl>
                                          <p:spTgt spid="309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97"/>
                                        </p:tgtEl>
                                        <p:attrNameLst>
                                          <p:attrName>style.visibility</p:attrName>
                                        </p:attrNameLst>
                                      </p:cBhvr>
                                      <p:to>
                                        <p:strVal val="visible"/>
                                      </p:to>
                                    </p:set>
                                    <p:animEffect transition="in" filter="fade">
                                      <p:cBhvr>
                                        <p:cTn id="26" dur="1000"/>
                                        <p:tgtEl>
                                          <p:spTgt spid="3097"/>
                                        </p:tgtEl>
                                      </p:cBhvr>
                                    </p:animEffect>
                                    <p:anim calcmode="lin" valueType="num">
                                      <p:cBhvr>
                                        <p:cTn id="27" dur="1000" fill="hold"/>
                                        <p:tgtEl>
                                          <p:spTgt spid="3097"/>
                                        </p:tgtEl>
                                        <p:attrNameLst>
                                          <p:attrName>ppt_x</p:attrName>
                                        </p:attrNameLst>
                                      </p:cBhvr>
                                      <p:tavLst>
                                        <p:tav tm="0">
                                          <p:val>
                                            <p:strVal val="#ppt_x"/>
                                          </p:val>
                                        </p:tav>
                                        <p:tav tm="100000">
                                          <p:val>
                                            <p:strVal val="#ppt_x"/>
                                          </p:val>
                                        </p:tav>
                                      </p:tavLst>
                                    </p:anim>
                                    <p:anim calcmode="lin" valueType="num">
                                      <p:cBhvr>
                                        <p:cTn id="28" dur="1000" fill="hold"/>
                                        <p:tgtEl>
                                          <p:spTgt spid="309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98"/>
                                        </p:tgtEl>
                                        <p:attrNameLst>
                                          <p:attrName>style.visibility</p:attrName>
                                        </p:attrNameLst>
                                      </p:cBhvr>
                                      <p:to>
                                        <p:strVal val="visible"/>
                                      </p:to>
                                    </p:set>
                                    <p:animEffect transition="in" filter="fade">
                                      <p:cBhvr>
                                        <p:cTn id="31" dur="1000"/>
                                        <p:tgtEl>
                                          <p:spTgt spid="3098"/>
                                        </p:tgtEl>
                                      </p:cBhvr>
                                    </p:animEffect>
                                    <p:anim calcmode="lin" valueType="num">
                                      <p:cBhvr>
                                        <p:cTn id="32" dur="1000" fill="hold"/>
                                        <p:tgtEl>
                                          <p:spTgt spid="3098"/>
                                        </p:tgtEl>
                                        <p:attrNameLst>
                                          <p:attrName>ppt_x</p:attrName>
                                        </p:attrNameLst>
                                      </p:cBhvr>
                                      <p:tavLst>
                                        <p:tav tm="0">
                                          <p:val>
                                            <p:strVal val="#ppt_x"/>
                                          </p:val>
                                        </p:tav>
                                        <p:tav tm="100000">
                                          <p:val>
                                            <p:strVal val="#ppt_x"/>
                                          </p:val>
                                        </p:tav>
                                      </p:tavLst>
                                    </p:anim>
                                    <p:anim calcmode="lin" valueType="num">
                                      <p:cBhvr>
                                        <p:cTn id="33" dur="1000" fill="hold"/>
                                        <p:tgtEl>
                                          <p:spTgt spid="309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99"/>
                                        </p:tgtEl>
                                        <p:attrNameLst>
                                          <p:attrName>style.visibility</p:attrName>
                                        </p:attrNameLst>
                                      </p:cBhvr>
                                      <p:to>
                                        <p:strVal val="visible"/>
                                      </p:to>
                                    </p:set>
                                    <p:animEffect transition="in" filter="fade">
                                      <p:cBhvr>
                                        <p:cTn id="36" dur="1000"/>
                                        <p:tgtEl>
                                          <p:spTgt spid="3099"/>
                                        </p:tgtEl>
                                      </p:cBhvr>
                                    </p:animEffect>
                                    <p:anim calcmode="lin" valueType="num">
                                      <p:cBhvr>
                                        <p:cTn id="37" dur="1000" fill="hold"/>
                                        <p:tgtEl>
                                          <p:spTgt spid="3099"/>
                                        </p:tgtEl>
                                        <p:attrNameLst>
                                          <p:attrName>ppt_x</p:attrName>
                                        </p:attrNameLst>
                                      </p:cBhvr>
                                      <p:tavLst>
                                        <p:tav tm="0">
                                          <p:val>
                                            <p:strVal val="#ppt_x"/>
                                          </p:val>
                                        </p:tav>
                                        <p:tav tm="100000">
                                          <p:val>
                                            <p:strVal val="#ppt_x"/>
                                          </p:val>
                                        </p:tav>
                                      </p:tavLst>
                                    </p:anim>
                                    <p:anim calcmode="lin" valueType="num">
                                      <p:cBhvr>
                                        <p:cTn id="38" dur="1000" fill="hold"/>
                                        <p:tgtEl>
                                          <p:spTgt spid="3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P spid="3095" grpId="0"/>
      <p:bldP spid="3096" grpId="0"/>
      <p:bldP spid="3097" grpId="0"/>
      <p:bldP spid="3098" grpId="0"/>
      <p:bldP spid="30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6"/>
          <p:cNvSpPr>
            <a:spLocks noChangeArrowheads="1"/>
          </p:cNvSpPr>
          <p:nvPr/>
        </p:nvSpPr>
        <p:spPr bwMode="auto">
          <a:xfrm>
            <a:off x="355981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8" name="矩形 26"/>
          <p:cNvSpPr>
            <a:spLocks noChangeArrowheads="1"/>
          </p:cNvSpPr>
          <p:nvPr/>
        </p:nvSpPr>
        <p:spPr bwMode="auto">
          <a:xfrm>
            <a:off x="355981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9" name="矩形 26"/>
          <p:cNvSpPr>
            <a:spLocks noChangeArrowheads="1"/>
          </p:cNvSpPr>
          <p:nvPr/>
        </p:nvSpPr>
        <p:spPr bwMode="auto">
          <a:xfrm>
            <a:off x="666369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6" name="矩形 26"/>
          <p:cNvSpPr>
            <a:spLocks noChangeArrowheads="1"/>
          </p:cNvSpPr>
          <p:nvPr/>
        </p:nvSpPr>
        <p:spPr bwMode="auto">
          <a:xfrm>
            <a:off x="666369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grpSp>
        <p:nvGrpSpPr>
          <p:cNvPr id="2" name="组合 1"/>
          <p:cNvGrpSpPr/>
          <p:nvPr/>
        </p:nvGrpSpPr>
        <p:grpSpPr>
          <a:xfrm>
            <a:off x="5556250" y="1798320"/>
            <a:ext cx="1704975" cy="2148205"/>
            <a:chOff x="8750" y="2832"/>
            <a:chExt cx="2685" cy="3383"/>
          </a:xfrm>
        </p:grpSpPr>
        <p:grpSp>
          <p:nvGrpSpPr>
            <p:cNvPr id="7" name="组合 6"/>
            <p:cNvGrpSpPr/>
            <p:nvPr/>
          </p:nvGrpSpPr>
          <p:grpSpPr>
            <a:xfrm>
              <a:off x="8750" y="2832"/>
              <a:ext cx="2685" cy="3383"/>
              <a:chOff x="8723" y="7024"/>
              <a:chExt cx="2685" cy="3383"/>
            </a:xfrm>
          </p:grpSpPr>
          <p:sp>
            <p:nvSpPr>
              <p:cNvPr id="29" name="文本框 28"/>
              <p:cNvSpPr txBox="1"/>
              <p:nvPr/>
            </p:nvSpPr>
            <p:spPr>
              <a:xfrm>
                <a:off x="8723" y="9682"/>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输入标题</a:t>
                </a:r>
              </a:p>
            </p:txBody>
          </p:sp>
          <p:sp>
            <p:nvSpPr>
              <p:cNvPr id="43" name="椭圆 42"/>
              <p:cNvSpPr/>
              <p:nvPr/>
            </p:nvSpPr>
            <p:spPr>
              <a:xfrm>
                <a:off x="8775" y="7024"/>
                <a:ext cx="2479" cy="24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任意多边形 49"/>
            <p:cNvSpPr>
              <a:spLocks noChangeAspect="1"/>
            </p:cNvSpPr>
            <p:nvPr/>
          </p:nvSpPr>
          <p:spPr>
            <a:xfrm>
              <a:off x="9297" y="3308"/>
              <a:ext cx="1488" cy="1527"/>
            </a:xfrm>
            <a:custGeom>
              <a:avLst/>
              <a:gdLst>
                <a:gd name="connsiteX0" fmla="*/ 2326943 w 5404989"/>
                <a:gd name="connsiteY0" fmla="*/ 407402 h 5547815"/>
                <a:gd name="connsiteX1" fmla="*/ 407401 w 5404989"/>
                <a:gd name="connsiteY1" fmla="*/ 2326944 h 5547815"/>
                <a:gd name="connsiteX2" fmla="*/ 2326943 w 5404989"/>
                <a:gd name="connsiteY2" fmla="*/ 4246486 h 5547815"/>
                <a:gd name="connsiteX3" fmla="*/ 4246485 w 5404989"/>
                <a:gd name="connsiteY3" fmla="*/ 2326944 h 5547815"/>
                <a:gd name="connsiteX4" fmla="*/ 2326943 w 5404989"/>
                <a:gd name="connsiteY4" fmla="*/ 407402 h 5547815"/>
                <a:gd name="connsiteX5" fmla="*/ 2326944 w 5404989"/>
                <a:gd name="connsiteY5" fmla="*/ 0 h 5547815"/>
                <a:gd name="connsiteX6" fmla="*/ 4653888 w 5404989"/>
                <a:gd name="connsiteY6" fmla="*/ 2326944 h 5547815"/>
                <a:gd name="connsiteX7" fmla="*/ 4122527 w 5404989"/>
                <a:gd name="connsiteY7" fmla="*/ 3807097 h 5547815"/>
                <a:gd name="connsiteX8" fmla="*/ 4025541 w 5404989"/>
                <a:gd name="connsiteY8" fmla="*/ 3913809 h 5547815"/>
                <a:gd name="connsiteX9" fmla="*/ 5404989 w 5404989"/>
                <a:gd name="connsiteY9" fmla="*/ 5293257 h 5547815"/>
                <a:gd name="connsiteX10" fmla="*/ 5150430 w 5404989"/>
                <a:gd name="connsiteY10" fmla="*/ 5547815 h 5547815"/>
                <a:gd name="connsiteX11" fmla="*/ 3760207 w 5404989"/>
                <a:gd name="connsiteY11" fmla="*/ 4157591 h 5547815"/>
                <a:gd name="connsiteX12" fmla="*/ 3627961 w 5404989"/>
                <a:gd name="connsiteY12" fmla="*/ 4256483 h 5547815"/>
                <a:gd name="connsiteX13" fmla="*/ 2326944 w 5404989"/>
                <a:gd name="connsiteY13" fmla="*/ 4653888 h 5547815"/>
                <a:gd name="connsiteX14" fmla="*/ 0 w 5404989"/>
                <a:gd name="connsiteY14" fmla="*/ 2326944 h 5547815"/>
                <a:gd name="connsiteX15" fmla="*/ 2326944 w 5404989"/>
                <a:gd name="connsiteY15" fmla="*/ 0 h 554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989" h="5547815">
                  <a:moveTo>
                    <a:pt x="2326943" y="407402"/>
                  </a:moveTo>
                  <a:cubicBezTo>
                    <a:pt x="1266809" y="407402"/>
                    <a:pt x="407401" y="1266810"/>
                    <a:pt x="407401" y="2326944"/>
                  </a:cubicBezTo>
                  <a:cubicBezTo>
                    <a:pt x="407401" y="3387078"/>
                    <a:pt x="1266809" y="4246486"/>
                    <a:pt x="2326943" y="4246486"/>
                  </a:cubicBezTo>
                  <a:cubicBezTo>
                    <a:pt x="3387077" y="4246486"/>
                    <a:pt x="4246485" y="3387078"/>
                    <a:pt x="4246485" y="2326944"/>
                  </a:cubicBezTo>
                  <a:cubicBezTo>
                    <a:pt x="4246485" y="1266810"/>
                    <a:pt x="3387077" y="407402"/>
                    <a:pt x="2326943" y="407402"/>
                  </a:cubicBezTo>
                  <a:close/>
                  <a:moveTo>
                    <a:pt x="2326944" y="0"/>
                  </a:moveTo>
                  <a:cubicBezTo>
                    <a:pt x="3612080" y="0"/>
                    <a:pt x="4653888" y="1041808"/>
                    <a:pt x="4653888" y="2326944"/>
                  </a:cubicBezTo>
                  <a:cubicBezTo>
                    <a:pt x="4653888" y="2889191"/>
                    <a:pt x="4454480" y="3404864"/>
                    <a:pt x="4122527" y="3807097"/>
                  </a:cubicBezTo>
                  <a:lnTo>
                    <a:pt x="4025541" y="3913809"/>
                  </a:lnTo>
                  <a:lnTo>
                    <a:pt x="5404989" y="5293257"/>
                  </a:lnTo>
                  <a:lnTo>
                    <a:pt x="5150430" y="5547815"/>
                  </a:lnTo>
                  <a:lnTo>
                    <a:pt x="3760207" y="4157591"/>
                  </a:lnTo>
                  <a:lnTo>
                    <a:pt x="3627961" y="4256483"/>
                  </a:lnTo>
                  <a:cubicBezTo>
                    <a:pt x="3256578" y="4507384"/>
                    <a:pt x="2808870" y="4653888"/>
                    <a:pt x="2326944" y="4653888"/>
                  </a:cubicBezTo>
                  <a:cubicBezTo>
                    <a:pt x="1041808" y="4653888"/>
                    <a:pt x="0" y="3612080"/>
                    <a:pt x="0" y="2326944"/>
                  </a:cubicBezTo>
                  <a:cubicBezTo>
                    <a:pt x="0" y="1041808"/>
                    <a:pt x="1041808" y="0"/>
                    <a:pt x="232694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cxnSp>
        <p:nvCxnSpPr>
          <p:cNvPr id="6" name="MH_Other_1"/>
          <p:cNvCxnSpPr/>
          <p:nvPr>
            <p:custDataLst>
              <p:tags r:id="rId1"/>
            </p:custDataLst>
          </p:nvPr>
        </p:nvCxnSpPr>
        <p:spPr>
          <a:xfrm>
            <a:off x="5867083" y="1934845"/>
            <a:ext cx="0" cy="29162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MH_SubTitle_1"/>
          <p:cNvSpPr/>
          <p:nvPr>
            <p:custDataLst>
              <p:tags r:id="rId2"/>
            </p:custDataLst>
          </p:nvPr>
        </p:nvSpPr>
        <p:spPr>
          <a:xfrm>
            <a:off x="2352358" y="2017395"/>
            <a:ext cx="3079750" cy="442913"/>
          </a:xfrm>
          <a:prstGeom prst="rect">
            <a:avLst/>
          </a:prstGeom>
        </p:spPr>
        <p:txBody>
          <a:bodyPr lIns="0" tIns="0" rIns="0" bIns="0" anchor="ctr">
            <a:normAutofit fontScale="90000"/>
          </a:bodyPr>
          <a:lstStyle/>
          <a:p>
            <a:pPr algn="ctr" eaLnBrk="1" fontAlgn="auto" hangingPunct="1">
              <a:spcBef>
                <a:spcPts val="0"/>
              </a:spcBef>
              <a:spcAft>
                <a:spcPts val="0"/>
              </a:spcAft>
              <a:defRPr/>
            </a:pPr>
            <a:r>
              <a:rPr lang="zh-CN" altLang="en-US" sz="2800" b="1" kern="0" dirty="0">
                <a:solidFill>
                  <a:schemeClr val="accent1"/>
                </a:solidFill>
                <a:ea typeface="微软雅黑" panose="020B0503020204020204" charset="-122"/>
                <a:cs typeface="宋体" panose="02010600030101010101" pitchFamily="2" charset="-122"/>
              </a:rPr>
              <a:t>点击输入您的内容</a:t>
            </a:r>
          </a:p>
        </p:txBody>
      </p:sp>
      <p:sp>
        <p:nvSpPr>
          <p:cNvPr id="2" name="MH_Text_1"/>
          <p:cNvSpPr/>
          <p:nvPr>
            <p:custDataLst>
              <p:tags r:id="rId3"/>
            </p:custDataLst>
          </p:nvPr>
        </p:nvSpPr>
        <p:spPr>
          <a:xfrm>
            <a:off x="2352358" y="2580958"/>
            <a:ext cx="3079750" cy="2270125"/>
          </a:xfrm>
          <a:prstGeom prst="rect">
            <a:avLst/>
          </a:prstGeom>
        </p:spPr>
        <p:txBody>
          <a:bodyPr>
            <a:normAutofit lnSpcReduction="20000"/>
          </a:bodyPr>
          <a:lstStyle/>
          <a:p>
            <a:pPr algn="just" eaLnBrk="1" fontAlgn="auto" hangingPunct="1">
              <a:lnSpc>
                <a:spcPct val="150000"/>
              </a:lnSpc>
              <a:spcBef>
                <a:spcPts val="0"/>
              </a:spcBef>
              <a:spcAft>
                <a:spcPts val="0"/>
              </a:spcAft>
              <a:defRPr/>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点击编辑内容，点击编辑内容，点击编辑内容，点击编辑内容，点击编辑内容，点击编辑内容，点击编辑内容，点击编辑内容，点击编辑内容，点击编辑内容，祝老板财源滚滚生意兴隆，走上人生巅峰，项目圆满成功。</a:t>
            </a:r>
            <a:endParaRPr lang="zh-CN" altLang="en-US" sz="1400" kern="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3077" name="MH_Other_2"/>
          <p:cNvSpPr>
            <a:spLocks noChangeArrowheads="1"/>
          </p:cNvSpPr>
          <p:nvPr>
            <p:custDataLst>
              <p:tags r:id="rId4"/>
            </p:custDataLst>
          </p:nvPr>
        </p:nvSpPr>
        <p:spPr bwMode="auto">
          <a:xfrm>
            <a:off x="5432108" y="2036445"/>
            <a:ext cx="422275" cy="423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130000"/>
              </a:lnSpc>
            </a:pPr>
            <a:endParaRPr lang="zh-CN" altLang="en-US" sz="2000" b="1">
              <a:solidFill>
                <a:srgbClr val="FFFFFF"/>
              </a:solidFill>
              <a:latin typeface="Arial" panose="020B0604020202020204" pitchFamily="34" charset="0"/>
              <a:ea typeface="微软雅黑" panose="020B0503020204020204" charset="-122"/>
            </a:endParaRPr>
          </a:p>
        </p:txBody>
      </p:sp>
      <p:sp>
        <p:nvSpPr>
          <p:cNvPr id="16" name="MH_Other_3"/>
          <p:cNvSpPr/>
          <p:nvPr>
            <p:custDataLst>
              <p:tags r:id="rId5"/>
            </p:custDataLst>
          </p:nvPr>
        </p:nvSpPr>
        <p:spPr>
          <a:xfrm>
            <a:off x="5525770" y="2061845"/>
            <a:ext cx="236538" cy="373063"/>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62" name="MH_SubTitle_1"/>
          <p:cNvSpPr/>
          <p:nvPr>
            <p:custDataLst>
              <p:tags r:id="rId6"/>
            </p:custDataLst>
          </p:nvPr>
        </p:nvSpPr>
        <p:spPr>
          <a:xfrm>
            <a:off x="6896100" y="1797050"/>
            <a:ext cx="2830513" cy="43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da-DK" sz="1600" dirty="0">
                <a:solidFill>
                  <a:srgbClr val="FFFFFF"/>
                </a:solidFill>
                <a:latin typeface="Arial" panose="020B0604020202020204" pitchFamily="34" charset="0"/>
                <a:ea typeface="微软雅黑" panose="020B0503020204020204" charset="-122"/>
              </a:rPr>
              <a:t>点击输入您的内容</a:t>
            </a:r>
          </a:p>
        </p:txBody>
      </p:sp>
      <p:sp>
        <p:nvSpPr>
          <p:cNvPr id="64" name="MH_SubTitle_2"/>
          <p:cNvSpPr/>
          <p:nvPr>
            <p:custDataLst>
              <p:tags r:id="rId7"/>
            </p:custDataLst>
          </p:nvPr>
        </p:nvSpPr>
        <p:spPr>
          <a:xfrm>
            <a:off x="6896100" y="2460625"/>
            <a:ext cx="2830513"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da-DK" sz="1600" dirty="0">
                <a:solidFill>
                  <a:srgbClr val="FFFFFF"/>
                </a:solidFill>
                <a:latin typeface="Arial" panose="020B0604020202020204" pitchFamily="34" charset="0"/>
                <a:ea typeface="微软雅黑" panose="020B0503020204020204" charset="-122"/>
                <a:sym typeface="+mn-ea"/>
              </a:rPr>
              <a:t>点击输入您的内容</a:t>
            </a:r>
            <a:endParaRPr lang="zh-CN" altLang="en-US" sz="1600" dirty="0">
              <a:solidFill>
                <a:srgbClr val="FFFFFF"/>
              </a:solidFill>
              <a:latin typeface="Arial" panose="020B0604020202020204" pitchFamily="34" charset="0"/>
              <a:ea typeface="微软雅黑" panose="020B0503020204020204" charset="-122"/>
            </a:endParaRPr>
          </a:p>
        </p:txBody>
      </p:sp>
      <p:sp>
        <p:nvSpPr>
          <p:cNvPr id="65" name="MH_SubTitle_4"/>
          <p:cNvSpPr/>
          <p:nvPr>
            <p:custDataLst>
              <p:tags r:id="rId8"/>
            </p:custDataLst>
          </p:nvPr>
        </p:nvSpPr>
        <p:spPr>
          <a:xfrm>
            <a:off x="6896100" y="3787775"/>
            <a:ext cx="2830513" cy="434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da-DK" sz="1600" dirty="0">
                <a:solidFill>
                  <a:srgbClr val="FFFFFF"/>
                </a:solidFill>
                <a:latin typeface="Arial" panose="020B0604020202020204" pitchFamily="34" charset="0"/>
                <a:ea typeface="微软雅黑" panose="020B0503020204020204" charset="-122"/>
                <a:sym typeface="+mn-ea"/>
              </a:rPr>
              <a:t>点击输入您的内容</a:t>
            </a:r>
            <a:endParaRPr lang="zh-CN" altLang="en-US" sz="1600" dirty="0">
              <a:solidFill>
                <a:srgbClr val="FFFFFF"/>
              </a:solidFill>
              <a:latin typeface="Arial" panose="020B0604020202020204" pitchFamily="34" charset="0"/>
              <a:ea typeface="微软雅黑" panose="020B0503020204020204" charset="-122"/>
            </a:endParaRPr>
          </a:p>
        </p:txBody>
      </p:sp>
      <p:sp>
        <p:nvSpPr>
          <p:cNvPr id="67" name="MH_SubTitle_5"/>
          <p:cNvSpPr/>
          <p:nvPr>
            <p:custDataLst>
              <p:tags r:id="rId9"/>
            </p:custDataLst>
          </p:nvPr>
        </p:nvSpPr>
        <p:spPr>
          <a:xfrm>
            <a:off x="6896100" y="4451350"/>
            <a:ext cx="2830513" cy="434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da-DK" sz="1600" dirty="0">
                <a:solidFill>
                  <a:srgbClr val="FFFFFF"/>
                </a:solidFill>
                <a:latin typeface="Arial" panose="020B0604020202020204" pitchFamily="34" charset="0"/>
                <a:ea typeface="微软雅黑" panose="020B0503020204020204" charset="-122"/>
                <a:sym typeface="+mn-ea"/>
              </a:rPr>
              <a:t>点击输入您的内容</a:t>
            </a:r>
            <a:endParaRPr lang="zh-CN" altLang="en-US" sz="1600" dirty="0">
              <a:solidFill>
                <a:srgbClr val="FFFFFF"/>
              </a:solidFill>
              <a:latin typeface="Arial" panose="020B0604020202020204" pitchFamily="34" charset="0"/>
              <a:ea typeface="微软雅黑" panose="020B0503020204020204" charset="-122"/>
            </a:endParaRPr>
          </a:p>
        </p:txBody>
      </p:sp>
      <p:sp>
        <p:nvSpPr>
          <p:cNvPr id="22" name="MH_SubTitle_3"/>
          <p:cNvSpPr/>
          <p:nvPr>
            <p:custDataLst>
              <p:tags r:id="rId10"/>
            </p:custDataLst>
          </p:nvPr>
        </p:nvSpPr>
        <p:spPr>
          <a:xfrm>
            <a:off x="6896100" y="3124200"/>
            <a:ext cx="2830513" cy="434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da-DK" sz="1600" dirty="0">
                <a:solidFill>
                  <a:srgbClr val="FFFFFF"/>
                </a:solidFill>
                <a:latin typeface="Arial" panose="020B0604020202020204" pitchFamily="34" charset="0"/>
                <a:ea typeface="微软雅黑" panose="020B0503020204020204" charset="-122"/>
                <a:sym typeface="+mn-ea"/>
              </a:rPr>
              <a:t>点击输入您的内容</a:t>
            </a:r>
            <a:endParaRPr lang="zh-CN" altLang="en-US" sz="1600" dirty="0">
              <a:solidFill>
                <a:srgbClr val="FFFFFF"/>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checkerboard(across)">
                                      <p:cBhvr>
                                        <p:cTn id="28" dur="500"/>
                                        <p:tgtEl>
                                          <p:spTgt spid="6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checkerboard(across)">
                                      <p:cBhvr>
                                        <p:cTn id="31" dur="500"/>
                                        <p:tgtEl>
                                          <p:spTgt spid="6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checkerboard(across)">
                                      <p:cBhvr>
                                        <p:cTn id="34" dur="500"/>
                                        <p:tgtEl>
                                          <p:spTgt spid="6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checkerboard(across)">
                                      <p:cBhvr>
                                        <p:cTn id="37" dur="500"/>
                                        <p:tgtEl>
                                          <p:spTgt spid="6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077" grpId="0" animBg="1"/>
      <p:bldP spid="16" grpId="0" animBg="1"/>
      <p:bldP spid="62" grpId="0" animBg="1"/>
      <p:bldP spid="64" grpId="0" animBg="1"/>
      <p:bldP spid="65" grpId="0" animBg="1"/>
      <p:bldP spid="67"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399" y="2299103"/>
            <a:ext cx="1392378" cy="139237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936" y="2299102"/>
            <a:ext cx="1392378" cy="139237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7716" y="2270067"/>
            <a:ext cx="1392378" cy="139237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180" y="2299297"/>
            <a:ext cx="1392378" cy="1392378"/>
          </a:xfrm>
          <a:prstGeom prst="rect">
            <a:avLst/>
          </a:prstGeom>
        </p:spPr>
      </p:pic>
      <p:sp>
        <p:nvSpPr>
          <p:cNvPr id="11" name="文本框 10"/>
          <p:cNvSpPr txBox="1"/>
          <p:nvPr/>
        </p:nvSpPr>
        <p:spPr>
          <a:xfrm>
            <a:off x="1155137" y="4233847"/>
            <a:ext cx="1828902" cy="899160"/>
          </a:xfrm>
          <a:prstGeom prst="rect">
            <a:avLst/>
          </a:prstGeom>
          <a:noFill/>
        </p:spPr>
        <p:txBody>
          <a:bodyPr wrap="square"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rPr>
              <a:t>点击此处输入与此小标题或者与此图形相关</a:t>
            </a:r>
            <a:r>
              <a:rPr lang="zh-CN" altLang="en-US" sz="1400" dirty="0" smtClean="0">
                <a:solidFill>
                  <a:schemeClr val="tx1"/>
                </a:solidFill>
                <a:latin typeface="微软雅黑" panose="020B0503020204020204" charset="-122"/>
                <a:ea typeface="微软雅黑" panose="020B0503020204020204" charset="-122"/>
              </a:rPr>
              <a:t>的文字</a:t>
            </a:r>
            <a:r>
              <a:rPr lang="zh-CN" altLang="en-US" sz="1400" dirty="0">
                <a:solidFill>
                  <a:schemeClr val="tx1"/>
                </a:solidFill>
                <a:latin typeface="微软雅黑" panose="020B0503020204020204" charset="-122"/>
                <a:ea typeface="微软雅黑" panose="020B0503020204020204" charset="-122"/>
              </a:rPr>
              <a:t>描述</a:t>
            </a:r>
            <a:r>
              <a:rPr lang="zh-CN" altLang="en-US" sz="1400" dirty="0" smtClean="0">
                <a:solidFill>
                  <a:schemeClr val="tx1"/>
                </a:solidFill>
                <a:latin typeface="微软雅黑" panose="020B0503020204020204" charset="-122"/>
                <a:ea typeface="微软雅黑" panose="020B0503020204020204" charset="-122"/>
              </a:rPr>
              <a:t>内容</a:t>
            </a:r>
          </a:p>
        </p:txBody>
      </p:sp>
      <p:sp>
        <p:nvSpPr>
          <p:cNvPr id="12" name="文本框 11"/>
          <p:cNvSpPr txBox="1"/>
          <p:nvPr/>
        </p:nvSpPr>
        <p:spPr>
          <a:xfrm>
            <a:off x="3187674" y="4233847"/>
            <a:ext cx="1828902" cy="899160"/>
          </a:xfrm>
          <a:prstGeom prst="rect">
            <a:avLst/>
          </a:prstGeom>
          <a:noFill/>
        </p:spPr>
        <p:txBody>
          <a:bodyPr wrap="square"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rPr>
              <a:t>点击此处输入与此小标题或者与此图形相关</a:t>
            </a:r>
            <a:r>
              <a:rPr lang="zh-CN" altLang="en-US" sz="1400" dirty="0" smtClean="0">
                <a:solidFill>
                  <a:schemeClr val="tx1"/>
                </a:solidFill>
                <a:latin typeface="微软雅黑" panose="020B0503020204020204" charset="-122"/>
                <a:ea typeface="微软雅黑" panose="020B0503020204020204" charset="-122"/>
              </a:rPr>
              <a:t>的文字</a:t>
            </a:r>
            <a:r>
              <a:rPr lang="zh-CN" altLang="en-US" sz="1400" dirty="0">
                <a:solidFill>
                  <a:schemeClr val="tx1"/>
                </a:solidFill>
                <a:latin typeface="微软雅黑" panose="020B0503020204020204" charset="-122"/>
                <a:ea typeface="微软雅黑" panose="020B0503020204020204" charset="-122"/>
              </a:rPr>
              <a:t>描述</a:t>
            </a:r>
            <a:r>
              <a:rPr lang="zh-CN" altLang="en-US" sz="1400" dirty="0" smtClean="0">
                <a:solidFill>
                  <a:schemeClr val="tx1"/>
                </a:solidFill>
                <a:latin typeface="微软雅黑" panose="020B0503020204020204" charset="-122"/>
                <a:ea typeface="微软雅黑" panose="020B0503020204020204" charset="-122"/>
              </a:rPr>
              <a:t>内容</a:t>
            </a:r>
          </a:p>
        </p:txBody>
      </p:sp>
      <p:sp>
        <p:nvSpPr>
          <p:cNvPr id="13" name="文本框 12"/>
          <p:cNvSpPr txBox="1"/>
          <p:nvPr/>
        </p:nvSpPr>
        <p:spPr>
          <a:xfrm>
            <a:off x="5236918" y="4233847"/>
            <a:ext cx="1828902" cy="899160"/>
          </a:xfrm>
          <a:prstGeom prst="rect">
            <a:avLst/>
          </a:prstGeom>
          <a:noFill/>
        </p:spPr>
        <p:txBody>
          <a:bodyPr wrap="square"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rPr>
              <a:t>点击此处输入与此小标题或者与此图形相关</a:t>
            </a:r>
            <a:r>
              <a:rPr lang="zh-CN" altLang="en-US" sz="1400" dirty="0" smtClean="0">
                <a:solidFill>
                  <a:schemeClr val="tx1"/>
                </a:solidFill>
                <a:latin typeface="微软雅黑" panose="020B0503020204020204" charset="-122"/>
                <a:ea typeface="微软雅黑" panose="020B0503020204020204" charset="-122"/>
              </a:rPr>
              <a:t>的文字</a:t>
            </a:r>
            <a:r>
              <a:rPr lang="zh-CN" altLang="en-US" sz="1400" dirty="0">
                <a:solidFill>
                  <a:schemeClr val="tx1"/>
                </a:solidFill>
                <a:latin typeface="微软雅黑" panose="020B0503020204020204" charset="-122"/>
                <a:ea typeface="微软雅黑" panose="020B0503020204020204" charset="-122"/>
              </a:rPr>
              <a:t>描述</a:t>
            </a:r>
            <a:r>
              <a:rPr lang="zh-CN" altLang="en-US" sz="1400" dirty="0" smtClean="0">
                <a:solidFill>
                  <a:schemeClr val="tx1"/>
                </a:solidFill>
                <a:latin typeface="微软雅黑" panose="020B0503020204020204" charset="-122"/>
                <a:ea typeface="微软雅黑" panose="020B0503020204020204" charset="-122"/>
              </a:rPr>
              <a:t>内容</a:t>
            </a:r>
          </a:p>
        </p:txBody>
      </p:sp>
      <p:sp>
        <p:nvSpPr>
          <p:cNvPr id="14" name="文本框 13"/>
          <p:cNvSpPr txBox="1"/>
          <p:nvPr/>
        </p:nvSpPr>
        <p:spPr>
          <a:xfrm>
            <a:off x="7269454" y="4233847"/>
            <a:ext cx="1828902" cy="899160"/>
          </a:xfrm>
          <a:prstGeom prst="rect">
            <a:avLst/>
          </a:prstGeom>
          <a:noFill/>
        </p:spPr>
        <p:txBody>
          <a:bodyPr wrap="square"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rPr>
              <a:t>点击此处输入与此小标题或者与此图形相关</a:t>
            </a:r>
            <a:r>
              <a:rPr lang="zh-CN" altLang="en-US" sz="1400" dirty="0" smtClean="0">
                <a:solidFill>
                  <a:schemeClr val="tx1"/>
                </a:solidFill>
                <a:latin typeface="微软雅黑" panose="020B0503020204020204" charset="-122"/>
                <a:ea typeface="微软雅黑" panose="020B0503020204020204" charset="-122"/>
              </a:rPr>
              <a:t>的文字</a:t>
            </a:r>
            <a:r>
              <a:rPr lang="zh-CN" altLang="en-US" sz="1400" dirty="0">
                <a:solidFill>
                  <a:schemeClr val="tx1"/>
                </a:solidFill>
                <a:latin typeface="微软雅黑" panose="020B0503020204020204" charset="-122"/>
                <a:ea typeface="微软雅黑" panose="020B0503020204020204" charset="-122"/>
              </a:rPr>
              <a:t>描述</a:t>
            </a:r>
            <a:r>
              <a:rPr lang="zh-CN" altLang="en-US" sz="1400" dirty="0" smtClean="0">
                <a:solidFill>
                  <a:schemeClr val="tx1"/>
                </a:solidFill>
                <a:latin typeface="微软雅黑" panose="020B0503020204020204" charset="-122"/>
                <a:ea typeface="微软雅黑" panose="020B0503020204020204" charset="-122"/>
              </a:rPr>
              <a:t>内容</a:t>
            </a:r>
          </a:p>
        </p:txBody>
      </p:sp>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18" name="文本框 17"/>
          <p:cNvSpPr txBox="1"/>
          <p:nvPr/>
        </p:nvSpPr>
        <p:spPr>
          <a:xfrm>
            <a:off x="9331299" y="4233847"/>
            <a:ext cx="1828902" cy="899160"/>
          </a:xfrm>
          <a:prstGeom prst="rect">
            <a:avLst/>
          </a:prstGeom>
          <a:noFill/>
        </p:spPr>
        <p:txBody>
          <a:bodyPr wrap="square"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rPr>
              <a:t>点击此处输入与此小标题或者与此图形相关</a:t>
            </a:r>
            <a:r>
              <a:rPr lang="zh-CN" altLang="en-US" sz="1400" dirty="0" smtClean="0">
                <a:solidFill>
                  <a:schemeClr val="tx1"/>
                </a:solidFill>
                <a:latin typeface="微软雅黑" panose="020B0503020204020204" charset="-122"/>
                <a:ea typeface="微软雅黑" panose="020B0503020204020204" charset="-122"/>
              </a:rPr>
              <a:t>的文字</a:t>
            </a:r>
            <a:r>
              <a:rPr lang="zh-CN" altLang="en-US" sz="1400" dirty="0">
                <a:solidFill>
                  <a:schemeClr val="tx1"/>
                </a:solidFill>
                <a:latin typeface="微软雅黑" panose="020B0503020204020204" charset="-122"/>
                <a:ea typeface="微软雅黑" panose="020B0503020204020204" charset="-122"/>
              </a:rPr>
              <a:t>描述</a:t>
            </a:r>
            <a:r>
              <a:rPr lang="zh-CN" altLang="en-US" sz="1400" dirty="0" smtClean="0">
                <a:solidFill>
                  <a:schemeClr val="tx1"/>
                </a:solidFill>
                <a:latin typeface="微软雅黑" panose="020B0503020204020204" charset="-122"/>
                <a:ea typeface="微软雅黑" panose="020B0503020204020204" charset="-122"/>
              </a:rPr>
              <a:t>内容</a:t>
            </a:r>
          </a:p>
        </p:txBody>
      </p:sp>
      <p:pic>
        <p:nvPicPr>
          <p:cNvPr id="19" name="图片 18" descr="f895916865c7ad4c3aa930939092d244"/>
          <p:cNvPicPr>
            <a:picLocks noChangeAspect="1"/>
          </p:cNvPicPr>
          <p:nvPr/>
        </p:nvPicPr>
        <p:blipFill>
          <a:blip r:embed="rId6"/>
          <a:stretch>
            <a:fillRect/>
          </a:stretch>
        </p:blipFill>
        <p:spPr>
          <a:xfrm>
            <a:off x="9549765" y="2270125"/>
            <a:ext cx="1392555" cy="1392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接连接符 113"/>
          <p:cNvCxnSpPr/>
          <p:nvPr/>
        </p:nvCxnSpPr>
        <p:spPr>
          <a:xfrm>
            <a:off x="4549775" y="3333221"/>
            <a:ext cx="0" cy="1516458"/>
          </a:xfrm>
          <a:prstGeom prst="line">
            <a:avLst/>
          </a:prstGeom>
          <a:ln w="9525">
            <a:gradFill>
              <a:gsLst>
                <a:gs pos="51000">
                  <a:schemeClr val="bg1">
                    <a:lumMod val="75000"/>
                  </a:schemeClr>
                </a:gs>
                <a:gs pos="0">
                  <a:schemeClr val="bg1">
                    <a:lumMod val="95000"/>
                  </a:schemeClr>
                </a:gs>
                <a:gs pos="100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641273" y="3333221"/>
            <a:ext cx="0" cy="1516458"/>
          </a:xfrm>
          <a:prstGeom prst="line">
            <a:avLst/>
          </a:prstGeom>
          <a:ln w="9525">
            <a:gradFill>
              <a:gsLst>
                <a:gs pos="51000">
                  <a:schemeClr val="bg1">
                    <a:lumMod val="75000"/>
                  </a:schemeClr>
                </a:gs>
                <a:gs pos="0">
                  <a:schemeClr val="bg1">
                    <a:lumMod val="95000"/>
                  </a:schemeClr>
                </a:gs>
                <a:gs pos="100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4" name="KSO_GT1"/>
          <p:cNvSpPr txBox="1">
            <a:spLocks noChangeArrowheads="1"/>
          </p:cNvSpPr>
          <p:nvPr/>
        </p:nvSpPr>
        <p:spPr bwMode="gray">
          <a:xfrm>
            <a:off x="185039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ts val="0"/>
              </a:spcBef>
              <a:spcAft>
                <a:spcPct val="40000"/>
              </a:spcAft>
              <a:defRPr/>
            </a:pP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2" name="KSO_GT1"/>
          <p:cNvSpPr txBox="1">
            <a:spLocks noChangeArrowheads="1"/>
          </p:cNvSpPr>
          <p:nvPr/>
        </p:nvSpPr>
        <p:spPr bwMode="gray">
          <a:xfrm>
            <a:off x="494157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ts val="0"/>
              </a:spcBef>
              <a:spcAft>
                <a:spcPct val="40000"/>
              </a:spcAft>
              <a:defRPr/>
            </a:pP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KSO_GT1"/>
          <p:cNvSpPr txBox="1">
            <a:spLocks noChangeArrowheads="1"/>
          </p:cNvSpPr>
          <p:nvPr/>
        </p:nvSpPr>
        <p:spPr bwMode="gray">
          <a:xfrm>
            <a:off x="810260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ts val="0"/>
              </a:spcBef>
              <a:spcAft>
                <a:spcPct val="40000"/>
              </a:spcAft>
              <a:defRPr/>
            </a:pP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118" name="圆角矩形 117"/>
          <p:cNvSpPr/>
          <p:nvPr/>
        </p:nvSpPr>
        <p:spPr>
          <a:xfrm>
            <a:off x="2357734" y="1930717"/>
            <a:ext cx="1294802" cy="50610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charset="-122"/>
                <a:ea typeface="微软雅黑" panose="020B0503020204020204" charset="-122"/>
              </a:rPr>
              <a:t>小标题</a:t>
            </a:r>
          </a:p>
        </p:txBody>
      </p:sp>
      <p:sp>
        <p:nvSpPr>
          <p:cNvPr id="4" name="圆角矩形 3"/>
          <p:cNvSpPr/>
          <p:nvPr/>
        </p:nvSpPr>
        <p:spPr>
          <a:xfrm>
            <a:off x="8609944" y="1930717"/>
            <a:ext cx="1294802" cy="506109"/>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charset="-122"/>
                <a:ea typeface="微软雅黑" panose="020B0503020204020204" charset="-122"/>
                <a:sym typeface="+mn-ea"/>
              </a:rPr>
              <a:t>小标题</a:t>
            </a:r>
            <a:endParaRPr lang="zh-CN" altLang="en-US" dirty="0">
              <a:latin typeface="微软雅黑" panose="020B0503020204020204" charset="-122"/>
              <a:ea typeface="微软雅黑" panose="020B0503020204020204" charset="-122"/>
            </a:endParaRPr>
          </a:p>
        </p:txBody>
      </p:sp>
      <p:sp>
        <p:nvSpPr>
          <p:cNvPr id="5" name="圆角矩形 4"/>
          <p:cNvSpPr/>
          <p:nvPr/>
        </p:nvSpPr>
        <p:spPr>
          <a:xfrm>
            <a:off x="5448914" y="1930717"/>
            <a:ext cx="1294802" cy="50610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charset="-122"/>
                <a:ea typeface="微软雅黑" panose="020B0503020204020204" charset="-122"/>
                <a:sym typeface="+mn-ea"/>
              </a:rPr>
              <a:t>小标题</a:t>
            </a: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 grpId="0"/>
      <p:bldP spid="3" grpId="0"/>
      <p:bldP spid="118"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835150" y="3929380"/>
            <a:ext cx="1704975" cy="1052195"/>
            <a:chOff x="1363" y="6188"/>
            <a:chExt cx="2685" cy="1657"/>
          </a:xfrm>
        </p:grpSpPr>
        <p:sp>
          <p:nvSpPr>
            <p:cNvPr id="23" name="文本框 22"/>
            <p:cNvSpPr txBox="1"/>
            <p:nvPr/>
          </p:nvSpPr>
          <p:spPr>
            <a:xfrm>
              <a:off x="1363" y="7120"/>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目录名称</a:t>
              </a:r>
            </a:p>
          </p:txBody>
        </p:sp>
        <p:sp>
          <p:nvSpPr>
            <p:cNvPr id="42" name="椭圆 41"/>
            <p:cNvSpPr/>
            <p:nvPr/>
          </p:nvSpPr>
          <p:spPr>
            <a:xfrm>
              <a:off x="2383" y="6188"/>
              <a:ext cx="645" cy="645"/>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a:spLocks noChangeAspect="1"/>
            </p:cNvSpPr>
            <p:nvPr/>
          </p:nvSpPr>
          <p:spPr>
            <a:xfrm>
              <a:off x="2519" y="6312"/>
              <a:ext cx="373" cy="397"/>
            </a:xfrm>
            <a:custGeom>
              <a:avLst/>
              <a:gdLst>
                <a:gd name="connsiteX0" fmla="*/ 135791 w 272724"/>
                <a:gd name="connsiteY0" fmla="*/ 153023 h 290527"/>
                <a:gd name="connsiteX1" fmla="*/ 204213 w 272724"/>
                <a:gd name="connsiteY1" fmla="*/ 171101 h 290527"/>
                <a:gd name="connsiteX2" fmla="*/ 272724 w 272724"/>
                <a:gd name="connsiteY2" fmla="*/ 289384 h 290527"/>
                <a:gd name="connsiteX3" fmla="*/ 136361 w 272724"/>
                <a:gd name="connsiteY3" fmla="*/ 289384 h 290527"/>
                <a:gd name="connsiteX4" fmla="*/ 4 w 272724"/>
                <a:gd name="connsiteY4" fmla="*/ 290527 h 290527"/>
                <a:gd name="connsiteX5" fmla="*/ 67522 w 272724"/>
                <a:gd name="connsiteY5" fmla="*/ 171674 h 290527"/>
                <a:gd name="connsiteX6" fmla="*/ 135791 w 272724"/>
                <a:gd name="connsiteY6" fmla="*/ 153023 h 290527"/>
                <a:gd name="connsiteX7" fmla="*/ 136361 w 272724"/>
                <a:gd name="connsiteY7" fmla="*/ 0 h 290527"/>
                <a:gd name="connsiteX8" fmla="*/ 210263 w 272724"/>
                <a:gd name="connsiteY8" fmla="*/ 73902 h 290527"/>
                <a:gd name="connsiteX9" fmla="*/ 136361 w 272724"/>
                <a:gd name="connsiteY9" fmla="*/ 147804 h 290527"/>
                <a:gd name="connsiteX10" fmla="*/ 62459 w 272724"/>
                <a:gd name="connsiteY10" fmla="*/ 73902 h 290527"/>
                <a:gd name="connsiteX11" fmla="*/ 136361 w 272724"/>
                <a:gd name="connsiteY11" fmla="*/ 0 h 29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724" h="290527">
                  <a:moveTo>
                    <a:pt x="135791" y="153023"/>
                  </a:moveTo>
                  <a:cubicBezTo>
                    <a:pt x="159395" y="152925"/>
                    <a:pt x="183025" y="158947"/>
                    <a:pt x="204213" y="171101"/>
                  </a:cubicBezTo>
                  <a:cubicBezTo>
                    <a:pt x="246589" y="195410"/>
                    <a:pt x="272724" y="240530"/>
                    <a:pt x="272724" y="289384"/>
                  </a:cubicBezTo>
                  <a:lnTo>
                    <a:pt x="136361" y="289384"/>
                  </a:lnTo>
                  <a:lnTo>
                    <a:pt x="4" y="290527"/>
                  </a:lnTo>
                  <a:cubicBezTo>
                    <a:pt x="-405" y="241675"/>
                    <a:pt x="25350" y="196337"/>
                    <a:pt x="67522" y="171674"/>
                  </a:cubicBezTo>
                  <a:cubicBezTo>
                    <a:pt x="88608" y="159343"/>
                    <a:pt x="112186" y="153122"/>
                    <a:pt x="135791" y="153023"/>
                  </a:cubicBezTo>
                  <a:close/>
                  <a:moveTo>
                    <a:pt x="136361" y="0"/>
                  </a:moveTo>
                  <a:cubicBezTo>
                    <a:pt x="177176" y="0"/>
                    <a:pt x="210263" y="33087"/>
                    <a:pt x="210263" y="73902"/>
                  </a:cubicBezTo>
                  <a:cubicBezTo>
                    <a:pt x="210263" y="114717"/>
                    <a:pt x="177176" y="147804"/>
                    <a:pt x="136361" y="147804"/>
                  </a:cubicBezTo>
                  <a:cubicBezTo>
                    <a:pt x="95546" y="147804"/>
                    <a:pt x="62459" y="114717"/>
                    <a:pt x="62459" y="73902"/>
                  </a:cubicBezTo>
                  <a:cubicBezTo>
                    <a:pt x="62459" y="33087"/>
                    <a:pt x="95546" y="0"/>
                    <a:pt x="1363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smtClean="0">
                <a:latin typeface="微软雅黑 Light" panose="020B0502040204020203" pitchFamily="34" charset="-122"/>
                <a:ea typeface="微软雅黑 Light" panose="020B0502040204020203" pitchFamily="34" charset="-122"/>
              </a:endParaRPr>
            </a:p>
          </p:txBody>
        </p:sp>
      </p:grpSp>
      <p:grpSp>
        <p:nvGrpSpPr>
          <p:cNvPr id="11" name="组合 10"/>
          <p:cNvGrpSpPr/>
          <p:nvPr/>
        </p:nvGrpSpPr>
        <p:grpSpPr>
          <a:xfrm>
            <a:off x="5243830" y="3930015"/>
            <a:ext cx="1704975" cy="1052195"/>
            <a:chOff x="8262" y="6188"/>
            <a:chExt cx="2685" cy="1657"/>
          </a:xfrm>
        </p:grpSpPr>
        <p:sp>
          <p:nvSpPr>
            <p:cNvPr id="31" name="文本框 30"/>
            <p:cNvSpPr txBox="1"/>
            <p:nvPr/>
          </p:nvSpPr>
          <p:spPr>
            <a:xfrm>
              <a:off x="8262" y="7120"/>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目录名称</a:t>
              </a:r>
            </a:p>
          </p:txBody>
        </p:sp>
        <p:sp>
          <p:nvSpPr>
            <p:cNvPr id="44" name="椭圆 43"/>
            <p:cNvSpPr/>
            <p:nvPr/>
          </p:nvSpPr>
          <p:spPr>
            <a:xfrm>
              <a:off x="9282" y="6188"/>
              <a:ext cx="645" cy="64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a:spLocks noChangeAspect="1"/>
            </p:cNvSpPr>
            <p:nvPr/>
          </p:nvSpPr>
          <p:spPr>
            <a:xfrm>
              <a:off x="9400" y="6312"/>
              <a:ext cx="387" cy="397"/>
            </a:xfrm>
            <a:custGeom>
              <a:avLst/>
              <a:gdLst>
                <a:gd name="connsiteX0" fmla="*/ 2326943 w 5404989"/>
                <a:gd name="connsiteY0" fmla="*/ 407402 h 5547815"/>
                <a:gd name="connsiteX1" fmla="*/ 407401 w 5404989"/>
                <a:gd name="connsiteY1" fmla="*/ 2326944 h 5547815"/>
                <a:gd name="connsiteX2" fmla="*/ 2326943 w 5404989"/>
                <a:gd name="connsiteY2" fmla="*/ 4246486 h 5547815"/>
                <a:gd name="connsiteX3" fmla="*/ 4246485 w 5404989"/>
                <a:gd name="connsiteY3" fmla="*/ 2326944 h 5547815"/>
                <a:gd name="connsiteX4" fmla="*/ 2326943 w 5404989"/>
                <a:gd name="connsiteY4" fmla="*/ 407402 h 5547815"/>
                <a:gd name="connsiteX5" fmla="*/ 2326944 w 5404989"/>
                <a:gd name="connsiteY5" fmla="*/ 0 h 5547815"/>
                <a:gd name="connsiteX6" fmla="*/ 4653888 w 5404989"/>
                <a:gd name="connsiteY6" fmla="*/ 2326944 h 5547815"/>
                <a:gd name="connsiteX7" fmla="*/ 4122527 w 5404989"/>
                <a:gd name="connsiteY7" fmla="*/ 3807097 h 5547815"/>
                <a:gd name="connsiteX8" fmla="*/ 4025541 w 5404989"/>
                <a:gd name="connsiteY8" fmla="*/ 3913809 h 5547815"/>
                <a:gd name="connsiteX9" fmla="*/ 5404989 w 5404989"/>
                <a:gd name="connsiteY9" fmla="*/ 5293257 h 5547815"/>
                <a:gd name="connsiteX10" fmla="*/ 5150430 w 5404989"/>
                <a:gd name="connsiteY10" fmla="*/ 5547815 h 5547815"/>
                <a:gd name="connsiteX11" fmla="*/ 3760207 w 5404989"/>
                <a:gd name="connsiteY11" fmla="*/ 4157591 h 5547815"/>
                <a:gd name="connsiteX12" fmla="*/ 3627961 w 5404989"/>
                <a:gd name="connsiteY12" fmla="*/ 4256483 h 5547815"/>
                <a:gd name="connsiteX13" fmla="*/ 2326944 w 5404989"/>
                <a:gd name="connsiteY13" fmla="*/ 4653888 h 5547815"/>
                <a:gd name="connsiteX14" fmla="*/ 0 w 5404989"/>
                <a:gd name="connsiteY14" fmla="*/ 2326944 h 5547815"/>
                <a:gd name="connsiteX15" fmla="*/ 2326944 w 5404989"/>
                <a:gd name="connsiteY15" fmla="*/ 0 h 554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989" h="5547815">
                  <a:moveTo>
                    <a:pt x="2326943" y="407402"/>
                  </a:moveTo>
                  <a:cubicBezTo>
                    <a:pt x="1266809" y="407402"/>
                    <a:pt x="407401" y="1266810"/>
                    <a:pt x="407401" y="2326944"/>
                  </a:cubicBezTo>
                  <a:cubicBezTo>
                    <a:pt x="407401" y="3387078"/>
                    <a:pt x="1266809" y="4246486"/>
                    <a:pt x="2326943" y="4246486"/>
                  </a:cubicBezTo>
                  <a:cubicBezTo>
                    <a:pt x="3387077" y="4246486"/>
                    <a:pt x="4246485" y="3387078"/>
                    <a:pt x="4246485" y="2326944"/>
                  </a:cubicBezTo>
                  <a:cubicBezTo>
                    <a:pt x="4246485" y="1266810"/>
                    <a:pt x="3387077" y="407402"/>
                    <a:pt x="2326943" y="407402"/>
                  </a:cubicBezTo>
                  <a:close/>
                  <a:moveTo>
                    <a:pt x="2326944" y="0"/>
                  </a:moveTo>
                  <a:cubicBezTo>
                    <a:pt x="3612080" y="0"/>
                    <a:pt x="4653888" y="1041808"/>
                    <a:pt x="4653888" y="2326944"/>
                  </a:cubicBezTo>
                  <a:cubicBezTo>
                    <a:pt x="4653888" y="2889191"/>
                    <a:pt x="4454480" y="3404864"/>
                    <a:pt x="4122527" y="3807097"/>
                  </a:cubicBezTo>
                  <a:lnTo>
                    <a:pt x="4025541" y="3913809"/>
                  </a:lnTo>
                  <a:lnTo>
                    <a:pt x="5404989" y="5293257"/>
                  </a:lnTo>
                  <a:lnTo>
                    <a:pt x="5150430" y="5547815"/>
                  </a:lnTo>
                  <a:lnTo>
                    <a:pt x="3760207" y="4157591"/>
                  </a:lnTo>
                  <a:lnTo>
                    <a:pt x="3627961" y="4256483"/>
                  </a:lnTo>
                  <a:cubicBezTo>
                    <a:pt x="3256578" y="4507384"/>
                    <a:pt x="2808870" y="4653888"/>
                    <a:pt x="2326944" y="4653888"/>
                  </a:cubicBezTo>
                  <a:cubicBezTo>
                    <a:pt x="1041808" y="4653888"/>
                    <a:pt x="0" y="3612080"/>
                    <a:pt x="0" y="2326944"/>
                  </a:cubicBezTo>
                  <a:cubicBezTo>
                    <a:pt x="0" y="1041808"/>
                    <a:pt x="1041808" y="0"/>
                    <a:pt x="232694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8653780" y="3929380"/>
            <a:ext cx="1704975" cy="1052195"/>
            <a:chOff x="15162" y="6188"/>
            <a:chExt cx="2685" cy="1657"/>
          </a:xfrm>
        </p:grpSpPr>
        <p:sp>
          <p:nvSpPr>
            <p:cNvPr id="40" name="文本框 39"/>
            <p:cNvSpPr txBox="1"/>
            <p:nvPr/>
          </p:nvSpPr>
          <p:spPr>
            <a:xfrm>
              <a:off x="15162" y="7120"/>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目录名称</a:t>
              </a:r>
            </a:p>
          </p:txBody>
        </p:sp>
        <p:sp>
          <p:nvSpPr>
            <p:cNvPr id="46" name="椭圆 45"/>
            <p:cNvSpPr/>
            <p:nvPr/>
          </p:nvSpPr>
          <p:spPr>
            <a:xfrm>
              <a:off x="16182" y="6188"/>
              <a:ext cx="645" cy="64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a:spLocks noChangeAspect="1"/>
            </p:cNvSpPr>
            <p:nvPr/>
          </p:nvSpPr>
          <p:spPr>
            <a:xfrm>
              <a:off x="16381" y="6312"/>
              <a:ext cx="247" cy="397"/>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539490" y="3930650"/>
            <a:ext cx="1704975" cy="1052195"/>
            <a:chOff x="4813" y="6188"/>
            <a:chExt cx="2685" cy="1657"/>
          </a:xfrm>
        </p:grpSpPr>
        <p:sp>
          <p:nvSpPr>
            <p:cNvPr id="29" name="文本框 28"/>
            <p:cNvSpPr txBox="1"/>
            <p:nvPr/>
          </p:nvSpPr>
          <p:spPr>
            <a:xfrm>
              <a:off x="4813" y="7120"/>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目录名称</a:t>
              </a:r>
            </a:p>
          </p:txBody>
        </p:sp>
        <p:sp>
          <p:nvSpPr>
            <p:cNvPr id="43" name="椭圆 42"/>
            <p:cNvSpPr/>
            <p:nvPr/>
          </p:nvSpPr>
          <p:spPr>
            <a:xfrm>
              <a:off x="5833" y="6188"/>
              <a:ext cx="645" cy="64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a:spLocks noChangeAspect="1"/>
            </p:cNvSpPr>
            <p:nvPr/>
          </p:nvSpPr>
          <p:spPr>
            <a:xfrm>
              <a:off x="5942" y="6312"/>
              <a:ext cx="408" cy="397"/>
            </a:xfrm>
            <a:custGeom>
              <a:avLst/>
              <a:gdLst>
                <a:gd name="connsiteX0" fmla="*/ 3767944 w 4447469"/>
                <a:gd name="connsiteY0" fmla="*/ 676597 h 4326925"/>
                <a:gd name="connsiteX1" fmla="*/ 720511 w 4447469"/>
                <a:gd name="connsiteY1" fmla="*/ 2247891 h 4326925"/>
                <a:gd name="connsiteX2" fmla="*/ 2077102 w 4447469"/>
                <a:gd name="connsiteY2" fmla="*/ 2247891 h 4326925"/>
                <a:gd name="connsiteX3" fmla="*/ 2077102 w 4447469"/>
                <a:gd name="connsiteY3" fmla="*/ 2356224 h 4326925"/>
                <a:gd name="connsiteX4" fmla="*/ 2090753 w 4447469"/>
                <a:gd name="connsiteY4" fmla="*/ 2356224 h 4326925"/>
                <a:gd name="connsiteX5" fmla="*/ 2090753 w 4447469"/>
                <a:gd name="connsiteY5" fmla="*/ 3675247 h 4326925"/>
                <a:gd name="connsiteX6" fmla="*/ 4447469 w 4447469"/>
                <a:gd name="connsiteY6" fmla="*/ 0 h 4326925"/>
                <a:gd name="connsiteX7" fmla="*/ 4110337 w 4447469"/>
                <a:gd name="connsiteY7" fmla="*/ 649743 h 4326925"/>
                <a:gd name="connsiteX8" fmla="*/ 4112328 w 4447469"/>
                <a:gd name="connsiteY8" fmla="*/ 650857 h 4326925"/>
                <a:gd name="connsiteX9" fmla="*/ 4076792 w 4447469"/>
                <a:gd name="connsiteY9" fmla="*/ 714393 h 4326925"/>
                <a:gd name="connsiteX10" fmla="*/ 3988907 w 4447469"/>
                <a:gd name="connsiteY10" fmla="*/ 883769 h 4326925"/>
                <a:gd name="connsiteX11" fmla="*/ 3984514 w 4447469"/>
                <a:gd name="connsiteY11" fmla="*/ 879375 h 4326925"/>
                <a:gd name="connsiteX12" fmla="*/ 2056247 w 4447469"/>
                <a:gd name="connsiteY12" fmla="*/ 4326925 h 4326925"/>
                <a:gd name="connsiteX13" fmla="*/ 1815388 w 4447469"/>
                <a:gd name="connsiteY13" fmla="*/ 4192208 h 4326925"/>
                <a:gd name="connsiteX14" fmla="*/ 1802753 w 4447469"/>
                <a:gd name="connsiteY14" fmla="*/ 4192208 h 4326925"/>
                <a:gd name="connsiteX15" fmla="*/ 1802753 w 4447469"/>
                <a:gd name="connsiteY15" fmla="*/ 2535891 h 4326925"/>
                <a:gd name="connsiteX16" fmla="*/ 161952 w 4447469"/>
                <a:gd name="connsiteY16" fmla="*/ 2535891 h 4326925"/>
                <a:gd name="connsiteX17" fmla="*/ 131984 w 4447469"/>
                <a:gd name="connsiteY17" fmla="*/ 2551343 h 4326925"/>
                <a:gd name="connsiteX18" fmla="*/ 0 w 4447469"/>
                <a:gd name="connsiteY18" fmla="*/ 2295366 h 4326925"/>
                <a:gd name="connsiteX19" fmla="*/ 3743658 w 4447469"/>
                <a:gd name="connsiteY19" fmla="*/ 365089 h 4326925"/>
                <a:gd name="connsiteX20" fmla="*/ 3743697 w 4447469"/>
                <a:gd name="connsiteY20" fmla="*/ 365166 h 43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7469" h="4326925">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948805" y="3929380"/>
            <a:ext cx="1704975" cy="1052195"/>
            <a:chOff x="11712" y="6188"/>
            <a:chExt cx="2685" cy="1657"/>
          </a:xfrm>
        </p:grpSpPr>
        <p:sp>
          <p:nvSpPr>
            <p:cNvPr id="38" name="文本框 37"/>
            <p:cNvSpPr txBox="1"/>
            <p:nvPr/>
          </p:nvSpPr>
          <p:spPr>
            <a:xfrm>
              <a:off x="11712" y="7120"/>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目录名称</a:t>
              </a:r>
            </a:p>
          </p:txBody>
        </p:sp>
        <p:sp>
          <p:nvSpPr>
            <p:cNvPr id="45" name="椭圆 44"/>
            <p:cNvSpPr/>
            <p:nvPr/>
          </p:nvSpPr>
          <p:spPr>
            <a:xfrm>
              <a:off x="12732" y="6188"/>
              <a:ext cx="645" cy="64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KSO_Shape"/>
            <p:cNvSpPr/>
            <p:nvPr/>
          </p:nvSpPr>
          <p:spPr bwMode="auto">
            <a:xfrm>
              <a:off x="12886" y="6312"/>
              <a:ext cx="397" cy="397"/>
            </a:xfrm>
            <a:custGeom>
              <a:avLst/>
              <a:gdLst>
                <a:gd name="T0" fmla="*/ 116261 w 1360"/>
                <a:gd name="T1" fmla="*/ 1784537 h 1360"/>
                <a:gd name="T2" fmla="*/ 1651467 w 1360"/>
                <a:gd name="T3" fmla="*/ 268941 h 1360"/>
                <a:gd name="T4" fmla="*/ 1388129 w 1360"/>
                <a:gd name="T5" fmla="*/ 542085 h 1360"/>
                <a:gd name="T6" fmla="*/ 1151404 w 1360"/>
                <a:gd name="T7" fmla="*/ 846044 h 1360"/>
                <a:gd name="T8" fmla="*/ 1046349 w 1360"/>
                <a:gd name="T9" fmla="*/ 1001526 h 1360"/>
                <a:gd name="T10" fmla="*/ 958103 w 1360"/>
                <a:gd name="T11" fmla="*/ 1155607 h 1360"/>
                <a:gd name="T12" fmla="*/ 885265 w 1360"/>
                <a:gd name="T13" fmla="*/ 1305485 h 1360"/>
                <a:gd name="T14" fmla="*/ 826434 w 1360"/>
                <a:gd name="T15" fmla="*/ 1453963 h 1360"/>
                <a:gd name="T16" fmla="*/ 710173 w 1360"/>
                <a:gd name="T17" fmla="*/ 1533805 h 1360"/>
                <a:gd name="T18" fmla="*/ 648540 w 1360"/>
                <a:gd name="T19" fmla="*/ 1553415 h 1360"/>
                <a:gd name="T20" fmla="*/ 624728 w 1360"/>
                <a:gd name="T21" fmla="*/ 1483379 h 1360"/>
                <a:gd name="T22" fmla="*/ 581305 w 1360"/>
                <a:gd name="T23" fmla="*/ 1369919 h 1360"/>
                <a:gd name="T24" fmla="*/ 537882 w 1360"/>
                <a:gd name="T25" fmla="*/ 1264864 h 1360"/>
                <a:gd name="T26" fmla="*/ 497261 w 1360"/>
                <a:gd name="T27" fmla="*/ 1179419 h 1360"/>
                <a:gd name="T28" fmla="*/ 462243 w 1360"/>
                <a:gd name="T29" fmla="*/ 1106581 h 1360"/>
                <a:gd name="T30" fmla="*/ 430026 w 1360"/>
                <a:gd name="T31" fmla="*/ 1056154 h 1360"/>
                <a:gd name="T32" fmla="*/ 365592 w 1360"/>
                <a:gd name="T33" fmla="*/ 986118 h 1360"/>
                <a:gd name="T34" fmla="*/ 295555 w 1360"/>
                <a:gd name="T35" fmla="*/ 959504 h 1360"/>
                <a:gd name="T36" fmla="*/ 344581 w 1360"/>
                <a:gd name="T37" fmla="*/ 918882 h 1360"/>
                <a:gd name="T38" fmla="*/ 388004 w 1360"/>
                <a:gd name="T39" fmla="*/ 892268 h 1360"/>
                <a:gd name="T40" fmla="*/ 427224 w 1360"/>
                <a:gd name="T41" fmla="*/ 872658 h 1360"/>
                <a:gd name="T42" fmla="*/ 465044 w 1360"/>
                <a:gd name="T43" fmla="*/ 868456 h 1360"/>
                <a:gd name="T44" fmla="*/ 516871 w 1360"/>
                <a:gd name="T45" fmla="*/ 886665 h 1360"/>
                <a:gd name="T46" fmla="*/ 570099 w 1360"/>
                <a:gd name="T47" fmla="*/ 937092 h 1360"/>
                <a:gd name="T48" fmla="*/ 624728 w 1360"/>
                <a:gd name="T49" fmla="*/ 1021136 h 1360"/>
                <a:gd name="T50" fmla="*/ 683559 w 1360"/>
                <a:gd name="T51" fmla="*/ 1138798 h 1360"/>
                <a:gd name="T52" fmla="*/ 806824 w 1360"/>
                <a:gd name="T53" fmla="*/ 1096776 h 1360"/>
                <a:gd name="T54" fmla="*/ 990320 w 1360"/>
                <a:gd name="T55" fmla="*/ 827835 h 1360"/>
                <a:gd name="T56" fmla="*/ 1197629 w 1360"/>
                <a:gd name="T57" fmla="*/ 574301 h 1360"/>
                <a:gd name="T58" fmla="*/ 1428750 w 1360"/>
                <a:gd name="T59" fmla="*/ 338978 h 1360"/>
                <a:gd name="T60" fmla="*/ 116261 w 1360"/>
                <a:gd name="T61" fmla="*/ 225518 h 1360"/>
                <a:gd name="T62" fmla="*/ 1872783 w 1360"/>
                <a:gd name="T63" fmla="*/ 0 h 1360"/>
                <a:gd name="T64" fmla="*/ 1843368 w 1360"/>
                <a:gd name="T65" fmla="*/ 110658 h 1360"/>
                <a:gd name="T66" fmla="*/ 1770529 w 1360"/>
                <a:gd name="T67" fmla="*/ 1905000 h 1360"/>
                <a:gd name="T68" fmla="*/ 0 w 1360"/>
                <a:gd name="T69" fmla="*/ 107857 h 1360"/>
                <a:gd name="T70" fmla="*/ 1794342 w 1360"/>
                <a:gd name="T71" fmla="*/ 49026 h 1360"/>
                <a:gd name="T72" fmla="*/ 1872783 w 1360"/>
                <a:gd name="T73" fmla="*/ 0 h 1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chemeClr val="bg1"/>
            </a:solidFill>
            <a:ln>
              <a:noFill/>
            </a:ln>
            <a:effec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sp>
        <p:nvSpPr>
          <p:cNvPr id="8" name="文本框 7"/>
          <p:cNvSpPr txBox="1"/>
          <p:nvPr/>
        </p:nvSpPr>
        <p:spPr>
          <a:xfrm>
            <a:off x="1835150" y="1728470"/>
            <a:ext cx="8565515" cy="1014730"/>
          </a:xfrm>
          <a:prstGeom prst="rect">
            <a:avLst/>
          </a:prstGeom>
          <a:noFill/>
        </p:spPr>
        <p:txBody>
          <a:bodyPr wrap="square" rtlCol="0">
            <a:spAutoFit/>
          </a:bodyPr>
          <a:lstStyle/>
          <a:p>
            <a:pPr algn="ctr"/>
            <a:r>
              <a:rPr lang="zh-CN" altLang="en-US" sz="6000">
                <a:solidFill>
                  <a:schemeClr val="accent1"/>
                </a:solidFill>
                <a:latin typeface="微软雅黑" panose="020B0503020204020204" charset="-122"/>
                <a:ea typeface="微软雅黑" panose="020B0503020204020204" charset="-122"/>
              </a:rPr>
              <a:t>目  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par>
                                <p:cTn id="25" presetID="2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2"/>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grpSp>
        <p:nvGrpSpPr>
          <p:cNvPr id="2" name="组合 1"/>
          <p:cNvGrpSpPr/>
          <p:nvPr/>
        </p:nvGrpSpPr>
        <p:grpSpPr>
          <a:xfrm>
            <a:off x="4335145" y="1844675"/>
            <a:ext cx="3521710" cy="3490595"/>
            <a:chOff x="6827" y="2905"/>
            <a:chExt cx="5546" cy="5497"/>
          </a:xfrm>
        </p:grpSpPr>
        <p:sp>
          <p:nvSpPr>
            <p:cNvPr id="7" name="菱形 6"/>
            <p:cNvSpPr/>
            <p:nvPr/>
          </p:nvSpPr>
          <p:spPr>
            <a:xfrm>
              <a:off x="8612" y="2905"/>
              <a:ext cx="1976" cy="271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rot="4320000">
              <a:off x="10026" y="3971"/>
              <a:ext cx="1976" cy="271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rot="8640000">
              <a:off x="9495" y="5668"/>
              <a:ext cx="1976" cy="271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rot="12960000">
              <a:off x="7729" y="5684"/>
              <a:ext cx="1976" cy="271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rot="17280000" flipH="1">
              <a:off x="7198" y="3987"/>
              <a:ext cx="1976" cy="271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136577" y="2310614"/>
            <a:ext cx="1938584" cy="1260475"/>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p>
          <a:p>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点击编辑内容，祝老板财源滚滚生意兴隆，走上人生巅峰，项目圆满成功。</a:t>
            </a:r>
          </a:p>
        </p:txBody>
      </p:sp>
      <p:sp>
        <p:nvSpPr>
          <p:cNvPr id="5" name="文本框 4"/>
          <p:cNvSpPr txBox="1"/>
          <p:nvPr/>
        </p:nvSpPr>
        <p:spPr>
          <a:xfrm>
            <a:off x="2772462" y="4393670"/>
            <a:ext cx="1938584" cy="1260475"/>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6" name="文本框 15"/>
          <p:cNvSpPr txBox="1"/>
          <p:nvPr/>
        </p:nvSpPr>
        <p:spPr>
          <a:xfrm>
            <a:off x="7672141" y="4618126"/>
            <a:ext cx="1938584" cy="1260475"/>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7" name="文本框 16"/>
          <p:cNvSpPr txBox="1"/>
          <p:nvPr/>
        </p:nvSpPr>
        <p:spPr>
          <a:xfrm>
            <a:off x="8605001" y="2754334"/>
            <a:ext cx="1938584" cy="1260475"/>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8" name="文本框 17"/>
          <p:cNvSpPr txBox="1"/>
          <p:nvPr/>
        </p:nvSpPr>
        <p:spPr>
          <a:xfrm>
            <a:off x="6723396" y="1050423"/>
            <a:ext cx="1938584" cy="1260475"/>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p>
          <a:p>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2"/>
                                        </p:tgtEl>
                                        <p:attrNameLst>
                                          <p:attrName>r</p:attrName>
                                        </p:attrNameLst>
                                      </p:cBhvr>
                                    </p:animRo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文本框 9"/>
          <p:cNvSpPr txBox="1"/>
          <p:nvPr>
            <p:custDataLst>
              <p:tags r:id="rId1"/>
            </p:custDataLst>
          </p:nvPr>
        </p:nvSpPr>
        <p:spPr>
          <a:xfrm>
            <a:off x="1937018" y="2474023"/>
            <a:ext cx="3692180" cy="3322955"/>
          </a:xfrm>
          <a:prstGeom prst="rect">
            <a:avLst/>
          </a:prstGeom>
        </p:spPr>
        <p:txBody>
          <a:bodyPr wrap="square">
            <a:spAutoFit/>
          </a:bodyPr>
          <a:lstStyle>
            <a:defPPr>
              <a:defRPr lang="zh-CN"/>
            </a:defPPr>
            <a:lvl1pPr defTabSz="456565">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smtClean="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a:p>
            <a:pPr>
              <a:lnSpc>
                <a:spcPct val="150000"/>
              </a:lnSpc>
            </a:pPr>
            <a:r>
              <a:rPr lang="zh-CN" altLang="en-US" sz="1400" dirty="0" smtClean="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p:txBody>
      </p:sp>
      <p:sp>
        <p:nvSpPr>
          <p:cNvPr id="2" name="PA-文本框 9"/>
          <p:cNvSpPr txBox="1"/>
          <p:nvPr>
            <p:custDataLst>
              <p:tags r:id="rId2"/>
            </p:custDataLst>
          </p:nvPr>
        </p:nvSpPr>
        <p:spPr>
          <a:xfrm>
            <a:off x="6498858" y="2474023"/>
            <a:ext cx="3692180" cy="3322955"/>
          </a:xfrm>
          <a:prstGeom prst="rect">
            <a:avLst/>
          </a:prstGeom>
        </p:spPr>
        <p:txBody>
          <a:bodyPr wrap="square">
            <a:spAutoFit/>
          </a:bodyPr>
          <a:lstStyle>
            <a:defPPr>
              <a:defRPr lang="zh-CN"/>
            </a:defPPr>
            <a:lvl1pPr defTabSz="456565">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smtClean="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a:p>
            <a:pPr>
              <a:lnSpc>
                <a:spcPct val="150000"/>
              </a:lnSpc>
            </a:pPr>
            <a:r>
              <a:rPr lang="zh-CN" altLang="en-US" sz="1400" dirty="0" smtClean="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p:txBody>
      </p:sp>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7" name="圆角矩形标注 6"/>
          <p:cNvSpPr/>
          <p:nvPr/>
        </p:nvSpPr>
        <p:spPr>
          <a:xfrm>
            <a:off x="1936433" y="1994218"/>
            <a:ext cx="1460500" cy="479425"/>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a:latin typeface="微软雅黑" panose="020B0503020204020204" charset="-122"/>
                <a:ea typeface="微软雅黑" panose="020B0503020204020204" charset="-122"/>
              </a:rPr>
              <a:t>小标题</a:t>
            </a:r>
          </a:p>
        </p:txBody>
      </p:sp>
      <p:sp>
        <p:nvSpPr>
          <p:cNvPr id="5" name="圆角矩形标注 4"/>
          <p:cNvSpPr/>
          <p:nvPr/>
        </p:nvSpPr>
        <p:spPr>
          <a:xfrm>
            <a:off x="6498273" y="1994218"/>
            <a:ext cx="1460500" cy="479425"/>
          </a:xfrm>
          <a:prstGeom prst="wedgeRoundRectCallout">
            <a:avLst>
              <a:gd name="adj1" fmla="val -20833"/>
              <a:gd name="adj2" fmla="val 101383"/>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a:latin typeface="微软雅黑" panose="020B0503020204020204" charset="-122"/>
                <a:ea typeface="微软雅黑" panose="020B0503020204020204" charset="-122"/>
              </a:rPr>
              <a:t>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3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13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53" name="MH_Other_1"/>
          <p:cNvSpPr/>
          <p:nvPr>
            <p:custDataLst>
              <p:tags r:id="rId1"/>
            </p:custDataLst>
          </p:nvPr>
        </p:nvSpPr>
        <p:spPr>
          <a:xfrm>
            <a:off x="2485390" y="2072640"/>
            <a:ext cx="800100" cy="800100"/>
          </a:xfrm>
          <a:prstGeom prst="ellipse">
            <a:avLst/>
          </a:prstGeom>
          <a:solidFill>
            <a:schemeClr val="accent1"/>
          </a:solidFill>
          <a:ln w="3175" cap="flat" cmpd="sng" algn="ctr">
            <a:noFill/>
            <a:prstDash val="solid"/>
            <a:miter lim="800000"/>
          </a:ln>
          <a:effectLst/>
        </p:spPr>
        <p:txBody>
          <a:bodyPr lIns="108000" tIns="0" rIns="0" bIns="0" anchor="ctr">
            <a:normAutofit/>
          </a:bodyPr>
          <a:lstStyle/>
          <a:p>
            <a:pPr algn="ctr" eaLnBrk="1" fontAlgn="auto" hangingPunct="1">
              <a:spcBef>
                <a:spcPts val="0"/>
              </a:spcBef>
              <a:spcAft>
                <a:spcPts val="0"/>
              </a:spcAft>
              <a:defRPr/>
            </a:pPr>
            <a:r>
              <a:rPr lang="en-US" altLang="zh-CN" sz="2000" kern="0">
                <a:solidFill>
                  <a:srgbClr val="FFFFFF"/>
                </a:solidFill>
                <a:latin typeface="Broadway" panose="04040905080B02020502" pitchFamily="82" charset="0"/>
                <a:ea typeface="幼圆" panose="02010509060101010101" charset="-122"/>
              </a:rPr>
              <a:t>01</a:t>
            </a:r>
            <a:endParaRPr lang="zh-CN" altLang="en-US" sz="2000" kern="0">
              <a:solidFill>
                <a:srgbClr val="FFFFFF"/>
              </a:solidFill>
              <a:latin typeface="Broadway" panose="04040905080B02020502" pitchFamily="82" charset="0"/>
              <a:ea typeface="幼圆" panose="02010509060101010101" charset="-122"/>
            </a:endParaRPr>
          </a:p>
        </p:txBody>
      </p:sp>
      <p:sp>
        <p:nvSpPr>
          <p:cNvPr id="54" name="MH_Other_2"/>
          <p:cNvSpPr/>
          <p:nvPr>
            <p:custDataLst>
              <p:tags r:id="rId2"/>
            </p:custDataLst>
          </p:nvPr>
        </p:nvSpPr>
        <p:spPr>
          <a:xfrm>
            <a:off x="2371090" y="2304415"/>
            <a:ext cx="336550" cy="336550"/>
          </a:xfrm>
          <a:prstGeom prst="ellipse">
            <a:avLst/>
          </a:prstGeom>
          <a:solidFill>
            <a:schemeClr val="accent1"/>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55" name="MH_Other_3"/>
          <p:cNvSpPr/>
          <p:nvPr>
            <p:custDataLst>
              <p:tags r:id="rId3"/>
            </p:custDataLst>
          </p:nvPr>
        </p:nvSpPr>
        <p:spPr>
          <a:xfrm>
            <a:off x="2401253" y="2128203"/>
            <a:ext cx="193675" cy="195262"/>
          </a:xfrm>
          <a:prstGeom prst="ellipse">
            <a:avLst/>
          </a:prstGeom>
          <a:solidFill>
            <a:schemeClr val="accent1"/>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56" name="MH_SubTitle_1"/>
          <p:cNvSpPr txBox="1"/>
          <p:nvPr>
            <p:custDataLst>
              <p:tags r:id="rId4"/>
            </p:custDataLst>
          </p:nvPr>
        </p:nvSpPr>
        <p:spPr>
          <a:xfrm>
            <a:off x="3285490" y="1963420"/>
            <a:ext cx="2609850" cy="446088"/>
          </a:xfrm>
          <a:prstGeom prst="rect">
            <a:avLst/>
          </a:prstGeom>
          <a:noFill/>
        </p:spPr>
        <p:txBody>
          <a:bodyPr anchor="ctr"/>
          <a:lstStyle/>
          <a:p>
            <a:pPr eaLnBrk="1" fontAlgn="auto" hangingPunct="1">
              <a:lnSpc>
                <a:spcPct val="140000"/>
              </a:lnSpc>
              <a:spcBef>
                <a:spcPts val="0"/>
              </a:spcBef>
              <a:spcAft>
                <a:spcPts val="0"/>
              </a:spcAft>
              <a:defRPr/>
            </a:pPr>
            <a:r>
              <a:rPr lang="zh-CN" altLang="en-US" sz="2000" kern="0" dirty="0">
                <a:solidFill>
                  <a:schemeClr val="accent1"/>
                </a:solidFill>
                <a:latin typeface="微软雅黑" panose="020B0503020204020204" charset="-122"/>
                <a:ea typeface="微软雅黑" panose="020B0503020204020204" charset="-122"/>
                <a:cs typeface="Arial" panose="020B0604020202020204" pitchFamily="34" charset="0"/>
              </a:rPr>
              <a:t>点击输入标题</a:t>
            </a:r>
          </a:p>
        </p:txBody>
      </p:sp>
      <p:sp>
        <p:nvSpPr>
          <p:cNvPr id="57" name="MH_Text_1"/>
          <p:cNvSpPr txBox="1"/>
          <p:nvPr>
            <p:custDataLst>
              <p:tags r:id="rId5"/>
            </p:custDataLst>
          </p:nvPr>
        </p:nvSpPr>
        <p:spPr>
          <a:xfrm>
            <a:off x="3285490" y="2372678"/>
            <a:ext cx="2609850" cy="1408112"/>
          </a:xfrm>
          <a:prstGeom prst="rect">
            <a:avLst/>
          </a:prstGeom>
          <a:noFill/>
        </p:spPr>
        <p:txBody>
          <a:bodyPr>
            <a:normAutofit/>
          </a:bodyPr>
          <a:lstStyle/>
          <a:p>
            <a:pPr eaLnBrk="1" fontAlgn="auto" hangingPunct="1">
              <a:lnSpc>
                <a:spcPct val="130000"/>
              </a:lnSpc>
              <a:spcBef>
                <a:spcPts val="0"/>
              </a:spcBef>
              <a:spcAft>
                <a:spcPts val="0"/>
              </a:spcAft>
              <a:defRPr/>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kern="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58" name="MH_Other_4"/>
          <p:cNvSpPr/>
          <p:nvPr>
            <p:custDataLst>
              <p:tags r:id="rId6"/>
            </p:custDataLst>
          </p:nvPr>
        </p:nvSpPr>
        <p:spPr>
          <a:xfrm>
            <a:off x="2485390" y="4234815"/>
            <a:ext cx="800100" cy="800100"/>
          </a:xfrm>
          <a:prstGeom prst="ellipse">
            <a:avLst/>
          </a:prstGeom>
          <a:solidFill>
            <a:schemeClr val="accent3"/>
          </a:solidFill>
          <a:ln w="12700" cap="flat" cmpd="sng" algn="ctr">
            <a:noFill/>
            <a:prstDash val="solid"/>
            <a:miter lim="800000"/>
          </a:ln>
          <a:effectLst/>
        </p:spPr>
        <p:txBody>
          <a:bodyPr lIns="108000" tIns="0" rIns="0" bIns="0" anchor="ctr">
            <a:normAutofit/>
          </a:bodyPr>
          <a:lstStyle/>
          <a:p>
            <a:pPr algn="ctr" eaLnBrk="1" fontAlgn="auto" hangingPunct="1">
              <a:spcBef>
                <a:spcPts val="0"/>
              </a:spcBef>
              <a:spcAft>
                <a:spcPts val="0"/>
              </a:spcAft>
              <a:defRPr/>
            </a:pPr>
            <a:r>
              <a:rPr lang="en-US" altLang="zh-CN" sz="2000" kern="0">
                <a:solidFill>
                  <a:srgbClr val="FFFFFF"/>
                </a:solidFill>
                <a:latin typeface="Broadway" panose="04040905080B02020502" pitchFamily="82" charset="0"/>
                <a:ea typeface="幼圆" panose="02010509060101010101" charset="-122"/>
              </a:rPr>
              <a:t>03</a:t>
            </a:r>
            <a:endParaRPr lang="zh-CN" altLang="en-US" sz="2000" kern="0">
              <a:solidFill>
                <a:srgbClr val="FFFFFF"/>
              </a:solidFill>
              <a:latin typeface="Broadway" panose="04040905080B02020502" pitchFamily="82" charset="0"/>
              <a:ea typeface="幼圆" panose="02010509060101010101" charset="-122"/>
            </a:endParaRPr>
          </a:p>
        </p:txBody>
      </p:sp>
      <p:sp>
        <p:nvSpPr>
          <p:cNvPr id="59" name="MH_Other_5"/>
          <p:cNvSpPr/>
          <p:nvPr>
            <p:custDataLst>
              <p:tags r:id="rId7"/>
            </p:custDataLst>
          </p:nvPr>
        </p:nvSpPr>
        <p:spPr>
          <a:xfrm>
            <a:off x="2371090" y="4466590"/>
            <a:ext cx="336550" cy="336550"/>
          </a:xfrm>
          <a:prstGeom prst="ellipse">
            <a:avLst/>
          </a:prstGeom>
          <a:solidFill>
            <a:schemeClr val="accent3"/>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60" name="MH_Other_6"/>
          <p:cNvSpPr/>
          <p:nvPr>
            <p:custDataLst>
              <p:tags r:id="rId8"/>
            </p:custDataLst>
          </p:nvPr>
        </p:nvSpPr>
        <p:spPr>
          <a:xfrm>
            <a:off x="2401253" y="4290378"/>
            <a:ext cx="193675" cy="195262"/>
          </a:xfrm>
          <a:prstGeom prst="ellipse">
            <a:avLst/>
          </a:prstGeom>
          <a:solidFill>
            <a:schemeClr val="accent3"/>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61" name="MH_SubTitle_3"/>
          <p:cNvSpPr txBox="1"/>
          <p:nvPr>
            <p:custDataLst>
              <p:tags r:id="rId9"/>
            </p:custDataLst>
          </p:nvPr>
        </p:nvSpPr>
        <p:spPr>
          <a:xfrm>
            <a:off x="3285490" y="4125595"/>
            <a:ext cx="2609850" cy="447675"/>
          </a:xfrm>
          <a:prstGeom prst="rect">
            <a:avLst/>
          </a:prstGeom>
          <a:noFill/>
        </p:spPr>
        <p:txBody>
          <a:bodyPr anchor="ctr"/>
          <a:lstStyle/>
          <a:p>
            <a:pPr eaLnBrk="1" fontAlgn="auto" hangingPunct="1">
              <a:lnSpc>
                <a:spcPct val="140000"/>
              </a:lnSpc>
              <a:spcBef>
                <a:spcPts val="0"/>
              </a:spcBef>
              <a:spcAft>
                <a:spcPts val="0"/>
              </a:spcAft>
              <a:defRPr/>
            </a:pPr>
            <a:r>
              <a:rPr lang="zh-CN" altLang="en-US" sz="2000" kern="0" dirty="0">
                <a:solidFill>
                  <a:schemeClr val="accent3"/>
                </a:solidFill>
                <a:latin typeface="微软雅黑" panose="020B0503020204020204" charset="-122"/>
                <a:ea typeface="微软雅黑" panose="020B0503020204020204" charset="-122"/>
                <a:cs typeface="Arial" panose="020B0604020202020204" pitchFamily="34" charset="0"/>
                <a:sym typeface="+mn-ea"/>
              </a:rPr>
              <a:t>点击输入标题</a:t>
            </a:r>
          </a:p>
        </p:txBody>
      </p:sp>
      <p:sp>
        <p:nvSpPr>
          <p:cNvPr id="62" name="MH_Text_3"/>
          <p:cNvSpPr txBox="1"/>
          <p:nvPr>
            <p:custDataLst>
              <p:tags r:id="rId10"/>
            </p:custDataLst>
          </p:nvPr>
        </p:nvSpPr>
        <p:spPr>
          <a:xfrm>
            <a:off x="3285490" y="4536440"/>
            <a:ext cx="2609850" cy="1408113"/>
          </a:xfrm>
          <a:prstGeom prst="rect">
            <a:avLst/>
          </a:prstGeom>
          <a:noFill/>
        </p:spPr>
        <p:txBody>
          <a:bodyPr>
            <a:normAutofit/>
          </a:bodyPr>
          <a:lstStyle/>
          <a:p>
            <a:pPr eaLnBrk="1" fontAlgn="auto" hangingPunct="1">
              <a:lnSpc>
                <a:spcPct val="130000"/>
              </a:lnSpc>
              <a:spcBef>
                <a:spcPts val="0"/>
              </a:spcBef>
              <a:spcAft>
                <a:spcPts val="0"/>
              </a:spcAft>
              <a:defRPr/>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kern="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63" name="MH_Other_7"/>
          <p:cNvSpPr/>
          <p:nvPr>
            <p:custDataLst>
              <p:tags r:id="rId11"/>
            </p:custDataLst>
          </p:nvPr>
        </p:nvSpPr>
        <p:spPr>
          <a:xfrm>
            <a:off x="6533515" y="2072640"/>
            <a:ext cx="800100" cy="800100"/>
          </a:xfrm>
          <a:prstGeom prst="ellipse">
            <a:avLst/>
          </a:prstGeom>
          <a:solidFill>
            <a:schemeClr val="accent2"/>
          </a:solidFill>
          <a:ln w="3175" cap="flat" cmpd="sng" algn="ctr">
            <a:noFill/>
            <a:prstDash val="solid"/>
            <a:miter lim="800000"/>
          </a:ln>
          <a:effectLst/>
        </p:spPr>
        <p:txBody>
          <a:bodyPr lIns="108000" tIns="0" rIns="0" bIns="0" anchor="ctr">
            <a:normAutofit/>
          </a:bodyPr>
          <a:lstStyle/>
          <a:p>
            <a:pPr algn="ctr" eaLnBrk="1" fontAlgn="auto" hangingPunct="1">
              <a:spcBef>
                <a:spcPts val="0"/>
              </a:spcBef>
              <a:spcAft>
                <a:spcPts val="0"/>
              </a:spcAft>
              <a:defRPr/>
            </a:pPr>
            <a:r>
              <a:rPr lang="en-US" altLang="zh-CN" sz="2000" kern="0">
                <a:solidFill>
                  <a:srgbClr val="FFFFFF"/>
                </a:solidFill>
                <a:latin typeface="Broadway" panose="04040905080B02020502" pitchFamily="82" charset="0"/>
                <a:ea typeface="幼圆" panose="02010509060101010101" charset="-122"/>
              </a:rPr>
              <a:t>02</a:t>
            </a:r>
            <a:endParaRPr lang="zh-CN" altLang="en-US" sz="2000" kern="0">
              <a:solidFill>
                <a:srgbClr val="FFFFFF"/>
              </a:solidFill>
              <a:latin typeface="Broadway" panose="04040905080B02020502" pitchFamily="82" charset="0"/>
              <a:ea typeface="幼圆" panose="02010509060101010101" charset="-122"/>
            </a:endParaRPr>
          </a:p>
        </p:txBody>
      </p:sp>
      <p:sp>
        <p:nvSpPr>
          <p:cNvPr id="64" name="MH_Other_8"/>
          <p:cNvSpPr/>
          <p:nvPr>
            <p:custDataLst>
              <p:tags r:id="rId12"/>
            </p:custDataLst>
          </p:nvPr>
        </p:nvSpPr>
        <p:spPr>
          <a:xfrm>
            <a:off x="6419215" y="2304415"/>
            <a:ext cx="336550" cy="336550"/>
          </a:xfrm>
          <a:prstGeom prst="ellipse">
            <a:avLst/>
          </a:prstGeom>
          <a:solidFill>
            <a:schemeClr val="accent2"/>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65" name="MH_Other_9"/>
          <p:cNvSpPr/>
          <p:nvPr>
            <p:custDataLst>
              <p:tags r:id="rId13"/>
            </p:custDataLst>
          </p:nvPr>
        </p:nvSpPr>
        <p:spPr>
          <a:xfrm>
            <a:off x="6447790" y="2128203"/>
            <a:ext cx="195263" cy="195262"/>
          </a:xfrm>
          <a:prstGeom prst="ellipse">
            <a:avLst/>
          </a:prstGeom>
          <a:solidFill>
            <a:schemeClr val="accent2"/>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66" name="MH_SubTitle_2"/>
          <p:cNvSpPr txBox="1"/>
          <p:nvPr>
            <p:custDataLst>
              <p:tags r:id="rId14"/>
            </p:custDataLst>
          </p:nvPr>
        </p:nvSpPr>
        <p:spPr>
          <a:xfrm>
            <a:off x="7333615" y="1963420"/>
            <a:ext cx="2609850" cy="446088"/>
          </a:xfrm>
          <a:prstGeom prst="rect">
            <a:avLst/>
          </a:prstGeom>
          <a:noFill/>
        </p:spPr>
        <p:txBody>
          <a:bodyPr anchor="ctr"/>
          <a:lstStyle/>
          <a:p>
            <a:pPr eaLnBrk="1" fontAlgn="auto" hangingPunct="1">
              <a:lnSpc>
                <a:spcPct val="140000"/>
              </a:lnSpc>
              <a:spcBef>
                <a:spcPts val="0"/>
              </a:spcBef>
              <a:spcAft>
                <a:spcPts val="0"/>
              </a:spcAft>
              <a:defRPr/>
            </a:pPr>
            <a:r>
              <a:rPr lang="zh-CN" altLang="en-US" sz="2000" kern="0" dirty="0">
                <a:solidFill>
                  <a:schemeClr val="accent2"/>
                </a:solidFill>
                <a:latin typeface="微软雅黑" panose="020B0503020204020204" charset="-122"/>
                <a:ea typeface="微软雅黑" panose="020B0503020204020204" charset="-122"/>
                <a:cs typeface="Arial" panose="020B0604020202020204" pitchFamily="34" charset="0"/>
                <a:sym typeface="+mn-ea"/>
              </a:rPr>
              <a:t>点击输入标题</a:t>
            </a:r>
          </a:p>
        </p:txBody>
      </p:sp>
      <p:sp>
        <p:nvSpPr>
          <p:cNvPr id="67" name="MH_Text_2"/>
          <p:cNvSpPr txBox="1"/>
          <p:nvPr>
            <p:custDataLst>
              <p:tags r:id="rId15"/>
            </p:custDataLst>
          </p:nvPr>
        </p:nvSpPr>
        <p:spPr>
          <a:xfrm>
            <a:off x="7333615" y="2372678"/>
            <a:ext cx="2609850" cy="1408112"/>
          </a:xfrm>
          <a:prstGeom prst="rect">
            <a:avLst/>
          </a:prstGeom>
          <a:noFill/>
        </p:spPr>
        <p:txBody>
          <a:bodyPr>
            <a:normAutofit/>
          </a:bodyPr>
          <a:lstStyle/>
          <a:p>
            <a:pPr eaLnBrk="1" fontAlgn="auto" hangingPunct="1">
              <a:lnSpc>
                <a:spcPct val="130000"/>
              </a:lnSpc>
              <a:spcBef>
                <a:spcPts val="0"/>
              </a:spcBef>
              <a:spcAft>
                <a:spcPts val="0"/>
              </a:spcAft>
              <a:defRPr/>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kern="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68" name="MH_Other_10"/>
          <p:cNvSpPr/>
          <p:nvPr>
            <p:custDataLst>
              <p:tags r:id="rId16"/>
            </p:custDataLst>
          </p:nvPr>
        </p:nvSpPr>
        <p:spPr>
          <a:xfrm>
            <a:off x="6533515" y="4234815"/>
            <a:ext cx="800100" cy="800100"/>
          </a:xfrm>
          <a:prstGeom prst="ellipse">
            <a:avLst/>
          </a:prstGeom>
          <a:solidFill>
            <a:schemeClr val="accent4"/>
          </a:solidFill>
          <a:ln w="12700" cap="flat" cmpd="sng" algn="ctr">
            <a:noFill/>
            <a:prstDash val="solid"/>
            <a:miter lim="800000"/>
          </a:ln>
          <a:effectLst/>
        </p:spPr>
        <p:txBody>
          <a:bodyPr lIns="108000" tIns="0" rIns="0" bIns="0" anchor="ctr">
            <a:normAutofit/>
          </a:bodyPr>
          <a:lstStyle/>
          <a:p>
            <a:pPr algn="ctr" eaLnBrk="1" fontAlgn="auto" hangingPunct="1">
              <a:spcBef>
                <a:spcPts val="0"/>
              </a:spcBef>
              <a:spcAft>
                <a:spcPts val="0"/>
              </a:spcAft>
              <a:defRPr/>
            </a:pPr>
            <a:r>
              <a:rPr lang="en-US" altLang="zh-CN" sz="2000" kern="0">
                <a:solidFill>
                  <a:srgbClr val="FFFFFF"/>
                </a:solidFill>
                <a:latin typeface="Broadway" panose="04040905080B02020502" pitchFamily="82" charset="0"/>
                <a:ea typeface="幼圆" panose="02010509060101010101" charset="-122"/>
              </a:rPr>
              <a:t>04</a:t>
            </a:r>
            <a:endParaRPr lang="zh-CN" altLang="en-US" sz="2000" kern="0">
              <a:solidFill>
                <a:srgbClr val="FFFFFF"/>
              </a:solidFill>
              <a:latin typeface="Broadway" panose="04040905080B02020502" pitchFamily="82" charset="0"/>
              <a:ea typeface="幼圆" panose="02010509060101010101" charset="-122"/>
            </a:endParaRPr>
          </a:p>
        </p:txBody>
      </p:sp>
      <p:sp>
        <p:nvSpPr>
          <p:cNvPr id="69" name="MH_Other_11"/>
          <p:cNvSpPr/>
          <p:nvPr>
            <p:custDataLst>
              <p:tags r:id="rId17"/>
            </p:custDataLst>
          </p:nvPr>
        </p:nvSpPr>
        <p:spPr>
          <a:xfrm>
            <a:off x="6419215" y="4466590"/>
            <a:ext cx="336550" cy="336550"/>
          </a:xfrm>
          <a:prstGeom prst="ellipse">
            <a:avLst/>
          </a:prstGeom>
          <a:solidFill>
            <a:schemeClr val="accent4"/>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70" name="MH_Other_12"/>
          <p:cNvSpPr/>
          <p:nvPr>
            <p:custDataLst>
              <p:tags r:id="rId18"/>
            </p:custDataLst>
          </p:nvPr>
        </p:nvSpPr>
        <p:spPr>
          <a:xfrm>
            <a:off x="6447790" y="4290378"/>
            <a:ext cx="195263" cy="195262"/>
          </a:xfrm>
          <a:prstGeom prst="ellipse">
            <a:avLst/>
          </a:prstGeom>
          <a:solidFill>
            <a:schemeClr val="accent4"/>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71" name="MH_SubTitle_4"/>
          <p:cNvSpPr txBox="1"/>
          <p:nvPr>
            <p:custDataLst>
              <p:tags r:id="rId19"/>
            </p:custDataLst>
          </p:nvPr>
        </p:nvSpPr>
        <p:spPr>
          <a:xfrm>
            <a:off x="7333615" y="4125595"/>
            <a:ext cx="2609850" cy="447675"/>
          </a:xfrm>
          <a:prstGeom prst="rect">
            <a:avLst/>
          </a:prstGeom>
          <a:noFill/>
        </p:spPr>
        <p:txBody>
          <a:bodyPr anchor="ctr"/>
          <a:lstStyle/>
          <a:p>
            <a:pPr eaLnBrk="1" fontAlgn="auto" hangingPunct="1">
              <a:lnSpc>
                <a:spcPct val="140000"/>
              </a:lnSpc>
              <a:spcBef>
                <a:spcPts val="0"/>
              </a:spcBef>
              <a:spcAft>
                <a:spcPts val="0"/>
              </a:spcAft>
              <a:defRPr/>
            </a:pPr>
            <a:r>
              <a:rPr lang="zh-CN" altLang="en-US" sz="2000" kern="0" dirty="0">
                <a:solidFill>
                  <a:schemeClr val="accent4"/>
                </a:solidFill>
                <a:latin typeface="微软雅黑" panose="020B0503020204020204" charset="-122"/>
                <a:ea typeface="微软雅黑" panose="020B0503020204020204" charset="-122"/>
                <a:cs typeface="Arial" panose="020B0604020202020204" pitchFamily="34" charset="0"/>
                <a:sym typeface="+mn-ea"/>
              </a:rPr>
              <a:t>点击输入标题</a:t>
            </a:r>
          </a:p>
        </p:txBody>
      </p:sp>
      <p:sp>
        <p:nvSpPr>
          <p:cNvPr id="72" name="MH_Text_4"/>
          <p:cNvSpPr txBox="1"/>
          <p:nvPr>
            <p:custDataLst>
              <p:tags r:id="rId20"/>
            </p:custDataLst>
          </p:nvPr>
        </p:nvSpPr>
        <p:spPr>
          <a:xfrm>
            <a:off x="7333615" y="4536440"/>
            <a:ext cx="2609850" cy="1408113"/>
          </a:xfrm>
          <a:prstGeom prst="rect">
            <a:avLst/>
          </a:prstGeom>
          <a:noFill/>
        </p:spPr>
        <p:txBody>
          <a:bodyPr>
            <a:normAutofit/>
          </a:bodyPr>
          <a:lstStyle/>
          <a:p>
            <a:pPr eaLnBrk="1" fontAlgn="auto" hangingPunct="1">
              <a:lnSpc>
                <a:spcPct val="130000"/>
              </a:lnSpc>
              <a:spcBef>
                <a:spcPts val="0"/>
              </a:spcBef>
              <a:spcAft>
                <a:spcPts val="0"/>
              </a:spcAft>
              <a:defRPr/>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kern="0"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ppt_x"/>
                                          </p:val>
                                        </p:tav>
                                        <p:tav tm="100000">
                                          <p:val>
                                            <p:strVal val="#ppt_x"/>
                                          </p:val>
                                        </p:tav>
                                      </p:tavLst>
                                    </p:anim>
                                    <p:anim calcmode="lin" valueType="num">
                                      <p:cBhvr additive="base">
                                        <p:cTn id="72" dur="500" fill="hold"/>
                                        <p:tgtEl>
                                          <p:spTgt spid="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additive="base">
                                        <p:cTn id="75" dur="500" fill="hold"/>
                                        <p:tgtEl>
                                          <p:spTgt spid="70"/>
                                        </p:tgtEl>
                                        <p:attrNameLst>
                                          <p:attrName>ppt_x</p:attrName>
                                        </p:attrNameLst>
                                      </p:cBhvr>
                                      <p:tavLst>
                                        <p:tav tm="0">
                                          <p:val>
                                            <p:strVal val="#ppt_x"/>
                                          </p:val>
                                        </p:tav>
                                        <p:tav tm="100000">
                                          <p:val>
                                            <p:strVal val="#ppt_x"/>
                                          </p:val>
                                        </p:tav>
                                      </p:tavLst>
                                    </p:anim>
                                    <p:anim calcmode="lin" valueType="num">
                                      <p:cBhvr additive="base">
                                        <p:cTn id="76" dur="500" fill="hold"/>
                                        <p:tgtEl>
                                          <p:spTgt spid="7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additive="base">
                                        <p:cTn id="79" dur="500" fill="hold"/>
                                        <p:tgtEl>
                                          <p:spTgt spid="71"/>
                                        </p:tgtEl>
                                        <p:attrNameLst>
                                          <p:attrName>ppt_x</p:attrName>
                                        </p:attrNameLst>
                                      </p:cBhvr>
                                      <p:tavLst>
                                        <p:tav tm="0">
                                          <p:val>
                                            <p:strVal val="#ppt_x"/>
                                          </p:val>
                                        </p:tav>
                                        <p:tav tm="100000">
                                          <p:val>
                                            <p:strVal val="#ppt_x"/>
                                          </p:val>
                                        </p:tav>
                                      </p:tavLst>
                                    </p:anim>
                                    <p:anim calcmode="lin" valueType="num">
                                      <p:cBhvr additive="base">
                                        <p:cTn id="80" dur="500" fill="hold"/>
                                        <p:tgtEl>
                                          <p:spTgt spid="7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additive="base">
                                        <p:cTn id="83" dur="500" fill="hold"/>
                                        <p:tgtEl>
                                          <p:spTgt spid="72"/>
                                        </p:tgtEl>
                                        <p:attrNameLst>
                                          <p:attrName>ppt_x</p:attrName>
                                        </p:attrNameLst>
                                      </p:cBhvr>
                                      <p:tavLst>
                                        <p:tav tm="0">
                                          <p:val>
                                            <p:strVal val="#ppt_x"/>
                                          </p:val>
                                        </p:tav>
                                        <p:tav tm="100000">
                                          <p:val>
                                            <p:strVal val="#ppt_x"/>
                                          </p:val>
                                        </p:tav>
                                      </p:tavLst>
                                    </p:anim>
                                    <p:anim calcmode="lin" valueType="num">
                                      <p:cBhvr additive="base">
                                        <p:cTn id="8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p:bldP spid="57" grpId="0"/>
      <p:bldP spid="58" grpId="0" animBg="1"/>
      <p:bldP spid="59" grpId="0" animBg="1"/>
      <p:bldP spid="60" grpId="0" animBg="1"/>
      <p:bldP spid="61" grpId="0"/>
      <p:bldP spid="62" grpId="0"/>
      <p:bldP spid="63" grpId="0" animBg="1"/>
      <p:bldP spid="64" grpId="0" animBg="1"/>
      <p:bldP spid="65" grpId="0" animBg="1"/>
      <p:bldP spid="66" grpId="0"/>
      <p:bldP spid="67" grpId="0"/>
      <p:bldP spid="68" grpId="0" animBg="1"/>
      <p:bldP spid="69" grpId="0" animBg="1"/>
      <p:bldP spid="70" grpId="0" animBg="1"/>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2" name="MH_Desc_1"/>
          <p:cNvSpPr/>
          <p:nvPr>
            <p:custDataLst>
              <p:tags r:id="rId1"/>
            </p:custDataLst>
          </p:nvPr>
        </p:nvSpPr>
        <p:spPr>
          <a:xfrm>
            <a:off x="1748155" y="4117340"/>
            <a:ext cx="8455660" cy="1255395"/>
          </a:xfrm>
          <a:prstGeom prst="roundRect">
            <a:avLst>
              <a:gd name="adj" fmla="val 25667"/>
            </a:avLst>
          </a:prstGeom>
          <a:noFill/>
          <a:ln>
            <a:solidFill>
              <a:srgbClr val="A8CFFE"/>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normAutofit fontScale="90000" lnSpcReduction="20000"/>
          </a:bodyPr>
          <a:lstStyle/>
          <a:p>
            <a:pPr>
              <a:lnSpc>
                <a:spcPct val="150000"/>
              </a:lnSpc>
            </a:pPr>
            <a:r>
              <a:rPr lang="zh-CN" altLang="en-US"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p:txBody>
      </p:sp>
      <p:sp>
        <p:nvSpPr>
          <p:cNvPr id="5" name="MH_SubTitle_1"/>
          <p:cNvSpPr/>
          <p:nvPr>
            <p:custDataLst>
              <p:tags r:id="rId2"/>
            </p:custDataLst>
          </p:nvPr>
        </p:nvSpPr>
        <p:spPr>
          <a:xfrm>
            <a:off x="2407603" y="2181543"/>
            <a:ext cx="1447800" cy="1447800"/>
          </a:xfrm>
          <a:prstGeom prst="ellipse">
            <a:avLst/>
          </a:prstGeom>
          <a:solidFill>
            <a:schemeClr val="accent1"/>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en-US" sz="2000">
              <a:solidFill>
                <a:srgbClr val="FEFFFF"/>
              </a:solidFill>
              <a:latin typeface="Arial" panose="020B0604020202020204" pitchFamily="34" charset="0"/>
              <a:ea typeface="微软雅黑" panose="020B0503020204020204" charset="-122"/>
            </a:endParaRPr>
          </a:p>
        </p:txBody>
      </p:sp>
      <p:sp>
        <p:nvSpPr>
          <p:cNvPr id="6" name="MH_SubTitle_4"/>
          <p:cNvSpPr/>
          <p:nvPr>
            <p:custDataLst>
              <p:tags r:id="rId3"/>
            </p:custDataLst>
          </p:nvPr>
        </p:nvSpPr>
        <p:spPr>
          <a:xfrm>
            <a:off x="8132128" y="2181543"/>
            <a:ext cx="1447800" cy="1447800"/>
          </a:xfrm>
          <a:prstGeom prst="ellipse">
            <a:avLst/>
          </a:prstGeom>
          <a:solidFill>
            <a:schemeClr val="accent4"/>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7" name="MH_Other_1"/>
          <p:cNvSpPr/>
          <p:nvPr>
            <p:custDataLst>
              <p:tags r:id="rId4"/>
            </p:custDataLst>
          </p:nvPr>
        </p:nvSpPr>
        <p:spPr>
          <a:xfrm>
            <a:off x="3939540" y="2762568"/>
            <a:ext cx="292100" cy="285750"/>
          </a:xfrm>
          <a:custGeom>
            <a:avLst/>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25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600">
              <a:solidFill>
                <a:srgbClr val="018EFD"/>
              </a:solidFill>
              <a:latin typeface="Arial" panose="020B0604020202020204" pitchFamily="34" charset="0"/>
              <a:ea typeface="微软雅黑" panose="020B0503020204020204" charset="-122"/>
            </a:endParaRPr>
          </a:p>
        </p:txBody>
      </p:sp>
      <p:sp>
        <p:nvSpPr>
          <p:cNvPr id="8" name="MH_SubTitle_3"/>
          <p:cNvSpPr/>
          <p:nvPr>
            <p:custDataLst>
              <p:tags r:id="rId5"/>
            </p:custDataLst>
          </p:nvPr>
        </p:nvSpPr>
        <p:spPr>
          <a:xfrm>
            <a:off x="6223953" y="2181543"/>
            <a:ext cx="1447800" cy="1447800"/>
          </a:xfrm>
          <a:prstGeom prst="ellipse">
            <a:avLst/>
          </a:prstGeom>
          <a:solidFill>
            <a:schemeClr val="accent3"/>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9" name="MH_Other_2"/>
          <p:cNvSpPr/>
          <p:nvPr>
            <p:custDataLst>
              <p:tags r:id="rId6"/>
            </p:custDataLst>
          </p:nvPr>
        </p:nvSpPr>
        <p:spPr>
          <a:xfrm>
            <a:off x="7755890" y="2762568"/>
            <a:ext cx="292100" cy="285750"/>
          </a:xfrm>
          <a:custGeom>
            <a:avLst/>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25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600">
              <a:solidFill>
                <a:srgbClr val="018EFD"/>
              </a:solidFill>
              <a:latin typeface="Arial" panose="020B0604020202020204" pitchFamily="34" charset="0"/>
              <a:ea typeface="微软雅黑" panose="020B0503020204020204" charset="-122"/>
            </a:endParaRPr>
          </a:p>
        </p:txBody>
      </p:sp>
      <p:sp>
        <p:nvSpPr>
          <p:cNvPr id="10" name="MH_SubTitle_2"/>
          <p:cNvSpPr/>
          <p:nvPr>
            <p:custDataLst>
              <p:tags r:id="rId7"/>
            </p:custDataLst>
          </p:nvPr>
        </p:nvSpPr>
        <p:spPr>
          <a:xfrm>
            <a:off x="4315778" y="2181543"/>
            <a:ext cx="1447800" cy="1447800"/>
          </a:xfrm>
          <a:prstGeom prst="ellipse">
            <a:avLst/>
          </a:prstGeom>
          <a:solidFill>
            <a:schemeClr val="accent2"/>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11" name="MH_Other_3"/>
          <p:cNvSpPr/>
          <p:nvPr>
            <p:custDataLst>
              <p:tags r:id="rId8"/>
            </p:custDataLst>
          </p:nvPr>
        </p:nvSpPr>
        <p:spPr>
          <a:xfrm>
            <a:off x="5847715" y="2762568"/>
            <a:ext cx="292100" cy="285750"/>
          </a:xfrm>
          <a:custGeom>
            <a:avLst/>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25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600">
              <a:solidFill>
                <a:srgbClr val="018EFD"/>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6"/>
          <p:cNvSpPr>
            <a:spLocks noChangeArrowheads="1"/>
          </p:cNvSpPr>
          <p:nvPr/>
        </p:nvSpPr>
        <p:spPr bwMode="auto">
          <a:xfrm>
            <a:off x="355981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8" name="矩形 26"/>
          <p:cNvSpPr>
            <a:spLocks noChangeArrowheads="1"/>
          </p:cNvSpPr>
          <p:nvPr/>
        </p:nvSpPr>
        <p:spPr bwMode="auto">
          <a:xfrm>
            <a:off x="355981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9" name="矩形 26"/>
          <p:cNvSpPr>
            <a:spLocks noChangeArrowheads="1"/>
          </p:cNvSpPr>
          <p:nvPr/>
        </p:nvSpPr>
        <p:spPr bwMode="auto">
          <a:xfrm>
            <a:off x="666369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6" name="矩形 26"/>
          <p:cNvSpPr>
            <a:spLocks noChangeArrowheads="1"/>
          </p:cNvSpPr>
          <p:nvPr/>
        </p:nvSpPr>
        <p:spPr bwMode="auto">
          <a:xfrm>
            <a:off x="666369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grpSp>
        <p:nvGrpSpPr>
          <p:cNvPr id="2" name="组合 1"/>
          <p:cNvGrpSpPr/>
          <p:nvPr/>
        </p:nvGrpSpPr>
        <p:grpSpPr>
          <a:xfrm>
            <a:off x="5556250" y="1798320"/>
            <a:ext cx="1704975" cy="2148205"/>
            <a:chOff x="8750" y="2832"/>
            <a:chExt cx="2685" cy="3383"/>
          </a:xfrm>
        </p:grpSpPr>
        <p:grpSp>
          <p:nvGrpSpPr>
            <p:cNvPr id="7" name="组合 6"/>
            <p:cNvGrpSpPr/>
            <p:nvPr/>
          </p:nvGrpSpPr>
          <p:grpSpPr>
            <a:xfrm>
              <a:off x="8750" y="2832"/>
              <a:ext cx="2685" cy="3383"/>
              <a:chOff x="8723" y="7024"/>
              <a:chExt cx="2685" cy="3383"/>
            </a:xfrm>
          </p:grpSpPr>
          <p:sp>
            <p:nvSpPr>
              <p:cNvPr id="29" name="文本框 28"/>
              <p:cNvSpPr txBox="1"/>
              <p:nvPr/>
            </p:nvSpPr>
            <p:spPr>
              <a:xfrm>
                <a:off x="8723" y="9682"/>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输入标题</a:t>
                </a:r>
              </a:p>
            </p:txBody>
          </p:sp>
          <p:sp>
            <p:nvSpPr>
              <p:cNvPr id="43" name="椭圆 42"/>
              <p:cNvSpPr/>
              <p:nvPr/>
            </p:nvSpPr>
            <p:spPr>
              <a:xfrm>
                <a:off x="8853" y="7024"/>
                <a:ext cx="2479" cy="24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bwMode="auto">
            <a:xfrm>
              <a:off x="9466" y="3332"/>
              <a:ext cx="1419" cy="1419"/>
            </a:xfrm>
            <a:custGeom>
              <a:avLst/>
              <a:gdLst>
                <a:gd name="T0" fmla="*/ 116261 w 1360"/>
                <a:gd name="T1" fmla="*/ 1784537 h 1360"/>
                <a:gd name="T2" fmla="*/ 1651467 w 1360"/>
                <a:gd name="T3" fmla="*/ 268941 h 1360"/>
                <a:gd name="T4" fmla="*/ 1388129 w 1360"/>
                <a:gd name="T5" fmla="*/ 542085 h 1360"/>
                <a:gd name="T6" fmla="*/ 1151404 w 1360"/>
                <a:gd name="T7" fmla="*/ 846044 h 1360"/>
                <a:gd name="T8" fmla="*/ 1046349 w 1360"/>
                <a:gd name="T9" fmla="*/ 1001526 h 1360"/>
                <a:gd name="T10" fmla="*/ 958103 w 1360"/>
                <a:gd name="T11" fmla="*/ 1155607 h 1360"/>
                <a:gd name="T12" fmla="*/ 885265 w 1360"/>
                <a:gd name="T13" fmla="*/ 1305485 h 1360"/>
                <a:gd name="T14" fmla="*/ 826434 w 1360"/>
                <a:gd name="T15" fmla="*/ 1453963 h 1360"/>
                <a:gd name="T16" fmla="*/ 710173 w 1360"/>
                <a:gd name="T17" fmla="*/ 1533805 h 1360"/>
                <a:gd name="T18" fmla="*/ 648540 w 1360"/>
                <a:gd name="T19" fmla="*/ 1553415 h 1360"/>
                <a:gd name="T20" fmla="*/ 624728 w 1360"/>
                <a:gd name="T21" fmla="*/ 1483379 h 1360"/>
                <a:gd name="T22" fmla="*/ 581305 w 1360"/>
                <a:gd name="T23" fmla="*/ 1369919 h 1360"/>
                <a:gd name="T24" fmla="*/ 537882 w 1360"/>
                <a:gd name="T25" fmla="*/ 1264864 h 1360"/>
                <a:gd name="T26" fmla="*/ 497261 w 1360"/>
                <a:gd name="T27" fmla="*/ 1179419 h 1360"/>
                <a:gd name="T28" fmla="*/ 462243 w 1360"/>
                <a:gd name="T29" fmla="*/ 1106581 h 1360"/>
                <a:gd name="T30" fmla="*/ 430026 w 1360"/>
                <a:gd name="T31" fmla="*/ 1056154 h 1360"/>
                <a:gd name="T32" fmla="*/ 365592 w 1360"/>
                <a:gd name="T33" fmla="*/ 986118 h 1360"/>
                <a:gd name="T34" fmla="*/ 295555 w 1360"/>
                <a:gd name="T35" fmla="*/ 959504 h 1360"/>
                <a:gd name="T36" fmla="*/ 344581 w 1360"/>
                <a:gd name="T37" fmla="*/ 918882 h 1360"/>
                <a:gd name="T38" fmla="*/ 388004 w 1360"/>
                <a:gd name="T39" fmla="*/ 892268 h 1360"/>
                <a:gd name="T40" fmla="*/ 427224 w 1360"/>
                <a:gd name="T41" fmla="*/ 872658 h 1360"/>
                <a:gd name="T42" fmla="*/ 465044 w 1360"/>
                <a:gd name="T43" fmla="*/ 868456 h 1360"/>
                <a:gd name="T44" fmla="*/ 516871 w 1360"/>
                <a:gd name="T45" fmla="*/ 886665 h 1360"/>
                <a:gd name="T46" fmla="*/ 570099 w 1360"/>
                <a:gd name="T47" fmla="*/ 937092 h 1360"/>
                <a:gd name="T48" fmla="*/ 624728 w 1360"/>
                <a:gd name="T49" fmla="*/ 1021136 h 1360"/>
                <a:gd name="T50" fmla="*/ 683559 w 1360"/>
                <a:gd name="T51" fmla="*/ 1138798 h 1360"/>
                <a:gd name="T52" fmla="*/ 806824 w 1360"/>
                <a:gd name="T53" fmla="*/ 1096776 h 1360"/>
                <a:gd name="T54" fmla="*/ 990320 w 1360"/>
                <a:gd name="T55" fmla="*/ 827835 h 1360"/>
                <a:gd name="T56" fmla="*/ 1197629 w 1360"/>
                <a:gd name="T57" fmla="*/ 574301 h 1360"/>
                <a:gd name="T58" fmla="*/ 1428750 w 1360"/>
                <a:gd name="T59" fmla="*/ 338978 h 1360"/>
                <a:gd name="T60" fmla="*/ 116261 w 1360"/>
                <a:gd name="T61" fmla="*/ 225518 h 1360"/>
                <a:gd name="T62" fmla="*/ 1872783 w 1360"/>
                <a:gd name="T63" fmla="*/ 0 h 1360"/>
                <a:gd name="T64" fmla="*/ 1843368 w 1360"/>
                <a:gd name="T65" fmla="*/ 110658 h 1360"/>
                <a:gd name="T66" fmla="*/ 1770529 w 1360"/>
                <a:gd name="T67" fmla="*/ 1905000 h 1360"/>
                <a:gd name="T68" fmla="*/ 0 w 1360"/>
                <a:gd name="T69" fmla="*/ 107857 h 1360"/>
                <a:gd name="T70" fmla="*/ 1794342 w 1360"/>
                <a:gd name="T71" fmla="*/ 49026 h 1360"/>
                <a:gd name="T72" fmla="*/ 1872783 w 1360"/>
                <a:gd name="T73" fmla="*/ 0 h 1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chemeClr val="bg1"/>
            </a:solidFill>
            <a:ln>
              <a:noFill/>
            </a:ln>
            <a:effec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3"/>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10" name="组合 9"/>
          <p:cNvGrpSpPr/>
          <p:nvPr/>
        </p:nvGrpSpPr>
        <p:grpSpPr>
          <a:xfrm>
            <a:off x="8001000" y="1660525"/>
            <a:ext cx="1800225" cy="4154805"/>
            <a:chOff x="12600" y="2615"/>
            <a:chExt cx="2835" cy="6543"/>
          </a:xfrm>
        </p:grpSpPr>
        <p:sp>
          <p:nvSpPr>
            <p:cNvPr id="12" name="燕尾形 11"/>
            <p:cNvSpPr/>
            <p:nvPr/>
          </p:nvSpPr>
          <p:spPr>
            <a:xfrm>
              <a:off x="12600" y="3522"/>
              <a:ext cx="2835" cy="3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3306" y="2615"/>
              <a:ext cx="1428" cy="822"/>
            </a:xfrm>
            <a:prstGeom prst="rect">
              <a:avLst/>
            </a:prstGeom>
            <a:noFill/>
          </p:spPr>
          <p:txBody>
            <a:bodyPr wrap="none" rtlCol="0">
              <a:spAutoFit/>
            </a:bodyPr>
            <a:lstStyle/>
            <a:p>
              <a:pPr algn="ctr"/>
              <a:r>
                <a:rPr lang="en-US" altLang="zh-CN" sz="2800" b="1" dirty="0">
                  <a:solidFill>
                    <a:schemeClr val="accent4"/>
                  </a:solidFill>
                </a:rPr>
                <a:t>2022</a:t>
              </a:r>
              <a:endParaRPr lang="zh-CN" altLang="en-US" sz="2800" b="1" dirty="0">
                <a:solidFill>
                  <a:schemeClr val="accent4"/>
                </a:solidFill>
              </a:endParaRPr>
            </a:p>
          </p:txBody>
        </p:sp>
        <p:sp>
          <p:nvSpPr>
            <p:cNvPr id="20" name="文本框 19"/>
            <p:cNvSpPr txBox="1"/>
            <p:nvPr/>
          </p:nvSpPr>
          <p:spPr>
            <a:xfrm>
              <a:off x="12600" y="7221"/>
              <a:ext cx="2835" cy="1937"/>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24" name="椭圆 23"/>
            <p:cNvSpPr>
              <a:spLocks noChangeAspect="1"/>
            </p:cNvSpPr>
            <p:nvPr/>
          </p:nvSpPr>
          <p:spPr>
            <a:xfrm>
              <a:off x="13451" y="5537"/>
              <a:ext cx="1134" cy="113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cxnSp>
          <p:nvCxnSpPr>
            <p:cNvPr id="28" name="直接箭头连接符 27"/>
            <p:cNvCxnSpPr>
              <a:stCxn id="5" idx="2"/>
              <a:endCxn id="24" idx="0"/>
            </p:cNvCxnSpPr>
            <p:nvPr/>
          </p:nvCxnSpPr>
          <p:spPr>
            <a:xfrm flipH="1">
              <a:off x="14018" y="3437"/>
              <a:ext cx="2" cy="210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217"/>
            <p:cNvSpPr>
              <a:spLocks noChangeAspect="1" noEditPoints="1"/>
            </p:cNvSpPr>
            <p:nvPr/>
          </p:nvSpPr>
          <p:spPr bwMode="auto">
            <a:xfrm>
              <a:off x="13711" y="5784"/>
              <a:ext cx="614" cy="624"/>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351405" y="1660525"/>
            <a:ext cx="1800225" cy="4154805"/>
            <a:chOff x="3703" y="2615"/>
            <a:chExt cx="2835" cy="6543"/>
          </a:xfrm>
        </p:grpSpPr>
        <p:sp>
          <p:nvSpPr>
            <p:cNvPr id="3" name="燕尾形 2"/>
            <p:cNvSpPr/>
            <p:nvPr/>
          </p:nvSpPr>
          <p:spPr>
            <a:xfrm>
              <a:off x="3703" y="3522"/>
              <a:ext cx="2835" cy="3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4408" y="2615"/>
              <a:ext cx="1428" cy="822"/>
            </a:xfrm>
            <a:prstGeom prst="rect">
              <a:avLst/>
            </a:prstGeom>
            <a:noFill/>
          </p:spPr>
          <p:txBody>
            <a:bodyPr wrap="none" rtlCol="0">
              <a:spAutoFit/>
            </a:bodyPr>
            <a:lstStyle/>
            <a:p>
              <a:pPr algn="ctr"/>
              <a:r>
                <a:rPr lang="en-US" altLang="zh-CN" sz="2800" b="1" dirty="0">
                  <a:solidFill>
                    <a:schemeClr val="accent1"/>
                  </a:solidFill>
                </a:rPr>
                <a:t>2019</a:t>
              </a:r>
              <a:endParaRPr lang="zh-CN" altLang="en-US" sz="2800" b="1" dirty="0">
                <a:solidFill>
                  <a:schemeClr val="accent1"/>
                </a:solidFill>
              </a:endParaRPr>
            </a:p>
          </p:txBody>
        </p:sp>
        <p:sp>
          <p:nvSpPr>
            <p:cNvPr id="17" name="文本框 16"/>
            <p:cNvSpPr txBox="1"/>
            <p:nvPr/>
          </p:nvSpPr>
          <p:spPr>
            <a:xfrm>
              <a:off x="3703" y="7221"/>
              <a:ext cx="2835" cy="1937"/>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21" name="椭圆 20"/>
            <p:cNvSpPr>
              <a:spLocks noChangeAspect="1"/>
            </p:cNvSpPr>
            <p:nvPr/>
          </p:nvSpPr>
          <p:spPr>
            <a:xfrm>
              <a:off x="4554" y="5537"/>
              <a:ext cx="1134" cy="113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cxnSp>
          <p:nvCxnSpPr>
            <p:cNvPr id="6" name="直接箭头连接符 5"/>
            <p:cNvCxnSpPr>
              <a:stCxn id="13" idx="2"/>
              <a:endCxn id="21" idx="0"/>
            </p:cNvCxnSpPr>
            <p:nvPr/>
          </p:nvCxnSpPr>
          <p:spPr>
            <a:xfrm flipH="1">
              <a:off x="5121" y="3437"/>
              <a:ext cx="1" cy="21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218"/>
            <p:cNvSpPr>
              <a:spLocks noChangeAspect="1" noEditPoints="1"/>
            </p:cNvSpPr>
            <p:nvPr/>
          </p:nvSpPr>
          <p:spPr bwMode="auto">
            <a:xfrm>
              <a:off x="4824" y="5791"/>
              <a:ext cx="593" cy="624"/>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4234815" y="1660525"/>
            <a:ext cx="1800225" cy="4154805"/>
            <a:chOff x="6669" y="2615"/>
            <a:chExt cx="2835" cy="6543"/>
          </a:xfrm>
        </p:grpSpPr>
        <p:sp>
          <p:nvSpPr>
            <p:cNvPr id="8" name="燕尾形 7"/>
            <p:cNvSpPr/>
            <p:nvPr/>
          </p:nvSpPr>
          <p:spPr>
            <a:xfrm>
              <a:off x="6669" y="3522"/>
              <a:ext cx="2835" cy="34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7374" y="2615"/>
              <a:ext cx="1428" cy="822"/>
            </a:xfrm>
            <a:prstGeom prst="rect">
              <a:avLst/>
            </a:prstGeom>
            <a:noFill/>
          </p:spPr>
          <p:txBody>
            <a:bodyPr wrap="none" rtlCol="0">
              <a:spAutoFit/>
            </a:bodyPr>
            <a:lstStyle/>
            <a:p>
              <a:pPr algn="ctr"/>
              <a:r>
                <a:rPr lang="en-US" altLang="zh-CN" sz="2800" b="1" dirty="0">
                  <a:solidFill>
                    <a:schemeClr val="accent2"/>
                  </a:solidFill>
                </a:rPr>
                <a:t>2020</a:t>
              </a:r>
              <a:endParaRPr lang="zh-CN" altLang="en-US" sz="2800" b="1" dirty="0">
                <a:solidFill>
                  <a:schemeClr val="accent2"/>
                </a:solidFill>
              </a:endParaRPr>
            </a:p>
          </p:txBody>
        </p:sp>
        <p:sp>
          <p:nvSpPr>
            <p:cNvPr id="18" name="文本框 17"/>
            <p:cNvSpPr txBox="1"/>
            <p:nvPr/>
          </p:nvSpPr>
          <p:spPr>
            <a:xfrm>
              <a:off x="6669" y="7221"/>
              <a:ext cx="2835" cy="1937"/>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22" name="椭圆 21"/>
            <p:cNvSpPr>
              <a:spLocks noChangeAspect="1"/>
            </p:cNvSpPr>
            <p:nvPr/>
          </p:nvSpPr>
          <p:spPr>
            <a:xfrm>
              <a:off x="7519" y="5537"/>
              <a:ext cx="1134" cy="113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cxnSp>
          <p:nvCxnSpPr>
            <p:cNvPr id="26" name="直接箭头连接符 25"/>
            <p:cNvCxnSpPr>
              <a:stCxn id="14" idx="2"/>
              <a:endCxn id="22" idx="0"/>
            </p:cNvCxnSpPr>
            <p:nvPr/>
          </p:nvCxnSpPr>
          <p:spPr>
            <a:xfrm flipH="1">
              <a:off x="8086" y="3437"/>
              <a:ext cx="2" cy="21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219"/>
            <p:cNvSpPr>
              <a:spLocks noChangeAspect="1" noEditPoints="1"/>
            </p:cNvSpPr>
            <p:nvPr/>
          </p:nvSpPr>
          <p:spPr bwMode="auto">
            <a:xfrm>
              <a:off x="7843" y="5780"/>
              <a:ext cx="486" cy="624"/>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117590" y="1660525"/>
            <a:ext cx="1800225" cy="4154805"/>
            <a:chOff x="9634" y="2615"/>
            <a:chExt cx="2835" cy="6543"/>
          </a:xfrm>
        </p:grpSpPr>
        <p:sp>
          <p:nvSpPr>
            <p:cNvPr id="11" name="燕尾形 10"/>
            <p:cNvSpPr/>
            <p:nvPr/>
          </p:nvSpPr>
          <p:spPr>
            <a:xfrm>
              <a:off x="9634" y="3522"/>
              <a:ext cx="2835" cy="34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0340" y="2615"/>
              <a:ext cx="1428" cy="822"/>
            </a:xfrm>
            <a:prstGeom prst="rect">
              <a:avLst/>
            </a:prstGeom>
            <a:noFill/>
          </p:spPr>
          <p:txBody>
            <a:bodyPr wrap="none" rtlCol="0">
              <a:spAutoFit/>
            </a:bodyPr>
            <a:lstStyle/>
            <a:p>
              <a:pPr algn="ctr"/>
              <a:r>
                <a:rPr lang="en-US" altLang="zh-CN" sz="2800" b="1" dirty="0">
                  <a:solidFill>
                    <a:schemeClr val="accent3"/>
                  </a:solidFill>
                </a:rPr>
                <a:t>2021</a:t>
              </a:r>
              <a:endParaRPr lang="zh-CN" altLang="en-US" sz="2800" b="1" dirty="0">
                <a:solidFill>
                  <a:schemeClr val="accent3"/>
                </a:solidFill>
              </a:endParaRPr>
            </a:p>
          </p:txBody>
        </p:sp>
        <p:sp>
          <p:nvSpPr>
            <p:cNvPr id="19" name="文本框 18"/>
            <p:cNvSpPr txBox="1"/>
            <p:nvPr/>
          </p:nvSpPr>
          <p:spPr>
            <a:xfrm>
              <a:off x="9634" y="7221"/>
              <a:ext cx="2835" cy="1937"/>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23" name="椭圆 22"/>
            <p:cNvSpPr>
              <a:spLocks noChangeAspect="1"/>
            </p:cNvSpPr>
            <p:nvPr/>
          </p:nvSpPr>
          <p:spPr>
            <a:xfrm>
              <a:off x="10485" y="5537"/>
              <a:ext cx="1134" cy="113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cxnSp>
          <p:nvCxnSpPr>
            <p:cNvPr id="27" name="直接箭头连接符 26"/>
            <p:cNvCxnSpPr>
              <a:stCxn id="4" idx="2"/>
              <a:endCxn id="23" idx="0"/>
            </p:cNvCxnSpPr>
            <p:nvPr/>
          </p:nvCxnSpPr>
          <p:spPr>
            <a:xfrm flipH="1">
              <a:off x="11052" y="3437"/>
              <a:ext cx="2" cy="210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Freeform 221"/>
            <p:cNvSpPr>
              <a:spLocks noChangeAspect="1"/>
            </p:cNvSpPr>
            <p:nvPr/>
          </p:nvSpPr>
          <p:spPr bwMode="auto">
            <a:xfrm>
              <a:off x="10726" y="5791"/>
              <a:ext cx="650" cy="624"/>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grpSp>
        <p:nvGrpSpPr>
          <p:cNvPr id="5" name="组合 4"/>
          <p:cNvGrpSpPr/>
          <p:nvPr/>
        </p:nvGrpSpPr>
        <p:grpSpPr>
          <a:xfrm>
            <a:off x="2356485" y="1686560"/>
            <a:ext cx="2830830" cy="3977640"/>
            <a:chOff x="3711" y="2656"/>
            <a:chExt cx="4458" cy="6264"/>
          </a:xfrm>
        </p:grpSpPr>
        <p:grpSp>
          <p:nvGrpSpPr>
            <p:cNvPr id="7" name="组合 6"/>
            <p:cNvGrpSpPr>
              <a:grpSpLocks noChangeAspect="1"/>
            </p:cNvGrpSpPr>
            <p:nvPr/>
          </p:nvGrpSpPr>
          <p:grpSpPr>
            <a:xfrm>
              <a:off x="4002" y="6085"/>
              <a:ext cx="1235" cy="2835"/>
              <a:chOff x="7080250" y="3319463"/>
              <a:chExt cx="284162" cy="652462"/>
            </a:xfrm>
            <a:solidFill>
              <a:schemeClr val="tx1">
                <a:lumMod val="75000"/>
                <a:lumOff val="25000"/>
              </a:schemeClr>
            </a:solidFill>
          </p:grpSpPr>
          <p:sp>
            <p:nvSpPr>
              <p:cNvPr id="8" name="Freeform 241"/>
              <p:cNvSpPr/>
              <p:nvPr/>
            </p:nvSpPr>
            <p:spPr bwMode="auto">
              <a:xfrm>
                <a:off x="7080250" y="3476625"/>
                <a:ext cx="71437" cy="268287"/>
              </a:xfrm>
              <a:custGeom>
                <a:avLst/>
                <a:gdLst>
                  <a:gd name="T0" fmla="*/ 29 w 45"/>
                  <a:gd name="T1" fmla="*/ 154 h 169"/>
                  <a:gd name="T2" fmla="*/ 29 w 45"/>
                  <a:gd name="T3" fmla="*/ 154 h 169"/>
                  <a:gd name="T4" fmla="*/ 27 w 45"/>
                  <a:gd name="T5" fmla="*/ 160 h 169"/>
                  <a:gd name="T6" fmla="*/ 24 w 45"/>
                  <a:gd name="T7" fmla="*/ 165 h 169"/>
                  <a:gd name="T8" fmla="*/ 19 w 45"/>
                  <a:gd name="T9" fmla="*/ 168 h 169"/>
                  <a:gd name="T10" fmla="*/ 15 w 45"/>
                  <a:gd name="T11" fmla="*/ 169 h 169"/>
                  <a:gd name="T12" fmla="*/ 15 w 45"/>
                  <a:gd name="T13" fmla="*/ 169 h 169"/>
                  <a:gd name="T14" fmla="*/ 9 w 45"/>
                  <a:gd name="T15" fmla="*/ 168 h 169"/>
                  <a:gd name="T16" fmla="*/ 4 w 45"/>
                  <a:gd name="T17" fmla="*/ 165 h 169"/>
                  <a:gd name="T18" fmla="*/ 1 w 45"/>
                  <a:gd name="T19" fmla="*/ 160 h 169"/>
                  <a:gd name="T20" fmla="*/ 0 w 45"/>
                  <a:gd name="T21" fmla="*/ 154 h 169"/>
                  <a:gd name="T22" fmla="*/ 16 w 45"/>
                  <a:gd name="T23" fmla="*/ 14 h 169"/>
                  <a:gd name="T24" fmla="*/ 16 w 45"/>
                  <a:gd name="T25" fmla="*/ 14 h 169"/>
                  <a:gd name="T26" fmla="*/ 18 w 45"/>
                  <a:gd name="T27" fmla="*/ 8 h 169"/>
                  <a:gd name="T28" fmla="*/ 21 w 45"/>
                  <a:gd name="T29" fmla="*/ 3 h 169"/>
                  <a:gd name="T30" fmla="*/ 26 w 45"/>
                  <a:gd name="T31" fmla="*/ 0 h 169"/>
                  <a:gd name="T32" fmla="*/ 32 w 45"/>
                  <a:gd name="T33" fmla="*/ 0 h 169"/>
                  <a:gd name="T34" fmla="*/ 32 w 45"/>
                  <a:gd name="T35" fmla="*/ 0 h 169"/>
                  <a:gd name="T36" fmla="*/ 36 w 45"/>
                  <a:gd name="T37" fmla="*/ 0 h 169"/>
                  <a:gd name="T38" fmla="*/ 41 w 45"/>
                  <a:gd name="T39" fmla="*/ 3 h 169"/>
                  <a:gd name="T40" fmla="*/ 44 w 45"/>
                  <a:gd name="T41" fmla="*/ 8 h 169"/>
                  <a:gd name="T42" fmla="*/ 45 w 45"/>
                  <a:gd name="T43" fmla="*/ 14 h 169"/>
                  <a:gd name="T44" fmla="*/ 29 w 45"/>
                  <a:gd name="T45" fmla="*/ 1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69">
                    <a:moveTo>
                      <a:pt x="29" y="154"/>
                    </a:moveTo>
                    <a:lnTo>
                      <a:pt x="29" y="154"/>
                    </a:lnTo>
                    <a:lnTo>
                      <a:pt x="27" y="160"/>
                    </a:lnTo>
                    <a:lnTo>
                      <a:pt x="24" y="165"/>
                    </a:lnTo>
                    <a:lnTo>
                      <a:pt x="19" y="168"/>
                    </a:lnTo>
                    <a:lnTo>
                      <a:pt x="15" y="169"/>
                    </a:lnTo>
                    <a:lnTo>
                      <a:pt x="15" y="169"/>
                    </a:lnTo>
                    <a:lnTo>
                      <a:pt x="9" y="168"/>
                    </a:lnTo>
                    <a:lnTo>
                      <a:pt x="4" y="165"/>
                    </a:lnTo>
                    <a:lnTo>
                      <a:pt x="1" y="160"/>
                    </a:lnTo>
                    <a:lnTo>
                      <a:pt x="0" y="154"/>
                    </a:lnTo>
                    <a:lnTo>
                      <a:pt x="16" y="14"/>
                    </a:lnTo>
                    <a:lnTo>
                      <a:pt x="16" y="14"/>
                    </a:lnTo>
                    <a:lnTo>
                      <a:pt x="18" y="8"/>
                    </a:lnTo>
                    <a:lnTo>
                      <a:pt x="21" y="3"/>
                    </a:lnTo>
                    <a:lnTo>
                      <a:pt x="26" y="0"/>
                    </a:lnTo>
                    <a:lnTo>
                      <a:pt x="32" y="0"/>
                    </a:lnTo>
                    <a:lnTo>
                      <a:pt x="32" y="0"/>
                    </a:lnTo>
                    <a:lnTo>
                      <a:pt x="36" y="0"/>
                    </a:lnTo>
                    <a:lnTo>
                      <a:pt x="41" y="3"/>
                    </a:lnTo>
                    <a:lnTo>
                      <a:pt x="44" y="8"/>
                    </a:lnTo>
                    <a:lnTo>
                      <a:pt x="45" y="14"/>
                    </a:lnTo>
                    <a:lnTo>
                      <a:pt x="2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42"/>
              <p:cNvSpPr/>
              <p:nvPr/>
            </p:nvSpPr>
            <p:spPr bwMode="auto">
              <a:xfrm>
                <a:off x="7292975" y="3476625"/>
                <a:ext cx="71437" cy="268287"/>
              </a:xfrm>
              <a:custGeom>
                <a:avLst/>
                <a:gdLst>
                  <a:gd name="T0" fmla="*/ 45 w 45"/>
                  <a:gd name="T1" fmla="*/ 154 h 169"/>
                  <a:gd name="T2" fmla="*/ 45 w 45"/>
                  <a:gd name="T3" fmla="*/ 154 h 169"/>
                  <a:gd name="T4" fmla="*/ 44 w 45"/>
                  <a:gd name="T5" fmla="*/ 160 h 169"/>
                  <a:gd name="T6" fmla="*/ 41 w 45"/>
                  <a:gd name="T7" fmla="*/ 165 h 169"/>
                  <a:gd name="T8" fmla="*/ 36 w 45"/>
                  <a:gd name="T9" fmla="*/ 168 h 169"/>
                  <a:gd name="T10" fmla="*/ 30 w 45"/>
                  <a:gd name="T11" fmla="*/ 169 h 169"/>
                  <a:gd name="T12" fmla="*/ 30 w 45"/>
                  <a:gd name="T13" fmla="*/ 169 h 169"/>
                  <a:gd name="T14" fmla="*/ 24 w 45"/>
                  <a:gd name="T15" fmla="*/ 168 h 169"/>
                  <a:gd name="T16" fmla="*/ 20 w 45"/>
                  <a:gd name="T17" fmla="*/ 165 h 169"/>
                  <a:gd name="T18" fmla="*/ 17 w 45"/>
                  <a:gd name="T19" fmla="*/ 160 h 169"/>
                  <a:gd name="T20" fmla="*/ 17 w 45"/>
                  <a:gd name="T21" fmla="*/ 154 h 169"/>
                  <a:gd name="T22" fmla="*/ 0 w 45"/>
                  <a:gd name="T23" fmla="*/ 14 h 169"/>
                  <a:gd name="T24" fmla="*/ 0 w 45"/>
                  <a:gd name="T25" fmla="*/ 14 h 169"/>
                  <a:gd name="T26" fmla="*/ 1 w 45"/>
                  <a:gd name="T27" fmla="*/ 8 h 169"/>
                  <a:gd name="T28" fmla="*/ 4 w 45"/>
                  <a:gd name="T29" fmla="*/ 3 h 169"/>
                  <a:gd name="T30" fmla="*/ 9 w 45"/>
                  <a:gd name="T31" fmla="*/ 0 h 169"/>
                  <a:gd name="T32" fmla="*/ 13 w 45"/>
                  <a:gd name="T33" fmla="*/ 0 h 169"/>
                  <a:gd name="T34" fmla="*/ 13 w 45"/>
                  <a:gd name="T35" fmla="*/ 0 h 169"/>
                  <a:gd name="T36" fmla="*/ 20 w 45"/>
                  <a:gd name="T37" fmla="*/ 0 h 169"/>
                  <a:gd name="T38" fmla="*/ 24 w 45"/>
                  <a:gd name="T39" fmla="*/ 3 h 169"/>
                  <a:gd name="T40" fmla="*/ 27 w 45"/>
                  <a:gd name="T41" fmla="*/ 8 h 169"/>
                  <a:gd name="T42" fmla="*/ 29 w 45"/>
                  <a:gd name="T43" fmla="*/ 14 h 169"/>
                  <a:gd name="T44" fmla="*/ 45 w 45"/>
                  <a:gd name="T45" fmla="*/ 1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69">
                    <a:moveTo>
                      <a:pt x="45" y="154"/>
                    </a:moveTo>
                    <a:lnTo>
                      <a:pt x="45" y="154"/>
                    </a:lnTo>
                    <a:lnTo>
                      <a:pt x="44" y="160"/>
                    </a:lnTo>
                    <a:lnTo>
                      <a:pt x="41" y="165"/>
                    </a:lnTo>
                    <a:lnTo>
                      <a:pt x="36" y="168"/>
                    </a:lnTo>
                    <a:lnTo>
                      <a:pt x="30" y="169"/>
                    </a:lnTo>
                    <a:lnTo>
                      <a:pt x="30" y="169"/>
                    </a:lnTo>
                    <a:lnTo>
                      <a:pt x="24" y="168"/>
                    </a:lnTo>
                    <a:lnTo>
                      <a:pt x="20" y="165"/>
                    </a:lnTo>
                    <a:lnTo>
                      <a:pt x="17" y="160"/>
                    </a:lnTo>
                    <a:lnTo>
                      <a:pt x="17" y="154"/>
                    </a:lnTo>
                    <a:lnTo>
                      <a:pt x="0" y="14"/>
                    </a:lnTo>
                    <a:lnTo>
                      <a:pt x="0" y="14"/>
                    </a:lnTo>
                    <a:lnTo>
                      <a:pt x="1" y="8"/>
                    </a:lnTo>
                    <a:lnTo>
                      <a:pt x="4" y="3"/>
                    </a:lnTo>
                    <a:lnTo>
                      <a:pt x="9" y="0"/>
                    </a:lnTo>
                    <a:lnTo>
                      <a:pt x="13" y="0"/>
                    </a:lnTo>
                    <a:lnTo>
                      <a:pt x="13" y="0"/>
                    </a:lnTo>
                    <a:lnTo>
                      <a:pt x="20" y="0"/>
                    </a:lnTo>
                    <a:lnTo>
                      <a:pt x="24" y="3"/>
                    </a:lnTo>
                    <a:lnTo>
                      <a:pt x="27" y="8"/>
                    </a:lnTo>
                    <a:lnTo>
                      <a:pt x="29" y="14"/>
                    </a:lnTo>
                    <a:lnTo>
                      <a:pt x="4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43"/>
              <p:cNvSpPr/>
              <p:nvPr/>
            </p:nvSpPr>
            <p:spPr bwMode="auto">
              <a:xfrm>
                <a:off x="7154863" y="3319463"/>
                <a:ext cx="134937" cy="134937"/>
              </a:xfrm>
              <a:custGeom>
                <a:avLst/>
                <a:gdLst>
                  <a:gd name="T0" fmla="*/ 43 w 85"/>
                  <a:gd name="T1" fmla="*/ 85 h 85"/>
                  <a:gd name="T2" fmla="*/ 43 w 85"/>
                  <a:gd name="T3" fmla="*/ 85 h 85"/>
                  <a:gd name="T4" fmla="*/ 50 w 85"/>
                  <a:gd name="T5" fmla="*/ 84 h 85"/>
                  <a:gd name="T6" fmla="*/ 59 w 85"/>
                  <a:gd name="T7" fmla="*/ 82 h 85"/>
                  <a:gd name="T8" fmla="*/ 65 w 85"/>
                  <a:gd name="T9" fmla="*/ 78 h 85"/>
                  <a:gd name="T10" fmla="*/ 72 w 85"/>
                  <a:gd name="T11" fmla="*/ 73 h 85"/>
                  <a:gd name="T12" fmla="*/ 78 w 85"/>
                  <a:gd name="T13" fmla="*/ 66 h 85"/>
                  <a:gd name="T14" fmla="*/ 81 w 85"/>
                  <a:gd name="T15" fmla="*/ 59 h 85"/>
                  <a:gd name="T16" fmla="*/ 84 w 85"/>
                  <a:gd name="T17" fmla="*/ 50 h 85"/>
                  <a:gd name="T18" fmla="*/ 85 w 85"/>
                  <a:gd name="T19" fmla="*/ 43 h 85"/>
                  <a:gd name="T20" fmla="*/ 85 w 85"/>
                  <a:gd name="T21" fmla="*/ 43 h 85"/>
                  <a:gd name="T22" fmla="*/ 84 w 85"/>
                  <a:gd name="T23" fmla="*/ 34 h 85"/>
                  <a:gd name="T24" fmla="*/ 81 w 85"/>
                  <a:gd name="T25" fmla="*/ 26 h 85"/>
                  <a:gd name="T26" fmla="*/ 78 w 85"/>
                  <a:gd name="T27" fmla="*/ 18 h 85"/>
                  <a:gd name="T28" fmla="*/ 72 w 85"/>
                  <a:gd name="T29" fmla="*/ 12 h 85"/>
                  <a:gd name="T30" fmla="*/ 65 w 85"/>
                  <a:gd name="T31" fmla="*/ 8 h 85"/>
                  <a:gd name="T32" fmla="*/ 59 w 85"/>
                  <a:gd name="T33" fmla="*/ 3 h 85"/>
                  <a:gd name="T34" fmla="*/ 50 w 85"/>
                  <a:gd name="T35" fmla="*/ 0 h 85"/>
                  <a:gd name="T36" fmla="*/ 43 w 85"/>
                  <a:gd name="T37" fmla="*/ 0 h 85"/>
                  <a:gd name="T38" fmla="*/ 43 w 85"/>
                  <a:gd name="T39" fmla="*/ 0 h 85"/>
                  <a:gd name="T40" fmla="*/ 33 w 85"/>
                  <a:gd name="T41" fmla="*/ 0 h 85"/>
                  <a:gd name="T42" fmla="*/ 26 w 85"/>
                  <a:gd name="T43" fmla="*/ 3 h 85"/>
                  <a:gd name="T44" fmla="*/ 18 w 85"/>
                  <a:gd name="T45" fmla="*/ 8 h 85"/>
                  <a:gd name="T46" fmla="*/ 12 w 85"/>
                  <a:gd name="T47" fmla="*/ 12 h 85"/>
                  <a:gd name="T48" fmla="*/ 6 w 85"/>
                  <a:gd name="T49" fmla="*/ 18 h 85"/>
                  <a:gd name="T50" fmla="*/ 3 w 85"/>
                  <a:gd name="T51" fmla="*/ 26 h 85"/>
                  <a:gd name="T52" fmla="*/ 0 w 85"/>
                  <a:gd name="T53" fmla="*/ 34 h 85"/>
                  <a:gd name="T54" fmla="*/ 0 w 85"/>
                  <a:gd name="T55" fmla="*/ 43 h 85"/>
                  <a:gd name="T56" fmla="*/ 0 w 85"/>
                  <a:gd name="T57" fmla="*/ 43 h 85"/>
                  <a:gd name="T58" fmla="*/ 0 w 85"/>
                  <a:gd name="T59" fmla="*/ 50 h 85"/>
                  <a:gd name="T60" fmla="*/ 3 w 85"/>
                  <a:gd name="T61" fmla="*/ 59 h 85"/>
                  <a:gd name="T62" fmla="*/ 6 w 85"/>
                  <a:gd name="T63" fmla="*/ 66 h 85"/>
                  <a:gd name="T64" fmla="*/ 12 w 85"/>
                  <a:gd name="T65" fmla="*/ 73 h 85"/>
                  <a:gd name="T66" fmla="*/ 18 w 85"/>
                  <a:gd name="T67" fmla="*/ 78 h 85"/>
                  <a:gd name="T68" fmla="*/ 26 w 85"/>
                  <a:gd name="T69" fmla="*/ 82 h 85"/>
                  <a:gd name="T70" fmla="*/ 33 w 85"/>
                  <a:gd name="T71" fmla="*/ 84 h 85"/>
                  <a:gd name="T72" fmla="*/ 43 w 85"/>
                  <a:gd name="T73" fmla="*/ 85 h 85"/>
                  <a:gd name="T74" fmla="*/ 43 w 85"/>
                  <a:gd name="T7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85">
                    <a:moveTo>
                      <a:pt x="43" y="85"/>
                    </a:moveTo>
                    <a:lnTo>
                      <a:pt x="43" y="85"/>
                    </a:lnTo>
                    <a:lnTo>
                      <a:pt x="50" y="84"/>
                    </a:lnTo>
                    <a:lnTo>
                      <a:pt x="59" y="82"/>
                    </a:lnTo>
                    <a:lnTo>
                      <a:pt x="65" y="78"/>
                    </a:lnTo>
                    <a:lnTo>
                      <a:pt x="72" y="73"/>
                    </a:lnTo>
                    <a:lnTo>
                      <a:pt x="78" y="66"/>
                    </a:lnTo>
                    <a:lnTo>
                      <a:pt x="81" y="59"/>
                    </a:lnTo>
                    <a:lnTo>
                      <a:pt x="84" y="50"/>
                    </a:lnTo>
                    <a:lnTo>
                      <a:pt x="85" y="43"/>
                    </a:lnTo>
                    <a:lnTo>
                      <a:pt x="85" y="43"/>
                    </a:lnTo>
                    <a:lnTo>
                      <a:pt x="84" y="34"/>
                    </a:lnTo>
                    <a:lnTo>
                      <a:pt x="81" y="26"/>
                    </a:lnTo>
                    <a:lnTo>
                      <a:pt x="78" y="18"/>
                    </a:lnTo>
                    <a:lnTo>
                      <a:pt x="72" y="12"/>
                    </a:lnTo>
                    <a:lnTo>
                      <a:pt x="65" y="8"/>
                    </a:lnTo>
                    <a:lnTo>
                      <a:pt x="59" y="3"/>
                    </a:lnTo>
                    <a:lnTo>
                      <a:pt x="50" y="0"/>
                    </a:lnTo>
                    <a:lnTo>
                      <a:pt x="43" y="0"/>
                    </a:lnTo>
                    <a:lnTo>
                      <a:pt x="43" y="0"/>
                    </a:lnTo>
                    <a:lnTo>
                      <a:pt x="33" y="0"/>
                    </a:lnTo>
                    <a:lnTo>
                      <a:pt x="26" y="3"/>
                    </a:lnTo>
                    <a:lnTo>
                      <a:pt x="18" y="8"/>
                    </a:lnTo>
                    <a:lnTo>
                      <a:pt x="12" y="12"/>
                    </a:lnTo>
                    <a:lnTo>
                      <a:pt x="6" y="18"/>
                    </a:lnTo>
                    <a:lnTo>
                      <a:pt x="3" y="26"/>
                    </a:lnTo>
                    <a:lnTo>
                      <a:pt x="0" y="34"/>
                    </a:lnTo>
                    <a:lnTo>
                      <a:pt x="0" y="43"/>
                    </a:lnTo>
                    <a:lnTo>
                      <a:pt x="0" y="43"/>
                    </a:lnTo>
                    <a:lnTo>
                      <a:pt x="0" y="50"/>
                    </a:lnTo>
                    <a:lnTo>
                      <a:pt x="3" y="59"/>
                    </a:lnTo>
                    <a:lnTo>
                      <a:pt x="6" y="66"/>
                    </a:lnTo>
                    <a:lnTo>
                      <a:pt x="12" y="73"/>
                    </a:lnTo>
                    <a:lnTo>
                      <a:pt x="18" y="78"/>
                    </a:lnTo>
                    <a:lnTo>
                      <a:pt x="26" y="82"/>
                    </a:lnTo>
                    <a:lnTo>
                      <a:pt x="33" y="84"/>
                    </a:lnTo>
                    <a:lnTo>
                      <a:pt x="43" y="85"/>
                    </a:lnTo>
                    <a:lnTo>
                      <a:pt x="4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44"/>
              <p:cNvSpPr/>
              <p:nvPr/>
            </p:nvSpPr>
            <p:spPr bwMode="auto">
              <a:xfrm>
                <a:off x="7146925" y="3673475"/>
                <a:ext cx="63500" cy="298450"/>
              </a:xfrm>
              <a:custGeom>
                <a:avLst/>
                <a:gdLst>
                  <a:gd name="T0" fmla="*/ 40 w 40"/>
                  <a:gd name="T1" fmla="*/ 169 h 188"/>
                  <a:gd name="T2" fmla="*/ 40 w 40"/>
                  <a:gd name="T3" fmla="*/ 169 h 188"/>
                  <a:gd name="T4" fmla="*/ 38 w 40"/>
                  <a:gd name="T5" fmla="*/ 176 h 188"/>
                  <a:gd name="T6" fmla="*/ 34 w 40"/>
                  <a:gd name="T7" fmla="*/ 182 h 188"/>
                  <a:gd name="T8" fmla="*/ 28 w 40"/>
                  <a:gd name="T9" fmla="*/ 187 h 188"/>
                  <a:gd name="T10" fmla="*/ 20 w 40"/>
                  <a:gd name="T11" fmla="*/ 188 h 188"/>
                  <a:gd name="T12" fmla="*/ 20 w 40"/>
                  <a:gd name="T13" fmla="*/ 188 h 188"/>
                  <a:gd name="T14" fmla="*/ 12 w 40"/>
                  <a:gd name="T15" fmla="*/ 187 h 188"/>
                  <a:gd name="T16" fmla="*/ 5 w 40"/>
                  <a:gd name="T17" fmla="*/ 182 h 188"/>
                  <a:gd name="T18" fmla="*/ 2 w 40"/>
                  <a:gd name="T19" fmla="*/ 176 h 188"/>
                  <a:gd name="T20" fmla="*/ 0 w 40"/>
                  <a:gd name="T21" fmla="*/ 169 h 188"/>
                  <a:gd name="T22" fmla="*/ 0 w 40"/>
                  <a:gd name="T23" fmla="*/ 19 h 188"/>
                  <a:gd name="T24" fmla="*/ 0 w 40"/>
                  <a:gd name="T25" fmla="*/ 19 h 188"/>
                  <a:gd name="T26" fmla="*/ 2 w 40"/>
                  <a:gd name="T27" fmla="*/ 12 h 188"/>
                  <a:gd name="T28" fmla="*/ 5 w 40"/>
                  <a:gd name="T29" fmla="*/ 6 h 188"/>
                  <a:gd name="T30" fmla="*/ 12 w 40"/>
                  <a:gd name="T31" fmla="*/ 1 h 188"/>
                  <a:gd name="T32" fmla="*/ 20 w 40"/>
                  <a:gd name="T33" fmla="*/ 0 h 188"/>
                  <a:gd name="T34" fmla="*/ 20 w 40"/>
                  <a:gd name="T35" fmla="*/ 0 h 188"/>
                  <a:gd name="T36" fmla="*/ 28 w 40"/>
                  <a:gd name="T37" fmla="*/ 1 h 188"/>
                  <a:gd name="T38" fmla="*/ 34 w 40"/>
                  <a:gd name="T39" fmla="*/ 6 h 188"/>
                  <a:gd name="T40" fmla="*/ 38 w 40"/>
                  <a:gd name="T41" fmla="*/ 12 h 188"/>
                  <a:gd name="T42" fmla="*/ 40 w 40"/>
                  <a:gd name="T43" fmla="*/ 19 h 188"/>
                  <a:gd name="T44" fmla="*/ 40 w 40"/>
                  <a:gd name="T45"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88">
                    <a:moveTo>
                      <a:pt x="40" y="169"/>
                    </a:moveTo>
                    <a:lnTo>
                      <a:pt x="40" y="169"/>
                    </a:lnTo>
                    <a:lnTo>
                      <a:pt x="38" y="176"/>
                    </a:lnTo>
                    <a:lnTo>
                      <a:pt x="34" y="182"/>
                    </a:lnTo>
                    <a:lnTo>
                      <a:pt x="28" y="187"/>
                    </a:lnTo>
                    <a:lnTo>
                      <a:pt x="20" y="188"/>
                    </a:lnTo>
                    <a:lnTo>
                      <a:pt x="20" y="188"/>
                    </a:lnTo>
                    <a:lnTo>
                      <a:pt x="12" y="187"/>
                    </a:lnTo>
                    <a:lnTo>
                      <a:pt x="5" y="182"/>
                    </a:lnTo>
                    <a:lnTo>
                      <a:pt x="2" y="176"/>
                    </a:lnTo>
                    <a:lnTo>
                      <a:pt x="0" y="169"/>
                    </a:lnTo>
                    <a:lnTo>
                      <a:pt x="0" y="19"/>
                    </a:lnTo>
                    <a:lnTo>
                      <a:pt x="0" y="19"/>
                    </a:lnTo>
                    <a:lnTo>
                      <a:pt x="2" y="12"/>
                    </a:lnTo>
                    <a:lnTo>
                      <a:pt x="5" y="6"/>
                    </a:lnTo>
                    <a:lnTo>
                      <a:pt x="12" y="1"/>
                    </a:lnTo>
                    <a:lnTo>
                      <a:pt x="20" y="0"/>
                    </a:lnTo>
                    <a:lnTo>
                      <a:pt x="20" y="0"/>
                    </a:lnTo>
                    <a:lnTo>
                      <a:pt x="28" y="1"/>
                    </a:lnTo>
                    <a:lnTo>
                      <a:pt x="34" y="6"/>
                    </a:lnTo>
                    <a:lnTo>
                      <a:pt x="38" y="12"/>
                    </a:lnTo>
                    <a:lnTo>
                      <a:pt x="40" y="19"/>
                    </a:lnTo>
                    <a:lnTo>
                      <a:pt x="4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5"/>
              <p:cNvSpPr/>
              <p:nvPr/>
            </p:nvSpPr>
            <p:spPr bwMode="auto">
              <a:xfrm>
                <a:off x="7234238" y="3673475"/>
                <a:ext cx="63500" cy="298450"/>
              </a:xfrm>
              <a:custGeom>
                <a:avLst/>
                <a:gdLst>
                  <a:gd name="T0" fmla="*/ 40 w 40"/>
                  <a:gd name="T1" fmla="*/ 169 h 188"/>
                  <a:gd name="T2" fmla="*/ 40 w 40"/>
                  <a:gd name="T3" fmla="*/ 169 h 188"/>
                  <a:gd name="T4" fmla="*/ 38 w 40"/>
                  <a:gd name="T5" fmla="*/ 176 h 188"/>
                  <a:gd name="T6" fmla="*/ 34 w 40"/>
                  <a:gd name="T7" fmla="*/ 182 h 188"/>
                  <a:gd name="T8" fmla="*/ 28 w 40"/>
                  <a:gd name="T9" fmla="*/ 187 h 188"/>
                  <a:gd name="T10" fmla="*/ 20 w 40"/>
                  <a:gd name="T11" fmla="*/ 188 h 188"/>
                  <a:gd name="T12" fmla="*/ 20 w 40"/>
                  <a:gd name="T13" fmla="*/ 188 h 188"/>
                  <a:gd name="T14" fmla="*/ 12 w 40"/>
                  <a:gd name="T15" fmla="*/ 187 h 188"/>
                  <a:gd name="T16" fmla="*/ 6 w 40"/>
                  <a:gd name="T17" fmla="*/ 182 h 188"/>
                  <a:gd name="T18" fmla="*/ 2 w 40"/>
                  <a:gd name="T19" fmla="*/ 176 h 188"/>
                  <a:gd name="T20" fmla="*/ 0 w 40"/>
                  <a:gd name="T21" fmla="*/ 169 h 188"/>
                  <a:gd name="T22" fmla="*/ 0 w 40"/>
                  <a:gd name="T23" fmla="*/ 19 h 188"/>
                  <a:gd name="T24" fmla="*/ 0 w 40"/>
                  <a:gd name="T25" fmla="*/ 19 h 188"/>
                  <a:gd name="T26" fmla="*/ 2 w 40"/>
                  <a:gd name="T27" fmla="*/ 12 h 188"/>
                  <a:gd name="T28" fmla="*/ 6 w 40"/>
                  <a:gd name="T29" fmla="*/ 6 h 188"/>
                  <a:gd name="T30" fmla="*/ 12 w 40"/>
                  <a:gd name="T31" fmla="*/ 1 h 188"/>
                  <a:gd name="T32" fmla="*/ 20 w 40"/>
                  <a:gd name="T33" fmla="*/ 0 h 188"/>
                  <a:gd name="T34" fmla="*/ 20 w 40"/>
                  <a:gd name="T35" fmla="*/ 0 h 188"/>
                  <a:gd name="T36" fmla="*/ 28 w 40"/>
                  <a:gd name="T37" fmla="*/ 1 h 188"/>
                  <a:gd name="T38" fmla="*/ 34 w 40"/>
                  <a:gd name="T39" fmla="*/ 6 h 188"/>
                  <a:gd name="T40" fmla="*/ 38 w 40"/>
                  <a:gd name="T41" fmla="*/ 12 h 188"/>
                  <a:gd name="T42" fmla="*/ 40 w 40"/>
                  <a:gd name="T43" fmla="*/ 19 h 188"/>
                  <a:gd name="T44" fmla="*/ 40 w 40"/>
                  <a:gd name="T45"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88">
                    <a:moveTo>
                      <a:pt x="40" y="169"/>
                    </a:moveTo>
                    <a:lnTo>
                      <a:pt x="40" y="169"/>
                    </a:lnTo>
                    <a:lnTo>
                      <a:pt x="38" y="176"/>
                    </a:lnTo>
                    <a:lnTo>
                      <a:pt x="34" y="182"/>
                    </a:lnTo>
                    <a:lnTo>
                      <a:pt x="28" y="187"/>
                    </a:lnTo>
                    <a:lnTo>
                      <a:pt x="20" y="188"/>
                    </a:lnTo>
                    <a:lnTo>
                      <a:pt x="20" y="188"/>
                    </a:lnTo>
                    <a:lnTo>
                      <a:pt x="12" y="187"/>
                    </a:lnTo>
                    <a:lnTo>
                      <a:pt x="6" y="182"/>
                    </a:lnTo>
                    <a:lnTo>
                      <a:pt x="2" y="176"/>
                    </a:lnTo>
                    <a:lnTo>
                      <a:pt x="0" y="169"/>
                    </a:lnTo>
                    <a:lnTo>
                      <a:pt x="0" y="19"/>
                    </a:lnTo>
                    <a:lnTo>
                      <a:pt x="0" y="19"/>
                    </a:lnTo>
                    <a:lnTo>
                      <a:pt x="2" y="12"/>
                    </a:lnTo>
                    <a:lnTo>
                      <a:pt x="6" y="6"/>
                    </a:lnTo>
                    <a:lnTo>
                      <a:pt x="12" y="1"/>
                    </a:lnTo>
                    <a:lnTo>
                      <a:pt x="20" y="0"/>
                    </a:lnTo>
                    <a:lnTo>
                      <a:pt x="20" y="0"/>
                    </a:lnTo>
                    <a:lnTo>
                      <a:pt x="28" y="1"/>
                    </a:lnTo>
                    <a:lnTo>
                      <a:pt x="34" y="6"/>
                    </a:lnTo>
                    <a:lnTo>
                      <a:pt x="38" y="12"/>
                    </a:lnTo>
                    <a:lnTo>
                      <a:pt x="40" y="19"/>
                    </a:lnTo>
                    <a:lnTo>
                      <a:pt x="4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Freeform 246"/>
              <p:cNvSpPr/>
              <p:nvPr/>
            </p:nvSpPr>
            <p:spPr bwMode="auto">
              <a:xfrm>
                <a:off x="7108825" y="3459163"/>
                <a:ext cx="227012" cy="257175"/>
              </a:xfrm>
              <a:custGeom>
                <a:avLst/>
                <a:gdLst>
                  <a:gd name="T0" fmla="*/ 122 w 143"/>
                  <a:gd name="T1" fmla="*/ 138 h 162"/>
                  <a:gd name="T2" fmla="*/ 122 w 143"/>
                  <a:gd name="T3" fmla="*/ 138 h 162"/>
                  <a:gd name="T4" fmla="*/ 120 w 143"/>
                  <a:gd name="T5" fmla="*/ 145 h 162"/>
                  <a:gd name="T6" fmla="*/ 117 w 143"/>
                  <a:gd name="T7" fmla="*/ 151 h 162"/>
                  <a:gd name="T8" fmla="*/ 114 w 143"/>
                  <a:gd name="T9" fmla="*/ 156 h 162"/>
                  <a:gd name="T10" fmla="*/ 110 w 143"/>
                  <a:gd name="T11" fmla="*/ 159 h 162"/>
                  <a:gd name="T12" fmla="*/ 104 w 143"/>
                  <a:gd name="T13" fmla="*/ 160 h 162"/>
                  <a:gd name="T14" fmla="*/ 96 w 143"/>
                  <a:gd name="T15" fmla="*/ 162 h 162"/>
                  <a:gd name="T16" fmla="*/ 81 w 143"/>
                  <a:gd name="T17" fmla="*/ 162 h 162"/>
                  <a:gd name="T18" fmla="*/ 62 w 143"/>
                  <a:gd name="T19" fmla="*/ 162 h 162"/>
                  <a:gd name="T20" fmla="*/ 62 w 143"/>
                  <a:gd name="T21" fmla="*/ 162 h 162"/>
                  <a:gd name="T22" fmla="*/ 47 w 143"/>
                  <a:gd name="T23" fmla="*/ 162 h 162"/>
                  <a:gd name="T24" fmla="*/ 40 w 143"/>
                  <a:gd name="T25" fmla="*/ 160 h 162"/>
                  <a:gd name="T26" fmla="*/ 33 w 143"/>
                  <a:gd name="T27" fmla="*/ 159 h 162"/>
                  <a:gd name="T28" fmla="*/ 29 w 143"/>
                  <a:gd name="T29" fmla="*/ 156 h 162"/>
                  <a:gd name="T30" fmla="*/ 24 w 143"/>
                  <a:gd name="T31" fmla="*/ 151 h 162"/>
                  <a:gd name="T32" fmla="*/ 23 w 143"/>
                  <a:gd name="T33" fmla="*/ 145 h 162"/>
                  <a:gd name="T34" fmla="*/ 21 w 143"/>
                  <a:gd name="T35" fmla="*/ 138 h 162"/>
                  <a:gd name="T36" fmla="*/ 21 w 143"/>
                  <a:gd name="T37" fmla="*/ 42 h 162"/>
                  <a:gd name="T38" fmla="*/ 21 w 143"/>
                  <a:gd name="T39" fmla="*/ 42 h 162"/>
                  <a:gd name="T40" fmla="*/ 12 w 143"/>
                  <a:gd name="T41" fmla="*/ 35 h 162"/>
                  <a:gd name="T42" fmla="*/ 6 w 143"/>
                  <a:gd name="T43" fmla="*/ 31 h 162"/>
                  <a:gd name="T44" fmla="*/ 1 w 143"/>
                  <a:gd name="T45" fmla="*/ 26 h 162"/>
                  <a:gd name="T46" fmla="*/ 0 w 143"/>
                  <a:gd name="T47" fmla="*/ 22 h 162"/>
                  <a:gd name="T48" fmla="*/ 0 w 143"/>
                  <a:gd name="T49" fmla="*/ 19 h 162"/>
                  <a:gd name="T50" fmla="*/ 3 w 143"/>
                  <a:gd name="T51" fmla="*/ 14 h 162"/>
                  <a:gd name="T52" fmla="*/ 6 w 143"/>
                  <a:gd name="T53" fmla="*/ 11 h 162"/>
                  <a:gd name="T54" fmla="*/ 12 w 143"/>
                  <a:gd name="T55" fmla="*/ 10 h 162"/>
                  <a:gd name="T56" fmla="*/ 24 w 143"/>
                  <a:gd name="T57" fmla="*/ 5 h 162"/>
                  <a:gd name="T58" fmla="*/ 38 w 143"/>
                  <a:gd name="T59" fmla="*/ 2 h 162"/>
                  <a:gd name="T60" fmla="*/ 62 w 143"/>
                  <a:gd name="T61" fmla="*/ 0 h 162"/>
                  <a:gd name="T62" fmla="*/ 81 w 143"/>
                  <a:gd name="T63" fmla="*/ 0 h 162"/>
                  <a:gd name="T64" fmla="*/ 81 w 143"/>
                  <a:gd name="T65" fmla="*/ 0 h 162"/>
                  <a:gd name="T66" fmla="*/ 91 w 143"/>
                  <a:gd name="T67" fmla="*/ 0 h 162"/>
                  <a:gd name="T68" fmla="*/ 105 w 143"/>
                  <a:gd name="T69" fmla="*/ 2 h 162"/>
                  <a:gd name="T70" fmla="*/ 119 w 143"/>
                  <a:gd name="T71" fmla="*/ 5 h 162"/>
                  <a:gd name="T72" fmla="*/ 133 w 143"/>
                  <a:gd name="T73" fmla="*/ 10 h 162"/>
                  <a:gd name="T74" fmla="*/ 137 w 143"/>
                  <a:gd name="T75" fmla="*/ 13 h 162"/>
                  <a:gd name="T76" fmla="*/ 140 w 143"/>
                  <a:gd name="T77" fmla="*/ 16 h 162"/>
                  <a:gd name="T78" fmla="*/ 143 w 143"/>
                  <a:gd name="T79" fmla="*/ 19 h 162"/>
                  <a:gd name="T80" fmla="*/ 143 w 143"/>
                  <a:gd name="T81" fmla="*/ 22 h 162"/>
                  <a:gd name="T82" fmla="*/ 142 w 143"/>
                  <a:gd name="T83" fmla="*/ 26 h 162"/>
                  <a:gd name="T84" fmla="*/ 137 w 143"/>
                  <a:gd name="T85" fmla="*/ 31 h 162"/>
                  <a:gd name="T86" fmla="*/ 131 w 143"/>
                  <a:gd name="T87" fmla="*/ 35 h 162"/>
                  <a:gd name="T88" fmla="*/ 122 w 143"/>
                  <a:gd name="T89" fmla="*/ 42 h 162"/>
                  <a:gd name="T90" fmla="*/ 122 w 143"/>
                  <a:gd name="T91" fmla="*/ 13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62">
                    <a:moveTo>
                      <a:pt x="122" y="138"/>
                    </a:moveTo>
                    <a:lnTo>
                      <a:pt x="122" y="138"/>
                    </a:lnTo>
                    <a:lnTo>
                      <a:pt x="120" y="145"/>
                    </a:lnTo>
                    <a:lnTo>
                      <a:pt x="117" y="151"/>
                    </a:lnTo>
                    <a:lnTo>
                      <a:pt x="114" y="156"/>
                    </a:lnTo>
                    <a:lnTo>
                      <a:pt x="110" y="159"/>
                    </a:lnTo>
                    <a:lnTo>
                      <a:pt x="104" y="160"/>
                    </a:lnTo>
                    <a:lnTo>
                      <a:pt x="96" y="162"/>
                    </a:lnTo>
                    <a:lnTo>
                      <a:pt x="81" y="162"/>
                    </a:lnTo>
                    <a:lnTo>
                      <a:pt x="62" y="162"/>
                    </a:lnTo>
                    <a:lnTo>
                      <a:pt x="62" y="162"/>
                    </a:lnTo>
                    <a:lnTo>
                      <a:pt x="47" y="162"/>
                    </a:lnTo>
                    <a:lnTo>
                      <a:pt x="40" y="160"/>
                    </a:lnTo>
                    <a:lnTo>
                      <a:pt x="33" y="159"/>
                    </a:lnTo>
                    <a:lnTo>
                      <a:pt x="29" y="156"/>
                    </a:lnTo>
                    <a:lnTo>
                      <a:pt x="24" y="151"/>
                    </a:lnTo>
                    <a:lnTo>
                      <a:pt x="23" y="145"/>
                    </a:lnTo>
                    <a:lnTo>
                      <a:pt x="21" y="138"/>
                    </a:lnTo>
                    <a:lnTo>
                      <a:pt x="21" y="42"/>
                    </a:lnTo>
                    <a:lnTo>
                      <a:pt x="21" y="42"/>
                    </a:lnTo>
                    <a:lnTo>
                      <a:pt x="12" y="35"/>
                    </a:lnTo>
                    <a:lnTo>
                      <a:pt x="6" y="31"/>
                    </a:lnTo>
                    <a:lnTo>
                      <a:pt x="1" y="26"/>
                    </a:lnTo>
                    <a:lnTo>
                      <a:pt x="0" y="22"/>
                    </a:lnTo>
                    <a:lnTo>
                      <a:pt x="0" y="19"/>
                    </a:lnTo>
                    <a:lnTo>
                      <a:pt x="3" y="14"/>
                    </a:lnTo>
                    <a:lnTo>
                      <a:pt x="6" y="11"/>
                    </a:lnTo>
                    <a:lnTo>
                      <a:pt x="12" y="10"/>
                    </a:lnTo>
                    <a:lnTo>
                      <a:pt x="24" y="5"/>
                    </a:lnTo>
                    <a:lnTo>
                      <a:pt x="38" y="2"/>
                    </a:lnTo>
                    <a:lnTo>
                      <a:pt x="62" y="0"/>
                    </a:lnTo>
                    <a:lnTo>
                      <a:pt x="81" y="0"/>
                    </a:lnTo>
                    <a:lnTo>
                      <a:pt x="81" y="0"/>
                    </a:lnTo>
                    <a:lnTo>
                      <a:pt x="91" y="0"/>
                    </a:lnTo>
                    <a:lnTo>
                      <a:pt x="105" y="2"/>
                    </a:lnTo>
                    <a:lnTo>
                      <a:pt x="119" y="5"/>
                    </a:lnTo>
                    <a:lnTo>
                      <a:pt x="133" y="10"/>
                    </a:lnTo>
                    <a:lnTo>
                      <a:pt x="137" y="13"/>
                    </a:lnTo>
                    <a:lnTo>
                      <a:pt x="140" y="16"/>
                    </a:lnTo>
                    <a:lnTo>
                      <a:pt x="143" y="19"/>
                    </a:lnTo>
                    <a:lnTo>
                      <a:pt x="143" y="22"/>
                    </a:lnTo>
                    <a:lnTo>
                      <a:pt x="142" y="26"/>
                    </a:lnTo>
                    <a:lnTo>
                      <a:pt x="137" y="31"/>
                    </a:lnTo>
                    <a:lnTo>
                      <a:pt x="131" y="35"/>
                    </a:lnTo>
                    <a:lnTo>
                      <a:pt x="122" y="42"/>
                    </a:lnTo>
                    <a:lnTo>
                      <a:pt x="122"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矩形 15"/>
            <p:cNvSpPr/>
            <p:nvPr/>
          </p:nvSpPr>
          <p:spPr>
            <a:xfrm>
              <a:off x="3711" y="2656"/>
              <a:ext cx="4359" cy="3197"/>
            </a:xfrm>
            <a:prstGeom prst="rect">
              <a:avLst/>
            </a:prstGeom>
          </p:spPr>
          <p:txBody>
            <a:bodyPr wrap="square">
              <a:spAutoFit/>
            </a:bodyPr>
            <a:lstStyle/>
            <a:p>
              <a:pPr>
                <a:lnSpc>
                  <a:spcPct val="150000"/>
                </a:lnSpc>
              </a:pPr>
              <a:r>
                <a:rPr lang="zh-CN" altLang="en-US" sz="1200" dirty="0" smtClean="0">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sz="12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p:txBody>
        </p:sp>
        <p:sp>
          <p:nvSpPr>
            <p:cNvPr id="17" name="文本框 16"/>
            <p:cNvSpPr txBox="1"/>
            <p:nvPr/>
          </p:nvSpPr>
          <p:spPr>
            <a:xfrm>
              <a:off x="5425" y="6368"/>
              <a:ext cx="1558" cy="1018"/>
            </a:xfrm>
            <a:prstGeom prst="rect">
              <a:avLst/>
            </a:prstGeom>
            <a:noFill/>
          </p:spPr>
          <p:txBody>
            <a:bodyPr wrap="none" rtlCol="0">
              <a:spAutoFit/>
            </a:bodyPr>
            <a:lstStyle/>
            <a:p>
              <a:r>
                <a:rPr lang="en-US" altLang="zh-CN" sz="3600" b="1" dirty="0"/>
                <a:t>52%</a:t>
              </a:r>
              <a:endParaRPr lang="zh-CN" altLang="en-US" sz="3600" b="1" dirty="0"/>
            </a:p>
          </p:txBody>
        </p:sp>
        <p:sp>
          <p:nvSpPr>
            <p:cNvPr id="18" name="文本框 17"/>
            <p:cNvSpPr txBox="1"/>
            <p:nvPr/>
          </p:nvSpPr>
          <p:spPr>
            <a:xfrm>
              <a:off x="5425" y="7227"/>
              <a:ext cx="2744" cy="1537"/>
            </a:xfrm>
            <a:prstGeom prst="rect">
              <a:avLst/>
            </a:prstGeom>
            <a:noFill/>
          </p:spPr>
          <p:txBody>
            <a:bodyPr wrap="square" rtlCol="0">
              <a:spAutoFit/>
            </a:bodyPr>
            <a:lstStyle/>
            <a:p>
              <a:pPr>
                <a:lnSpc>
                  <a:spcPct val="120000"/>
                </a:lnSpc>
                <a:spcBef>
                  <a:spcPts val="0"/>
                </a:spcBef>
                <a:spcAft>
                  <a:spcPts val="0"/>
                </a:spcAft>
              </a:pPr>
              <a:r>
                <a:rPr lang="zh-CN" altLang="en-US" sz="12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grpSp>
      <p:grpSp>
        <p:nvGrpSpPr>
          <p:cNvPr id="6" name="组合 5"/>
          <p:cNvGrpSpPr/>
          <p:nvPr/>
        </p:nvGrpSpPr>
        <p:grpSpPr>
          <a:xfrm>
            <a:off x="5542280" y="1644015"/>
            <a:ext cx="4709795" cy="4097020"/>
            <a:chOff x="8459" y="3318"/>
            <a:chExt cx="7417" cy="6452"/>
          </a:xfrm>
        </p:grpSpPr>
        <p:sp>
          <p:nvSpPr>
            <p:cNvPr id="19" name="等腰三角形 18"/>
            <p:cNvSpPr/>
            <p:nvPr/>
          </p:nvSpPr>
          <p:spPr>
            <a:xfrm>
              <a:off x="11226" y="5789"/>
              <a:ext cx="1740" cy="28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9843" y="7293"/>
              <a:ext cx="1740" cy="13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59" y="7884"/>
              <a:ext cx="1740" cy="78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12610" y="4352"/>
              <a:ext cx="1882" cy="43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14136" y="7064"/>
              <a:ext cx="1740" cy="159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684" y="8988"/>
              <a:ext cx="7191" cy="782"/>
            </a:xfrm>
            <a:prstGeom prst="rect">
              <a:avLst/>
            </a:prstGeom>
            <a:noFill/>
          </p:spPr>
          <p:txBody>
            <a:bodyPr wrap="square" rtlCol="0">
              <a:spAutoFit/>
            </a:bodyPr>
            <a:lstStyle/>
            <a:p>
              <a:pPr>
                <a:lnSpc>
                  <a:spcPct val="120000"/>
                </a:lnSpc>
                <a:spcBef>
                  <a:spcPts val="0"/>
                </a:spcBef>
                <a:spcAft>
                  <a:spcPts val="0"/>
                </a:spcAft>
              </a:pPr>
              <a:r>
                <a:rPr lang="zh-CN" altLang="en-US" sz="1100" dirty="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点击编辑内容，祝老板财源滚滚生意兴隆，走上人生巅峰，项目圆满成功。走上人生巅峰，项目圆满成功。</a:t>
              </a:r>
              <a:endParaRPr lang="en-US" altLang="zh-CN" sz="1100" dirty="0">
                <a:solidFill>
                  <a:schemeClr val="tx1">
                    <a:lumMod val="50000"/>
                    <a:lumOff val="50000"/>
                  </a:schemeClr>
                </a:solidFill>
                <a:cs typeface="Arial" panose="020B0604020202020204" pitchFamily="34" charset="0"/>
              </a:endParaRPr>
            </a:p>
          </p:txBody>
        </p:sp>
        <p:sp>
          <p:nvSpPr>
            <p:cNvPr id="25" name="文本框 24"/>
            <p:cNvSpPr txBox="1"/>
            <p:nvPr/>
          </p:nvSpPr>
          <p:spPr>
            <a:xfrm>
              <a:off x="13130" y="3318"/>
              <a:ext cx="995" cy="630"/>
            </a:xfrm>
            <a:prstGeom prst="rect">
              <a:avLst/>
            </a:prstGeom>
            <a:noFill/>
          </p:spPr>
          <p:txBody>
            <a:bodyPr wrap="none" rtlCol="0">
              <a:spAutoFit/>
            </a:bodyPr>
            <a:lstStyle/>
            <a:p>
              <a:pPr algn="ctr"/>
              <a:r>
                <a:rPr lang="en-US" altLang="zh-CN" sz="2000" b="1" dirty="0">
                  <a:solidFill>
                    <a:schemeClr val="accent3"/>
                  </a:solidFill>
                </a:rPr>
                <a:t>90%</a:t>
              </a:r>
              <a:endParaRPr lang="zh-CN" altLang="en-US" sz="2000" b="1" dirty="0">
                <a:solidFill>
                  <a:schemeClr val="accent3"/>
                </a:solidFill>
              </a:endParaRPr>
            </a:p>
          </p:txBody>
        </p:sp>
        <p:sp>
          <p:nvSpPr>
            <p:cNvPr id="26" name="文本框 25"/>
            <p:cNvSpPr txBox="1"/>
            <p:nvPr/>
          </p:nvSpPr>
          <p:spPr>
            <a:xfrm>
              <a:off x="11634" y="5141"/>
              <a:ext cx="995" cy="630"/>
            </a:xfrm>
            <a:prstGeom prst="rect">
              <a:avLst/>
            </a:prstGeom>
            <a:noFill/>
          </p:spPr>
          <p:txBody>
            <a:bodyPr wrap="none" rtlCol="0">
              <a:spAutoFit/>
            </a:bodyPr>
            <a:lstStyle/>
            <a:p>
              <a:pPr algn="ctr"/>
              <a:r>
                <a:rPr lang="en-US" altLang="zh-CN" sz="2000" b="1" dirty="0">
                  <a:solidFill>
                    <a:schemeClr val="accent2"/>
                  </a:solidFill>
                </a:rPr>
                <a:t>70%</a:t>
              </a:r>
              <a:endParaRPr lang="zh-CN" altLang="en-US" sz="2000" b="1" dirty="0">
                <a:solidFill>
                  <a:schemeClr val="accent2"/>
                </a:solidFill>
              </a:endParaRPr>
            </a:p>
          </p:txBody>
        </p:sp>
        <p:sp>
          <p:nvSpPr>
            <p:cNvPr id="27" name="文本框 26"/>
            <p:cNvSpPr txBox="1"/>
            <p:nvPr/>
          </p:nvSpPr>
          <p:spPr>
            <a:xfrm>
              <a:off x="14518" y="6341"/>
              <a:ext cx="995" cy="630"/>
            </a:xfrm>
            <a:prstGeom prst="rect">
              <a:avLst/>
            </a:prstGeom>
            <a:noFill/>
          </p:spPr>
          <p:txBody>
            <a:bodyPr wrap="none" rtlCol="0">
              <a:spAutoFit/>
            </a:bodyPr>
            <a:lstStyle/>
            <a:p>
              <a:pPr algn="ctr"/>
              <a:r>
                <a:rPr lang="en-US" altLang="zh-CN" sz="2000" b="1" dirty="0">
                  <a:solidFill>
                    <a:schemeClr val="accent4"/>
                  </a:solidFill>
                </a:rPr>
                <a:t>40%</a:t>
              </a:r>
              <a:endParaRPr lang="zh-CN" altLang="en-US" sz="2000" b="1" dirty="0">
                <a:solidFill>
                  <a:schemeClr val="accent4"/>
                </a:solidFill>
              </a:endParaRPr>
            </a:p>
          </p:txBody>
        </p:sp>
        <p:sp>
          <p:nvSpPr>
            <p:cNvPr id="28" name="文本框 27"/>
            <p:cNvSpPr txBox="1"/>
            <p:nvPr/>
          </p:nvSpPr>
          <p:spPr>
            <a:xfrm>
              <a:off x="10220" y="6535"/>
              <a:ext cx="995" cy="630"/>
            </a:xfrm>
            <a:prstGeom prst="rect">
              <a:avLst/>
            </a:prstGeom>
            <a:noFill/>
          </p:spPr>
          <p:txBody>
            <a:bodyPr wrap="none" rtlCol="0">
              <a:spAutoFit/>
            </a:bodyPr>
            <a:lstStyle/>
            <a:p>
              <a:pPr algn="ctr"/>
              <a:r>
                <a:rPr lang="en-US" altLang="zh-CN" sz="2000" b="1" dirty="0">
                  <a:solidFill>
                    <a:schemeClr val="accent1"/>
                  </a:solidFill>
                </a:rPr>
                <a:t>38%</a:t>
              </a:r>
              <a:endParaRPr lang="zh-CN" altLang="en-US" sz="2000" b="1" dirty="0">
                <a:solidFill>
                  <a:schemeClr val="accent1"/>
                </a:solidFill>
              </a:endParaRPr>
            </a:p>
          </p:txBody>
        </p:sp>
        <p:sp>
          <p:nvSpPr>
            <p:cNvPr id="29" name="文本框 28"/>
            <p:cNvSpPr txBox="1"/>
            <p:nvPr/>
          </p:nvSpPr>
          <p:spPr>
            <a:xfrm>
              <a:off x="8868" y="7223"/>
              <a:ext cx="995" cy="630"/>
            </a:xfrm>
            <a:prstGeom prst="rect">
              <a:avLst/>
            </a:prstGeom>
            <a:noFill/>
          </p:spPr>
          <p:txBody>
            <a:bodyPr wrap="none" rtlCol="0">
              <a:spAutoFit/>
            </a:bodyPr>
            <a:lstStyle/>
            <a:p>
              <a:pPr algn="ctr"/>
              <a:r>
                <a:rPr lang="en-US" altLang="zh-CN" sz="2000" b="1" dirty="0">
                  <a:solidFill>
                    <a:schemeClr val="tx1">
                      <a:lumMod val="75000"/>
                      <a:lumOff val="25000"/>
                    </a:schemeClr>
                  </a:solidFill>
                </a:rPr>
                <a:t>20%</a:t>
              </a:r>
              <a:endParaRPr lang="zh-CN" altLang="en-US" sz="2000" b="1" dirty="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5" name="MH_Other_1"/>
          <p:cNvSpPr/>
          <p:nvPr>
            <p:custDataLst>
              <p:tags r:id="rId1"/>
            </p:custDataLst>
          </p:nvPr>
        </p:nvSpPr>
        <p:spPr>
          <a:xfrm>
            <a:off x="2867660" y="2149793"/>
            <a:ext cx="439738"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6" name="MH_Other_2"/>
          <p:cNvSpPr/>
          <p:nvPr>
            <p:custDataLst>
              <p:tags r:id="rId2"/>
            </p:custDataLst>
          </p:nvPr>
        </p:nvSpPr>
        <p:spPr>
          <a:xfrm>
            <a:off x="3470910" y="2349818"/>
            <a:ext cx="147638" cy="147637"/>
          </a:xfrm>
          <a:prstGeom prst="chevron">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7" name="MH_Other_3"/>
          <p:cNvSpPr/>
          <p:nvPr>
            <p:custDataLst>
              <p:tags r:id="rId3"/>
            </p:custDataLst>
          </p:nvPr>
        </p:nvSpPr>
        <p:spPr>
          <a:xfrm>
            <a:off x="3618548" y="2349818"/>
            <a:ext cx="149225" cy="147637"/>
          </a:xfrm>
          <a:prstGeom prst="chevron">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8" name="MH_Other_4"/>
          <p:cNvSpPr/>
          <p:nvPr>
            <p:custDataLst>
              <p:tags r:id="rId4"/>
            </p:custDataLst>
          </p:nvPr>
        </p:nvSpPr>
        <p:spPr>
          <a:xfrm>
            <a:off x="3767773" y="2349818"/>
            <a:ext cx="147637" cy="147637"/>
          </a:xfrm>
          <a:prstGeom prst="chevron">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9" name="MH_Other_5"/>
          <p:cNvSpPr/>
          <p:nvPr>
            <p:custDataLst>
              <p:tags r:id="rId5"/>
            </p:custDataLst>
          </p:nvPr>
        </p:nvSpPr>
        <p:spPr>
          <a:xfrm>
            <a:off x="391541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0" name="MH_Other_6"/>
          <p:cNvSpPr/>
          <p:nvPr>
            <p:custDataLst>
              <p:tags r:id="rId6"/>
            </p:custDataLst>
          </p:nvPr>
        </p:nvSpPr>
        <p:spPr>
          <a:xfrm>
            <a:off x="40630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1" name="MH_Other_7"/>
          <p:cNvSpPr/>
          <p:nvPr>
            <p:custDataLst>
              <p:tags r:id="rId7"/>
            </p:custDataLst>
          </p:nvPr>
        </p:nvSpPr>
        <p:spPr>
          <a:xfrm>
            <a:off x="4210685"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2" name="MH_Other_8"/>
          <p:cNvSpPr/>
          <p:nvPr>
            <p:custDataLst>
              <p:tags r:id="rId8"/>
            </p:custDataLst>
          </p:nvPr>
        </p:nvSpPr>
        <p:spPr>
          <a:xfrm>
            <a:off x="435991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3" name="MH_Other_9"/>
          <p:cNvSpPr/>
          <p:nvPr>
            <p:custDataLst>
              <p:tags r:id="rId9"/>
            </p:custDataLst>
          </p:nvPr>
        </p:nvSpPr>
        <p:spPr>
          <a:xfrm>
            <a:off x="45075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4" name="MH_Other_10"/>
          <p:cNvSpPr/>
          <p:nvPr>
            <p:custDataLst>
              <p:tags r:id="rId10"/>
            </p:custDataLst>
          </p:nvPr>
        </p:nvSpPr>
        <p:spPr>
          <a:xfrm>
            <a:off x="465518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6" name="MH_Other_11"/>
          <p:cNvSpPr/>
          <p:nvPr>
            <p:custDataLst>
              <p:tags r:id="rId11"/>
            </p:custDataLst>
          </p:nvPr>
        </p:nvSpPr>
        <p:spPr>
          <a:xfrm>
            <a:off x="4802823"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7" name="MH_Other_12"/>
          <p:cNvSpPr/>
          <p:nvPr>
            <p:custDataLst>
              <p:tags r:id="rId12"/>
            </p:custDataLst>
          </p:nvPr>
        </p:nvSpPr>
        <p:spPr>
          <a:xfrm>
            <a:off x="49520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8" name="MH_Other_13"/>
          <p:cNvSpPr/>
          <p:nvPr>
            <p:custDataLst>
              <p:tags r:id="rId13"/>
            </p:custDataLst>
          </p:nvPr>
        </p:nvSpPr>
        <p:spPr>
          <a:xfrm>
            <a:off x="509968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087" name="MH_SubTitle_1"/>
          <p:cNvSpPr txBox="1"/>
          <p:nvPr>
            <p:custDataLst>
              <p:tags r:id="rId14"/>
            </p:custDataLst>
          </p:nvPr>
        </p:nvSpPr>
        <p:spPr bwMode="auto">
          <a:xfrm>
            <a:off x="2862898" y="2637155"/>
            <a:ext cx="2668587"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ts val="0"/>
              </a:spcBef>
              <a:spcAft>
                <a:spcPts val="0"/>
              </a:spcAft>
            </a:pPr>
            <a:r>
              <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20" name="MH_Other_14"/>
          <p:cNvSpPr/>
          <p:nvPr>
            <p:custDataLst>
              <p:tags r:id="rId15"/>
            </p:custDataLst>
          </p:nvPr>
        </p:nvSpPr>
        <p:spPr>
          <a:xfrm>
            <a:off x="7363460" y="2349818"/>
            <a:ext cx="149225" cy="147637"/>
          </a:xfrm>
          <a:prstGeom prst="chevron">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1" name="MH_Other_15"/>
          <p:cNvSpPr/>
          <p:nvPr>
            <p:custDataLst>
              <p:tags r:id="rId16"/>
            </p:custDataLst>
          </p:nvPr>
        </p:nvSpPr>
        <p:spPr>
          <a:xfrm>
            <a:off x="7512685" y="2349818"/>
            <a:ext cx="147638" cy="147637"/>
          </a:xfrm>
          <a:prstGeom prst="chevron">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2" name="MH_Other_16"/>
          <p:cNvSpPr/>
          <p:nvPr>
            <p:custDataLst>
              <p:tags r:id="rId17"/>
            </p:custDataLst>
          </p:nvPr>
        </p:nvSpPr>
        <p:spPr>
          <a:xfrm>
            <a:off x="7660323" y="2349818"/>
            <a:ext cx="147637" cy="147637"/>
          </a:xfrm>
          <a:prstGeom prst="chevron">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3" name="MH_Other_17"/>
          <p:cNvSpPr/>
          <p:nvPr>
            <p:custDataLst>
              <p:tags r:id="rId18"/>
            </p:custDataLst>
          </p:nvPr>
        </p:nvSpPr>
        <p:spPr>
          <a:xfrm>
            <a:off x="78079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4" name="MH_Other_18"/>
          <p:cNvSpPr/>
          <p:nvPr>
            <p:custDataLst>
              <p:tags r:id="rId19"/>
            </p:custDataLst>
          </p:nvPr>
        </p:nvSpPr>
        <p:spPr>
          <a:xfrm>
            <a:off x="7955598"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5" name="MH_Other_19"/>
          <p:cNvSpPr/>
          <p:nvPr>
            <p:custDataLst>
              <p:tags r:id="rId20"/>
            </p:custDataLst>
          </p:nvPr>
        </p:nvSpPr>
        <p:spPr>
          <a:xfrm>
            <a:off x="8104823"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6" name="MH_Other_20"/>
          <p:cNvSpPr/>
          <p:nvPr>
            <p:custDataLst>
              <p:tags r:id="rId21"/>
            </p:custDataLst>
          </p:nvPr>
        </p:nvSpPr>
        <p:spPr>
          <a:xfrm>
            <a:off x="82524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7" name="MH_Other_21"/>
          <p:cNvSpPr/>
          <p:nvPr>
            <p:custDataLst>
              <p:tags r:id="rId22"/>
            </p:custDataLst>
          </p:nvPr>
        </p:nvSpPr>
        <p:spPr>
          <a:xfrm>
            <a:off x="840009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8" name="MH_Other_22"/>
          <p:cNvSpPr/>
          <p:nvPr>
            <p:custDataLst>
              <p:tags r:id="rId23"/>
            </p:custDataLst>
          </p:nvPr>
        </p:nvSpPr>
        <p:spPr>
          <a:xfrm>
            <a:off x="8547735"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9" name="MH_Other_23"/>
          <p:cNvSpPr/>
          <p:nvPr>
            <p:custDataLst>
              <p:tags r:id="rId24"/>
            </p:custDataLst>
          </p:nvPr>
        </p:nvSpPr>
        <p:spPr>
          <a:xfrm>
            <a:off x="86969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0" name="MH_Other_24"/>
          <p:cNvSpPr/>
          <p:nvPr>
            <p:custDataLst>
              <p:tags r:id="rId25"/>
            </p:custDataLst>
          </p:nvPr>
        </p:nvSpPr>
        <p:spPr>
          <a:xfrm>
            <a:off x="884459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1" name="MH_Other_25"/>
          <p:cNvSpPr/>
          <p:nvPr>
            <p:custDataLst>
              <p:tags r:id="rId26"/>
            </p:custDataLst>
          </p:nvPr>
        </p:nvSpPr>
        <p:spPr>
          <a:xfrm>
            <a:off x="899223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100" name="MH_SubTitle_2"/>
          <p:cNvSpPr txBox="1"/>
          <p:nvPr>
            <p:custDataLst>
              <p:tags r:id="rId27"/>
            </p:custDataLst>
          </p:nvPr>
        </p:nvSpPr>
        <p:spPr bwMode="auto">
          <a:xfrm>
            <a:off x="6755448" y="2637155"/>
            <a:ext cx="26701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ts val="0"/>
              </a:spcBef>
              <a:spcAft>
                <a:spcPts val="0"/>
              </a:spcAft>
            </a:pPr>
            <a:r>
              <a:rPr lang="zh-CN" altLang="en-US" sz="1600" dirty="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p>
        </p:txBody>
      </p:sp>
      <p:sp>
        <p:nvSpPr>
          <p:cNvPr id="50" name="MH_Other_26"/>
          <p:cNvSpPr/>
          <p:nvPr>
            <p:custDataLst>
              <p:tags r:id="rId28"/>
            </p:custDataLst>
          </p:nvPr>
        </p:nvSpPr>
        <p:spPr bwMode="auto">
          <a:xfrm>
            <a:off x="6839585" y="2237105"/>
            <a:ext cx="365125" cy="26035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71CC35"/>
          </a:solidFill>
          <a:ln>
            <a:noFill/>
          </a:ln>
        </p:spPr>
        <p:txBody>
          <a:bodyPr anchor="ctr">
            <a:normAutofit fontScale="60000" lnSpcReduction="200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19" name="文本框 18"/>
          <p:cNvSpPr txBox="1"/>
          <p:nvPr/>
        </p:nvSpPr>
        <p:spPr>
          <a:xfrm>
            <a:off x="1711960" y="4281805"/>
            <a:ext cx="9144000" cy="922020"/>
          </a:xfrm>
          <a:prstGeom prst="rect">
            <a:avLst/>
          </a:prstGeom>
          <a:noFill/>
        </p:spPr>
        <p:txBody>
          <a:bodyPr wrap="square" rtlCol="0">
            <a:spAutoFit/>
          </a:bodyPr>
          <a:lstStyle/>
          <a:p>
            <a:r>
              <a:rPr lang="zh-CN" altLang="en-US" dirty="0" smtClean="0">
                <a:ln>
                  <a:noFill/>
                </a:ln>
                <a:solidFill>
                  <a:schemeClr val="tx1"/>
                </a:solidFill>
                <a:latin typeface="微软雅黑" panose="020B0503020204020204" charset="-122"/>
                <a:ea typeface="微软雅黑" panose="020B0503020204020204" charset="-122"/>
                <a:sym typeface="微软雅黑" panose="020B0503020204020204" charset="-122"/>
              </a:rPr>
              <a:t>点击</a:t>
            </a:r>
            <a:r>
              <a:rPr lang="zh-CN" altLang="en-US" dirty="0">
                <a:ln>
                  <a:noFill/>
                </a:ln>
                <a:solidFill>
                  <a:schemeClr val="tx1"/>
                </a:solidFill>
                <a:latin typeface="微软雅黑" panose="020B0503020204020204" charset="-122"/>
                <a:ea typeface="微软雅黑" panose="020B0503020204020204" charset="-122"/>
                <a:sym typeface="微软雅黑" panose="020B0503020204020204" charset="-122"/>
              </a:rPr>
              <a:t>此处输入与此小标题或者与此图形相关的内容介绍、数据统计、事件分析、总结概述等文字描述内容。</a:t>
            </a:r>
            <a:r>
              <a:rPr lang="zh-CN" altLang="en-US" dirty="0">
                <a:ln>
                  <a:noFill/>
                </a:ln>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87"/>
                                        </p:tgtEl>
                                        <p:attrNameLst>
                                          <p:attrName>style.visibility</p:attrName>
                                        </p:attrNameLst>
                                      </p:cBhvr>
                                      <p:to>
                                        <p:strVal val="visible"/>
                                      </p:to>
                                    </p:set>
                                    <p:animEffect transition="in" filter="wipe(down)">
                                      <p:cBhvr>
                                        <p:cTn id="46" dur="500"/>
                                        <p:tgtEl>
                                          <p:spTgt spid="308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00"/>
                                        </p:tgtEl>
                                        <p:attrNameLst>
                                          <p:attrName>style.visibility</p:attrName>
                                        </p:attrNameLst>
                                      </p:cBhvr>
                                      <p:to>
                                        <p:strVal val="visible"/>
                                      </p:to>
                                    </p:set>
                                    <p:animEffect transition="in" filter="wipe(down)">
                                      <p:cBhvr>
                                        <p:cTn id="85" dur="500"/>
                                        <p:tgtEl>
                                          <p:spTgt spid="310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3087"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100" grpId="0"/>
      <p:bldP spid="50"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28" name="MH_Other_1"/>
          <p:cNvSpPr/>
          <p:nvPr>
            <p:custDataLst>
              <p:tags r:id="rId1"/>
            </p:custDataLst>
          </p:nvPr>
        </p:nvSpPr>
        <p:spPr>
          <a:xfrm>
            <a:off x="1736090" y="2028508"/>
            <a:ext cx="863600" cy="431800"/>
          </a:xfrm>
          <a:prstGeom prst="homePlate">
            <a:avLst/>
          </a:prstGeom>
          <a:solidFill>
            <a:schemeClr val="accent1">
              <a:lumMod val="20000"/>
              <a:lumOff val="8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FFFF"/>
              </a:solidFill>
              <a:latin typeface="Arial" panose="020B0604020202020204"/>
              <a:ea typeface="幼圆" panose="02010509060101010101" charset="-122"/>
            </a:endParaRPr>
          </a:p>
        </p:txBody>
      </p:sp>
      <p:sp>
        <p:nvSpPr>
          <p:cNvPr id="29" name="MH_Other_2"/>
          <p:cNvSpPr/>
          <p:nvPr>
            <p:custDataLst>
              <p:tags r:id="rId2"/>
            </p:custDataLst>
          </p:nvPr>
        </p:nvSpPr>
        <p:spPr>
          <a:xfrm>
            <a:off x="1647190" y="2028508"/>
            <a:ext cx="863600" cy="431800"/>
          </a:xfrm>
          <a:prstGeom prst="homePlate">
            <a:avLst/>
          </a:pr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a:solidFill>
                  <a:srgbClr val="FFFFFF"/>
                </a:solidFill>
                <a:latin typeface="Arial" panose="020B0604020202020204"/>
                <a:ea typeface="幼圆" panose="02010509060101010101" charset="-122"/>
              </a:rPr>
              <a:t>01</a:t>
            </a:r>
            <a:endParaRPr lang="zh-CN" altLang="en-US" sz="2400" kern="0">
              <a:solidFill>
                <a:srgbClr val="FFFFFF"/>
              </a:solidFill>
              <a:latin typeface="Arial" panose="020B0604020202020204"/>
              <a:ea typeface="幼圆" panose="02010509060101010101" charset="-122"/>
            </a:endParaRPr>
          </a:p>
        </p:txBody>
      </p:sp>
      <p:sp>
        <p:nvSpPr>
          <p:cNvPr id="30" name="MH_SubTitle_1"/>
          <p:cNvSpPr txBox="1"/>
          <p:nvPr>
            <p:custDataLst>
              <p:tags r:id="rId3"/>
            </p:custDataLst>
          </p:nvPr>
        </p:nvSpPr>
        <p:spPr>
          <a:xfrm>
            <a:off x="2880678" y="1914208"/>
            <a:ext cx="4405312" cy="660400"/>
          </a:xfrm>
          <a:prstGeom prst="rect">
            <a:avLst/>
          </a:prstGeom>
          <a:noFill/>
        </p:spPr>
        <p:txBody>
          <a:bodyPr lIns="0" tIns="0" rIns="0" bIns="0" anchor="ctr">
            <a:normAutofit/>
          </a:bodyPr>
          <a:lstStyle/>
          <a:p>
            <a:pPr eaLnBrk="1" fontAlgn="auto" hangingPunct="1">
              <a:lnSpc>
                <a:spcPct val="130000"/>
              </a:lnSpc>
              <a:spcBef>
                <a:spcPts val="0"/>
              </a:spcBef>
              <a:spcAft>
                <a:spcPts val="0"/>
              </a:spcAft>
              <a:defRPr/>
            </a:pPr>
            <a:r>
              <a:rPr lang="zh-CN" altLang="da-DK" sz="2000" kern="0" dirty="0">
                <a:solidFill>
                  <a:schemeClr val="accent1"/>
                </a:solidFill>
                <a:latin typeface="微软雅黑" panose="020B0503020204020204" charset="-122"/>
                <a:ea typeface="微软雅黑" panose="020B0503020204020204" charset="-122"/>
                <a:cs typeface="Arial" panose="020B0604020202020204" pitchFamily="34" charset="0"/>
              </a:rPr>
              <a:t>点击输入您的标题内容</a:t>
            </a:r>
          </a:p>
        </p:txBody>
      </p:sp>
      <p:sp>
        <p:nvSpPr>
          <p:cNvPr id="31" name="MH_Other_3"/>
          <p:cNvSpPr/>
          <p:nvPr>
            <p:custDataLst>
              <p:tags r:id="rId4"/>
            </p:custDataLst>
          </p:nvPr>
        </p:nvSpPr>
        <p:spPr>
          <a:xfrm>
            <a:off x="1736090" y="2955608"/>
            <a:ext cx="863600" cy="431800"/>
          </a:xfrm>
          <a:prstGeom prst="homePlate">
            <a:avLst/>
          </a:prstGeom>
          <a:solidFill>
            <a:schemeClr val="accent2">
              <a:lumMod val="20000"/>
              <a:lumOff val="8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FFFF"/>
              </a:solidFill>
              <a:latin typeface="Arial" panose="020B0604020202020204"/>
              <a:ea typeface="幼圆" panose="02010509060101010101" charset="-122"/>
            </a:endParaRPr>
          </a:p>
        </p:txBody>
      </p:sp>
      <p:sp>
        <p:nvSpPr>
          <p:cNvPr id="32" name="MH_Other_4"/>
          <p:cNvSpPr/>
          <p:nvPr>
            <p:custDataLst>
              <p:tags r:id="rId5"/>
            </p:custDataLst>
          </p:nvPr>
        </p:nvSpPr>
        <p:spPr>
          <a:xfrm>
            <a:off x="1647190" y="2955608"/>
            <a:ext cx="863600" cy="431800"/>
          </a:xfrm>
          <a:prstGeom prst="homePlate">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a:solidFill>
                  <a:srgbClr val="FFFFFF"/>
                </a:solidFill>
                <a:latin typeface="Arial" panose="020B0604020202020204"/>
                <a:ea typeface="幼圆" panose="02010509060101010101" charset="-122"/>
              </a:rPr>
              <a:t>02</a:t>
            </a:r>
            <a:endParaRPr lang="zh-CN" altLang="en-US" sz="2400" kern="0">
              <a:solidFill>
                <a:srgbClr val="FFFFFF"/>
              </a:solidFill>
              <a:latin typeface="Arial" panose="020B0604020202020204"/>
              <a:ea typeface="幼圆" panose="02010509060101010101" charset="-122"/>
            </a:endParaRPr>
          </a:p>
        </p:txBody>
      </p:sp>
      <p:sp>
        <p:nvSpPr>
          <p:cNvPr id="33" name="MH_SubTitle_2"/>
          <p:cNvSpPr txBox="1"/>
          <p:nvPr>
            <p:custDataLst>
              <p:tags r:id="rId6"/>
            </p:custDataLst>
          </p:nvPr>
        </p:nvSpPr>
        <p:spPr>
          <a:xfrm>
            <a:off x="2880678" y="2841308"/>
            <a:ext cx="4405312" cy="660400"/>
          </a:xfrm>
          <a:prstGeom prst="rect">
            <a:avLst/>
          </a:prstGeom>
          <a:noFill/>
        </p:spPr>
        <p:txBody>
          <a:bodyPr lIns="0" tIns="0" rIns="0" bIns="0" anchor="ctr">
            <a:normAutofit/>
          </a:bodyPr>
          <a:lstStyle/>
          <a:p>
            <a:pPr eaLnBrk="1" fontAlgn="auto" hangingPunct="1">
              <a:lnSpc>
                <a:spcPct val="130000"/>
              </a:lnSpc>
              <a:spcBef>
                <a:spcPts val="0"/>
              </a:spcBef>
              <a:spcAft>
                <a:spcPts val="0"/>
              </a:spcAft>
              <a:defRPr/>
            </a:pPr>
            <a:r>
              <a:rPr lang="da-DK" altLang="zh-CN" sz="2000" kern="0" dirty="0">
                <a:solidFill>
                  <a:schemeClr val="accent2"/>
                </a:solidFill>
                <a:latin typeface="微软雅黑" panose="020B0503020204020204" charset="-122"/>
                <a:ea typeface="微软雅黑" panose="020B0503020204020204" charset="-122"/>
                <a:cs typeface="Arial" panose="020B0604020202020204" pitchFamily="34" charset="0"/>
              </a:rPr>
              <a:t>点击输入您的标题内容</a:t>
            </a:r>
          </a:p>
        </p:txBody>
      </p:sp>
      <p:sp>
        <p:nvSpPr>
          <p:cNvPr id="34" name="MH_Other_5"/>
          <p:cNvSpPr/>
          <p:nvPr>
            <p:custDataLst>
              <p:tags r:id="rId7"/>
            </p:custDataLst>
          </p:nvPr>
        </p:nvSpPr>
        <p:spPr>
          <a:xfrm>
            <a:off x="1736090" y="3882708"/>
            <a:ext cx="863600" cy="431800"/>
          </a:xfrm>
          <a:prstGeom prst="homePlate">
            <a:avLst/>
          </a:prstGeom>
          <a:solidFill>
            <a:schemeClr val="accent3">
              <a:lumMod val="20000"/>
              <a:lumOff val="8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FFFF"/>
              </a:solidFill>
              <a:latin typeface="Arial" panose="020B0604020202020204"/>
              <a:ea typeface="幼圆" panose="02010509060101010101" charset="-122"/>
            </a:endParaRPr>
          </a:p>
        </p:txBody>
      </p:sp>
      <p:sp>
        <p:nvSpPr>
          <p:cNvPr id="35" name="MH_Other_6"/>
          <p:cNvSpPr/>
          <p:nvPr>
            <p:custDataLst>
              <p:tags r:id="rId8"/>
            </p:custDataLst>
          </p:nvPr>
        </p:nvSpPr>
        <p:spPr>
          <a:xfrm>
            <a:off x="1647190" y="3882708"/>
            <a:ext cx="863600" cy="431800"/>
          </a:xfrm>
          <a:prstGeom prst="homePlate">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a:solidFill>
                  <a:srgbClr val="FFFFFF"/>
                </a:solidFill>
                <a:latin typeface="Arial" panose="020B0604020202020204"/>
                <a:ea typeface="幼圆" panose="02010509060101010101" charset="-122"/>
              </a:rPr>
              <a:t>03</a:t>
            </a:r>
            <a:endParaRPr lang="zh-CN" altLang="en-US" sz="2400" kern="0">
              <a:solidFill>
                <a:srgbClr val="FFFFFF"/>
              </a:solidFill>
              <a:latin typeface="Arial" panose="020B0604020202020204"/>
              <a:ea typeface="幼圆" panose="02010509060101010101" charset="-122"/>
            </a:endParaRPr>
          </a:p>
        </p:txBody>
      </p:sp>
      <p:sp>
        <p:nvSpPr>
          <p:cNvPr id="36" name="MH_SubTitle_3"/>
          <p:cNvSpPr txBox="1"/>
          <p:nvPr>
            <p:custDataLst>
              <p:tags r:id="rId9"/>
            </p:custDataLst>
          </p:nvPr>
        </p:nvSpPr>
        <p:spPr>
          <a:xfrm>
            <a:off x="2880678" y="3768408"/>
            <a:ext cx="4405312" cy="660400"/>
          </a:xfrm>
          <a:prstGeom prst="rect">
            <a:avLst/>
          </a:prstGeom>
          <a:noFill/>
        </p:spPr>
        <p:txBody>
          <a:bodyPr lIns="0" tIns="0" rIns="0" bIns="0" anchor="ctr">
            <a:normAutofit/>
          </a:bodyPr>
          <a:lstStyle/>
          <a:p>
            <a:pPr eaLnBrk="1" fontAlgn="auto" hangingPunct="1">
              <a:lnSpc>
                <a:spcPct val="130000"/>
              </a:lnSpc>
              <a:spcBef>
                <a:spcPts val="0"/>
              </a:spcBef>
              <a:spcAft>
                <a:spcPts val="0"/>
              </a:spcAft>
              <a:defRPr/>
            </a:pPr>
            <a:r>
              <a:rPr lang="da-DK" altLang="zh-CN" sz="2000" kern="0">
                <a:solidFill>
                  <a:schemeClr val="accent3"/>
                </a:solidFill>
                <a:latin typeface="微软雅黑" panose="020B0503020204020204" charset="-122"/>
                <a:ea typeface="微软雅黑" panose="020B0503020204020204" charset="-122"/>
                <a:cs typeface="Arial" panose="020B0604020202020204" pitchFamily="34" charset="0"/>
              </a:rPr>
              <a:t>点击输入您的标题内容</a:t>
            </a:r>
          </a:p>
        </p:txBody>
      </p:sp>
      <p:sp>
        <p:nvSpPr>
          <p:cNvPr id="37" name="MH_Other_7"/>
          <p:cNvSpPr/>
          <p:nvPr>
            <p:custDataLst>
              <p:tags r:id="rId10"/>
            </p:custDataLst>
          </p:nvPr>
        </p:nvSpPr>
        <p:spPr>
          <a:xfrm>
            <a:off x="1736090" y="4809808"/>
            <a:ext cx="863600" cy="431800"/>
          </a:xfrm>
          <a:prstGeom prst="homePlate">
            <a:avLst/>
          </a:prstGeom>
          <a:solidFill>
            <a:schemeClr val="accent4">
              <a:lumMod val="20000"/>
              <a:lumOff val="8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FFFF"/>
              </a:solidFill>
              <a:latin typeface="Arial" panose="020B0604020202020204"/>
              <a:ea typeface="幼圆" panose="02010509060101010101" charset="-122"/>
            </a:endParaRPr>
          </a:p>
        </p:txBody>
      </p:sp>
      <p:sp>
        <p:nvSpPr>
          <p:cNvPr id="38" name="MH_Other_8"/>
          <p:cNvSpPr/>
          <p:nvPr>
            <p:custDataLst>
              <p:tags r:id="rId11"/>
            </p:custDataLst>
          </p:nvPr>
        </p:nvSpPr>
        <p:spPr>
          <a:xfrm>
            <a:off x="1647190" y="4809808"/>
            <a:ext cx="863600" cy="431800"/>
          </a:xfrm>
          <a:prstGeom prst="homePlate">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a:solidFill>
                  <a:srgbClr val="FFFFFF"/>
                </a:solidFill>
                <a:latin typeface="Arial" panose="020B0604020202020204"/>
                <a:ea typeface="幼圆" panose="02010509060101010101" charset="-122"/>
              </a:rPr>
              <a:t>04</a:t>
            </a:r>
            <a:endParaRPr lang="zh-CN" altLang="en-US" sz="2400" kern="0">
              <a:solidFill>
                <a:srgbClr val="FFFFFF"/>
              </a:solidFill>
              <a:latin typeface="Arial" panose="020B0604020202020204"/>
              <a:ea typeface="幼圆" panose="02010509060101010101" charset="-122"/>
            </a:endParaRPr>
          </a:p>
        </p:txBody>
      </p:sp>
      <p:sp>
        <p:nvSpPr>
          <p:cNvPr id="39" name="MH_SubTitle_4"/>
          <p:cNvSpPr txBox="1"/>
          <p:nvPr>
            <p:custDataLst>
              <p:tags r:id="rId12"/>
            </p:custDataLst>
          </p:nvPr>
        </p:nvSpPr>
        <p:spPr>
          <a:xfrm>
            <a:off x="2880678" y="4695508"/>
            <a:ext cx="4405312" cy="660400"/>
          </a:xfrm>
          <a:prstGeom prst="rect">
            <a:avLst/>
          </a:prstGeom>
          <a:noFill/>
        </p:spPr>
        <p:txBody>
          <a:bodyPr lIns="0" tIns="0" rIns="0" bIns="0" anchor="ctr">
            <a:normAutofit/>
          </a:bodyPr>
          <a:lstStyle/>
          <a:p>
            <a:pPr eaLnBrk="1" fontAlgn="auto" hangingPunct="1">
              <a:lnSpc>
                <a:spcPct val="130000"/>
              </a:lnSpc>
              <a:spcBef>
                <a:spcPts val="0"/>
              </a:spcBef>
              <a:spcAft>
                <a:spcPts val="0"/>
              </a:spcAft>
              <a:defRPr/>
            </a:pPr>
            <a:r>
              <a:rPr lang="da-DK" altLang="zh-CN" sz="2000" kern="0">
                <a:solidFill>
                  <a:schemeClr val="accent4"/>
                </a:solidFill>
                <a:latin typeface="微软雅黑" panose="020B0503020204020204" charset="-122"/>
                <a:ea typeface="微软雅黑" panose="020B0503020204020204" charset="-122"/>
                <a:cs typeface="Arial" panose="020B0604020202020204" pitchFamily="34" charset="0"/>
              </a:rPr>
              <a:t>点击输入您的标题内容</a:t>
            </a:r>
          </a:p>
        </p:txBody>
      </p:sp>
      <p:grpSp>
        <p:nvGrpSpPr>
          <p:cNvPr id="7" name="组合 6"/>
          <p:cNvGrpSpPr/>
          <p:nvPr/>
        </p:nvGrpSpPr>
        <p:grpSpPr>
          <a:xfrm>
            <a:off x="7211060" y="2135505"/>
            <a:ext cx="2871470" cy="3049270"/>
            <a:chOff x="11356" y="3363"/>
            <a:chExt cx="4522" cy="4802"/>
          </a:xfrm>
        </p:grpSpPr>
        <p:sp>
          <p:nvSpPr>
            <p:cNvPr id="20" name="任意多边形 19"/>
            <p:cNvSpPr/>
            <p:nvPr/>
          </p:nvSpPr>
          <p:spPr>
            <a:xfrm>
              <a:off x="12543" y="3363"/>
              <a:ext cx="2153" cy="2152"/>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雄心</a:t>
              </a:r>
            </a:p>
          </p:txBody>
        </p:sp>
        <p:sp>
          <p:nvSpPr>
            <p:cNvPr id="21" name="任意多边形 20"/>
            <p:cNvSpPr/>
            <p:nvPr/>
          </p:nvSpPr>
          <p:spPr>
            <a:xfrm rot="3600000">
              <a:off x="13689" y="4026"/>
              <a:ext cx="2153" cy="2150"/>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行为</a:t>
              </a:r>
            </a:p>
          </p:txBody>
        </p:sp>
        <p:sp>
          <p:nvSpPr>
            <p:cNvPr id="25" name="任意多边形 24"/>
            <p:cNvSpPr/>
            <p:nvPr/>
          </p:nvSpPr>
          <p:spPr>
            <a:xfrm rot="18000000">
              <a:off x="11396" y="4025"/>
              <a:ext cx="2153" cy="2152"/>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专注</a:t>
              </a:r>
            </a:p>
          </p:txBody>
        </p:sp>
        <p:sp>
          <p:nvSpPr>
            <p:cNvPr id="5" name="任意多边形 4"/>
            <p:cNvSpPr/>
            <p:nvPr/>
          </p:nvSpPr>
          <p:spPr>
            <a:xfrm rot="18255227">
              <a:off x="13727" y="5301"/>
              <a:ext cx="2148" cy="2155"/>
            </a:xfrm>
            <a:custGeom>
              <a:avLst/>
              <a:gdLst>
                <a:gd name="connsiteX0" fmla="*/ 501371 w 1072099"/>
                <a:gd name="connsiteY0" fmla="*/ 0 h 1075891"/>
                <a:gd name="connsiteX1" fmla="*/ 1072099 w 1072099"/>
                <a:gd name="connsiteY1" fmla="*/ 901353 h 1075891"/>
                <a:gd name="connsiteX2" fmla="*/ 987962 w 1072099"/>
                <a:gd name="connsiteY2" fmla="*/ 949880 h 1075891"/>
                <a:gd name="connsiteX3" fmla="*/ 550130 w 1072099"/>
                <a:gd name="connsiteY3" fmla="*/ 1072684 h 1075891"/>
                <a:gd name="connsiteX4" fmla="*/ 98948 w 1072099"/>
                <a:gd name="connsiteY4" fmla="*/ 1016005 h 1075891"/>
                <a:gd name="connsiteX5" fmla="*/ 0 w 1072099"/>
                <a:gd name="connsiteY5" fmla="*/ 977093 h 1075891"/>
                <a:gd name="connsiteX6" fmla="*/ 429756 w 1072099"/>
                <a:gd name="connsiteY6" fmla="*/ 4267 h 1075891"/>
                <a:gd name="connsiteX7" fmla="*/ 434556 w 1072099"/>
                <a:gd name="connsiteY7" fmla="*/ 7008 h 1075891"/>
                <a:gd name="connsiteX8" fmla="*/ 467016 w 1072099"/>
                <a:gd name="connsiteY8" fmla="*/ 11086 h 1075891"/>
                <a:gd name="connsiteX9" fmla="*/ 498514 w 1072099"/>
                <a:gd name="connsiteY9" fmla="*/ 2251 h 107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顾客</a:t>
              </a:r>
            </a:p>
          </p:txBody>
        </p:sp>
        <p:sp>
          <p:nvSpPr>
            <p:cNvPr id="6" name="任意多边形 5"/>
            <p:cNvSpPr/>
            <p:nvPr/>
          </p:nvSpPr>
          <p:spPr>
            <a:xfrm>
              <a:off x="12543" y="6013"/>
              <a:ext cx="2153" cy="2152"/>
            </a:xfrm>
            <a:custGeom>
              <a:avLst/>
              <a:gdLst>
                <a:gd name="connsiteX0" fmla="*/ 500731 w 1074764"/>
                <a:gd name="connsiteY0" fmla="*/ 0 h 1074402"/>
                <a:gd name="connsiteX1" fmla="*/ 505315 w 1074764"/>
                <a:gd name="connsiteY1" fmla="*/ 3090 h 1074402"/>
                <a:gd name="connsiteX2" fmla="*/ 537383 w 1074764"/>
                <a:gd name="connsiteY2" fmla="*/ 9565 h 1074402"/>
                <a:gd name="connsiteX3" fmla="*/ 569449 w 1074764"/>
                <a:gd name="connsiteY3" fmla="*/ 3090 h 1074402"/>
                <a:gd name="connsiteX4" fmla="*/ 572466 w 1074764"/>
                <a:gd name="connsiteY4" fmla="*/ 1057 h 1074402"/>
                <a:gd name="connsiteX5" fmla="*/ 1074764 w 1074764"/>
                <a:gd name="connsiteY5" fmla="*/ 942259 h 1074402"/>
                <a:gd name="connsiteX6" fmla="*/ 987260 w 1074764"/>
                <a:gd name="connsiteY6" fmla="*/ 984412 h 1074402"/>
                <a:gd name="connsiteX7" fmla="*/ 541525 w 1074764"/>
                <a:gd name="connsiteY7" fmla="*/ 1074402 h 1074402"/>
                <a:gd name="connsiteX8" fmla="*/ 95789 w 1074764"/>
                <a:gd name="connsiteY8" fmla="*/ 984412 h 1074402"/>
                <a:gd name="connsiteX9" fmla="*/ 0 w 1074764"/>
                <a:gd name="connsiteY9" fmla="*/ 938268 h 10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原则</a:t>
              </a:r>
            </a:p>
          </p:txBody>
        </p:sp>
        <p:sp>
          <p:nvSpPr>
            <p:cNvPr id="40" name="任意多边形 39"/>
            <p:cNvSpPr/>
            <p:nvPr/>
          </p:nvSpPr>
          <p:spPr>
            <a:xfrm rot="3332381">
              <a:off x="11362" y="5296"/>
              <a:ext cx="2145" cy="2157"/>
            </a:xfrm>
            <a:custGeom>
              <a:avLst/>
              <a:gdLst>
                <a:gd name="connsiteX0" fmla="*/ 572182 w 1071198"/>
                <a:gd name="connsiteY0" fmla="*/ 0 h 1077846"/>
                <a:gd name="connsiteX1" fmla="*/ 576512 w 1071198"/>
                <a:gd name="connsiteY1" fmla="*/ 3437 h 1077846"/>
                <a:gd name="connsiteX2" fmla="*/ 607979 w 1071198"/>
                <a:gd name="connsiteY2" fmla="*/ 12386 h 1077846"/>
                <a:gd name="connsiteX3" fmla="*/ 640452 w 1071198"/>
                <a:gd name="connsiteY3" fmla="*/ 8425 h 1077846"/>
                <a:gd name="connsiteX4" fmla="*/ 643618 w 1071198"/>
                <a:gd name="connsiteY4" fmla="*/ 6632 h 1077846"/>
                <a:gd name="connsiteX5" fmla="*/ 1071198 w 1071198"/>
                <a:gd name="connsiteY5" fmla="*/ 984048 h 1077846"/>
                <a:gd name="connsiteX6" fmla="*/ 980680 w 1071198"/>
                <a:gd name="connsiteY6" fmla="*/ 1019268 h 1077846"/>
                <a:gd name="connsiteX7" fmla="*/ 529297 w 1071198"/>
                <a:gd name="connsiteY7" fmla="*/ 1074321 h 1077846"/>
                <a:gd name="connsiteX8" fmla="*/ 91910 w 1071198"/>
                <a:gd name="connsiteY8" fmla="*/ 949940 h 1077846"/>
                <a:gd name="connsiteX9" fmla="*/ 0 w 1071198"/>
                <a:gd name="connsiteY9" fmla="*/ 896486 h 107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0" rIns="0" bIns="0" anchor="ctr"/>
            <a:lstStyle/>
            <a:p>
              <a:pPr algn="ctr" eaLnBrk="1" fontAlgn="auto" hangingPunct="1">
                <a:spcBef>
                  <a:spcPts val="0"/>
                </a:spcBef>
                <a:spcAft>
                  <a:spcPts val="0"/>
                </a:spcAft>
                <a:defRPr/>
              </a:pPr>
              <a:r>
                <a:rPr lang="zh-CN" altLang="en-US" sz="2400" dirty="0">
                  <a:latin typeface="微软雅黑" panose="020B0503020204020204" charset="-122"/>
                  <a:ea typeface="微软雅黑" panose="020B0503020204020204" charset="-122"/>
                </a:rPr>
                <a:t>激励</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animBg="1"/>
      <p:bldP spid="33" grpId="0"/>
      <p:bldP spid="34" grpId="0" animBg="1"/>
      <p:bldP spid="35" grpId="0" animBg="1"/>
      <p:bldP spid="36" grpId="0"/>
      <p:bldP spid="37" grpId="0" animBg="1"/>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3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34" name="椭圆 33"/>
          <p:cNvSpPr/>
          <p:nvPr/>
        </p:nvSpPr>
        <p:spPr>
          <a:xfrm>
            <a:off x="2331636" y="3447846"/>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35" name="圆柱形 34"/>
          <p:cNvSpPr/>
          <p:nvPr/>
        </p:nvSpPr>
        <p:spPr>
          <a:xfrm>
            <a:off x="2505342" y="2326012"/>
            <a:ext cx="690786" cy="1477786"/>
          </a:xfrm>
          <a:prstGeom prst="can">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36" name="椭圆 35"/>
          <p:cNvSpPr/>
          <p:nvPr/>
        </p:nvSpPr>
        <p:spPr>
          <a:xfrm>
            <a:off x="4395220" y="3447846"/>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37" name="圆柱形 36"/>
          <p:cNvSpPr/>
          <p:nvPr/>
        </p:nvSpPr>
        <p:spPr>
          <a:xfrm>
            <a:off x="4568926" y="2925638"/>
            <a:ext cx="690786" cy="878160"/>
          </a:xfrm>
          <a:prstGeom prst="can">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38" name="椭圆 37"/>
          <p:cNvSpPr/>
          <p:nvPr/>
        </p:nvSpPr>
        <p:spPr>
          <a:xfrm>
            <a:off x="6456264" y="3459911"/>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39" name="圆柱形 38"/>
          <p:cNvSpPr/>
          <p:nvPr/>
        </p:nvSpPr>
        <p:spPr>
          <a:xfrm>
            <a:off x="6629970" y="1641559"/>
            <a:ext cx="690786" cy="2174304"/>
          </a:xfrm>
          <a:prstGeom prst="can">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40" name="椭圆 39"/>
          <p:cNvSpPr/>
          <p:nvPr/>
        </p:nvSpPr>
        <p:spPr>
          <a:xfrm>
            <a:off x="8509689" y="3459911"/>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sp>
        <p:nvSpPr>
          <p:cNvPr id="41" name="圆柱形 40"/>
          <p:cNvSpPr/>
          <p:nvPr/>
        </p:nvSpPr>
        <p:spPr>
          <a:xfrm>
            <a:off x="8683395" y="2577664"/>
            <a:ext cx="690786" cy="1238199"/>
          </a:xfrm>
          <a:prstGeom prst="can">
            <a:avLst/>
          </a:prstGeom>
          <a:solidFill>
            <a:schemeClr val="accent4"/>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panose="020B0604020202020204"/>
              <a:ea typeface="微软雅黑" panose="020B0503020204020204" charset="-122"/>
            </a:endParaRPr>
          </a:p>
        </p:txBody>
      </p:sp>
      <p:grpSp>
        <p:nvGrpSpPr>
          <p:cNvPr id="42" name="组合 41"/>
          <p:cNvGrpSpPr/>
          <p:nvPr/>
        </p:nvGrpSpPr>
        <p:grpSpPr>
          <a:xfrm>
            <a:off x="1947545" y="4016375"/>
            <a:ext cx="1800225" cy="1864995"/>
            <a:chOff x="4119" y="6344"/>
            <a:chExt cx="2835" cy="2937"/>
          </a:xfrm>
        </p:grpSpPr>
        <p:sp>
          <p:nvSpPr>
            <p:cNvPr id="43" name="TextBox 5"/>
            <p:cNvSpPr txBox="1"/>
            <p:nvPr/>
          </p:nvSpPr>
          <p:spPr>
            <a:xfrm>
              <a:off x="5140"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01</a:t>
              </a:r>
            </a:p>
          </p:txBody>
        </p:sp>
        <p:sp>
          <p:nvSpPr>
            <p:cNvPr id="44" name="文本框 43"/>
            <p:cNvSpPr txBox="1"/>
            <p:nvPr/>
          </p:nvSpPr>
          <p:spPr>
            <a:xfrm>
              <a:off x="4119" y="7308"/>
              <a:ext cx="2835" cy="1973"/>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ts val="0"/>
                </a:spcBef>
                <a:spcAft>
                  <a:spcPts val="0"/>
                </a:spcAft>
              </a:pPr>
              <a:r>
                <a:rPr lang="zh-CN" altLang="en-US" sz="1200" dirty="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45" name="组合 44"/>
          <p:cNvGrpSpPr/>
          <p:nvPr/>
        </p:nvGrpSpPr>
        <p:grpSpPr>
          <a:xfrm>
            <a:off x="4009390" y="4016375"/>
            <a:ext cx="1800225" cy="1864995"/>
            <a:chOff x="6838" y="6344"/>
            <a:chExt cx="2835" cy="2937"/>
          </a:xfrm>
        </p:grpSpPr>
        <p:sp>
          <p:nvSpPr>
            <p:cNvPr id="46" name="TextBox 25"/>
            <p:cNvSpPr txBox="1"/>
            <p:nvPr/>
          </p:nvSpPr>
          <p:spPr>
            <a:xfrm>
              <a:off x="7848"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02</a:t>
              </a:r>
            </a:p>
          </p:txBody>
        </p:sp>
        <p:sp>
          <p:nvSpPr>
            <p:cNvPr id="47" name="文本框 46"/>
            <p:cNvSpPr txBox="1"/>
            <p:nvPr/>
          </p:nvSpPr>
          <p:spPr>
            <a:xfrm>
              <a:off x="6838" y="7308"/>
              <a:ext cx="2835" cy="1973"/>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ts val="0"/>
                </a:spcBef>
                <a:spcAft>
                  <a:spcPts val="0"/>
                </a:spcAft>
              </a:pPr>
              <a:r>
                <a:rPr lang="zh-CN" altLang="en-US" sz="1200" dirty="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48" name="组合 47"/>
          <p:cNvGrpSpPr/>
          <p:nvPr/>
        </p:nvGrpSpPr>
        <p:grpSpPr>
          <a:xfrm>
            <a:off x="6068695" y="4028440"/>
            <a:ext cx="1800225" cy="1864995"/>
            <a:chOff x="9557" y="6344"/>
            <a:chExt cx="2835" cy="2937"/>
          </a:xfrm>
        </p:grpSpPr>
        <p:sp>
          <p:nvSpPr>
            <p:cNvPr id="49" name="TextBox 26"/>
            <p:cNvSpPr txBox="1"/>
            <p:nvPr/>
          </p:nvSpPr>
          <p:spPr>
            <a:xfrm>
              <a:off x="10569"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03</a:t>
              </a:r>
            </a:p>
          </p:txBody>
        </p:sp>
        <p:sp>
          <p:nvSpPr>
            <p:cNvPr id="50" name="文本框 49"/>
            <p:cNvSpPr txBox="1"/>
            <p:nvPr/>
          </p:nvSpPr>
          <p:spPr>
            <a:xfrm>
              <a:off x="9557" y="7308"/>
              <a:ext cx="2835" cy="1973"/>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ts val="0"/>
                </a:spcBef>
                <a:spcAft>
                  <a:spcPts val="0"/>
                </a:spcAft>
              </a:pPr>
              <a:r>
                <a:rPr lang="zh-CN" altLang="en-US" sz="1200" dirty="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51" name="组合 50"/>
          <p:cNvGrpSpPr/>
          <p:nvPr/>
        </p:nvGrpSpPr>
        <p:grpSpPr>
          <a:xfrm>
            <a:off x="8120380" y="4028440"/>
            <a:ext cx="1800225" cy="1864995"/>
            <a:chOff x="12276" y="6344"/>
            <a:chExt cx="2835" cy="2937"/>
          </a:xfrm>
        </p:grpSpPr>
        <p:sp>
          <p:nvSpPr>
            <p:cNvPr id="52" name="TextBox 27"/>
            <p:cNvSpPr txBox="1"/>
            <p:nvPr/>
          </p:nvSpPr>
          <p:spPr>
            <a:xfrm>
              <a:off x="13291"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dirty="0">
                  <a:solidFill>
                    <a:schemeClr val="tx1">
                      <a:lumMod val="75000"/>
                      <a:lumOff val="25000"/>
                    </a:schemeClr>
                  </a:solidFill>
                  <a:latin typeface="微软雅黑" panose="020B0503020204020204" charset="-122"/>
                  <a:ea typeface="微软雅黑" panose="020B0503020204020204" charset="-122"/>
                </a:rPr>
                <a:t>04</a:t>
              </a:r>
            </a:p>
          </p:txBody>
        </p:sp>
        <p:sp>
          <p:nvSpPr>
            <p:cNvPr id="53" name="文本框 52"/>
            <p:cNvSpPr txBox="1"/>
            <p:nvPr/>
          </p:nvSpPr>
          <p:spPr>
            <a:xfrm>
              <a:off x="12276" y="7308"/>
              <a:ext cx="2835" cy="1973"/>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ts val="0"/>
                </a:spcBef>
                <a:spcAft>
                  <a:spcPts val="0"/>
                </a:spcAft>
              </a:pPr>
              <a:r>
                <a:rPr lang="zh-CN" altLang="en-US" sz="1200" dirty="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par>
                                <p:cTn id="21" presetID="2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par>
                                <p:cTn id="31" presetID="22" presetClass="entr" presetSubtype="4"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par>
                                <p:cTn id="41" presetID="22" presetClass="entr" presetSubtype="4"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6"/>
          <p:cNvSpPr>
            <a:spLocks noChangeArrowheads="1"/>
          </p:cNvSpPr>
          <p:nvPr/>
        </p:nvSpPr>
        <p:spPr bwMode="auto">
          <a:xfrm>
            <a:off x="34112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8" name="矩形 26"/>
          <p:cNvSpPr>
            <a:spLocks noChangeArrowheads="1"/>
          </p:cNvSpPr>
          <p:nvPr/>
        </p:nvSpPr>
        <p:spPr bwMode="auto">
          <a:xfrm>
            <a:off x="34112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9" name="矩形 26"/>
          <p:cNvSpPr>
            <a:spLocks noChangeArrowheads="1"/>
          </p:cNvSpPr>
          <p:nvPr/>
        </p:nvSpPr>
        <p:spPr bwMode="auto">
          <a:xfrm>
            <a:off x="65151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6" name="矩形 26"/>
          <p:cNvSpPr>
            <a:spLocks noChangeArrowheads="1"/>
          </p:cNvSpPr>
          <p:nvPr/>
        </p:nvSpPr>
        <p:spPr bwMode="auto">
          <a:xfrm>
            <a:off x="65151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grpSp>
        <p:nvGrpSpPr>
          <p:cNvPr id="2" name="组合 1"/>
          <p:cNvGrpSpPr/>
          <p:nvPr/>
        </p:nvGrpSpPr>
        <p:grpSpPr>
          <a:xfrm>
            <a:off x="5407660" y="1814830"/>
            <a:ext cx="1704975" cy="2148205"/>
            <a:chOff x="8516" y="2858"/>
            <a:chExt cx="2685" cy="3383"/>
          </a:xfrm>
        </p:grpSpPr>
        <p:grpSp>
          <p:nvGrpSpPr>
            <p:cNvPr id="7" name="组合 6"/>
            <p:cNvGrpSpPr/>
            <p:nvPr/>
          </p:nvGrpSpPr>
          <p:grpSpPr>
            <a:xfrm>
              <a:off x="8516" y="2858"/>
              <a:ext cx="2685" cy="3383"/>
              <a:chOff x="8723" y="7024"/>
              <a:chExt cx="2685" cy="3383"/>
            </a:xfrm>
          </p:grpSpPr>
          <p:sp>
            <p:nvSpPr>
              <p:cNvPr id="29" name="文本框 28"/>
              <p:cNvSpPr txBox="1"/>
              <p:nvPr/>
            </p:nvSpPr>
            <p:spPr>
              <a:xfrm>
                <a:off x="8723" y="9682"/>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输入标题</a:t>
                </a:r>
              </a:p>
            </p:txBody>
          </p:sp>
          <p:sp>
            <p:nvSpPr>
              <p:cNvPr id="43" name="椭圆 42"/>
              <p:cNvSpPr/>
              <p:nvPr/>
            </p:nvSpPr>
            <p:spPr>
              <a:xfrm>
                <a:off x="8853" y="7024"/>
                <a:ext cx="2479" cy="24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a:spLocks noChangeAspect="1"/>
            </p:cNvSpPr>
            <p:nvPr/>
          </p:nvSpPr>
          <p:spPr>
            <a:xfrm>
              <a:off x="9181" y="3295"/>
              <a:ext cx="1410" cy="1501"/>
            </a:xfrm>
            <a:custGeom>
              <a:avLst/>
              <a:gdLst>
                <a:gd name="connsiteX0" fmla="*/ 135791 w 272724"/>
                <a:gd name="connsiteY0" fmla="*/ 153023 h 290527"/>
                <a:gd name="connsiteX1" fmla="*/ 204213 w 272724"/>
                <a:gd name="connsiteY1" fmla="*/ 171101 h 290527"/>
                <a:gd name="connsiteX2" fmla="*/ 272724 w 272724"/>
                <a:gd name="connsiteY2" fmla="*/ 289384 h 290527"/>
                <a:gd name="connsiteX3" fmla="*/ 136361 w 272724"/>
                <a:gd name="connsiteY3" fmla="*/ 289384 h 290527"/>
                <a:gd name="connsiteX4" fmla="*/ 4 w 272724"/>
                <a:gd name="connsiteY4" fmla="*/ 290527 h 290527"/>
                <a:gd name="connsiteX5" fmla="*/ 67522 w 272724"/>
                <a:gd name="connsiteY5" fmla="*/ 171674 h 290527"/>
                <a:gd name="connsiteX6" fmla="*/ 135791 w 272724"/>
                <a:gd name="connsiteY6" fmla="*/ 153023 h 290527"/>
                <a:gd name="connsiteX7" fmla="*/ 136361 w 272724"/>
                <a:gd name="connsiteY7" fmla="*/ 0 h 290527"/>
                <a:gd name="connsiteX8" fmla="*/ 210263 w 272724"/>
                <a:gd name="connsiteY8" fmla="*/ 73902 h 290527"/>
                <a:gd name="connsiteX9" fmla="*/ 136361 w 272724"/>
                <a:gd name="connsiteY9" fmla="*/ 147804 h 290527"/>
                <a:gd name="connsiteX10" fmla="*/ 62459 w 272724"/>
                <a:gd name="connsiteY10" fmla="*/ 73902 h 290527"/>
                <a:gd name="connsiteX11" fmla="*/ 136361 w 272724"/>
                <a:gd name="connsiteY11" fmla="*/ 0 h 29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724" h="290527">
                  <a:moveTo>
                    <a:pt x="135791" y="153023"/>
                  </a:moveTo>
                  <a:cubicBezTo>
                    <a:pt x="159395" y="152925"/>
                    <a:pt x="183025" y="158947"/>
                    <a:pt x="204213" y="171101"/>
                  </a:cubicBezTo>
                  <a:cubicBezTo>
                    <a:pt x="246589" y="195410"/>
                    <a:pt x="272724" y="240530"/>
                    <a:pt x="272724" y="289384"/>
                  </a:cubicBezTo>
                  <a:lnTo>
                    <a:pt x="136361" y="289384"/>
                  </a:lnTo>
                  <a:lnTo>
                    <a:pt x="4" y="290527"/>
                  </a:lnTo>
                  <a:cubicBezTo>
                    <a:pt x="-405" y="241675"/>
                    <a:pt x="25350" y="196337"/>
                    <a:pt x="67522" y="171674"/>
                  </a:cubicBezTo>
                  <a:cubicBezTo>
                    <a:pt x="88608" y="159343"/>
                    <a:pt x="112186" y="153122"/>
                    <a:pt x="135791" y="153023"/>
                  </a:cubicBezTo>
                  <a:close/>
                  <a:moveTo>
                    <a:pt x="136361" y="0"/>
                  </a:moveTo>
                  <a:cubicBezTo>
                    <a:pt x="177176" y="0"/>
                    <a:pt x="210263" y="33087"/>
                    <a:pt x="210263" y="73902"/>
                  </a:cubicBezTo>
                  <a:cubicBezTo>
                    <a:pt x="210263" y="114717"/>
                    <a:pt x="177176" y="147804"/>
                    <a:pt x="136361" y="147804"/>
                  </a:cubicBezTo>
                  <a:cubicBezTo>
                    <a:pt x="95546" y="147804"/>
                    <a:pt x="62459" y="114717"/>
                    <a:pt x="62459" y="73902"/>
                  </a:cubicBezTo>
                  <a:cubicBezTo>
                    <a:pt x="62459" y="33087"/>
                    <a:pt x="95546" y="0"/>
                    <a:pt x="1363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smtClean="0">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6"/>
          <p:cNvSpPr>
            <a:spLocks noChangeArrowheads="1"/>
          </p:cNvSpPr>
          <p:nvPr/>
        </p:nvSpPr>
        <p:spPr bwMode="auto">
          <a:xfrm>
            <a:off x="355981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31" name="矩形 26"/>
          <p:cNvSpPr>
            <a:spLocks noChangeArrowheads="1"/>
          </p:cNvSpPr>
          <p:nvPr/>
        </p:nvSpPr>
        <p:spPr bwMode="auto">
          <a:xfrm>
            <a:off x="355981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32" name="矩形 26"/>
          <p:cNvSpPr>
            <a:spLocks noChangeArrowheads="1"/>
          </p:cNvSpPr>
          <p:nvPr/>
        </p:nvSpPr>
        <p:spPr bwMode="auto">
          <a:xfrm>
            <a:off x="6663690" y="492887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sp>
        <p:nvSpPr>
          <p:cNvPr id="33" name="矩形 26"/>
          <p:cNvSpPr>
            <a:spLocks noChangeArrowheads="1"/>
          </p:cNvSpPr>
          <p:nvPr/>
        </p:nvSpPr>
        <p:spPr bwMode="auto">
          <a:xfrm>
            <a:off x="6663690" y="426402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p>
        </p:txBody>
      </p:sp>
      <p:grpSp>
        <p:nvGrpSpPr>
          <p:cNvPr id="34" name="组合 33"/>
          <p:cNvGrpSpPr/>
          <p:nvPr/>
        </p:nvGrpSpPr>
        <p:grpSpPr>
          <a:xfrm>
            <a:off x="5556250" y="1798320"/>
            <a:ext cx="1704975" cy="2148205"/>
            <a:chOff x="8750" y="2832"/>
            <a:chExt cx="2685" cy="3383"/>
          </a:xfrm>
        </p:grpSpPr>
        <p:grpSp>
          <p:nvGrpSpPr>
            <p:cNvPr id="9" name="组合 8"/>
            <p:cNvGrpSpPr/>
            <p:nvPr/>
          </p:nvGrpSpPr>
          <p:grpSpPr>
            <a:xfrm>
              <a:off x="8750" y="2832"/>
              <a:ext cx="2685" cy="3383"/>
              <a:chOff x="8723" y="7024"/>
              <a:chExt cx="2685" cy="3383"/>
            </a:xfrm>
          </p:grpSpPr>
          <p:sp>
            <p:nvSpPr>
              <p:cNvPr id="10" name="文本框 9"/>
              <p:cNvSpPr txBox="1"/>
              <p:nvPr/>
            </p:nvSpPr>
            <p:spPr>
              <a:xfrm>
                <a:off x="8723" y="9682"/>
                <a:ext cx="2685" cy="725"/>
              </a:xfrm>
              <a:prstGeom prst="rect">
                <a:avLst/>
              </a:prstGeom>
              <a:noFill/>
              <a:effectLst/>
            </p:spPr>
            <p:txBody>
              <a:bodyPr wrap="square" lIns="0" rIns="0" rtlCol="0">
                <a:spAutoFit/>
              </a:bodyPr>
              <a:lstStyle/>
              <a:p>
                <a:pPr algn="ctr"/>
                <a:r>
                  <a:rPr lang="zh-CN" altLang="en-US" sz="2400" dirty="0">
                    <a:latin typeface="微软雅黑" panose="020B0503020204020204" charset="-122"/>
                    <a:ea typeface="微软雅黑" panose="020B0503020204020204" charset="-122"/>
                    <a:cs typeface="+mn-ea"/>
                    <a:sym typeface="+mn-lt"/>
                  </a:rPr>
                  <a:t>输入标题</a:t>
                </a:r>
              </a:p>
            </p:txBody>
          </p:sp>
          <p:sp>
            <p:nvSpPr>
              <p:cNvPr id="43" name="椭圆 42"/>
              <p:cNvSpPr/>
              <p:nvPr/>
            </p:nvSpPr>
            <p:spPr>
              <a:xfrm>
                <a:off x="8775" y="7024"/>
                <a:ext cx="2479" cy="24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任意多边形 50"/>
            <p:cNvSpPr>
              <a:spLocks noChangeAspect="1"/>
            </p:cNvSpPr>
            <p:nvPr/>
          </p:nvSpPr>
          <p:spPr>
            <a:xfrm>
              <a:off x="9478" y="3320"/>
              <a:ext cx="1145" cy="1556"/>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grpSp>
        <p:nvGrpSpPr>
          <p:cNvPr id="6" name="组合 5"/>
          <p:cNvGrpSpPr/>
          <p:nvPr/>
        </p:nvGrpSpPr>
        <p:grpSpPr>
          <a:xfrm>
            <a:off x="1540427" y="2248008"/>
            <a:ext cx="3086100" cy="3086100"/>
            <a:chOff x="1171575" y="1800226"/>
            <a:chExt cx="3086100" cy="3086100"/>
          </a:xfrm>
        </p:grpSpPr>
        <p:sp>
          <p:nvSpPr>
            <p:cNvPr id="9" name="弧形 8"/>
            <p:cNvSpPr/>
            <p:nvPr/>
          </p:nvSpPr>
          <p:spPr>
            <a:xfrm>
              <a:off x="1171575" y="1800226"/>
              <a:ext cx="3086100" cy="3086100"/>
            </a:xfrm>
            <a:prstGeom prst="arc">
              <a:avLst>
                <a:gd name="adj1" fmla="val 13737547"/>
                <a:gd name="adj2" fmla="val 19377468"/>
              </a:avLst>
            </a:prstGeom>
            <a:ln w="1016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0" name="弧形 9"/>
            <p:cNvSpPr/>
            <p:nvPr/>
          </p:nvSpPr>
          <p:spPr>
            <a:xfrm>
              <a:off x="1171575" y="1800226"/>
              <a:ext cx="3086100" cy="3086100"/>
            </a:xfrm>
            <a:prstGeom prst="arc">
              <a:avLst>
                <a:gd name="adj1" fmla="val 10763196"/>
                <a:gd name="adj2" fmla="val 13797920"/>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9" name="弧形 18"/>
            <p:cNvSpPr/>
            <p:nvPr/>
          </p:nvSpPr>
          <p:spPr>
            <a:xfrm flipV="1">
              <a:off x="1171575" y="1800226"/>
              <a:ext cx="3086100" cy="3086100"/>
            </a:xfrm>
            <a:prstGeom prst="arc">
              <a:avLst>
                <a:gd name="adj1" fmla="val 13737547"/>
                <a:gd name="adj2" fmla="val 192229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0" name="弧形 19"/>
            <p:cNvSpPr/>
            <p:nvPr/>
          </p:nvSpPr>
          <p:spPr>
            <a:xfrm flipV="1">
              <a:off x="1171575" y="1800226"/>
              <a:ext cx="3086100" cy="3086100"/>
            </a:xfrm>
            <a:prstGeom prst="arc">
              <a:avLst>
                <a:gd name="adj1" fmla="val 10763196"/>
                <a:gd name="adj2" fmla="val 13797920"/>
              </a:avLst>
            </a:prstGeom>
            <a:ln w="1016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cxnSp>
        <p:nvCxnSpPr>
          <p:cNvPr id="21" name="直接连接符 20"/>
          <p:cNvCxnSpPr/>
          <p:nvPr/>
        </p:nvCxnSpPr>
        <p:spPr>
          <a:xfrm>
            <a:off x="3225199" y="2259435"/>
            <a:ext cx="2071688"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25011" y="3259560"/>
            <a:ext cx="3571876"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725011" y="4316176"/>
            <a:ext cx="3571876"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25199" y="5288386"/>
            <a:ext cx="2071688"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338445" y="1936115"/>
            <a:ext cx="5507355" cy="583565"/>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26" name="文本框 25"/>
          <p:cNvSpPr txBox="1"/>
          <p:nvPr/>
        </p:nvSpPr>
        <p:spPr>
          <a:xfrm>
            <a:off x="5338445" y="2936240"/>
            <a:ext cx="5507355" cy="583565"/>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27" name="文本框 26"/>
          <p:cNvSpPr txBox="1"/>
          <p:nvPr/>
        </p:nvSpPr>
        <p:spPr>
          <a:xfrm>
            <a:off x="5338445" y="3992880"/>
            <a:ext cx="5507355" cy="583565"/>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28" name="文本框 27"/>
          <p:cNvSpPr txBox="1"/>
          <p:nvPr/>
        </p:nvSpPr>
        <p:spPr>
          <a:xfrm>
            <a:off x="5338445" y="4965065"/>
            <a:ext cx="5507355" cy="583565"/>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p>
        </p:txBody>
      </p:sp>
      <p:sp>
        <p:nvSpPr>
          <p:cNvPr id="29" name="文本框 28"/>
          <p:cNvSpPr txBox="1"/>
          <p:nvPr/>
        </p:nvSpPr>
        <p:spPr>
          <a:xfrm>
            <a:off x="2133358" y="3423047"/>
            <a:ext cx="1900238" cy="798830"/>
          </a:xfrm>
          <a:prstGeom prst="rect">
            <a:avLst/>
          </a:prstGeom>
          <a:noFill/>
        </p:spPr>
        <p:txBody>
          <a:bodyPr wrap="square" rtlCol="0">
            <a:spAutoFit/>
          </a:bodyPr>
          <a:lstStyle/>
          <a:p>
            <a:pPr algn="ctr"/>
            <a:r>
              <a:rPr lang="zh-CN" altLang="en-US" sz="2800" dirty="0" smtClean="0">
                <a:solidFill>
                  <a:schemeClr val="accent1"/>
                </a:solidFill>
                <a:latin typeface="微软雅黑" panose="020B0503020204020204" charset="-122"/>
                <a:ea typeface="微软雅黑" panose="020B0503020204020204" charset="-122"/>
                <a:sym typeface="微软雅黑" panose="020B0503020204020204" charset="-122"/>
              </a:rPr>
              <a:t>小标题</a:t>
            </a:r>
            <a:endParaRPr lang="en-US" altLang="zh-CN" sz="2800" dirty="0" smtClean="0">
              <a:solidFill>
                <a:schemeClr val="accent1"/>
              </a:solidFill>
              <a:latin typeface="微软雅黑" panose="020B0503020204020204" charset="-122"/>
              <a:ea typeface="微软雅黑" panose="020B0503020204020204" charset="-122"/>
              <a:sym typeface="微软雅黑" panose="020B0503020204020204" charset="-122"/>
            </a:endParaRPr>
          </a:p>
          <a:p>
            <a:pPr algn="ctr"/>
            <a:r>
              <a:rPr lang="zh-CN" altLang="en-US" dirty="0" smtClean="0">
                <a:latin typeface="微软雅黑" panose="020B0503020204020204" charset="-122"/>
                <a:ea typeface="微软雅黑" panose="020B0503020204020204" charset="-122"/>
                <a:sym typeface="微软雅黑" panose="020B0503020204020204" charset="-122"/>
              </a:rPr>
              <a:t>文字描述内容</a:t>
            </a:r>
            <a:endParaRPr lang="en-US" altLang="zh-CN" dirty="0" smtClean="0">
              <a:latin typeface="微软雅黑" panose="020B0503020204020204" charset="-122"/>
              <a:ea typeface="微软雅黑" panose="020B0503020204020204" charset="-122"/>
              <a:sym typeface="微软雅黑" panose="020B0503020204020204" charset="-122"/>
            </a:endParaRPr>
          </a:p>
        </p:txBody>
      </p:sp>
      <p:sp>
        <p:nvSpPr>
          <p:cNvPr id="30" name="椭圆 29"/>
          <p:cNvSpPr/>
          <p:nvPr/>
        </p:nvSpPr>
        <p:spPr>
          <a:xfrm>
            <a:off x="1221081" y="1928662"/>
            <a:ext cx="3724792" cy="372479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25"/>
          <p:cNvSpPr>
            <a:spLocks noChangeArrowheads="1"/>
          </p:cNvSpPr>
          <p:nvPr/>
        </p:nvSpPr>
        <p:spPr bwMode="auto">
          <a:xfrm>
            <a:off x="1440507"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dirty="0">
                <a:solidFill>
                  <a:srgbClr val="000000"/>
                </a:solidFill>
                <a:latin typeface="微软雅黑" panose="020B0503020204020204" charset="-122"/>
                <a:ea typeface="微软雅黑" panose="020B0503020204020204" charset="-122"/>
                <a:cs typeface="+mn-ea"/>
                <a:sym typeface="+mn-lt"/>
              </a:rPr>
              <a:t>在此输入小标题</a:t>
            </a:r>
          </a:p>
        </p:txBody>
      </p:sp>
      <p:sp>
        <p:nvSpPr>
          <p:cNvPr id="10" name="矩形 26"/>
          <p:cNvSpPr>
            <a:spLocks noChangeArrowheads="1"/>
          </p:cNvSpPr>
          <p:nvPr/>
        </p:nvSpPr>
        <p:spPr bwMode="auto">
          <a:xfrm>
            <a:off x="1440507"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dirty="0">
                <a:solidFill>
                  <a:schemeClr val="tx1"/>
                </a:solidFill>
                <a:latin typeface="微软雅黑" panose="020B0503020204020204" charset="-122"/>
                <a:ea typeface="微软雅黑" panose="020B0503020204020204" charset="-122"/>
                <a:cs typeface="+mn-ea"/>
                <a:sym typeface="+mn-lt"/>
              </a:rPr>
              <a:t>点击此处输入与此小标题或图形相关的文字描述内容或数据分析。</a:t>
            </a:r>
          </a:p>
        </p:txBody>
      </p:sp>
      <p:sp>
        <p:nvSpPr>
          <p:cNvPr id="12" name="矩形 27"/>
          <p:cNvSpPr>
            <a:spLocks noChangeArrowheads="1"/>
          </p:cNvSpPr>
          <p:nvPr/>
        </p:nvSpPr>
        <p:spPr bwMode="auto">
          <a:xfrm>
            <a:off x="1440507" y="3870000"/>
            <a:ext cx="2552400" cy="45693"/>
          </a:xfrm>
          <a:prstGeom prst="rect">
            <a:avLst/>
          </a:prstGeom>
          <a:solidFill>
            <a:schemeClr val="accent1"/>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18" name="文本框 30"/>
          <p:cNvSpPr>
            <a:spLocks noChangeArrowheads="1"/>
          </p:cNvSpPr>
          <p:nvPr/>
        </p:nvSpPr>
        <p:spPr bwMode="auto">
          <a:xfrm>
            <a:off x="4849714"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dirty="0">
                <a:solidFill>
                  <a:srgbClr val="000000"/>
                </a:solidFill>
                <a:latin typeface="微软雅黑" panose="020B0503020204020204" charset="-122"/>
                <a:ea typeface="微软雅黑" panose="020B0503020204020204" charset="-122"/>
                <a:cs typeface="+mn-ea"/>
                <a:sym typeface="+mn-lt"/>
              </a:rPr>
              <a:t>在此输入小标题</a:t>
            </a:r>
          </a:p>
        </p:txBody>
      </p:sp>
      <p:sp>
        <p:nvSpPr>
          <p:cNvPr id="29" name="矩形 31"/>
          <p:cNvSpPr>
            <a:spLocks noChangeArrowheads="1"/>
          </p:cNvSpPr>
          <p:nvPr/>
        </p:nvSpPr>
        <p:spPr bwMode="auto">
          <a:xfrm>
            <a:off x="4848052"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dirty="0">
                <a:solidFill>
                  <a:schemeClr val="tx1"/>
                </a:solidFill>
                <a:latin typeface="微软雅黑" panose="020B0503020204020204" charset="-122"/>
                <a:ea typeface="微软雅黑" panose="020B0503020204020204" charset="-122"/>
                <a:cs typeface="+mn-ea"/>
                <a:sym typeface="+mn-lt"/>
              </a:rPr>
              <a:t>点击此处输入与此小标题或图形相关的文字描述内容或数据分析。</a:t>
            </a:r>
          </a:p>
        </p:txBody>
      </p:sp>
      <p:sp>
        <p:nvSpPr>
          <p:cNvPr id="30" name="矩形 32"/>
          <p:cNvSpPr>
            <a:spLocks noChangeArrowheads="1"/>
          </p:cNvSpPr>
          <p:nvPr/>
        </p:nvSpPr>
        <p:spPr bwMode="auto">
          <a:xfrm>
            <a:off x="4848052" y="3870000"/>
            <a:ext cx="2552400" cy="45693"/>
          </a:xfrm>
          <a:prstGeom prst="rect">
            <a:avLst/>
          </a:prstGeom>
          <a:solidFill>
            <a:schemeClr val="accent1"/>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31" name="文本框 34"/>
          <p:cNvSpPr>
            <a:spLocks noChangeArrowheads="1"/>
          </p:cNvSpPr>
          <p:nvPr/>
        </p:nvSpPr>
        <p:spPr bwMode="auto">
          <a:xfrm>
            <a:off x="8184626"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dirty="0">
                <a:solidFill>
                  <a:srgbClr val="000000"/>
                </a:solidFill>
                <a:latin typeface="微软雅黑" panose="020B0503020204020204" charset="-122"/>
                <a:ea typeface="微软雅黑" panose="020B0503020204020204" charset="-122"/>
                <a:cs typeface="+mn-ea"/>
                <a:sym typeface="+mn-lt"/>
              </a:rPr>
              <a:t>在此输入小标题</a:t>
            </a:r>
          </a:p>
        </p:txBody>
      </p:sp>
      <p:sp>
        <p:nvSpPr>
          <p:cNvPr id="32" name="矩形 35"/>
          <p:cNvSpPr>
            <a:spLocks noChangeArrowheads="1"/>
          </p:cNvSpPr>
          <p:nvPr/>
        </p:nvSpPr>
        <p:spPr bwMode="auto">
          <a:xfrm>
            <a:off x="8184626"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dirty="0">
                <a:solidFill>
                  <a:schemeClr val="tx1"/>
                </a:solidFill>
                <a:latin typeface="微软雅黑" panose="020B0503020204020204" charset="-122"/>
                <a:ea typeface="微软雅黑" panose="020B0503020204020204" charset="-122"/>
                <a:cs typeface="+mn-ea"/>
                <a:sym typeface="+mn-lt"/>
              </a:rPr>
              <a:t>点击此处输入与此小标题或图形相关的文字描述内容或数据分析。</a:t>
            </a:r>
          </a:p>
        </p:txBody>
      </p:sp>
      <p:sp>
        <p:nvSpPr>
          <p:cNvPr id="33" name="矩形 36"/>
          <p:cNvSpPr>
            <a:spLocks noChangeArrowheads="1"/>
          </p:cNvSpPr>
          <p:nvPr/>
        </p:nvSpPr>
        <p:spPr bwMode="auto">
          <a:xfrm>
            <a:off x="8184626" y="3870000"/>
            <a:ext cx="2552400" cy="45693"/>
          </a:xfrm>
          <a:prstGeom prst="rect">
            <a:avLst/>
          </a:prstGeom>
          <a:solidFill>
            <a:schemeClr val="accent1"/>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34" name="矩形 38"/>
          <p:cNvSpPr>
            <a:spLocks noChangeArrowheads="1"/>
          </p:cNvSpPr>
          <p:nvPr/>
        </p:nvSpPr>
        <p:spPr bwMode="auto">
          <a:xfrm>
            <a:off x="1680845" y="5309870"/>
            <a:ext cx="9055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r>
              <a:rPr lang="zh-CN" altLang="en-US" sz="1600" dirty="0" smtClean="0">
                <a:solidFill>
                  <a:schemeClr val="tx1"/>
                </a:solidFill>
                <a:latin typeface="微软雅黑" panose="020B0503020204020204" charset="-122"/>
                <a:ea typeface="微软雅黑" panose="020B0503020204020204" charset="-122"/>
                <a:cs typeface="+mn-ea"/>
                <a:sym typeface="+mn-lt"/>
              </a:rPr>
              <a:t>点击</a:t>
            </a:r>
            <a:r>
              <a:rPr lang="zh-CN" altLang="en-US" sz="1600" dirty="0">
                <a:solidFill>
                  <a:schemeClr val="tx1"/>
                </a:solidFill>
                <a:latin typeface="微软雅黑" panose="020B0503020204020204" charset="-122"/>
                <a:ea typeface="微软雅黑" panose="020B0503020204020204" charset="-122"/>
                <a:cs typeface="+mn-ea"/>
                <a:sym typeface="+mn-lt"/>
              </a:rPr>
              <a:t>此处输入与此小标题或者与此图形相关的内容介绍、数据统计、事件分析、总结概述等文字描述内容。点击此处输入与此小标题或图形相关的文字描述内容或数据分析。</a:t>
            </a:r>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890" y="1784215"/>
            <a:ext cx="2552049" cy="1435528"/>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802" y="1784215"/>
            <a:ext cx="2552049" cy="1435528"/>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683" y="1784215"/>
            <a:ext cx="2552049" cy="1435528"/>
          </a:xfrm>
          <a:prstGeom prst="rect">
            <a:avLst/>
          </a:prstGeom>
        </p:spPr>
      </p:pic>
      <p:sp>
        <p:nvSpPr>
          <p:cNvPr id="38" name="矩形 37"/>
          <p:cNvSpPr/>
          <p:nvPr/>
        </p:nvSpPr>
        <p:spPr>
          <a:xfrm>
            <a:off x="1429712" y="5370217"/>
            <a:ext cx="1265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ppt_x"/>
                                          </p:val>
                                        </p:tav>
                                        <p:tav tm="100000">
                                          <p:val>
                                            <p:strVal val="#ppt_x"/>
                                          </p:val>
                                        </p:tav>
                                      </p:tavLst>
                                    </p:anim>
                                    <p:anim calcmode="lin" valueType="num">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anim calcmode="lin" valueType="num">
                                      <p:cBhvr>
                                        <p:cTn id="22" dur="750" fill="hold"/>
                                        <p:tgtEl>
                                          <p:spTgt spid="12"/>
                                        </p:tgtEl>
                                        <p:attrNameLst>
                                          <p:attrName>ppt_x</p:attrName>
                                        </p:attrNameLst>
                                      </p:cBhvr>
                                      <p:tavLst>
                                        <p:tav tm="0">
                                          <p:val>
                                            <p:strVal val="#ppt_x"/>
                                          </p:val>
                                        </p:tav>
                                        <p:tav tm="100000">
                                          <p:val>
                                            <p:strVal val="#ppt_x"/>
                                          </p:val>
                                        </p:tav>
                                      </p:tavLst>
                                    </p:anim>
                                    <p:anim calcmode="lin" valueType="num">
                                      <p:cBhvr>
                                        <p:cTn id="23" dur="75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750" fill="hold"/>
                                        <p:tgtEl>
                                          <p:spTgt spid="35"/>
                                        </p:tgtEl>
                                        <p:attrNameLst>
                                          <p:attrName>ppt_x</p:attrName>
                                        </p:attrNameLst>
                                      </p:cBhvr>
                                      <p:tavLst>
                                        <p:tav tm="0">
                                          <p:val>
                                            <p:strVal val="#ppt_x"/>
                                          </p:val>
                                        </p:tav>
                                        <p:tav tm="100000">
                                          <p:val>
                                            <p:strVal val="#ppt_x"/>
                                          </p:val>
                                        </p:tav>
                                      </p:tavLst>
                                    </p:anim>
                                    <p:anim calcmode="lin" valueType="num">
                                      <p:cBhvr additive="base">
                                        <p:cTn id="28" dur="750" fill="hold"/>
                                        <p:tgtEl>
                                          <p:spTgt spid="35"/>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anim calcmode="lin" valueType="num">
                                      <p:cBhvr>
                                        <p:cTn id="32" dur="750" fill="hold"/>
                                        <p:tgtEl>
                                          <p:spTgt spid="18"/>
                                        </p:tgtEl>
                                        <p:attrNameLst>
                                          <p:attrName>ppt_x</p:attrName>
                                        </p:attrNameLst>
                                      </p:cBhvr>
                                      <p:tavLst>
                                        <p:tav tm="0">
                                          <p:val>
                                            <p:strVal val="#ppt_x"/>
                                          </p:val>
                                        </p:tav>
                                        <p:tav tm="100000">
                                          <p:val>
                                            <p:strVal val="#ppt_x"/>
                                          </p:val>
                                        </p:tav>
                                      </p:tavLst>
                                    </p:anim>
                                    <p:anim calcmode="lin" valueType="num">
                                      <p:cBhvr>
                                        <p:cTn id="33" dur="75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750"/>
                                        <p:tgtEl>
                                          <p:spTgt spid="29"/>
                                        </p:tgtEl>
                                      </p:cBhvr>
                                    </p:animEffect>
                                    <p:anim calcmode="lin" valueType="num">
                                      <p:cBhvr>
                                        <p:cTn id="37" dur="750" fill="hold"/>
                                        <p:tgtEl>
                                          <p:spTgt spid="29"/>
                                        </p:tgtEl>
                                        <p:attrNameLst>
                                          <p:attrName>ppt_x</p:attrName>
                                        </p:attrNameLst>
                                      </p:cBhvr>
                                      <p:tavLst>
                                        <p:tav tm="0">
                                          <p:val>
                                            <p:strVal val="#ppt_x"/>
                                          </p:val>
                                        </p:tav>
                                        <p:tav tm="100000">
                                          <p:val>
                                            <p:strVal val="#ppt_x"/>
                                          </p:val>
                                        </p:tav>
                                      </p:tavLst>
                                    </p:anim>
                                    <p:anim calcmode="lin" valueType="num">
                                      <p:cBhvr>
                                        <p:cTn id="38" dur="75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750"/>
                                        <p:tgtEl>
                                          <p:spTgt spid="30"/>
                                        </p:tgtEl>
                                      </p:cBhvr>
                                    </p:animEffect>
                                    <p:anim calcmode="lin" valueType="num">
                                      <p:cBhvr>
                                        <p:cTn id="42" dur="750" fill="hold"/>
                                        <p:tgtEl>
                                          <p:spTgt spid="30"/>
                                        </p:tgtEl>
                                        <p:attrNameLst>
                                          <p:attrName>ppt_x</p:attrName>
                                        </p:attrNameLst>
                                      </p:cBhvr>
                                      <p:tavLst>
                                        <p:tav tm="0">
                                          <p:val>
                                            <p:strVal val="#ppt_x"/>
                                          </p:val>
                                        </p:tav>
                                        <p:tav tm="100000">
                                          <p:val>
                                            <p:strVal val="#ppt_x"/>
                                          </p:val>
                                        </p:tav>
                                      </p:tavLst>
                                    </p:anim>
                                    <p:anim calcmode="lin" valueType="num">
                                      <p:cBhvr>
                                        <p:cTn id="43" dur="75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2" presetClass="entr" presetSubtype="1"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750"/>
                                        <p:tgtEl>
                                          <p:spTgt spid="31"/>
                                        </p:tgtEl>
                                      </p:cBhvr>
                                    </p:animEffect>
                                    <p:anim calcmode="lin" valueType="num">
                                      <p:cBhvr>
                                        <p:cTn id="52" dur="750" fill="hold"/>
                                        <p:tgtEl>
                                          <p:spTgt spid="31"/>
                                        </p:tgtEl>
                                        <p:attrNameLst>
                                          <p:attrName>ppt_x</p:attrName>
                                        </p:attrNameLst>
                                      </p:cBhvr>
                                      <p:tavLst>
                                        <p:tav tm="0">
                                          <p:val>
                                            <p:strVal val="#ppt_x"/>
                                          </p:val>
                                        </p:tav>
                                        <p:tav tm="100000">
                                          <p:val>
                                            <p:strVal val="#ppt_x"/>
                                          </p:val>
                                        </p:tav>
                                      </p:tavLst>
                                    </p:anim>
                                    <p:anim calcmode="lin" valueType="num">
                                      <p:cBhvr>
                                        <p:cTn id="53" dur="750" fill="hold"/>
                                        <p:tgtEl>
                                          <p:spTgt spid="3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anim calcmode="lin" valueType="num">
                                      <p:cBhvr>
                                        <p:cTn id="57" dur="750" fill="hold"/>
                                        <p:tgtEl>
                                          <p:spTgt spid="32"/>
                                        </p:tgtEl>
                                        <p:attrNameLst>
                                          <p:attrName>ppt_x</p:attrName>
                                        </p:attrNameLst>
                                      </p:cBhvr>
                                      <p:tavLst>
                                        <p:tav tm="0">
                                          <p:val>
                                            <p:strVal val="#ppt_x"/>
                                          </p:val>
                                        </p:tav>
                                        <p:tav tm="100000">
                                          <p:val>
                                            <p:strVal val="#ppt_x"/>
                                          </p:val>
                                        </p:tav>
                                      </p:tavLst>
                                    </p:anim>
                                    <p:anim calcmode="lin" valueType="num">
                                      <p:cBhvr>
                                        <p:cTn id="58" dur="750" fill="hold"/>
                                        <p:tgtEl>
                                          <p:spTgt spid="3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750"/>
                                        <p:tgtEl>
                                          <p:spTgt spid="33"/>
                                        </p:tgtEl>
                                      </p:cBhvr>
                                    </p:animEffect>
                                    <p:anim calcmode="lin" valueType="num">
                                      <p:cBhvr>
                                        <p:cTn id="62" dur="750" fill="hold"/>
                                        <p:tgtEl>
                                          <p:spTgt spid="33"/>
                                        </p:tgtEl>
                                        <p:attrNameLst>
                                          <p:attrName>ppt_x</p:attrName>
                                        </p:attrNameLst>
                                      </p:cBhvr>
                                      <p:tavLst>
                                        <p:tav tm="0">
                                          <p:val>
                                            <p:strVal val="#ppt_x"/>
                                          </p:val>
                                        </p:tav>
                                        <p:tav tm="100000">
                                          <p:val>
                                            <p:strVal val="#ppt_x"/>
                                          </p:val>
                                        </p:tav>
                                      </p:tavLst>
                                    </p:anim>
                                    <p:anim calcmode="lin" valueType="num">
                                      <p:cBhvr>
                                        <p:cTn id="63" dur="75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53" presetClass="entr" presetSubtype="16" fill="hold" grpId="0" nodeType="afterEffect">
                                  <p:stCondLst>
                                    <p:cond delay="0"/>
                                  </p:stCondLst>
                                  <p:iterate type="lt">
                                    <p:tmPct val="4000"/>
                                  </p:iterate>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bldLvl="0" animBg="1"/>
      <p:bldP spid="18" grpId="0"/>
      <p:bldP spid="29" grpId="0"/>
      <p:bldP spid="30" grpId="0" bldLvl="0" animBg="1"/>
      <p:bldP spid="31" grpId="0"/>
      <p:bldP spid="32" grpId="0"/>
      <p:bldP spid="33" grpId="0" bldLvl="0" animBg="1"/>
      <p:bldP spid="34" grpId="0"/>
      <p:bldP spid="3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6" name="任意多边形 5"/>
          <p:cNvSpPr/>
          <p:nvPr/>
        </p:nvSpPr>
        <p:spPr>
          <a:xfrm>
            <a:off x="1868003" y="2853557"/>
            <a:ext cx="1956932" cy="504971"/>
          </a:xfrm>
          <a:custGeom>
            <a:avLst/>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3" h="504971">
                <a:moveTo>
                  <a:pt x="0" y="0"/>
                </a:moveTo>
                <a:lnTo>
                  <a:pt x="1818528" y="0"/>
                </a:lnTo>
                <a:lnTo>
                  <a:pt x="1818528" y="3"/>
                </a:lnTo>
                <a:lnTo>
                  <a:pt x="2090073" y="252487"/>
                </a:lnTo>
                <a:lnTo>
                  <a:pt x="1818528" y="504971"/>
                </a:lnTo>
                <a:lnTo>
                  <a:pt x="1818528" y="504967"/>
                </a:lnTo>
                <a:lnTo>
                  <a:pt x="0" y="50496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charset="-122"/>
                <a:ea typeface="微软雅黑" panose="020B0503020204020204" charset="-122"/>
                <a:sym typeface="微软雅黑" panose="020B0503020204020204" charset="-122"/>
              </a:rPr>
              <a:t>输入小标题</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8" name="任意多边形 7"/>
          <p:cNvSpPr/>
          <p:nvPr/>
        </p:nvSpPr>
        <p:spPr>
          <a:xfrm>
            <a:off x="4085710" y="2853557"/>
            <a:ext cx="1956932" cy="504971"/>
          </a:xfrm>
          <a:custGeom>
            <a:avLst/>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3" h="504971">
                <a:moveTo>
                  <a:pt x="0" y="0"/>
                </a:moveTo>
                <a:lnTo>
                  <a:pt x="1818528" y="0"/>
                </a:lnTo>
                <a:lnTo>
                  <a:pt x="1818528" y="3"/>
                </a:lnTo>
                <a:lnTo>
                  <a:pt x="2090073" y="252487"/>
                </a:lnTo>
                <a:lnTo>
                  <a:pt x="1818528" y="504971"/>
                </a:lnTo>
                <a:lnTo>
                  <a:pt x="1818528" y="504967"/>
                </a:lnTo>
                <a:lnTo>
                  <a:pt x="0" y="5049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sym typeface="微软雅黑" panose="020B0503020204020204" charset="-122"/>
              </a:rPr>
              <a:t>输入小标题</a:t>
            </a:r>
          </a:p>
        </p:txBody>
      </p:sp>
      <p:sp>
        <p:nvSpPr>
          <p:cNvPr id="9" name="任意多边形 8"/>
          <p:cNvSpPr/>
          <p:nvPr/>
        </p:nvSpPr>
        <p:spPr>
          <a:xfrm>
            <a:off x="6303418" y="2853557"/>
            <a:ext cx="1956932" cy="504971"/>
          </a:xfrm>
          <a:custGeom>
            <a:avLst/>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3" h="504971">
                <a:moveTo>
                  <a:pt x="0" y="0"/>
                </a:moveTo>
                <a:lnTo>
                  <a:pt x="1818528" y="0"/>
                </a:lnTo>
                <a:lnTo>
                  <a:pt x="1818528" y="3"/>
                </a:lnTo>
                <a:lnTo>
                  <a:pt x="2090073" y="252487"/>
                </a:lnTo>
                <a:lnTo>
                  <a:pt x="1818528" y="504971"/>
                </a:lnTo>
                <a:lnTo>
                  <a:pt x="1818528" y="504967"/>
                </a:lnTo>
                <a:lnTo>
                  <a:pt x="0" y="5049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sym typeface="微软雅黑" panose="020B0503020204020204" charset="-122"/>
              </a:rPr>
              <a:t>输入小标题</a:t>
            </a:r>
          </a:p>
        </p:txBody>
      </p:sp>
      <p:sp>
        <p:nvSpPr>
          <p:cNvPr id="10" name="椭圆 9"/>
          <p:cNvSpPr/>
          <p:nvPr/>
        </p:nvSpPr>
        <p:spPr>
          <a:xfrm>
            <a:off x="2608357" y="2435953"/>
            <a:ext cx="238112" cy="2381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1" name="椭圆 10"/>
          <p:cNvSpPr/>
          <p:nvPr/>
        </p:nvSpPr>
        <p:spPr>
          <a:xfrm>
            <a:off x="4826064" y="2435953"/>
            <a:ext cx="238112" cy="238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2" name="椭圆 11"/>
          <p:cNvSpPr/>
          <p:nvPr/>
        </p:nvSpPr>
        <p:spPr>
          <a:xfrm>
            <a:off x="7060415" y="2435953"/>
            <a:ext cx="238112" cy="238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nvSpPr>
        <p:spPr>
          <a:xfrm>
            <a:off x="2051332" y="1974288"/>
            <a:ext cx="1352162" cy="460375"/>
          </a:xfrm>
          <a:prstGeom prst="rect">
            <a:avLst/>
          </a:prstGeom>
          <a:noFill/>
        </p:spPr>
        <p:txBody>
          <a:bodyPr wrap="square" rtlCol="0">
            <a:spAutoFit/>
          </a:bodyPr>
          <a:lstStyle/>
          <a:p>
            <a:pPr algn="ctr"/>
            <a:r>
              <a:rPr lang="en-US" altLang="zh-CN" sz="2400" b="1" dirty="0" smtClean="0">
                <a:latin typeface="微软雅黑" panose="020B0503020204020204" charset="-122"/>
                <a:ea typeface="微软雅黑" panose="020B0503020204020204" charset="-122"/>
                <a:sym typeface="微软雅黑" panose="020B0503020204020204" charset="-122"/>
              </a:rPr>
              <a:t>01</a:t>
            </a:r>
            <a:endParaRPr lang="zh-CN" altLang="en-US" sz="2400" b="1" dirty="0" smtClean="0">
              <a:latin typeface="微软雅黑" panose="020B0503020204020204" charset="-122"/>
              <a:ea typeface="微软雅黑" panose="020B0503020204020204" charset="-122"/>
              <a:sym typeface="微软雅黑" panose="020B0503020204020204" charset="-122"/>
            </a:endParaRPr>
          </a:p>
        </p:txBody>
      </p:sp>
      <p:sp>
        <p:nvSpPr>
          <p:cNvPr id="15" name="文本框 14"/>
          <p:cNvSpPr txBox="1"/>
          <p:nvPr/>
        </p:nvSpPr>
        <p:spPr>
          <a:xfrm>
            <a:off x="4269039" y="1974288"/>
            <a:ext cx="1352162" cy="460375"/>
          </a:xfrm>
          <a:prstGeom prst="rect">
            <a:avLst/>
          </a:prstGeom>
          <a:noFill/>
        </p:spPr>
        <p:txBody>
          <a:bodyPr wrap="square" rtlCol="0">
            <a:spAutoFit/>
          </a:bodyPr>
          <a:lstStyle/>
          <a:p>
            <a:pPr algn="ctr"/>
            <a:r>
              <a:rPr lang="en-US" altLang="zh-CN" sz="2400" b="1" dirty="0" smtClean="0">
                <a:latin typeface="微软雅黑" panose="020B0503020204020204" charset="-122"/>
                <a:ea typeface="微软雅黑" panose="020B0503020204020204" charset="-122"/>
                <a:sym typeface="微软雅黑" panose="020B0503020204020204" charset="-122"/>
              </a:rPr>
              <a:t>02</a:t>
            </a:r>
            <a:endParaRPr lang="zh-CN" altLang="en-US" sz="2400" b="1" dirty="0" smtClean="0">
              <a:latin typeface="微软雅黑" panose="020B0503020204020204" charset="-122"/>
              <a:ea typeface="微软雅黑" panose="020B0503020204020204" charset="-122"/>
              <a:sym typeface="微软雅黑" panose="020B0503020204020204" charset="-122"/>
            </a:endParaRPr>
          </a:p>
        </p:txBody>
      </p:sp>
      <p:sp>
        <p:nvSpPr>
          <p:cNvPr id="16" name="文本框 15"/>
          <p:cNvSpPr txBox="1"/>
          <p:nvPr/>
        </p:nvSpPr>
        <p:spPr>
          <a:xfrm>
            <a:off x="6503390" y="1974288"/>
            <a:ext cx="1352162" cy="460375"/>
          </a:xfrm>
          <a:prstGeom prst="rect">
            <a:avLst/>
          </a:prstGeom>
          <a:noFill/>
        </p:spPr>
        <p:txBody>
          <a:bodyPr wrap="square" rtlCol="0">
            <a:spAutoFit/>
          </a:bodyPr>
          <a:lstStyle/>
          <a:p>
            <a:pPr algn="ctr"/>
            <a:r>
              <a:rPr lang="en-US" altLang="zh-CN" sz="2400" b="1" dirty="0" smtClean="0">
                <a:latin typeface="微软雅黑" panose="020B0503020204020204" charset="-122"/>
                <a:ea typeface="微软雅黑" panose="020B0503020204020204" charset="-122"/>
                <a:sym typeface="微软雅黑" panose="020B0503020204020204" charset="-122"/>
              </a:rPr>
              <a:t>03</a:t>
            </a:r>
            <a:endParaRPr lang="zh-CN" altLang="en-US" sz="2400" b="1" dirty="0" smtClean="0">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1868003" y="3538020"/>
            <a:ext cx="1956932"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9" name="文本框 18"/>
          <p:cNvSpPr txBox="1"/>
          <p:nvPr/>
        </p:nvSpPr>
        <p:spPr>
          <a:xfrm>
            <a:off x="4090447" y="3538020"/>
            <a:ext cx="1956932"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文本框 19"/>
          <p:cNvSpPr txBox="1"/>
          <p:nvPr/>
        </p:nvSpPr>
        <p:spPr>
          <a:xfrm>
            <a:off x="6324798" y="3538020"/>
            <a:ext cx="1956932"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任意多边形 21"/>
          <p:cNvSpPr/>
          <p:nvPr/>
        </p:nvSpPr>
        <p:spPr>
          <a:xfrm>
            <a:off x="8599153" y="2853557"/>
            <a:ext cx="1956932" cy="504971"/>
          </a:xfrm>
          <a:custGeom>
            <a:avLst/>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3" h="504971">
                <a:moveTo>
                  <a:pt x="0" y="0"/>
                </a:moveTo>
                <a:lnTo>
                  <a:pt x="1818528" y="0"/>
                </a:lnTo>
                <a:lnTo>
                  <a:pt x="1818528" y="3"/>
                </a:lnTo>
                <a:lnTo>
                  <a:pt x="2090073" y="252487"/>
                </a:lnTo>
                <a:lnTo>
                  <a:pt x="1818528" y="504971"/>
                </a:lnTo>
                <a:lnTo>
                  <a:pt x="1818528" y="504967"/>
                </a:lnTo>
                <a:lnTo>
                  <a:pt x="0" y="50496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sym typeface="微软雅黑" panose="020B0503020204020204" charset="-122"/>
              </a:rPr>
              <a:t>输入小标题</a:t>
            </a:r>
          </a:p>
        </p:txBody>
      </p:sp>
      <p:sp>
        <p:nvSpPr>
          <p:cNvPr id="23" name="椭圆 22"/>
          <p:cNvSpPr/>
          <p:nvPr/>
        </p:nvSpPr>
        <p:spPr>
          <a:xfrm>
            <a:off x="9356150" y="2435953"/>
            <a:ext cx="238112" cy="238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8799125" y="1974288"/>
            <a:ext cx="1352162" cy="460375"/>
          </a:xfrm>
          <a:prstGeom prst="rect">
            <a:avLst/>
          </a:prstGeom>
          <a:noFill/>
        </p:spPr>
        <p:txBody>
          <a:bodyPr wrap="square" rtlCol="0">
            <a:spAutoFit/>
          </a:bodyPr>
          <a:lstStyle/>
          <a:p>
            <a:pPr algn="ctr"/>
            <a:r>
              <a:rPr lang="en-US" altLang="zh-CN" sz="2400" b="1" dirty="0" smtClean="0">
                <a:latin typeface="微软雅黑" panose="020B0503020204020204" charset="-122"/>
                <a:ea typeface="微软雅黑" panose="020B0503020204020204" charset="-122"/>
                <a:sym typeface="微软雅黑" panose="020B0503020204020204" charset="-122"/>
              </a:rPr>
              <a:t>04</a:t>
            </a:r>
            <a:endParaRPr lang="zh-CN" altLang="en-US" sz="2400" b="1" dirty="0" smtClean="0">
              <a:latin typeface="微软雅黑" panose="020B0503020204020204" charset="-122"/>
              <a:ea typeface="微软雅黑" panose="020B0503020204020204" charset="-122"/>
              <a:sym typeface="微软雅黑" panose="020B0503020204020204" charset="-122"/>
            </a:endParaRPr>
          </a:p>
        </p:txBody>
      </p:sp>
      <p:sp>
        <p:nvSpPr>
          <p:cNvPr id="25" name="文本框 24"/>
          <p:cNvSpPr txBox="1"/>
          <p:nvPr/>
        </p:nvSpPr>
        <p:spPr>
          <a:xfrm>
            <a:off x="8620533" y="3538020"/>
            <a:ext cx="1956932"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099"/>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3599"/>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6199"/>
                            </p:stCondLst>
                            <p:childTnLst>
                              <p:par>
                                <p:cTn id="37" presetID="1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6699"/>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7199"/>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9299"/>
                            </p:stCondLst>
                            <p:childTnLst>
                              <p:par>
                                <p:cTn id="53" presetID="1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ppt_x</p:attrName>
                                        </p:attrNameLst>
                                      </p:cBhvr>
                                      <p:tavLst>
                                        <p:tav tm="0">
                                          <p:val>
                                            <p:strVal val="#ppt_x-#ppt_w*1.125000"/>
                                          </p:val>
                                        </p:tav>
                                        <p:tav tm="100000">
                                          <p:val>
                                            <p:strVal val="#ppt_x"/>
                                          </p:val>
                                        </p:tav>
                                      </p:tavLst>
                                    </p:anim>
                                    <p:animEffect transition="in" filter="wipe(right)">
                                      <p:cBhvr>
                                        <p:cTn id="56" dur="500"/>
                                        <p:tgtEl>
                                          <p:spTgt spid="22"/>
                                        </p:tgtEl>
                                      </p:cBhvr>
                                    </p:animEffect>
                                  </p:childTnLst>
                                </p:cTn>
                              </p:par>
                            </p:childTnLst>
                          </p:cTn>
                        </p:par>
                        <p:par>
                          <p:cTn id="57" fill="hold">
                            <p:stCondLst>
                              <p:cond delay="9799"/>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10299"/>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bldLvl="0" animBg="1"/>
      <p:bldP spid="11" grpId="0" bldLvl="0" animBg="1"/>
      <p:bldP spid="12" grpId="0" bldLvl="0" animBg="1"/>
      <p:bldP spid="14" grpId="0"/>
      <p:bldP spid="15" grpId="0"/>
      <p:bldP spid="16" grpId="0"/>
      <p:bldP spid="18" grpId="0"/>
      <p:bldP spid="19" grpId="0"/>
      <p:bldP spid="20" grpId="0"/>
      <p:bldP spid="22" grpId="0" bldLvl="0" animBg="1"/>
      <p:bldP spid="23" grpId="0" bldLvl="0" animBg="1"/>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直接箭头连接符 37"/>
          <p:cNvCxnSpPr>
            <a:cxnSpLocks noChangeShapeType="1"/>
          </p:cNvCxnSpPr>
          <p:nvPr/>
        </p:nvCxnSpPr>
        <p:spPr bwMode="auto">
          <a:xfrm>
            <a:off x="4955540" y="3257868"/>
            <a:ext cx="0" cy="593725"/>
          </a:xfrm>
          <a:prstGeom prst="straightConnector1">
            <a:avLst/>
          </a:prstGeom>
          <a:noFill/>
          <a:ln w="19050" algn="ctr">
            <a:solidFill>
              <a:srgbClr val="FBBE77"/>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3" name="直接箭头连接符 38"/>
          <p:cNvCxnSpPr>
            <a:cxnSpLocks noChangeShapeType="1"/>
          </p:cNvCxnSpPr>
          <p:nvPr/>
        </p:nvCxnSpPr>
        <p:spPr bwMode="auto">
          <a:xfrm>
            <a:off x="9701213" y="3257868"/>
            <a:ext cx="0" cy="593725"/>
          </a:xfrm>
          <a:prstGeom prst="straightConnector1">
            <a:avLst/>
          </a:prstGeom>
          <a:noFill/>
          <a:ln w="19050" algn="ctr">
            <a:solidFill>
              <a:srgbClr val="FBBE77"/>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4" name="直接箭头连接符 39"/>
          <p:cNvCxnSpPr>
            <a:cxnSpLocks noChangeShapeType="1"/>
          </p:cNvCxnSpPr>
          <p:nvPr/>
        </p:nvCxnSpPr>
        <p:spPr bwMode="auto">
          <a:xfrm>
            <a:off x="2564765" y="3257868"/>
            <a:ext cx="0" cy="593725"/>
          </a:xfrm>
          <a:prstGeom prst="straightConnector1">
            <a:avLst/>
          </a:prstGeom>
          <a:noFill/>
          <a:ln w="19050" algn="ctr">
            <a:solidFill>
              <a:srgbClr val="FFDF6B"/>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5" name="直接箭头连接符 40"/>
          <p:cNvCxnSpPr>
            <a:cxnSpLocks noChangeShapeType="1"/>
          </p:cNvCxnSpPr>
          <p:nvPr/>
        </p:nvCxnSpPr>
        <p:spPr bwMode="auto">
          <a:xfrm>
            <a:off x="7327583" y="3257868"/>
            <a:ext cx="0" cy="593725"/>
          </a:xfrm>
          <a:prstGeom prst="straightConnector1">
            <a:avLst/>
          </a:prstGeom>
          <a:noFill/>
          <a:ln w="19050" algn="ctr">
            <a:solidFill>
              <a:srgbClr val="FFDF6B"/>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42" name="环形箭头 41"/>
          <p:cNvSpPr/>
          <p:nvPr/>
        </p:nvSpPr>
        <p:spPr>
          <a:xfrm flipH="1">
            <a:off x="1917065" y="2079943"/>
            <a:ext cx="1296988" cy="1296987"/>
          </a:xfrm>
          <a:prstGeom prst="circularArrow">
            <a:avLst>
              <a:gd name="adj1" fmla="val 12500"/>
              <a:gd name="adj2" fmla="val 1142319"/>
              <a:gd name="adj3" fmla="val 20457681"/>
              <a:gd name="adj4" fmla="val 2875315"/>
              <a:gd name="adj5" fmla="val 12500"/>
            </a:avLst>
          </a:prstGeom>
          <a:solidFill>
            <a:schemeClr val="bg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kern="0" dirty="0">
                <a:solidFill>
                  <a:prstClr val="black">
                    <a:lumMod val="40000"/>
                    <a:lumOff val="60000"/>
                  </a:prstClr>
                </a:solidFill>
                <a:latin typeface="+mn-lt"/>
                <a:ea typeface="微软雅黑" panose="020B0503020204020204" charset="-122"/>
              </a:rPr>
              <a:t>标题</a:t>
            </a:r>
          </a:p>
        </p:txBody>
      </p:sp>
      <p:sp>
        <p:nvSpPr>
          <p:cNvPr id="44" name="环形箭头 43"/>
          <p:cNvSpPr/>
          <p:nvPr/>
        </p:nvSpPr>
        <p:spPr>
          <a:xfrm flipH="1">
            <a:off x="4307840" y="2079943"/>
            <a:ext cx="1295400" cy="1296987"/>
          </a:xfrm>
          <a:prstGeom prst="circularArrow">
            <a:avLst>
              <a:gd name="adj1" fmla="val 12500"/>
              <a:gd name="adj2" fmla="val 1142319"/>
              <a:gd name="adj3" fmla="val 20457681"/>
              <a:gd name="adj4" fmla="val 2875315"/>
              <a:gd name="adj5" fmla="val 12500"/>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kern="0" dirty="0">
                <a:solidFill>
                  <a:prstClr val="black">
                    <a:lumMod val="40000"/>
                    <a:lumOff val="60000"/>
                  </a:prstClr>
                </a:solidFill>
                <a:latin typeface="+mn-lt"/>
                <a:ea typeface="微软雅黑" panose="020B0503020204020204" charset="-122"/>
              </a:rPr>
              <a:t>标题</a:t>
            </a:r>
          </a:p>
        </p:txBody>
      </p:sp>
      <p:sp>
        <p:nvSpPr>
          <p:cNvPr id="46" name="环形箭头 45"/>
          <p:cNvSpPr/>
          <p:nvPr/>
        </p:nvSpPr>
        <p:spPr>
          <a:xfrm flipH="1">
            <a:off x="6679883" y="2079943"/>
            <a:ext cx="1296987" cy="1296987"/>
          </a:xfrm>
          <a:prstGeom prst="circularArrow">
            <a:avLst>
              <a:gd name="adj1" fmla="val 12500"/>
              <a:gd name="adj2" fmla="val 1142319"/>
              <a:gd name="adj3" fmla="val 20457681"/>
              <a:gd name="adj4" fmla="val 2875315"/>
              <a:gd name="adj5" fmla="val 12500"/>
            </a:avLst>
          </a:prstGeom>
          <a:solidFill>
            <a:schemeClr val="bg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kern="0" dirty="0">
                <a:solidFill>
                  <a:prstClr val="black">
                    <a:lumMod val="40000"/>
                    <a:lumOff val="60000"/>
                  </a:prstClr>
                </a:solidFill>
                <a:latin typeface="+mn-lt"/>
                <a:ea typeface="微软雅黑" panose="020B0503020204020204" charset="-122"/>
              </a:rPr>
              <a:t>标题</a:t>
            </a:r>
          </a:p>
        </p:txBody>
      </p:sp>
      <p:sp>
        <p:nvSpPr>
          <p:cNvPr id="48" name="环形箭头 47"/>
          <p:cNvSpPr/>
          <p:nvPr/>
        </p:nvSpPr>
        <p:spPr>
          <a:xfrm flipH="1">
            <a:off x="9053513" y="2079943"/>
            <a:ext cx="1295400" cy="1296987"/>
          </a:xfrm>
          <a:prstGeom prst="circularArrow">
            <a:avLst>
              <a:gd name="adj1" fmla="val 12500"/>
              <a:gd name="adj2" fmla="val 1142319"/>
              <a:gd name="adj3" fmla="val 20457681"/>
              <a:gd name="adj4" fmla="val 2875315"/>
              <a:gd name="adj5" fmla="val 12500"/>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kern="0" dirty="0">
                <a:solidFill>
                  <a:prstClr val="black">
                    <a:lumMod val="40000"/>
                    <a:lumOff val="60000"/>
                  </a:prstClr>
                </a:solidFill>
                <a:latin typeface="+mn-lt"/>
                <a:ea typeface="微软雅黑" panose="020B0503020204020204" charset="-122"/>
              </a:rPr>
              <a:t>标题</a:t>
            </a:r>
          </a:p>
        </p:txBody>
      </p:sp>
      <p:sp>
        <p:nvSpPr>
          <p:cNvPr id="3" name="矩形 25"/>
          <p:cNvSpPr/>
          <p:nvPr/>
        </p:nvSpPr>
        <p:spPr>
          <a:xfrm>
            <a:off x="9943465" y="-5715"/>
            <a:ext cx="1494155"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
        <p:nvSpPr>
          <p:cNvPr id="18" name="文本框 17"/>
          <p:cNvSpPr txBox="1"/>
          <p:nvPr/>
        </p:nvSpPr>
        <p:spPr>
          <a:xfrm>
            <a:off x="1662430" y="4000500"/>
            <a:ext cx="1804035"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5" name="文本框 4"/>
          <p:cNvSpPr txBox="1"/>
          <p:nvPr/>
        </p:nvSpPr>
        <p:spPr>
          <a:xfrm>
            <a:off x="4053205" y="4000500"/>
            <a:ext cx="1804035"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6" name="文本框 5"/>
          <p:cNvSpPr txBox="1"/>
          <p:nvPr/>
        </p:nvSpPr>
        <p:spPr>
          <a:xfrm>
            <a:off x="6426835" y="4000500"/>
            <a:ext cx="1804035"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文本框 6"/>
          <p:cNvSpPr txBox="1"/>
          <p:nvPr/>
        </p:nvSpPr>
        <p:spPr>
          <a:xfrm>
            <a:off x="8799195" y="4000500"/>
            <a:ext cx="1804035" cy="1568450"/>
          </a:xfrm>
          <a:prstGeom prst="rect">
            <a:avLst/>
          </a:prstGeom>
          <a:noFill/>
        </p:spPr>
        <p:txBody>
          <a:bodyPr wrap="square" lIns="0" rIns="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2099"/>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4199"/>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62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0700" y="3596005"/>
            <a:ext cx="8609965" cy="137922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algn="ctr">
              <a:lnSpc>
                <a:spcPct val="120000"/>
              </a:lnSpc>
              <a:spcBef>
                <a:spcPts val="0"/>
              </a:spcBef>
              <a:spcAft>
                <a:spcPts val="0"/>
              </a:spcAft>
            </a:pPr>
            <a:r>
              <a:rPr lang="zh-CN" altLang="en-US" sz="4800" kern="100">
                <a:solidFill>
                  <a:schemeClr val="accent1">
                    <a:lumMod val="50000"/>
                  </a:schemeClr>
                </a:solidFill>
                <a:effectLst/>
                <a:latin typeface="微软雅黑" panose="020B0503020204020204" charset="-122"/>
                <a:ea typeface="微软雅黑" panose="020B0503020204020204" charset="-122"/>
                <a:cs typeface="微软雅黑" panose="020B0503020204020204" charset="-122"/>
                <a:sym typeface="Times New Roman" panose="02020603050405020304"/>
              </a:rPr>
              <a:t>感谢聆听 合作共赢</a:t>
            </a:r>
          </a:p>
        </p:txBody>
      </p:sp>
      <p:sp>
        <p:nvSpPr>
          <p:cNvPr id="2" name="文本框 1"/>
          <p:cNvSpPr txBox="1"/>
          <p:nvPr/>
        </p:nvSpPr>
        <p:spPr>
          <a:xfrm>
            <a:off x="1848485" y="2181860"/>
            <a:ext cx="8495665" cy="1568450"/>
          </a:xfrm>
          <a:prstGeom prst="rect">
            <a:avLst/>
          </a:prstGeom>
          <a:noFill/>
          <a:effectLst/>
        </p:spPr>
        <p:txBody>
          <a:bodyPr wrap="square" rtlCol="0">
            <a:spAutoFit/>
          </a:bodyPr>
          <a:lstStyle/>
          <a:p>
            <a:pPr algn="ctr"/>
            <a:r>
              <a:rPr lang="en-US" altLang="zh-CN" sz="9600" dirty="0" smtClean="0">
                <a:solidFill>
                  <a:schemeClr val="accent1">
                    <a:lumMod val="50000"/>
                  </a:schemeClr>
                </a:solidFill>
                <a:cs typeface="+mn-ea"/>
                <a:sym typeface="+mn-lt"/>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sp>
        <p:nvSpPr>
          <p:cNvPr id="2" name="文本框 1"/>
          <p:cNvSpPr txBox="1"/>
          <p:nvPr/>
        </p:nvSpPr>
        <p:spPr>
          <a:xfrm>
            <a:off x="1536065" y="1659890"/>
            <a:ext cx="9345295" cy="3784600"/>
          </a:xfrm>
          <a:prstGeom prst="rect">
            <a:avLst/>
          </a:prstGeom>
          <a:noFill/>
        </p:spPr>
        <p:txBody>
          <a:bodyPr wrap="square" rtlCol="0">
            <a:spAutoFit/>
          </a:bodyPr>
          <a:lstStyle/>
          <a:p>
            <a:pPr>
              <a:lnSpc>
                <a:spcPct val="250000"/>
              </a:lnSpc>
              <a:spcBef>
                <a:spcPts val="0"/>
              </a:spcBef>
              <a:spcAft>
                <a:spcPts val="0"/>
              </a:spcAft>
            </a:pPr>
            <a:r>
              <a:rPr lang="en-US" altLang="zh-CN" sz="1600">
                <a:solidFill>
                  <a:schemeClr val="tx1">
                    <a:lumMod val="85000"/>
                    <a:lumOff val="15000"/>
                  </a:schemeClr>
                </a:solidFill>
                <a:latin typeface="微软雅黑" panose="020B0503020204020204" charset="-122"/>
                <a:ea typeface="微软雅黑" panose="020B0503020204020204" charset="-122"/>
              </a:rPr>
              <a:t>        </a:t>
            </a:r>
            <a:r>
              <a:rPr lang="zh-CN" altLang="en-US" sz="1600">
                <a:solidFill>
                  <a:schemeClr val="tx1">
                    <a:lumMod val="85000"/>
                    <a:lumOff val="15000"/>
                  </a:schemeClr>
                </a:solidFill>
                <a:latin typeface="微软雅黑" panose="020B0503020204020204" charset="-122"/>
                <a:ea typeface="微软雅黑" panose="020B0503020204020204" charset="-122"/>
                <a:sym typeface="+mn-ea"/>
              </a:rPr>
              <a:t>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预祝老板项目圆满成功财源滚滚哼哼哈嘿。</a:t>
            </a:r>
            <a:endParaRPr lang="en-US" altLang="zh-CN" sz="16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2" grpId="7"/>
      <p:bldP spid="2" grpId="8"/>
      <p:bldP spid="2" grpId="9"/>
      <p:bldP spid="2" grpId="10"/>
      <p:bldP spid="2" grpId="11"/>
      <p:bldP spid="2" grpId="12"/>
      <p:bldP spid="2" grpId="13"/>
      <p:bldP spid="2" grpId="14"/>
      <p:bldP spid="2" grpId="15"/>
      <p:bldP spid="2" grpId="16"/>
      <p:bldP spid="2" grpId="17"/>
      <p:bldP spid="2" grpId="18"/>
      <p:bldP spid="2" grpId="19"/>
      <p:bldP spid="2" grpId="20"/>
      <p:bldP spid="2" grpId="2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2139315" y="3549650"/>
            <a:ext cx="2875915" cy="1799590"/>
            <a:chOff x="3369" y="5590"/>
            <a:chExt cx="4529" cy="2834"/>
          </a:xfrm>
        </p:grpSpPr>
        <p:sp>
          <p:nvSpPr>
            <p:cNvPr id="7" name="椭圆 6"/>
            <p:cNvSpPr>
              <a:spLocks noChangeAspect="1"/>
            </p:cNvSpPr>
            <p:nvPr/>
          </p:nvSpPr>
          <p:spPr>
            <a:xfrm>
              <a:off x="5064" y="5590"/>
              <a:ext cx="2835" cy="283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80%</a:t>
              </a:r>
              <a:endParaRPr lang="zh-CN" altLang="en-US" sz="3200" dirty="0"/>
            </a:p>
          </p:txBody>
        </p:sp>
        <p:sp>
          <p:nvSpPr>
            <p:cNvPr id="8" name="椭圆 7"/>
            <p:cNvSpPr>
              <a:spLocks noChangeAspect="1"/>
            </p:cNvSpPr>
            <p:nvPr/>
          </p:nvSpPr>
          <p:spPr>
            <a:xfrm>
              <a:off x="3369" y="5792"/>
              <a:ext cx="2268" cy="226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40%</a:t>
              </a:r>
              <a:endParaRPr lang="zh-CN" altLang="en-US" sz="3200" dirty="0"/>
            </a:p>
          </p:txBody>
        </p:sp>
      </p:grpSp>
      <p:grpSp>
        <p:nvGrpSpPr>
          <p:cNvPr id="9" name="组合 8"/>
          <p:cNvGrpSpPr/>
          <p:nvPr/>
        </p:nvGrpSpPr>
        <p:grpSpPr>
          <a:xfrm>
            <a:off x="5288280" y="3118485"/>
            <a:ext cx="4685665" cy="2727325"/>
            <a:chOff x="8328" y="4911"/>
            <a:chExt cx="7379" cy="4295"/>
          </a:xfrm>
        </p:grpSpPr>
        <p:sp>
          <p:nvSpPr>
            <p:cNvPr id="11" name="矩形 10"/>
            <p:cNvSpPr/>
            <p:nvPr/>
          </p:nvSpPr>
          <p:spPr>
            <a:xfrm>
              <a:off x="8328" y="6272"/>
              <a:ext cx="293" cy="2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27" y="5138"/>
              <a:ext cx="293" cy="3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126" y="5705"/>
              <a:ext cx="293" cy="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524" y="6725"/>
              <a:ext cx="293" cy="1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290" y="5138"/>
              <a:ext cx="293" cy="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689" y="6158"/>
              <a:ext cx="293" cy="2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093" y="6725"/>
              <a:ext cx="293" cy="1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93" y="7179"/>
              <a:ext cx="293" cy="11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259" y="7066"/>
              <a:ext cx="293" cy="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657" y="7179"/>
              <a:ext cx="293" cy="1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056" y="7519"/>
              <a:ext cx="293" cy="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54" y="4911"/>
              <a:ext cx="293" cy="34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220" y="5538"/>
              <a:ext cx="293" cy="2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4615" y="4911"/>
              <a:ext cx="293" cy="3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010" y="5251"/>
              <a:ext cx="293" cy="30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415" y="6499"/>
              <a:ext cx="293" cy="1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39" y="8480"/>
              <a:ext cx="1134" cy="727"/>
            </a:xfrm>
            <a:prstGeom prst="rect">
              <a:avLst/>
            </a:prstGeom>
            <a:noFill/>
          </p:spPr>
          <p:txBody>
            <a:bodyPr wrap="none" rtlCol="0">
              <a:spAutoFit/>
            </a:bodyPr>
            <a:lstStyle/>
            <a:p>
              <a:pPr algn="ctr"/>
              <a:r>
                <a:rPr lang="en-US" altLang="zh-CN" sz="2400" b="1" dirty="0">
                  <a:solidFill>
                    <a:schemeClr val="tx1">
                      <a:lumMod val="75000"/>
                      <a:lumOff val="25000"/>
                    </a:schemeClr>
                  </a:solidFill>
                </a:rPr>
                <a:t>80%</a:t>
              </a:r>
              <a:endParaRPr lang="zh-CN" altLang="en-US" sz="2400" b="1" dirty="0">
                <a:solidFill>
                  <a:schemeClr val="tx1">
                    <a:lumMod val="75000"/>
                    <a:lumOff val="25000"/>
                  </a:schemeClr>
                </a:solidFill>
              </a:endParaRPr>
            </a:p>
          </p:txBody>
        </p:sp>
        <p:sp>
          <p:nvSpPr>
            <p:cNvPr id="28" name="文本框 27"/>
            <p:cNvSpPr txBox="1"/>
            <p:nvPr/>
          </p:nvSpPr>
          <p:spPr>
            <a:xfrm>
              <a:off x="10501" y="8480"/>
              <a:ext cx="1134" cy="727"/>
            </a:xfrm>
            <a:prstGeom prst="rect">
              <a:avLst/>
            </a:prstGeom>
            <a:noFill/>
          </p:spPr>
          <p:txBody>
            <a:bodyPr wrap="none" rtlCol="0">
              <a:spAutoFit/>
            </a:bodyPr>
            <a:lstStyle/>
            <a:p>
              <a:pPr algn="ctr"/>
              <a:r>
                <a:rPr lang="en-US" altLang="zh-CN" sz="2400" b="1" dirty="0">
                  <a:solidFill>
                    <a:schemeClr val="tx1">
                      <a:lumMod val="75000"/>
                      <a:lumOff val="25000"/>
                    </a:schemeClr>
                  </a:solidFill>
                </a:rPr>
                <a:t>60%</a:t>
              </a:r>
              <a:endParaRPr lang="zh-CN" altLang="en-US" sz="2400" b="1" dirty="0">
                <a:solidFill>
                  <a:schemeClr val="tx1">
                    <a:lumMod val="75000"/>
                    <a:lumOff val="25000"/>
                  </a:schemeClr>
                </a:solidFill>
              </a:endParaRPr>
            </a:p>
          </p:txBody>
        </p:sp>
        <p:sp>
          <p:nvSpPr>
            <p:cNvPr id="29" name="文本框 28"/>
            <p:cNvSpPr txBox="1"/>
            <p:nvPr/>
          </p:nvSpPr>
          <p:spPr>
            <a:xfrm>
              <a:off x="12432" y="8480"/>
              <a:ext cx="1134" cy="727"/>
            </a:xfrm>
            <a:prstGeom prst="rect">
              <a:avLst/>
            </a:prstGeom>
            <a:noFill/>
          </p:spPr>
          <p:txBody>
            <a:bodyPr wrap="none" rtlCol="0">
              <a:spAutoFit/>
            </a:bodyPr>
            <a:lstStyle/>
            <a:p>
              <a:pPr algn="ctr"/>
              <a:r>
                <a:rPr lang="en-US" altLang="zh-CN" sz="2400" b="1" dirty="0">
                  <a:solidFill>
                    <a:schemeClr val="tx1">
                      <a:lumMod val="75000"/>
                      <a:lumOff val="25000"/>
                    </a:schemeClr>
                  </a:solidFill>
                </a:rPr>
                <a:t>40%</a:t>
              </a:r>
              <a:endParaRPr lang="zh-CN" altLang="en-US" sz="2400" b="1" dirty="0">
                <a:solidFill>
                  <a:schemeClr val="tx1">
                    <a:lumMod val="75000"/>
                    <a:lumOff val="25000"/>
                  </a:schemeClr>
                </a:solidFill>
              </a:endParaRPr>
            </a:p>
          </p:txBody>
        </p:sp>
        <p:sp>
          <p:nvSpPr>
            <p:cNvPr id="30" name="文本框 29"/>
            <p:cNvSpPr txBox="1"/>
            <p:nvPr/>
          </p:nvSpPr>
          <p:spPr>
            <a:xfrm>
              <a:off x="14363" y="8480"/>
              <a:ext cx="1134" cy="727"/>
            </a:xfrm>
            <a:prstGeom prst="rect">
              <a:avLst/>
            </a:prstGeom>
            <a:noFill/>
          </p:spPr>
          <p:txBody>
            <a:bodyPr wrap="none" rtlCol="0">
              <a:spAutoFit/>
            </a:bodyPr>
            <a:lstStyle/>
            <a:p>
              <a:pPr algn="ctr"/>
              <a:r>
                <a:rPr lang="en-US" altLang="zh-CN" sz="2400" b="1" dirty="0">
                  <a:solidFill>
                    <a:schemeClr val="tx1">
                      <a:lumMod val="75000"/>
                      <a:lumOff val="25000"/>
                    </a:schemeClr>
                  </a:solidFill>
                </a:rPr>
                <a:t>90%</a:t>
              </a:r>
              <a:endParaRPr lang="zh-CN" altLang="en-US" sz="2400" b="1" dirty="0">
                <a:solidFill>
                  <a:schemeClr val="tx1">
                    <a:lumMod val="75000"/>
                    <a:lumOff val="25000"/>
                  </a:schemeClr>
                </a:solidFill>
              </a:endParaRPr>
            </a:p>
          </p:txBody>
        </p:sp>
      </p:grpSp>
      <p:sp>
        <p:nvSpPr>
          <p:cNvPr id="31" name="文本框 30"/>
          <p:cNvSpPr txBox="1"/>
          <p:nvPr/>
        </p:nvSpPr>
        <p:spPr>
          <a:xfrm>
            <a:off x="1999030" y="1736107"/>
            <a:ext cx="5027161" cy="95313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endParaRPr lang="en-US" altLang="zh-CN" sz="2400" dirty="0">
              <a:solidFill>
                <a:schemeClr val="tx1">
                  <a:lumMod val="75000"/>
                  <a:lumOff val="25000"/>
                </a:schemeClr>
              </a:solidFill>
              <a:latin typeface="微软雅黑" panose="020B0503020204020204" charset="-122"/>
              <a:ea typeface="微软雅黑" panose="020B0503020204020204" charset="-122"/>
            </a:endParaRPr>
          </a:p>
          <a:p>
            <a:r>
              <a:rPr lang="en-US" altLang="zh-CN" sz="160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Lorem ipsum dolor sit amet, consectetuer adipiscing elit. Maecenas porttitor congue massa. </a:t>
            </a:r>
          </a:p>
        </p:txBody>
      </p:sp>
      <p:sp>
        <p:nvSpPr>
          <p:cNvPr id="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ppt_x</p:attrName>
                                        </p:attrNameLst>
                                      </p:cBhvr>
                                      <p:tavLst>
                                        <p:tav tm="0">
                                          <p:val>
                                            <p:strVal val="#ppt_x-.2"/>
                                          </p:val>
                                        </p:tav>
                                        <p:tav tm="100000">
                                          <p:val>
                                            <p:strVal val="#ppt_x"/>
                                          </p:val>
                                        </p:tav>
                                      </p:tavLst>
                                    </p:anim>
                                    <p:anim calcmode="lin" valueType="num">
                                      <p:cBhvr>
                                        <p:cTn id="1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
                                        </p:tgtEl>
                                      </p:cBhvr>
                                    </p:animEffect>
                                  </p:childTnLst>
                                </p:cTn>
                              </p:par>
                              <p:par>
                                <p:cTn id="15" presetID="2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6" name="椭圆 55"/>
          <p:cNvSpPr/>
          <p:nvPr/>
        </p:nvSpPr>
        <p:spPr>
          <a:xfrm>
            <a:off x="1910790" y="2325871"/>
            <a:ext cx="461665" cy="461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57" name="任意多边形 56"/>
          <p:cNvSpPr>
            <a:spLocks noChangeAspect="1"/>
          </p:cNvSpPr>
          <p:nvPr/>
        </p:nvSpPr>
        <p:spPr>
          <a:xfrm>
            <a:off x="2004566" y="2419647"/>
            <a:ext cx="286268" cy="286268"/>
          </a:xfrm>
          <a:custGeom>
            <a:avLst/>
            <a:gdLst>
              <a:gd name="connsiteX0" fmla="*/ 323834 w 3757853"/>
              <a:gd name="connsiteY0" fmla="*/ 2826194 h 3757854"/>
              <a:gd name="connsiteX1" fmla="*/ 931659 w 3757853"/>
              <a:gd name="connsiteY1" fmla="*/ 3434019 h 3757854"/>
              <a:gd name="connsiteX2" fmla="*/ 0 w 3757853"/>
              <a:gd name="connsiteY2" fmla="*/ 3757854 h 3757854"/>
              <a:gd name="connsiteX3" fmla="*/ 2958831 w 3757853"/>
              <a:gd name="connsiteY3" fmla="*/ 543794 h 3757854"/>
              <a:gd name="connsiteX4" fmla="*/ 2048517 w 3757853"/>
              <a:gd name="connsiteY4" fmla="*/ 1454108 h 3757854"/>
              <a:gd name="connsiteX5" fmla="*/ 2303745 w 3757853"/>
              <a:gd name="connsiteY5" fmla="*/ 1709336 h 3757854"/>
              <a:gd name="connsiteX6" fmla="*/ 3214059 w 3757853"/>
              <a:gd name="connsiteY6" fmla="*/ 799022 h 3757854"/>
              <a:gd name="connsiteX7" fmla="*/ 3046271 w 3757853"/>
              <a:gd name="connsiteY7" fmla="*/ 0 h 3757854"/>
              <a:gd name="connsiteX8" fmla="*/ 3130563 w 3757853"/>
              <a:gd name="connsiteY8" fmla="*/ 34915 h 3757854"/>
              <a:gd name="connsiteX9" fmla="*/ 3722939 w 3757853"/>
              <a:gd name="connsiteY9" fmla="*/ 627292 h 3757854"/>
              <a:gd name="connsiteX10" fmla="*/ 3722939 w 3757853"/>
              <a:gd name="connsiteY10" fmla="*/ 795874 h 3757854"/>
              <a:gd name="connsiteX11" fmla="*/ 1177594 w 3757853"/>
              <a:gd name="connsiteY11" fmla="*/ 3341219 h 3757854"/>
              <a:gd name="connsiteX12" fmla="*/ 1009011 w 3757853"/>
              <a:gd name="connsiteY12" fmla="*/ 3341219 h 3757854"/>
              <a:gd name="connsiteX13" fmla="*/ 416635 w 3757853"/>
              <a:gd name="connsiteY13" fmla="*/ 2748843 h 3757854"/>
              <a:gd name="connsiteX14" fmla="*/ 416635 w 3757853"/>
              <a:gd name="connsiteY14" fmla="*/ 2580260 h 3757854"/>
              <a:gd name="connsiteX15" fmla="*/ 2961980 w 3757853"/>
              <a:gd name="connsiteY15" fmla="*/ 34915 h 3757854"/>
              <a:gd name="connsiteX16" fmla="*/ 3046271 w 3757853"/>
              <a:gd name="connsiteY16" fmla="*/ 0 h 375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53" h="3757854">
                <a:moveTo>
                  <a:pt x="323834" y="2826194"/>
                </a:moveTo>
                <a:lnTo>
                  <a:pt x="931659" y="3434019"/>
                </a:lnTo>
                <a:lnTo>
                  <a:pt x="0" y="3757854"/>
                </a:lnTo>
                <a:close/>
                <a:moveTo>
                  <a:pt x="2958831" y="543794"/>
                </a:moveTo>
                <a:lnTo>
                  <a:pt x="2048517" y="1454108"/>
                </a:lnTo>
                <a:lnTo>
                  <a:pt x="2303745" y="1709336"/>
                </a:lnTo>
                <a:lnTo>
                  <a:pt x="3214059" y="799022"/>
                </a:lnTo>
                <a:close/>
                <a:moveTo>
                  <a:pt x="3046271" y="0"/>
                </a:moveTo>
                <a:cubicBezTo>
                  <a:pt x="3076779" y="0"/>
                  <a:pt x="3107286" y="11638"/>
                  <a:pt x="3130563" y="34915"/>
                </a:cubicBezTo>
                <a:lnTo>
                  <a:pt x="3722939" y="627292"/>
                </a:lnTo>
                <a:cubicBezTo>
                  <a:pt x="3769492" y="673845"/>
                  <a:pt x="3769492" y="749321"/>
                  <a:pt x="3722939" y="795874"/>
                </a:cubicBezTo>
                <a:lnTo>
                  <a:pt x="1177594" y="3341219"/>
                </a:lnTo>
                <a:cubicBezTo>
                  <a:pt x="1131041" y="3387772"/>
                  <a:pt x="1055565" y="3387772"/>
                  <a:pt x="1009011" y="3341219"/>
                </a:cubicBezTo>
                <a:lnTo>
                  <a:pt x="416635" y="2748843"/>
                </a:lnTo>
                <a:cubicBezTo>
                  <a:pt x="370082" y="2702289"/>
                  <a:pt x="370082" y="2626813"/>
                  <a:pt x="416635" y="2580260"/>
                </a:cubicBezTo>
                <a:lnTo>
                  <a:pt x="2961980" y="34915"/>
                </a:lnTo>
                <a:cubicBezTo>
                  <a:pt x="2985256" y="11638"/>
                  <a:pt x="3015764" y="0"/>
                  <a:pt x="3046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58" name="文本框 57"/>
          <p:cNvSpPr txBox="1"/>
          <p:nvPr/>
        </p:nvSpPr>
        <p:spPr>
          <a:xfrm>
            <a:off x="2369529" y="2379211"/>
            <a:ext cx="2336800" cy="368300"/>
          </a:xfrm>
          <a:prstGeom prst="rect">
            <a:avLst/>
          </a:prstGeom>
          <a:noFill/>
        </p:spPr>
        <p:txBody>
          <a:bodyPr wrap="square" rtlCol="0">
            <a:spAutoFit/>
          </a:bodyPr>
          <a:lstStyle/>
          <a:p>
            <a:r>
              <a:rPr lang="zh-CN" altLang="en-US" dirty="0" smtClean="0">
                <a:latin typeface="微软雅黑" panose="020B0503020204020204" charset="-122"/>
                <a:ea typeface="微软雅黑" panose="020B0503020204020204" charset="-122"/>
                <a:cs typeface="+mn-ea"/>
                <a:sym typeface="微软雅黑" panose="020B0503020204020204" charset="-122"/>
              </a:rPr>
              <a:t>在此输入标题</a:t>
            </a:r>
          </a:p>
        </p:txBody>
      </p:sp>
      <p:sp>
        <p:nvSpPr>
          <p:cNvPr id="59" name="矩形 58"/>
          <p:cNvSpPr/>
          <p:nvPr/>
        </p:nvSpPr>
        <p:spPr>
          <a:xfrm>
            <a:off x="1910790" y="2911983"/>
            <a:ext cx="3643086" cy="583565"/>
          </a:xfrm>
          <a:prstGeom prst="rect">
            <a:avLst/>
          </a:prstGeom>
        </p:spPr>
        <p:txBody>
          <a:bodyPr wrap="square">
            <a:spAutoFit/>
          </a:bodyPr>
          <a:lstStyle/>
          <a:p>
            <a:pPr>
              <a:lnSpc>
                <a:spcPct val="100000"/>
              </a:lnSpc>
            </a:pPr>
            <a:r>
              <a:rPr lang="zh-CN" altLang="en-US" sz="1600" dirty="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p>
        </p:txBody>
      </p:sp>
      <p:sp>
        <p:nvSpPr>
          <p:cNvPr id="60" name="椭圆 59"/>
          <p:cNvSpPr/>
          <p:nvPr/>
        </p:nvSpPr>
        <p:spPr>
          <a:xfrm>
            <a:off x="6831451" y="2325871"/>
            <a:ext cx="461665" cy="461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1" name="文本框 60"/>
          <p:cNvSpPr txBox="1"/>
          <p:nvPr/>
        </p:nvSpPr>
        <p:spPr>
          <a:xfrm>
            <a:off x="7290190" y="2379211"/>
            <a:ext cx="2336800" cy="368300"/>
          </a:xfrm>
          <a:prstGeom prst="rect">
            <a:avLst/>
          </a:prstGeom>
          <a:noFill/>
        </p:spPr>
        <p:txBody>
          <a:bodyPr wrap="square" rtlCol="0">
            <a:spAutoFit/>
          </a:bodyPr>
          <a:lstStyle/>
          <a:p>
            <a:r>
              <a:rPr lang="zh-CN" altLang="en-US" dirty="0" smtClean="0">
                <a:latin typeface="微软雅黑" panose="020B0503020204020204" charset="-122"/>
                <a:ea typeface="微软雅黑" panose="020B0503020204020204" charset="-122"/>
                <a:cs typeface="+mn-ea"/>
                <a:sym typeface="微软雅黑" panose="020B0503020204020204" charset="-122"/>
              </a:rPr>
              <a:t>在此输入标题</a:t>
            </a:r>
          </a:p>
        </p:txBody>
      </p:sp>
      <p:sp>
        <p:nvSpPr>
          <p:cNvPr id="62" name="矩形 61"/>
          <p:cNvSpPr/>
          <p:nvPr/>
        </p:nvSpPr>
        <p:spPr>
          <a:xfrm>
            <a:off x="6831451" y="2911983"/>
            <a:ext cx="3643086" cy="583565"/>
          </a:xfrm>
          <a:prstGeom prst="rect">
            <a:avLst/>
          </a:prstGeom>
        </p:spPr>
        <p:txBody>
          <a:bodyPr wrap="square">
            <a:spAutoFit/>
          </a:bodyPr>
          <a:lstStyle/>
          <a:p>
            <a:pPr>
              <a:lnSpc>
                <a:spcPct val="100000"/>
              </a:lnSpc>
            </a:pPr>
            <a:r>
              <a:rPr lang="zh-CN" altLang="en-US" sz="1600" dirty="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p>
        </p:txBody>
      </p:sp>
      <p:sp>
        <p:nvSpPr>
          <p:cNvPr id="63" name="椭圆 62"/>
          <p:cNvSpPr/>
          <p:nvPr/>
        </p:nvSpPr>
        <p:spPr>
          <a:xfrm>
            <a:off x="1910790" y="4009528"/>
            <a:ext cx="461665" cy="461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4" name="文本框 63"/>
          <p:cNvSpPr txBox="1"/>
          <p:nvPr/>
        </p:nvSpPr>
        <p:spPr>
          <a:xfrm>
            <a:off x="2369529" y="4062868"/>
            <a:ext cx="2336800" cy="368300"/>
          </a:xfrm>
          <a:prstGeom prst="rect">
            <a:avLst/>
          </a:prstGeom>
          <a:noFill/>
        </p:spPr>
        <p:txBody>
          <a:bodyPr wrap="square" rtlCol="0">
            <a:spAutoFit/>
          </a:bodyPr>
          <a:lstStyle/>
          <a:p>
            <a:r>
              <a:rPr lang="zh-CN" altLang="en-US" dirty="0" smtClean="0">
                <a:latin typeface="微软雅黑" panose="020B0503020204020204" charset="-122"/>
                <a:ea typeface="微软雅黑" panose="020B0503020204020204" charset="-122"/>
                <a:cs typeface="+mn-ea"/>
                <a:sym typeface="微软雅黑" panose="020B0503020204020204" charset="-122"/>
              </a:rPr>
              <a:t>在此输入标题</a:t>
            </a:r>
          </a:p>
        </p:txBody>
      </p:sp>
      <p:sp>
        <p:nvSpPr>
          <p:cNvPr id="65" name="矩形 64"/>
          <p:cNvSpPr/>
          <p:nvPr/>
        </p:nvSpPr>
        <p:spPr>
          <a:xfrm>
            <a:off x="1910790" y="4595640"/>
            <a:ext cx="3643086" cy="583565"/>
          </a:xfrm>
          <a:prstGeom prst="rect">
            <a:avLst/>
          </a:prstGeom>
        </p:spPr>
        <p:txBody>
          <a:bodyPr wrap="square">
            <a:spAutoFit/>
          </a:bodyPr>
          <a:lstStyle/>
          <a:p>
            <a:pPr>
              <a:lnSpc>
                <a:spcPct val="100000"/>
              </a:lnSpc>
            </a:pPr>
            <a:r>
              <a:rPr lang="zh-CN" altLang="en-US" sz="1600" dirty="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p>
        </p:txBody>
      </p:sp>
      <p:sp>
        <p:nvSpPr>
          <p:cNvPr id="66" name="椭圆 65"/>
          <p:cNvSpPr/>
          <p:nvPr/>
        </p:nvSpPr>
        <p:spPr>
          <a:xfrm>
            <a:off x="6831451" y="4009528"/>
            <a:ext cx="461665" cy="461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7" name="文本框 66"/>
          <p:cNvSpPr txBox="1"/>
          <p:nvPr/>
        </p:nvSpPr>
        <p:spPr>
          <a:xfrm>
            <a:off x="7290190" y="4062868"/>
            <a:ext cx="2336800" cy="368300"/>
          </a:xfrm>
          <a:prstGeom prst="rect">
            <a:avLst/>
          </a:prstGeom>
          <a:noFill/>
        </p:spPr>
        <p:txBody>
          <a:bodyPr wrap="square" rtlCol="0">
            <a:spAutoFit/>
          </a:bodyPr>
          <a:lstStyle/>
          <a:p>
            <a:r>
              <a:rPr lang="zh-CN" altLang="en-US" dirty="0" smtClean="0">
                <a:latin typeface="微软雅黑" panose="020B0503020204020204" charset="-122"/>
                <a:ea typeface="微软雅黑" panose="020B0503020204020204" charset="-122"/>
                <a:cs typeface="+mn-ea"/>
                <a:sym typeface="微软雅黑" panose="020B0503020204020204" charset="-122"/>
              </a:rPr>
              <a:t>在此输入标题</a:t>
            </a:r>
          </a:p>
        </p:txBody>
      </p:sp>
      <p:sp>
        <p:nvSpPr>
          <p:cNvPr id="68" name="矩形 67"/>
          <p:cNvSpPr/>
          <p:nvPr/>
        </p:nvSpPr>
        <p:spPr>
          <a:xfrm>
            <a:off x="6831451" y="4595640"/>
            <a:ext cx="3643086" cy="583565"/>
          </a:xfrm>
          <a:prstGeom prst="rect">
            <a:avLst/>
          </a:prstGeom>
        </p:spPr>
        <p:txBody>
          <a:bodyPr wrap="square">
            <a:spAutoFit/>
          </a:bodyPr>
          <a:lstStyle/>
          <a:p>
            <a:pPr>
              <a:lnSpc>
                <a:spcPct val="100000"/>
              </a:lnSpc>
            </a:pPr>
            <a:r>
              <a:rPr lang="zh-CN" altLang="en-US" sz="1600" dirty="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p>
        </p:txBody>
      </p:sp>
      <p:sp>
        <p:nvSpPr>
          <p:cNvPr id="69" name="任意多边形 68"/>
          <p:cNvSpPr>
            <a:spLocks noChangeAspect="1"/>
          </p:cNvSpPr>
          <p:nvPr/>
        </p:nvSpPr>
        <p:spPr>
          <a:xfrm>
            <a:off x="6940072" y="2436157"/>
            <a:ext cx="260702" cy="271240"/>
          </a:xfrm>
          <a:custGeom>
            <a:avLst/>
            <a:gdLst>
              <a:gd name="connsiteX0" fmla="*/ 1774657 w 4199777"/>
              <a:gd name="connsiteY0" fmla="*/ 791001 h 4369539"/>
              <a:gd name="connsiteX1" fmla="*/ 791000 w 4199777"/>
              <a:gd name="connsiteY1" fmla="*/ 1774658 h 4369539"/>
              <a:gd name="connsiteX2" fmla="*/ 1774657 w 4199777"/>
              <a:gd name="connsiteY2" fmla="*/ 2758315 h 4369539"/>
              <a:gd name="connsiteX3" fmla="*/ 2758314 w 4199777"/>
              <a:gd name="connsiteY3" fmla="*/ 1774658 h 4369539"/>
              <a:gd name="connsiteX4" fmla="*/ 1774657 w 4199777"/>
              <a:gd name="connsiteY4" fmla="*/ 791001 h 4369539"/>
              <a:gd name="connsiteX5" fmla="*/ 1774658 w 4199777"/>
              <a:gd name="connsiteY5" fmla="*/ 0 h 4369539"/>
              <a:gd name="connsiteX6" fmla="*/ 3549316 w 4199777"/>
              <a:gd name="connsiteY6" fmla="*/ 1774658 h 4369539"/>
              <a:gd name="connsiteX7" fmla="*/ 3335125 w 4199777"/>
              <a:gd name="connsiteY7" fmla="*/ 2620566 h 4369539"/>
              <a:gd name="connsiteX8" fmla="*/ 3246957 w 4199777"/>
              <a:gd name="connsiteY8" fmla="*/ 2765694 h 4369539"/>
              <a:gd name="connsiteX9" fmla="*/ 4109127 w 4199777"/>
              <a:gd name="connsiteY9" fmla="*/ 3627865 h 4369539"/>
              <a:gd name="connsiteX10" fmla="*/ 4109127 w 4199777"/>
              <a:gd name="connsiteY10" fmla="*/ 4065562 h 4369539"/>
              <a:gd name="connsiteX11" fmla="*/ 3895799 w 4199777"/>
              <a:gd name="connsiteY11" fmla="*/ 4278890 h 4369539"/>
              <a:gd name="connsiteX12" fmla="*/ 3458103 w 4199777"/>
              <a:gd name="connsiteY12" fmla="*/ 4278890 h 4369539"/>
              <a:gd name="connsiteX13" fmla="*/ 2548874 w 4199777"/>
              <a:gd name="connsiteY13" fmla="*/ 3369661 h 4369539"/>
              <a:gd name="connsiteX14" fmla="*/ 2465435 w 4199777"/>
              <a:gd name="connsiteY14" fmla="*/ 3409855 h 4369539"/>
              <a:gd name="connsiteX15" fmla="*/ 1774658 w 4199777"/>
              <a:gd name="connsiteY15" fmla="*/ 3549316 h 4369539"/>
              <a:gd name="connsiteX16" fmla="*/ 0 w 4199777"/>
              <a:gd name="connsiteY16" fmla="*/ 1774658 h 4369539"/>
              <a:gd name="connsiteX17" fmla="*/ 1774658 w 4199777"/>
              <a:gd name="connsiteY17" fmla="*/ 0 h 436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9777" h="4369539">
                <a:moveTo>
                  <a:pt x="1774657" y="791001"/>
                </a:moveTo>
                <a:cubicBezTo>
                  <a:pt x="1231398" y="791001"/>
                  <a:pt x="791000" y="1231399"/>
                  <a:pt x="791000" y="1774658"/>
                </a:cubicBezTo>
                <a:cubicBezTo>
                  <a:pt x="791000" y="2317917"/>
                  <a:pt x="1231398" y="2758315"/>
                  <a:pt x="1774657" y="2758315"/>
                </a:cubicBezTo>
                <a:cubicBezTo>
                  <a:pt x="2317916" y="2758315"/>
                  <a:pt x="2758314" y="2317917"/>
                  <a:pt x="2758314" y="1774658"/>
                </a:cubicBezTo>
                <a:cubicBezTo>
                  <a:pt x="2758314" y="1231399"/>
                  <a:pt x="2317916" y="791001"/>
                  <a:pt x="1774657" y="791001"/>
                </a:cubicBezTo>
                <a:close/>
                <a:moveTo>
                  <a:pt x="1774658" y="0"/>
                </a:moveTo>
                <a:cubicBezTo>
                  <a:pt x="2754775" y="0"/>
                  <a:pt x="3549316" y="794541"/>
                  <a:pt x="3549316" y="1774658"/>
                </a:cubicBezTo>
                <a:cubicBezTo>
                  <a:pt x="3549316" y="2080945"/>
                  <a:pt x="3471724" y="2369109"/>
                  <a:pt x="3335125" y="2620566"/>
                </a:cubicBezTo>
                <a:lnTo>
                  <a:pt x="3246957" y="2765694"/>
                </a:lnTo>
                <a:lnTo>
                  <a:pt x="4109127" y="3627865"/>
                </a:lnTo>
                <a:cubicBezTo>
                  <a:pt x="4229994" y="3748732"/>
                  <a:pt x="4229994" y="3944695"/>
                  <a:pt x="4109127" y="4065562"/>
                </a:cubicBezTo>
                <a:lnTo>
                  <a:pt x="3895799" y="4278890"/>
                </a:lnTo>
                <a:cubicBezTo>
                  <a:pt x="3774933" y="4399756"/>
                  <a:pt x="3578969" y="4399756"/>
                  <a:pt x="3458103" y="4278890"/>
                </a:cubicBezTo>
                <a:lnTo>
                  <a:pt x="2548874" y="3369661"/>
                </a:lnTo>
                <a:lnTo>
                  <a:pt x="2465435" y="3409855"/>
                </a:lnTo>
                <a:cubicBezTo>
                  <a:pt x="2253118" y="3499657"/>
                  <a:pt x="2019688" y="3549316"/>
                  <a:pt x="1774658" y="3549316"/>
                </a:cubicBezTo>
                <a:cubicBezTo>
                  <a:pt x="794541" y="3549316"/>
                  <a:pt x="0" y="2754775"/>
                  <a:pt x="0" y="1774658"/>
                </a:cubicBezTo>
                <a:cubicBezTo>
                  <a:pt x="0" y="794541"/>
                  <a:pt x="794541" y="0"/>
                  <a:pt x="1774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70" name="任意多边形 69"/>
          <p:cNvSpPr>
            <a:spLocks noChangeAspect="1"/>
          </p:cNvSpPr>
          <p:nvPr/>
        </p:nvSpPr>
        <p:spPr>
          <a:xfrm>
            <a:off x="2059555" y="4104740"/>
            <a:ext cx="168648" cy="271239"/>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71" name="任意多边形 70"/>
          <p:cNvSpPr>
            <a:spLocks noChangeAspect="1"/>
          </p:cNvSpPr>
          <p:nvPr/>
        </p:nvSpPr>
        <p:spPr>
          <a:xfrm>
            <a:off x="6922986" y="4126558"/>
            <a:ext cx="278229" cy="271239"/>
          </a:xfrm>
          <a:custGeom>
            <a:avLst/>
            <a:gdLst>
              <a:gd name="connsiteX0" fmla="*/ 371036 w 3082990"/>
              <a:gd name="connsiteY0" fmla="*/ 371036 h 3005540"/>
              <a:gd name="connsiteX1" fmla="*/ 371036 w 3082990"/>
              <a:gd name="connsiteY1" fmla="*/ 1921998 h 3005540"/>
              <a:gd name="connsiteX2" fmla="*/ 2711954 w 3082990"/>
              <a:gd name="connsiteY2" fmla="*/ 1921998 h 3005540"/>
              <a:gd name="connsiteX3" fmla="*/ 2711954 w 3082990"/>
              <a:gd name="connsiteY3" fmla="*/ 371036 h 3005540"/>
              <a:gd name="connsiteX4" fmla="*/ 0 w 3082990"/>
              <a:gd name="connsiteY4" fmla="*/ 0 h 3005540"/>
              <a:gd name="connsiteX5" fmla="*/ 3082990 w 3082990"/>
              <a:gd name="connsiteY5" fmla="*/ 0 h 3005540"/>
              <a:gd name="connsiteX6" fmla="*/ 3082990 w 3082990"/>
              <a:gd name="connsiteY6" fmla="*/ 2293034 h 3005540"/>
              <a:gd name="connsiteX7" fmla="*/ 1825302 w 3082990"/>
              <a:gd name="connsiteY7" fmla="*/ 2293034 h 3005540"/>
              <a:gd name="connsiteX8" fmla="*/ 1825302 w 3082990"/>
              <a:gd name="connsiteY8" fmla="*/ 2639780 h 3005540"/>
              <a:gd name="connsiteX9" fmla="*/ 2423592 w 3082990"/>
              <a:gd name="connsiteY9" fmla="*/ 2639780 h 3005540"/>
              <a:gd name="connsiteX10" fmla="*/ 2423592 w 3082990"/>
              <a:gd name="connsiteY10" fmla="*/ 3005540 h 3005540"/>
              <a:gd name="connsiteX11" fmla="*/ 659398 w 3082990"/>
              <a:gd name="connsiteY11" fmla="*/ 3005540 h 3005540"/>
              <a:gd name="connsiteX12" fmla="*/ 659398 w 3082990"/>
              <a:gd name="connsiteY12" fmla="*/ 2639780 h 3005540"/>
              <a:gd name="connsiteX13" fmla="*/ 1257688 w 3082990"/>
              <a:gd name="connsiteY13" fmla="*/ 2639780 h 3005540"/>
              <a:gd name="connsiteX14" fmla="*/ 1257688 w 3082990"/>
              <a:gd name="connsiteY14" fmla="*/ 2293034 h 3005540"/>
              <a:gd name="connsiteX15" fmla="*/ 0 w 3082990"/>
              <a:gd name="connsiteY15" fmla="*/ 2293034 h 30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2990" h="3005540">
                <a:moveTo>
                  <a:pt x="371036" y="371036"/>
                </a:moveTo>
                <a:lnTo>
                  <a:pt x="371036" y="1921998"/>
                </a:lnTo>
                <a:lnTo>
                  <a:pt x="2711954" y="1921998"/>
                </a:lnTo>
                <a:lnTo>
                  <a:pt x="2711954" y="371036"/>
                </a:lnTo>
                <a:close/>
                <a:moveTo>
                  <a:pt x="0" y="0"/>
                </a:moveTo>
                <a:lnTo>
                  <a:pt x="3082990" y="0"/>
                </a:lnTo>
                <a:lnTo>
                  <a:pt x="3082990" y="2293034"/>
                </a:lnTo>
                <a:lnTo>
                  <a:pt x="1825302" y="2293034"/>
                </a:lnTo>
                <a:lnTo>
                  <a:pt x="1825302" y="2639780"/>
                </a:lnTo>
                <a:lnTo>
                  <a:pt x="2423592" y="2639780"/>
                </a:lnTo>
                <a:lnTo>
                  <a:pt x="2423592" y="3005540"/>
                </a:lnTo>
                <a:lnTo>
                  <a:pt x="659398" y="3005540"/>
                </a:lnTo>
                <a:lnTo>
                  <a:pt x="659398" y="2639780"/>
                </a:lnTo>
                <a:lnTo>
                  <a:pt x="1257688" y="2639780"/>
                </a:lnTo>
                <a:lnTo>
                  <a:pt x="1257688" y="2293034"/>
                </a:lnTo>
                <a:lnTo>
                  <a:pt x="0" y="22930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p:tgtEl>
                                          <p:spTgt spid="58"/>
                                        </p:tgtEl>
                                        <p:attrNameLst>
                                          <p:attrName>ppt_x</p:attrName>
                                        </p:attrNameLst>
                                      </p:cBhvr>
                                      <p:tavLst>
                                        <p:tav tm="0">
                                          <p:val>
                                            <p:strVal val="#ppt_x-#ppt_w*1.125000"/>
                                          </p:val>
                                        </p:tav>
                                        <p:tav tm="100000">
                                          <p:val>
                                            <p:strVal val="#ppt_x"/>
                                          </p:val>
                                        </p:tav>
                                      </p:tavLst>
                                    </p:anim>
                                    <p:animEffect transition="in" filter="wipe(right)">
                                      <p:cBhvr>
                                        <p:cTn id="17" dur="500"/>
                                        <p:tgtEl>
                                          <p:spTgt spid="58"/>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type="lt">
                                    <p:tmPct val="5000"/>
                                  </p:iterate>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p:stCondLst>
                              <p:cond delay="2200"/>
                            </p:stCondLst>
                            <p:childTnLst>
                              <p:par>
                                <p:cTn id="23" presetID="23" presetClass="entr" presetSubtype="16"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childTnLst>
                                </p:cTn>
                              </p:par>
                            </p:childTnLst>
                          </p:cTn>
                        </p:par>
                        <p:par>
                          <p:cTn id="31" fill="hold">
                            <p:stCondLst>
                              <p:cond delay="2700"/>
                            </p:stCondLst>
                            <p:childTnLst>
                              <p:par>
                                <p:cTn id="32" presetID="1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right)">
                                      <p:cBhvr>
                                        <p:cTn id="35" dur="500"/>
                                        <p:tgtEl>
                                          <p:spTgt spid="61"/>
                                        </p:tgtEl>
                                      </p:cBhvr>
                                    </p:animEffect>
                                  </p:childTnLst>
                                </p:cTn>
                              </p:par>
                            </p:childTnLst>
                          </p:cTn>
                        </p:par>
                        <p:par>
                          <p:cTn id="36" fill="hold">
                            <p:stCondLst>
                              <p:cond delay="3200"/>
                            </p:stCondLst>
                            <p:childTnLst>
                              <p:par>
                                <p:cTn id="37" presetID="10" presetClass="entr" presetSubtype="0" fill="hold" grpId="0" nodeType="afterEffect">
                                  <p:stCondLst>
                                    <p:cond delay="0"/>
                                  </p:stCondLst>
                                  <p:iterate type="lt">
                                    <p:tmPct val="5000"/>
                                  </p:iterate>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4400"/>
                            </p:stCondLst>
                            <p:childTnLst>
                              <p:par>
                                <p:cTn id="41" presetID="2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childTnLst>
                                </p:cTn>
                              </p:par>
                            </p:childTnLst>
                          </p:cTn>
                        </p:par>
                        <p:par>
                          <p:cTn id="49" fill="hold">
                            <p:stCondLst>
                              <p:cond delay="4900"/>
                            </p:stCondLst>
                            <p:childTnLst>
                              <p:par>
                                <p:cTn id="50" presetID="12" presetClass="entr" presetSubtype="8"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p:tgtEl>
                                          <p:spTgt spid="64"/>
                                        </p:tgtEl>
                                        <p:attrNameLst>
                                          <p:attrName>ppt_x</p:attrName>
                                        </p:attrNameLst>
                                      </p:cBhvr>
                                      <p:tavLst>
                                        <p:tav tm="0">
                                          <p:val>
                                            <p:strVal val="#ppt_x-#ppt_w*1.125000"/>
                                          </p:val>
                                        </p:tav>
                                        <p:tav tm="100000">
                                          <p:val>
                                            <p:strVal val="#ppt_x"/>
                                          </p:val>
                                        </p:tav>
                                      </p:tavLst>
                                    </p:anim>
                                    <p:animEffect transition="in" filter="wipe(right)">
                                      <p:cBhvr>
                                        <p:cTn id="53" dur="500"/>
                                        <p:tgtEl>
                                          <p:spTgt spid="64"/>
                                        </p:tgtEl>
                                      </p:cBhvr>
                                    </p:animEffect>
                                  </p:childTnLst>
                                </p:cTn>
                              </p:par>
                            </p:childTnLst>
                          </p:cTn>
                        </p:par>
                        <p:par>
                          <p:cTn id="54" fill="hold">
                            <p:stCondLst>
                              <p:cond delay="5400"/>
                            </p:stCondLst>
                            <p:childTnLst>
                              <p:par>
                                <p:cTn id="55" presetID="10" presetClass="entr" presetSubtype="0" fill="hold" grpId="0" nodeType="afterEffect">
                                  <p:stCondLst>
                                    <p:cond delay="0"/>
                                  </p:stCondLst>
                                  <p:iterate type="lt">
                                    <p:tmPct val="5000"/>
                                  </p:iterate>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par>
                          <p:cTn id="58" fill="hold">
                            <p:stCondLst>
                              <p:cond delay="6600"/>
                            </p:stCondLst>
                            <p:childTnLst>
                              <p:par>
                                <p:cTn id="59" presetID="2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childTnLst>
                                </p:cTn>
                              </p:par>
                            </p:childTnLst>
                          </p:cTn>
                        </p:par>
                        <p:par>
                          <p:cTn id="67" fill="hold">
                            <p:stCondLst>
                              <p:cond delay="7100"/>
                            </p:stCondLst>
                            <p:childTnLst>
                              <p:par>
                                <p:cTn id="68" presetID="12" presetClass="entr" presetSubtype="8"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p:tgtEl>
                                          <p:spTgt spid="67"/>
                                        </p:tgtEl>
                                        <p:attrNameLst>
                                          <p:attrName>ppt_x</p:attrName>
                                        </p:attrNameLst>
                                      </p:cBhvr>
                                      <p:tavLst>
                                        <p:tav tm="0">
                                          <p:val>
                                            <p:strVal val="#ppt_x-#ppt_w*1.125000"/>
                                          </p:val>
                                        </p:tav>
                                        <p:tav tm="100000">
                                          <p:val>
                                            <p:strVal val="#ppt_x"/>
                                          </p:val>
                                        </p:tav>
                                      </p:tavLst>
                                    </p:anim>
                                    <p:animEffect transition="in" filter="wipe(right)">
                                      <p:cBhvr>
                                        <p:cTn id="71" dur="500"/>
                                        <p:tgtEl>
                                          <p:spTgt spid="67"/>
                                        </p:tgtEl>
                                      </p:cBhvr>
                                    </p:animEffect>
                                  </p:childTnLst>
                                </p:cTn>
                              </p:par>
                            </p:childTnLst>
                          </p:cTn>
                        </p:par>
                        <p:par>
                          <p:cTn id="72" fill="hold">
                            <p:stCondLst>
                              <p:cond delay="7600"/>
                            </p:stCondLst>
                            <p:childTnLst>
                              <p:par>
                                <p:cTn id="73" presetID="10" presetClass="entr" presetSubtype="0" fill="hold" grpId="0" nodeType="afterEffect">
                                  <p:stCondLst>
                                    <p:cond delay="0"/>
                                  </p:stCondLst>
                                  <p:iterate type="lt">
                                    <p:tmPct val="5000"/>
                                  </p:iterate>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p:bldP spid="59" grpId="0"/>
      <p:bldP spid="60" grpId="0" bldLvl="0" animBg="1"/>
      <p:bldP spid="61" grpId="0"/>
      <p:bldP spid="62" grpId="0"/>
      <p:bldP spid="63" grpId="0" bldLvl="0" animBg="1"/>
      <p:bldP spid="64" grpId="0"/>
      <p:bldP spid="65" grpId="0"/>
      <p:bldP spid="66" grpId="0" bldLvl="0" animBg="1"/>
      <p:bldP spid="67" grpId="0"/>
      <p:bldP spid="68" grpId="0"/>
      <p:bldP spid="69"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718435" y="1757045"/>
            <a:ext cx="6668770" cy="4137025"/>
            <a:chOff x="3175" y="3345"/>
            <a:chExt cx="8049" cy="4993"/>
          </a:xfrm>
        </p:grpSpPr>
        <p:cxnSp>
          <p:nvCxnSpPr>
            <p:cNvPr id="11" name="MH_Other_1"/>
            <p:cNvCxnSpPr>
              <a:stCxn id="2" idx="0"/>
            </p:cNvCxnSpPr>
            <p:nvPr>
              <p:custDataLst>
                <p:tags r:id="rId1"/>
              </p:custDataLst>
            </p:nvPr>
          </p:nvCxnSpPr>
          <p:spPr>
            <a:xfrm flipV="1">
              <a:off x="4383" y="5238"/>
              <a:ext cx="12" cy="1020"/>
            </a:xfrm>
            <a:prstGeom prst="line">
              <a:avLst/>
            </a:prstGeom>
            <a:ln w="9525">
              <a:solidFill>
                <a:schemeClr val="accent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 name="MH_Other_2"/>
            <p:cNvSpPr/>
            <p:nvPr>
              <p:custDataLst>
                <p:tags r:id="rId2"/>
              </p:custDataLst>
            </p:nvPr>
          </p:nvSpPr>
          <p:spPr>
            <a:xfrm>
              <a:off x="3175" y="6258"/>
              <a:ext cx="2415" cy="2080"/>
            </a:xfrm>
            <a:prstGeom prst="triangle">
              <a:avLst/>
            </a:prstGeom>
            <a:solidFill>
              <a:schemeClr val="accent1">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charset="-122"/>
              </a:endParaRPr>
            </a:p>
          </p:txBody>
        </p:sp>
        <p:sp>
          <p:nvSpPr>
            <p:cNvPr id="3076" name="MH_SubTitle_1"/>
            <p:cNvSpPr txBox="1">
              <a:spLocks noChangeArrowheads="1"/>
            </p:cNvSpPr>
            <p:nvPr>
              <p:custDataLst>
                <p:tags r:id="rId3"/>
              </p:custDataLst>
            </p:nvPr>
          </p:nvSpPr>
          <p:spPr bwMode="auto">
            <a:xfrm>
              <a:off x="3370"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defRPr/>
              </a:pPr>
              <a:r>
                <a:rPr lang="en-US" altLang="zh-CN" sz="2000" dirty="0" smtClean="0">
                  <a:solidFill>
                    <a:schemeClr val="accent1"/>
                  </a:solidFill>
                  <a:latin typeface="Arial" panose="020B0604020202020204" pitchFamily="34" charset="0"/>
                  <a:ea typeface="微软雅黑" panose="020B0503020204020204" charset="-122"/>
                </a:rPr>
                <a:t>LOREM</a:t>
              </a:r>
            </a:p>
          </p:txBody>
        </p:sp>
        <p:sp>
          <p:nvSpPr>
            <p:cNvPr id="3" name="MH_Other_3"/>
            <p:cNvSpPr/>
            <p:nvPr>
              <p:custDataLst>
                <p:tags r:id="rId4"/>
              </p:custDataLst>
            </p:nvPr>
          </p:nvSpPr>
          <p:spPr>
            <a:xfrm>
              <a:off x="4585" y="6258"/>
              <a:ext cx="2415" cy="2080"/>
            </a:xfrm>
            <a:prstGeom prst="triangle">
              <a:avLst/>
            </a:prstGeom>
            <a:solidFill>
              <a:schemeClr val="accent2">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charset="-122"/>
              </a:endParaRPr>
            </a:p>
          </p:txBody>
        </p:sp>
        <p:cxnSp>
          <p:nvCxnSpPr>
            <p:cNvPr id="13" name="MH_Other_4"/>
            <p:cNvCxnSpPr/>
            <p:nvPr>
              <p:custDataLst>
                <p:tags r:id="rId5"/>
              </p:custDataLst>
            </p:nvPr>
          </p:nvCxnSpPr>
          <p:spPr>
            <a:xfrm flipV="1">
              <a:off x="5785" y="4293"/>
              <a:ext cx="13" cy="1985"/>
            </a:xfrm>
            <a:prstGeom prst="line">
              <a:avLst/>
            </a:prstGeom>
            <a:ln w="9525">
              <a:solidFill>
                <a:schemeClr val="accent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79" name="MH_SubTitle_2"/>
            <p:cNvSpPr txBox="1">
              <a:spLocks noChangeArrowheads="1"/>
            </p:cNvSpPr>
            <p:nvPr>
              <p:custDataLst>
                <p:tags r:id="rId6"/>
              </p:custDataLst>
            </p:nvPr>
          </p:nvSpPr>
          <p:spPr bwMode="auto">
            <a:xfrm>
              <a:off x="4780" y="3345"/>
              <a:ext cx="2025"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defRPr/>
              </a:pPr>
              <a:r>
                <a:rPr lang="en-US" altLang="zh-CN" sz="2000" smtClean="0">
                  <a:solidFill>
                    <a:schemeClr val="accent2"/>
                  </a:solidFill>
                  <a:latin typeface="Arial" panose="020B0604020202020204" pitchFamily="34" charset="0"/>
                  <a:ea typeface="微软雅黑" panose="020B0503020204020204" charset="-122"/>
                </a:rPr>
                <a:t>LOREM</a:t>
              </a:r>
            </a:p>
          </p:txBody>
        </p:sp>
        <p:sp>
          <p:nvSpPr>
            <p:cNvPr id="4" name="MH_Other_5"/>
            <p:cNvSpPr/>
            <p:nvPr>
              <p:custDataLst>
                <p:tags r:id="rId7"/>
              </p:custDataLst>
            </p:nvPr>
          </p:nvSpPr>
          <p:spPr>
            <a:xfrm>
              <a:off x="5993" y="6258"/>
              <a:ext cx="2415" cy="2080"/>
            </a:xfrm>
            <a:prstGeom prst="triangle">
              <a:avLst/>
            </a:prstGeom>
            <a:solidFill>
              <a:schemeClr val="accent3">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charset="-122"/>
              </a:endParaRPr>
            </a:p>
          </p:txBody>
        </p:sp>
        <p:cxnSp>
          <p:nvCxnSpPr>
            <p:cNvPr id="14" name="MH_Other_6"/>
            <p:cNvCxnSpPr/>
            <p:nvPr>
              <p:custDataLst>
                <p:tags r:id="rId8"/>
              </p:custDataLst>
            </p:nvPr>
          </p:nvCxnSpPr>
          <p:spPr>
            <a:xfrm flipV="1">
              <a:off x="7200" y="5238"/>
              <a:ext cx="10" cy="1020"/>
            </a:xfrm>
            <a:prstGeom prst="line">
              <a:avLst/>
            </a:prstGeom>
            <a:ln w="9525">
              <a:solidFill>
                <a:schemeClr val="accent3"/>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2" name="MH_SubTitle_3"/>
            <p:cNvSpPr txBox="1">
              <a:spLocks noChangeArrowheads="1"/>
            </p:cNvSpPr>
            <p:nvPr>
              <p:custDataLst>
                <p:tags r:id="rId9"/>
              </p:custDataLst>
            </p:nvPr>
          </p:nvSpPr>
          <p:spPr bwMode="auto">
            <a:xfrm>
              <a:off x="6188"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defRPr/>
              </a:pPr>
              <a:r>
                <a:rPr lang="en-US" altLang="zh-CN" sz="2000" smtClean="0">
                  <a:solidFill>
                    <a:schemeClr val="accent3"/>
                  </a:solidFill>
                  <a:latin typeface="Arial" panose="020B0604020202020204" pitchFamily="34" charset="0"/>
                  <a:ea typeface="微软雅黑" panose="020B0503020204020204" charset="-122"/>
                </a:rPr>
                <a:t>LOREM</a:t>
              </a:r>
            </a:p>
          </p:txBody>
        </p:sp>
        <p:sp>
          <p:nvSpPr>
            <p:cNvPr id="5" name="MH_Other_7"/>
            <p:cNvSpPr/>
            <p:nvPr>
              <p:custDataLst>
                <p:tags r:id="rId10"/>
              </p:custDataLst>
            </p:nvPr>
          </p:nvSpPr>
          <p:spPr>
            <a:xfrm>
              <a:off x="7400" y="6258"/>
              <a:ext cx="2415" cy="2080"/>
            </a:xfrm>
            <a:prstGeom prst="triangle">
              <a:avLst/>
            </a:prstGeom>
            <a:solidFill>
              <a:schemeClr val="accent4">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charset="-122"/>
              </a:endParaRPr>
            </a:p>
          </p:txBody>
        </p:sp>
        <p:cxnSp>
          <p:nvCxnSpPr>
            <p:cNvPr id="15" name="MH_Other_8"/>
            <p:cNvCxnSpPr/>
            <p:nvPr>
              <p:custDataLst>
                <p:tags r:id="rId11"/>
              </p:custDataLst>
            </p:nvPr>
          </p:nvCxnSpPr>
          <p:spPr>
            <a:xfrm flipV="1">
              <a:off x="8603" y="4293"/>
              <a:ext cx="12" cy="1985"/>
            </a:xfrm>
            <a:prstGeom prst="line">
              <a:avLst/>
            </a:prstGeom>
            <a:ln w="9525">
              <a:solidFill>
                <a:schemeClr val="accent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5" name="MH_SubTitle_4"/>
            <p:cNvSpPr txBox="1">
              <a:spLocks noChangeArrowheads="1"/>
            </p:cNvSpPr>
            <p:nvPr>
              <p:custDataLst>
                <p:tags r:id="rId12"/>
              </p:custDataLst>
            </p:nvPr>
          </p:nvSpPr>
          <p:spPr bwMode="auto">
            <a:xfrm>
              <a:off x="7595" y="3345"/>
              <a:ext cx="2025"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defRPr/>
              </a:pPr>
              <a:r>
                <a:rPr lang="en-US" altLang="zh-CN" sz="2000" smtClean="0">
                  <a:solidFill>
                    <a:schemeClr val="accent4"/>
                  </a:solidFill>
                  <a:latin typeface="Arial" panose="020B0604020202020204" pitchFamily="34" charset="0"/>
                  <a:ea typeface="微软雅黑" panose="020B0503020204020204" charset="-122"/>
                </a:rPr>
                <a:t>LOREM</a:t>
              </a:r>
            </a:p>
          </p:txBody>
        </p:sp>
        <p:sp>
          <p:nvSpPr>
            <p:cNvPr id="6" name="MH_Other_9"/>
            <p:cNvSpPr/>
            <p:nvPr>
              <p:custDataLst>
                <p:tags r:id="rId13"/>
              </p:custDataLst>
            </p:nvPr>
          </p:nvSpPr>
          <p:spPr>
            <a:xfrm>
              <a:off x="8810" y="6258"/>
              <a:ext cx="2415" cy="2080"/>
            </a:xfrm>
            <a:prstGeom prst="triangle">
              <a:avLst/>
            </a:prstGeom>
            <a:solidFill>
              <a:schemeClr val="accent5">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charset="-122"/>
              </a:endParaRPr>
            </a:p>
          </p:txBody>
        </p:sp>
        <p:cxnSp>
          <p:nvCxnSpPr>
            <p:cNvPr id="16" name="MH_Other_10"/>
            <p:cNvCxnSpPr/>
            <p:nvPr>
              <p:custDataLst>
                <p:tags r:id="rId14"/>
              </p:custDataLst>
            </p:nvPr>
          </p:nvCxnSpPr>
          <p:spPr>
            <a:xfrm flipV="1">
              <a:off x="10018" y="5238"/>
              <a:ext cx="10" cy="1020"/>
            </a:xfrm>
            <a:prstGeom prst="line">
              <a:avLst/>
            </a:prstGeom>
            <a:ln w="9525">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8" name="MH_SubTitle_5"/>
            <p:cNvSpPr txBox="1">
              <a:spLocks noChangeArrowheads="1"/>
            </p:cNvSpPr>
            <p:nvPr>
              <p:custDataLst>
                <p:tags r:id="rId15"/>
              </p:custDataLst>
            </p:nvPr>
          </p:nvSpPr>
          <p:spPr bwMode="auto">
            <a:xfrm>
              <a:off x="9005"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defRPr/>
              </a:pPr>
              <a:r>
                <a:rPr lang="en-US" altLang="zh-CN" sz="2000" smtClean="0">
                  <a:solidFill>
                    <a:schemeClr val="accent5"/>
                  </a:solidFill>
                  <a:latin typeface="Arial" panose="020B0604020202020204" pitchFamily="34" charset="0"/>
                  <a:ea typeface="微软雅黑" panose="020B0503020204020204" charset="-122"/>
                </a:rPr>
                <a:t>LOREM</a:t>
              </a:r>
            </a:p>
          </p:txBody>
        </p:sp>
      </p:grpSp>
      <p:sp>
        <p:nvSpPr>
          <p:cNvPr id="25" name="矩形 25"/>
          <p:cNvSpPr/>
          <p:nvPr/>
        </p:nvSpPr>
        <p:spPr>
          <a:xfrm>
            <a:off x="9943465" y="-5715"/>
            <a:ext cx="1494155"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p>
        </p:txBody>
      </p:sp>
      <p:cxnSp>
        <p:nvCxnSpPr>
          <p:cNvPr id="2" name="直接连接符 1"/>
          <p:cNvCxnSpPr/>
          <p:nvPr/>
        </p:nvCxnSpPr>
        <p:spPr>
          <a:xfrm>
            <a:off x="1797050" y="1490345"/>
            <a:ext cx="0" cy="4401185"/>
          </a:xfrm>
          <a:prstGeom prst="line">
            <a:avLst/>
          </a:prstGeom>
          <a:solidFill>
            <a:schemeClr val="accent3"/>
          </a:solidFill>
          <a:ln>
            <a:solidFill>
              <a:schemeClr val="accent3"/>
            </a:solidFill>
          </a:ln>
        </p:spPr>
        <p:style>
          <a:lnRef idx="2">
            <a:schemeClr val="accent2"/>
          </a:lnRef>
          <a:fillRef idx="0">
            <a:schemeClr val="accent2"/>
          </a:fillRef>
          <a:effectRef idx="1">
            <a:schemeClr val="accent2"/>
          </a:effectRef>
          <a:fontRef idx="minor">
            <a:schemeClr val="tx1"/>
          </a:fontRef>
        </p:style>
      </p:cxnSp>
      <p:grpSp>
        <p:nvGrpSpPr>
          <p:cNvPr id="9" name="组合 8"/>
          <p:cNvGrpSpPr/>
          <p:nvPr/>
        </p:nvGrpSpPr>
        <p:grpSpPr>
          <a:xfrm>
            <a:off x="1703070" y="3314700"/>
            <a:ext cx="8011160" cy="1153160"/>
            <a:chOff x="2682" y="5220"/>
            <a:chExt cx="12616" cy="1816"/>
          </a:xfrm>
        </p:grpSpPr>
        <p:sp>
          <p:nvSpPr>
            <p:cNvPr id="4" name="椭圆 3"/>
            <p:cNvSpPr/>
            <p:nvPr/>
          </p:nvSpPr>
          <p:spPr>
            <a:xfrm>
              <a:off x="2682" y="5536"/>
              <a:ext cx="296" cy="296"/>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0" name="文本框 99"/>
            <p:cNvSpPr txBox="1"/>
            <p:nvPr/>
          </p:nvSpPr>
          <p:spPr>
            <a:xfrm>
              <a:off x="3173" y="5220"/>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en-US" altLang="zh-CN">
                  <a:solidFill>
                    <a:srgbClr val="595959"/>
                  </a:solidFill>
                  <a:latin typeface="微软雅黑" panose="020B0503020204020204" charset="-122"/>
                  <a:ea typeface="微软雅黑" panose="020B0503020204020204" charset="-122"/>
                  <a:cs typeface="微软雅黑" panose="020B0503020204020204" charset="-122"/>
                  <a:sym typeface="+mn-ea"/>
                </a:rPr>
                <a:t> </a:t>
              </a:r>
              <a:r>
                <a:rPr lang="zh-CN" altLang="en-US">
                  <a:solidFill>
                    <a:srgbClr val="595959"/>
                  </a:solidFill>
                  <a:latin typeface="微软雅黑" panose="020B0503020204020204" charset="-122"/>
                  <a:ea typeface="微软雅黑" panose="020B0503020204020204" charset="-122"/>
                  <a:cs typeface="微软雅黑" panose="020B0503020204020204" charset="-122"/>
                  <a:sym typeface="+mn-ea"/>
                </a:rPr>
                <a:t>输入您的内容</a:t>
              </a:r>
              <a:endParaRPr lang="zh-CN" altLang="en-US" sz="1400" b="0">
                <a:solidFill>
                  <a:srgbClr val="595959"/>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组合 9"/>
          <p:cNvGrpSpPr/>
          <p:nvPr/>
        </p:nvGrpSpPr>
        <p:grpSpPr>
          <a:xfrm>
            <a:off x="1703070" y="4837430"/>
            <a:ext cx="8011160" cy="1153160"/>
            <a:chOff x="2682" y="7618"/>
            <a:chExt cx="12616" cy="1816"/>
          </a:xfrm>
        </p:grpSpPr>
        <p:sp>
          <p:nvSpPr>
            <p:cNvPr id="6" name="椭圆 5"/>
            <p:cNvSpPr/>
            <p:nvPr/>
          </p:nvSpPr>
          <p:spPr>
            <a:xfrm>
              <a:off x="2682" y="7957"/>
              <a:ext cx="296" cy="296"/>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173" y="7618"/>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zh-CN" altLang="en-US">
                  <a:solidFill>
                    <a:srgbClr val="595959"/>
                  </a:solidFill>
                  <a:latin typeface="微软雅黑" panose="020B0503020204020204" charset="-122"/>
                  <a:ea typeface="微软雅黑" panose="020B0503020204020204" charset="-122"/>
                  <a:cs typeface="微软雅黑" panose="020B0503020204020204" charset="-122"/>
                </a:rPr>
                <a:t>输入您的内容</a:t>
              </a:r>
              <a:endParaRPr lang="zh-CN" altLang="en-US" sz="1400" b="0">
                <a:solidFill>
                  <a:srgbClr val="595959"/>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组合 4"/>
          <p:cNvGrpSpPr/>
          <p:nvPr/>
        </p:nvGrpSpPr>
        <p:grpSpPr>
          <a:xfrm>
            <a:off x="1703070" y="1776095"/>
            <a:ext cx="8011160" cy="1153160"/>
            <a:chOff x="2682" y="2797"/>
            <a:chExt cx="12616" cy="1816"/>
          </a:xfrm>
        </p:grpSpPr>
        <p:sp>
          <p:nvSpPr>
            <p:cNvPr id="3" name="椭圆 2"/>
            <p:cNvSpPr/>
            <p:nvPr/>
          </p:nvSpPr>
          <p:spPr>
            <a:xfrm>
              <a:off x="2682" y="3105"/>
              <a:ext cx="296" cy="296"/>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文本框 7"/>
            <p:cNvSpPr txBox="1"/>
            <p:nvPr/>
          </p:nvSpPr>
          <p:spPr>
            <a:xfrm>
              <a:off x="3173" y="2797"/>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en-US" altLang="zh-CN">
                  <a:solidFill>
                    <a:srgbClr val="595959"/>
                  </a:solidFill>
                  <a:latin typeface="微软雅黑" panose="020B0503020204020204" charset="-122"/>
                  <a:ea typeface="微软雅黑" panose="020B0503020204020204" charset="-122"/>
                  <a:cs typeface="微软雅黑" panose="020B0503020204020204" charset="-122"/>
                  <a:sym typeface="+mn-ea"/>
                </a:rPr>
                <a:t> </a:t>
              </a:r>
              <a:r>
                <a:rPr lang="zh-CN" altLang="en-US">
                  <a:solidFill>
                    <a:srgbClr val="595959"/>
                  </a:solidFill>
                  <a:latin typeface="微软雅黑" panose="020B0503020204020204" charset="-122"/>
                  <a:ea typeface="微软雅黑" panose="020B0503020204020204" charset="-122"/>
                  <a:cs typeface="微软雅黑" panose="020B0503020204020204" charset="-122"/>
                  <a:sym typeface="+mn-ea"/>
                </a:rPr>
                <a:t>输入您的内容</a:t>
              </a: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5"/>
          <p:cNvSpPr/>
          <p:nvPr/>
        </p:nvSpPr>
        <p:spPr>
          <a:xfrm>
            <a:off x="9943465" y="-5715"/>
            <a:ext cx="1494155" cy="108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pic>
        <p:nvPicPr>
          <p:cNvPr id="7" name="Picture 2" descr="C:\Documents and Settings\Administrator\桌面\高清配图\高清图片01\21.jpg"/>
          <p:cNvPicPr>
            <a:picLocks noChangeArrowheads="1"/>
          </p:cNvPicPr>
          <p:nvPr/>
        </p:nvPicPr>
        <p:blipFill rotWithShape="1">
          <a:blip r:embed="rId2" cstate="print">
            <a:extLst>
              <a:ext uri="{28A0092B-C50C-407E-A947-70E740481C1C}">
                <a14:useLocalDpi xmlns:a14="http://schemas.microsoft.com/office/drawing/2010/main" val="0"/>
              </a:ext>
            </a:extLst>
          </a:blip>
          <a:srcRect l="12678" r="387"/>
          <a:stretch>
            <a:fillRect/>
          </a:stretch>
        </p:blipFill>
        <p:spPr bwMode="auto">
          <a:xfrm>
            <a:off x="3867150"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3" descr="C:\Documents and Settings\Administrator\桌面\高清配图\高清图片01\20.jpg"/>
          <p:cNvPicPr>
            <a:picLocks noChangeArrowheads="1"/>
          </p:cNvPicPr>
          <p:nvPr/>
        </p:nvPicPr>
        <p:blipFill rotWithShape="1">
          <a:blip r:embed="rId3" cstate="print">
            <a:extLst>
              <a:ext uri="{28A0092B-C50C-407E-A947-70E740481C1C}">
                <a14:useLocalDpi xmlns:a14="http://schemas.microsoft.com/office/drawing/2010/main" val="0"/>
              </a:ext>
            </a:extLst>
          </a:blip>
          <a:srcRect r="13392"/>
          <a:stretch>
            <a:fillRect/>
          </a:stretch>
        </p:blipFill>
        <p:spPr bwMode="auto">
          <a:xfrm>
            <a:off x="6379210"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6" descr="C:\Documents and Settings\Administrator\桌面\高清配图\高清图片01\22.jpg"/>
          <p:cNvPicPr>
            <a:picLocks noChangeArrowheads="1"/>
          </p:cNvPicPr>
          <p:nvPr/>
        </p:nvPicPr>
        <p:blipFill rotWithShape="1">
          <a:blip r:embed="rId4" cstate="print">
            <a:extLst>
              <a:ext uri="{28A0092B-C50C-407E-A947-70E740481C1C}">
                <a14:useLocalDpi xmlns:a14="http://schemas.microsoft.com/office/drawing/2010/main" val="0"/>
              </a:ext>
            </a:extLst>
          </a:blip>
          <a:srcRect l="4033" r="9358"/>
          <a:stretch>
            <a:fillRect/>
          </a:stretch>
        </p:blipFill>
        <p:spPr bwMode="auto">
          <a:xfrm>
            <a:off x="8894445"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3719294" y="4097436"/>
            <a:ext cx="2343600" cy="337185"/>
          </a:xfrm>
          <a:prstGeom prst="rect">
            <a:avLst/>
          </a:prstGeom>
        </p:spPr>
        <p:txBody>
          <a:bodyPr wrap="square" lIns="0" rIns="0">
            <a:spAutoFit/>
          </a:bodyPr>
          <a:lstStyle/>
          <a:p>
            <a:pPr algn="ctr"/>
            <a:r>
              <a:rPr lang="zh-CN" altLang="en-US" sz="1600" dirty="0" smtClean="0">
                <a:solidFill>
                  <a:schemeClr val="accent1"/>
                </a:solidFill>
                <a:latin typeface="微软雅黑" panose="020B0503020204020204" charset="-122"/>
                <a:ea typeface="微软雅黑" panose="020B0503020204020204" charset="-122"/>
                <a:cs typeface="+mn-ea"/>
                <a:sym typeface="+mn-lt"/>
              </a:rPr>
              <a:t>在此输入小标题</a:t>
            </a:r>
          </a:p>
        </p:txBody>
      </p:sp>
      <p:sp>
        <p:nvSpPr>
          <p:cNvPr id="12" name="TextBox 40"/>
          <p:cNvSpPr txBox="1"/>
          <p:nvPr/>
        </p:nvSpPr>
        <p:spPr>
          <a:xfrm>
            <a:off x="3719294" y="4586014"/>
            <a:ext cx="2343600" cy="899160"/>
          </a:xfrm>
          <a:prstGeom prst="rect">
            <a:avLst/>
          </a:prstGeom>
          <a:noFill/>
        </p:spPr>
        <p:txBody>
          <a:bodyPr wrap="square" lIns="0" rIns="0"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dirty="0" smtClean="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13" name="矩形 12"/>
          <p:cNvSpPr/>
          <p:nvPr/>
        </p:nvSpPr>
        <p:spPr>
          <a:xfrm>
            <a:off x="6231506" y="4097436"/>
            <a:ext cx="2343600" cy="337185"/>
          </a:xfrm>
          <a:prstGeom prst="rect">
            <a:avLst/>
          </a:prstGeom>
        </p:spPr>
        <p:txBody>
          <a:bodyPr wrap="square" lIns="0" rIns="0">
            <a:spAutoFit/>
          </a:bodyPr>
          <a:lstStyle/>
          <a:p>
            <a:pPr algn="ctr"/>
            <a:r>
              <a:rPr lang="zh-CN" altLang="en-US" sz="1600" dirty="0" smtClean="0">
                <a:solidFill>
                  <a:schemeClr val="accent1"/>
                </a:solidFill>
                <a:latin typeface="微软雅黑" panose="020B0503020204020204" charset="-122"/>
                <a:ea typeface="微软雅黑" panose="020B0503020204020204" charset="-122"/>
                <a:cs typeface="+mn-ea"/>
                <a:sym typeface="+mn-lt"/>
              </a:rPr>
              <a:t>在此输入小标题</a:t>
            </a:r>
          </a:p>
        </p:txBody>
      </p:sp>
      <p:sp>
        <p:nvSpPr>
          <p:cNvPr id="14" name="TextBox 45"/>
          <p:cNvSpPr txBox="1"/>
          <p:nvPr/>
        </p:nvSpPr>
        <p:spPr>
          <a:xfrm>
            <a:off x="6231506" y="4586014"/>
            <a:ext cx="2343600" cy="899160"/>
          </a:xfrm>
          <a:prstGeom prst="rect">
            <a:avLst/>
          </a:prstGeom>
          <a:noFill/>
        </p:spPr>
        <p:txBody>
          <a:bodyPr wrap="square" lIns="0" rIns="0"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dirty="0" smtClean="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15" name="矩形 14"/>
          <p:cNvSpPr/>
          <p:nvPr/>
        </p:nvSpPr>
        <p:spPr>
          <a:xfrm>
            <a:off x="8746287" y="4097436"/>
            <a:ext cx="2343600" cy="337185"/>
          </a:xfrm>
          <a:prstGeom prst="rect">
            <a:avLst/>
          </a:prstGeom>
        </p:spPr>
        <p:txBody>
          <a:bodyPr wrap="square" lIns="0" rIns="0">
            <a:spAutoFit/>
          </a:bodyPr>
          <a:lstStyle/>
          <a:p>
            <a:pPr algn="ctr"/>
            <a:r>
              <a:rPr lang="zh-CN" altLang="en-US" sz="1600" dirty="0" smtClean="0">
                <a:solidFill>
                  <a:schemeClr val="accent1"/>
                </a:solidFill>
                <a:latin typeface="微软雅黑" panose="020B0503020204020204" charset="-122"/>
                <a:ea typeface="微软雅黑" panose="020B0503020204020204" charset="-122"/>
                <a:cs typeface="+mn-ea"/>
                <a:sym typeface="+mn-lt"/>
              </a:rPr>
              <a:t>在此输入小标题</a:t>
            </a:r>
          </a:p>
        </p:txBody>
      </p:sp>
      <p:sp>
        <p:nvSpPr>
          <p:cNvPr id="17" name="TextBox 50"/>
          <p:cNvSpPr txBox="1"/>
          <p:nvPr/>
        </p:nvSpPr>
        <p:spPr>
          <a:xfrm>
            <a:off x="8746287" y="4586014"/>
            <a:ext cx="2343600" cy="899160"/>
          </a:xfrm>
          <a:prstGeom prst="rect">
            <a:avLst/>
          </a:prstGeom>
          <a:noFill/>
        </p:spPr>
        <p:txBody>
          <a:bodyPr wrap="square" lIns="0" rIns="0" rtlCol="0">
            <a:spAutoFit/>
          </a:bodyPr>
          <a:lstStyle/>
          <a:p>
            <a:pPr algn="ctr">
              <a:lnSpc>
                <a:spcPct val="125000"/>
              </a:lnSpc>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dirty="0" smtClean="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18" name="矩形 17"/>
          <p:cNvSpPr/>
          <p:nvPr/>
        </p:nvSpPr>
        <p:spPr>
          <a:xfrm>
            <a:off x="1316355" y="1911350"/>
            <a:ext cx="1978025" cy="417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charset="-122"/>
                <a:ea typeface="微软雅黑" panose="020B0503020204020204" charset="-122"/>
                <a:cs typeface="+mn-ea"/>
                <a:sym typeface="+mn-lt"/>
              </a:rPr>
              <a:t>在此输入小标题</a:t>
            </a:r>
          </a:p>
        </p:txBody>
      </p:sp>
      <p:sp>
        <p:nvSpPr>
          <p:cNvPr id="19" name="矩形 18"/>
          <p:cNvSpPr/>
          <p:nvPr/>
        </p:nvSpPr>
        <p:spPr>
          <a:xfrm>
            <a:off x="1316355" y="2397125"/>
            <a:ext cx="1978025" cy="899160"/>
          </a:xfrm>
          <a:prstGeom prst="rect">
            <a:avLst/>
          </a:prstGeom>
        </p:spPr>
        <p:txBody>
          <a:bodyPr wrap="square" lIns="0" rIns="0">
            <a:spAutoFit/>
          </a:bodyPr>
          <a:lstStyle/>
          <a:p>
            <a:pPr>
              <a:lnSpc>
                <a:spcPct val="125000"/>
              </a:lnSpc>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dirty="0" smtClean="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矩形 19"/>
          <p:cNvSpPr/>
          <p:nvPr/>
        </p:nvSpPr>
        <p:spPr>
          <a:xfrm>
            <a:off x="1316355" y="3949065"/>
            <a:ext cx="1978025" cy="417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charset="-122"/>
                <a:ea typeface="微软雅黑" panose="020B0503020204020204" charset="-122"/>
                <a:cs typeface="+mn-ea"/>
                <a:sym typeface="+mn-lt"/>
              </a:rPr>
              <a:t>在此输入小标题</a:t>
            </a:r>
          </a:p>
        </p:txBody>
      </p:sp>
      <p:sp>
        <p:nvSpPr>
          <p:cNvPr id="21" name="矩形 20"/>
          <p:cNvSpPr/>
          <p:nvPr/>
        </p:nvSpPr>
        <p:spPr>
          <a:xfrm>
            <a:off x="1316355" y="4434840"/>
            <a:ext cx="1978025" cy="899160"/>
          </a:xfrm>
          <a:prstGeom prst="rect">
            <a:avLst/>
          </a:prstGeom>
        </p:spPr>
        <p:txBody>
          <a:bodyPr wrap="square" lIns="0" rIns="0">
            <a:spAutoFit/>
          </a:bodyPr>
          <a:lstStyle/>
          <a:p>
            <a:pPr>
              <a:lnSpc>
                <a:spcPct val="125000"/>
              </a:lnSpc>
            </a:pPr>
            <a:r>
              <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dirty="0" smtClean="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cxnSp>
        <p:nvCxnSpPr>
          <p:cNvPr id="22" name="直接连接符 21"/>
          <p:cNvCxnSpPr/>
          <p:nvPr/>
        </p:nvCxnSpPr>
        <p:spPr>
          <a:xfrm>
            <a:off x="3604029" y="1911198"/>
            <a:ext cx="0" cy="3969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3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148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980"/>
                            </p:stCondLst>
                            <p:childTnLst>
                              <p:par>
                                <p:cTn id="21" presetID="53" presetClass="entr" presetSubtype="16" fill="hold" grpId="0" nodeType="afterEffect">
                                  <p:stCondLst>
                                    <p:cond delay="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960"/>
                            </p:stCondLst>
                            <p:childTnLst>
                              <p:par>
                                <p:cTn id="27" presetID="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3460"/>
                            </p:stCondLst>
                            <p:childTnLst>
                              <p:par>
                                <p:cTn id="32" presetID="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396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46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496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46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96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6460"/>
                            </p:stCondLst>
                            <p:childTnLst>
                              <p:par>
                                <p:cTn id="58" presetID="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par>
                          <p:cTn id="62" fill="hold">
                            <p:stCondLst>
                              <p:cond delay="696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746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bldLvl="0" animBg="1"/>
      <p:bldP spid="19" grpId="0"/>
      <p:bldP spid="20" grpId="0" bldLvl="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7"/>
</p:tagLst>
</file>

<file path=ppt/tags/tag100.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4"/>
</p:tagLst>
</file>

<file path=ppt/tags/tag102.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5"/>
</p:tagLst>
</file>

<file path=ppt/tags/tag103.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6"/>
</p:tagLst>
</file>

<file path=ppt/tags/tag104.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7"/>
</p:tagLst>
</file>

<file path=ppt/tags/tag105.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8"/>
</p:tagLst>
</file>

<file path=ppt/tags/tag106.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9"/>
</p:tagLst>
</file>

<file path=ppt/tags/tag107.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0"/>
</p:tagLst>
</file>

<file path=ppt/tags/tag108.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1"/>
</p:tagLst>
</file>

<file path=ppt/tags/tag109.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2"/>
</p:tagLst>
</file>

<file path=ppt/tags/tag11.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8"/>
</p:tagLst>
</file>

<file path=ppt/tags/tag110.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3"/>
</p:tagLst>
</file>

<file path=ppt/tags/tag111.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4"/>
</p:tagLst>
</file>

<file path=ppt/tags/tag112.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5"/>
</p:tagLst>
</file>

<file path=ppt/tags/tag113.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SubTitle"/>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6"/>
</p:tagLst>
</file>

<file path=ppt/tags/tag115.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SubTitle"/>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3"/>
</p:tagLst>
</file>

<file path=ppt/tags/tag119.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SubTitle"/>
  <p:tag name="MH_ORDER" val="4"/>
</p:tagLst>
</file>

<file path=ppt/tags/tag120.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SubTitle"/>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5"/>
</p:tagLst>
</file>

<file path=ppt/tags/tag122.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6"/>
</p:tagLst>
</file>

<file path=ppt/tags/tag123.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SubTitle"/>
  <p:tag name="MH_ORDER" val="3"/>
</p:tagLst>
</file>

<file path=ppt/tags/tag124.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7"/>
</p:tagLst>
</file>

<file path=ppt/tags/tag125.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Other"/>
  <p:tag name="MH_ORDER" val="8"/>
</p:tagLst>
</file>

<file path=ppt/tags/tag126.xml><?xml version="1.0" encoding="utf-8"?>
<p:tagLst xmlns:a="http://schemas.openxmlformats.org/drawingml/2006/main" xmlns:r="http://schemas.openxmlformats.org/officeDocument/2006/relationships" xmlns:p="http://schemas.openxmlformats.org/presentationml/2006/main">
  <p:tag name="MH" val="20150826113207"/>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SubTitle"/>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091115553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11155535"/>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0911155535"/>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0911155535"/>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911155535"/>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SubTitle"/>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7"/>
</p:tagLst>
</file>

<file path=ppt/tags/tag34.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9"/>
</p:tagLst>
</file>

<file path=ppt/tags/tag36.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0"/>
</p:tagLst>
</file>

<file path=ppt/tags/tag37.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1"/>
</p:tagLst>
</file>

<file path=ppt/tags/tag38.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2"/>
</p:tagLst>
</file>

<file path=ppt/tags/tag39.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3"/>
</p:tagLst>
</file>

<file path=ppt/tags/tag4.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4"/>
</p:tagLst>
</file>

<file path=ppt/tags/tag41.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5"/>
</p:tagLst>
</file>

<file path=ppt/tags/tag42.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6"/>
</p:tagLst>
</file>

<file path=ppt/tags/tag43.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7"/>
</p:tagLst>
</file>

<file path=ppt/tags/tag44.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8"/>
</p:tagLst>
</file>

<file path=ppt/tags/tag45.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19"/>
</p:tagLst>
</file>

<file path=ppt/tags/tag46.xml><?xml version="1.0" encoding="utf-8"?>
<p:tagLst xmlns:a="http://schemas.openxmlformats.org/drawingml/2006/main" xmlns:r="http://schemas.openxmlformats.org/officeDocument/2006/relationships" xmlns:p="http://schemas.openxmlformats.org/presentationml/2006/main">
  <p:tag name="MH" val="20150911155543"/>
  <p:tag name="MH_LIBRARY" val="GRAPHIC"/>
  <p:tag name="MH_TYPE" val="Other"/>
  <p:tag name="MH_ORDER" val="20"/>
</p:tagLst>
</file>

<file path=ppt/tags/tag47.xml><?xml version="1.0" encoding="utf-8"?>
<p:tagLst xmlns:a="http://schemas.openxmlformats.org/drawingml/2006/main" xmlns:r="http://schemas.openxmlformats.org/officeDocument/2006/relationships" xmlns:p="http://schemas.openxmlformats.org/presentationml/2006/main">
  <p:tag name="MH" val="20150911155723"/>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911155723"/>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91115572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50911155723"/>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50911155723"/>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50911155504"/>
  <p:tag name="MH_LIBRARY" val="GRAPHIC"/>
  <p:tag name="MH_TYPE" val="SubTitle"/>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0911155504"/>
  <p:tag name="MH_LIBRARY" val="GRAPHIC"/>
  <p:tag name="MH_TYPE" val="SubTitle"/>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50911155504"/>
  <p:tag name="MH_LIBRARY" val="GRAPHIC"/>
  <p:tag name="MH_TYPE" val="SubTitle"/>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50911155504"/>
  <p:tag name="MH_LIBRARY" val="GRAPHIC"/>
  <p:tag name="MH_TYPE" val="SubTitle"/>
  <p:tag name="MH_ORDER" val="5"/>
</p:tagLst>
</file>

<file path=ppt/tags/tag56.xml><?xml version="1.0" encoding="utf-8"?>
<p:tagLst xmlns:a="http://schemas.openxmlformats.org/drawingml/2006/main" xmlns:r="http://schemas.openxmlformats.org/officeDocument/2006/relationships" xmlns:p="http://schemas.openxmlformats.org/presentationml/2006/main">
  <p:tag name="MH" val="20150911155504"/>
  <p:tag name="MH_LIBRARY" val="GRAPHIC"/>
  <p:tag name="MH_TYPE" val="SubTitle"/>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PA" val="v5.1.0"/>
</p:tagLst>
</file>

<file path=ppt/tags/tag58.xml><?xml version="1.0" encoding="utf-8"?>
<p:tagLst xmlns:a="http://schemas.openxmlformats.org/drawingml/2006/main" xmlns:r="http://schemas.openxmlformats.org/officeDocument/2006/relationships" xmlns:p="http://schemas.openxmlformats.org/presentationml/2006/main">
  <p:tag name="PA" val="v5.1.0"/>
</p:tagLst>
</file>

<file path=ppt/tags/tag59.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SubTitle"/>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Text"/>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6"/>
</p:tagLst>
</file>

<file path=ppt/tags/tag67.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SubTitle"/>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Text"/>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8"/>
</p:tagLst>
</file>

<file path=ppt/tags/tag71.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9"/>
</p:tagLst>
</file>

<file path=ppt/tags/tag72.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SubTitle"/>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Text"/>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10"/>
</p:tagLst>
</file>

<file path=ppt/tags/tag75.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11"/>
</p:tagLst>
</file>

<file path=ppt/tags/tag76.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Other"/>
  <p:tag name="MH_ORDER" val="12"/>
</p:tagLst>
</file>

<file path=ppt/tags/tag77.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SubTitle"/>
  <p:tag name="MH_ORDER" val="4"/>
</p:tagLst>
</file>

<file path=ppt/tags/tag78.xml><?xml version="1.0" encoding="utf-8"?>
<p:tagLst xmlns:a="http://schemas.openxmlformats.org/drawingml/2006/main" xmlns:r="http://schemas.openxmlformats.org/officeDocument/2006/relationships" xmlns:p="http://schemas.openxmlformats.org/presentationml/2006/main">
  <p:tag name="MH" val="20150826113142"/>
  <p:tag name="MH_LIBRARY" val="GRAPHIC"/>
  <p:tag name="MH_TYPE" val="Text"/>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Desc"/>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SubTitle"/>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SubTitle"/>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Other"/>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SubTitle"/>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50911155713"/>
  <p:tag name="MH_LIBRARY" val="GRAPHIC"/>
  <p:tag name="MH_TYPE" val="Other"/>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50911155549"/>
  <p:tag name="MH_LIBRARY" val="GRAPHIC"/>
  <p:tag name="MH_TYPE" val="SubTitle"/>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5"/>
</p:tagLst>
</file>

<file path=ppt/tags/tag92.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6"/>
</p:tagLst>
</file>

<file path=ppt/tags/tag93.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7"/>
</p:tagLst>
</file>

<file path=ppt/tags/tag94.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8"/>
</p:tagLst>
</file>

<file path=ppt/tags/tag95.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9"/>
</p:tagLst>
</file>

<file path=ppt/tags/tag96.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0"/>
</p:tagLst>
</file>

<file path=ppt/tags/tag97.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1"/>
</p:tagLst>
</file>

<file path=ppt/tags/tag98.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2"/>
</p:tagLst>
</file>

<file path=ppt/tags/tag99.xml><?xml version="1.0" encoding="utf-8"?>
<p:tagLst xmlns:a="http://schemas.openxmlformats.org/drawingml/2006/main" xmlns:r="http://schemas.openxmlformats.org/officeDocument/2006/relationships" xmlns:p="http://schemas.openxmlformats.org/presentationml/2006/main">
  <p:tag name="MH" val="20150826113817"/>
  <p:tag name="MH_LIBRARY" val="GRAPHIC"/>
  <p:tag name="MH_TYPE" val="Other"/>
  <p:tag name="MH_ORDER" val="1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2888</Words>
  <Application>Microsoft Office PowerPoint</Application>
  <PresentationFormat>宽屏</PresentationFormat>
  <Paragraphs>290</Paragraphs>
  <Slides>35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宋体</vt:lpstr>
      <vt:lpstr>微软雅黑</vt:lpstr>
      <vt:lpstr>微软雅黑 Light</vt:lpstr>
      <vt:lpstr>幼圆</vt:lpstr>
      <vt:lpstr>Arial</vt:lpstr>
      <vt:lpstr>Broadway</vt:lpstr>
      <vt:lpstr>Calibri</vt:lpstr>
      <vt:lpstr>Calibri 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2018-09-14T08:13:00Z</dcterms:created>
  <dcterms:modified xsi:type="dcterms:W3CDTF">2023-01-10T06:30:58Z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v1.0_mb_B3Nee3K0kJsuBMxQXKbpBw==</vt:lpwstr>
  </property>
  <property fmtid="{D5CDD505-2E9C-101B-9397-08002B2CF9AE}" pid="4" name="ICV">
    <vt:lpwstr>82B56D9F10F44276B3C26130204217C5</vt:lpwstr>
  </property>
  <property fmtid="{A09F084E-AD41-489F-8076-AA5BE3082BCA}" pid="100">
    <vt:ui4>5</vt:ui4>
  </property>
  <property fmtid="{64440492-4C8B-11D1-8B70-080036B11A03}" pid="11">
    <vt:lpwstr>www.2ppt.com-爱PPT提供资源下载</vt:lpwstr>
  </property>
</Properties>
</file>