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54" r:id="rId2"/>
    <p:sldId id="2743" r:id="rId3"/>
    <p:sldId id="2750" r:id="rId4"/>
    <p:sldId id="2731" r:id="rId5"/>
    <p:sldId id="2733" r:id="rId6"/>
    <p:sldId id="2734" r:id="rId7"/>
    <p:sldId id="2741" r:id="rId8"/>
    <p:sldId id="2730" r:id="rId9"/>
    <p:sldId id="2755" r:id="rId10"/>
    <p:sldId id="2738" r:id="rId11"/>
    <p:sldId id="2624" r:id="rId12"/>
    <p:sldId id="2748" r:id="rId13"/>
    <p:sldId id="2745" r:id="rId14"/>
    <p:sldId id="2704" r:id="rId15"/>
    <p:sldId id="2756" r:id="rId16"/>
    <p:sldId id="2735" r:id="rId17"/>
    <p:sldId id="2749" r:id="rId18"/>
    <p:sldId id="2747" r:id="rId19"/>
    <p:sldId id="2732" r:id="rId20"/>
    <p:sldId id="2740" r:id="rId21"/>
    <p:sldId id="2757" r:id="rId22"/>
    <p:sldId id="2746" r:id="rId23"/>
    <p:sldId id="2637" r:id="rId24"/>
    <p:sldId id="2622" r:id="rId25"/>
    <p:sldId id="2758" r:id="rId26"/>
    <p:sldId id="2759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22C"/>
    <a:srgbClr val="D03E20"/>
    <a:srgbClr val="757674"/>
    <a:srgbClr val="E70100"/>
    <a:srgbClr val="F1D8D3"/>
    <a:srgbClr val="FEBCB4"/>
    <a:srgbClr val="EE8683"/>
    <a:srgbClr val="FFFFFF"/>
    <a:srgbClr val="FABCA8"/>
    <a:srgbClr val="57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9" autoAdjust="0"/>
    <p:restoredTop sz="92986" autoAdjust="0"/>
  </p:normalViewPr>
  <p:slideViewPr>
    <p:cSldViewPr>
      <p:cViewPr varScale="1">
        <p:scale>
          <a:sx n="87" d="100"/>
          <a:sy n="87" d="100"/>
        </p:scale>
        <p:origin x="540" y="9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CEDA688F-47F3-434D-A3A7-906655BCDF8A}" type="slidenum">
              <a:rPr lang="zh-CN" altLang="en-US" sz="1200">
                <a:latin typeface="Calibri" panose="020F0502020204030204" pitchFamily="34" charset="0"/>
              </a:rPr>
              <a:t>19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6749" y="1184285"/>
            <a:ext cx="9645253" cy="25177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6749" y="3798888"/>
            <a:ext cx="9645253" cy="174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3613027" y="3262382"/>
            <a:ext cx="563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en-US" altLang="zh-CN" sz="4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软式体育运动会模板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5069" y="3170078"/>
            <a:ext cx="5508612" cy="89249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4312962" y="1496003"/>
            <a:ext cx="4005783" cy="4005783"/>
            <a:chOff x="1801408" y="2944628"/>
            <a:chExt cx="2090618" cy="209061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70" name="椭圆 69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786878" y="3529471"/>
            <a:ext cx="1182766" cy="1182766"/>
            <a:chOff x="1801408" y="2944628"/>
            <a:chExt cx="2090618" cy="2090618"/>
          </a:xfrm>
          <a:effectLst/>
        </p:grpSpPr>
        <p:sp>
          <p:nvSpPr>
            <p:cNvPr id="105" name="椭圆 10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08863" y="4472980"/>
            <a:ext cx="1182766" cy="1182766"/>
            <a:chOff x="1801408" y="2944628"/>
            <a:chExt cx="2090618" cy="2090618"/>
          </a:xfrm>
          <a:effectLst/>
        </p:grpSpPr>
        <p:sp>
          <p:nvSpPr>
            <p:cNvPr id="35" name="椭圆 3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08935" y="4472980"/>
            <a:ext cx="1182766" cy="1182766"/>
            <a:chOff x="1801408" y="2944628"/>
            <a:chExt cx="2090618" cy="2090618"/>
          </a:xfrm>
          <a:effectLst/>
        </p:grpSpPr>
        <p:sp>
          <p:nvSpPr>
            <p:cNvPr id="39" name="椭圆 38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62060" y="3529471"/>
            <a:ext cx="1182766" cy="1182766"/>
            <a:chOff x="1801408" y="2944628"/>
            <a:chExt cx="2090618" cy="2090618"/>
          </a:xfrm>
          <a:effectLst/>
        </p:grpSpPr>
        <p:sp>
          <p:nvSpPr>
            <p:cNvPr id="43" name="椭圆 42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38853" y="2175828"/>
            <a:ext cx="1182766" cy="1182766"/>
            <a:chOff x="1801408" y="2944628"/>
            <a:chExt cx="2090618" cy="2090618"/>
          </a:xfrm>
          <a:effectLst/>
        </p:grpSpPr>
        <p:sp>
          <p:nvSpPr>
            <p:cNvPr id="47" name="椭圆 46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B122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81704" y="2175828"/>
            <a:ext cx="1182766" cy="1182766"/>
            <a:chOff x="1801408" y="2944628"/>
            <a:chExt cx="2090618" cy="2090618"/>
          </a:xfrm>
          <a:effectLst/>
        </p:grpSpPr>
        <p:sp>
          <p:nvSpPr>
            <p:cNvPr id="51" name="椭圆 5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D03E2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30527" y="2162426"/>
            <a:ext cx="2461190" cy="1093269"/>
            <a:chOff x="1129872" y="2162245"/>
            <a:chExt cx="2461494" cy="1093404"/>
          </a:xfrm>
        </p:grpSpPr>
        <p:sp>
          <p:nvSpPr>
            <p:cNvPr id="54" name="TextBox 18"/>
            <p:cNvSpPr txBox="1"/>
            <p:nvPr/>
          </p:nvSpPr>
          <p:spPr>
            <a:xfrm>
              <a:off x="1129872" y="2162245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5" name="Rectangle 23"/>
            <p:cNvSpPr/>
            <p:nvPr/>
          </p:nvSpPr>
          <p:spPr>
            <a:xfrm>
              <a:off x="1129872" y="2539979"/>
              <a:ext cx="246149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30527" y="3790999"/>
            <a:ext cx="2434046" cy="1093269"/>
            <a:chOff x="1129872" y="3791020"/>
            <a:chExt cx="2434347" cy="1093404"/>
          </a:xfrm>
        </p:grpSpPr>
        <p:sp>
          <p:nvSpPr>
            <p:cNvPr id="56" name="TextBox 18"/>
            <p:cNvSpPr txBox="1"/>
            <p:nvPr/>
          </p:nvSpPr>
          <p:spPr>
            <a:xfrm>
              <a:off x="1129872" y="37910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7" name="Rectangle 23"/>
            <p:cNvSpPr/>
            <p:nvPr/>
          </p:nvSpPr>
          <p:spPr>
            <a:xfrm>
              <a:off x="1129872" y="4168754"/>
              <a:ext cx="2434347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30527" y="5276716"/>
            <a:ext cx="2461190" cy="1093269"/>
            <a:chOff x="1129872" y="5276920"/>
            <a:chExt cx="2461494" cy="1093404"/>
          </a:xfrm>
        </p:grpSpPr>
        <p:sp>
          <p:nvSpPr>
            <p:cNvPr id="58" name="TextBox 18"/>
            <p:cNvSpPr txBox="1"/>
            <p:nvPr/>
          </p:nvSpPr>
          <p:spPr>
            <a:xfrm>
              <a:off x="1129872" y="52769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60" name="Rectangle 23"/>
            <p:cNvSpPr/>
            <p:nvPr/>
          </p:nvSpPr>
          <p:spPr>
            <a:xfrm>
              <a:off x="1129872" y="5654654"/>
              <a:ext cx="246149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59187" y="5276716"/>
            <a:ext cx="2466729" cy="1093269"/>
            <a:chOff x="8859487" y="5276920"/>
            <a:chExt cx="2467034" cy="1093404"/>
          </a:xfrm>
        </p:grpSpPr>
        <p:sp>
          <p:nvSpPr>
            <p:cNvPr id="63" name="TextBox 18"/>
            <p:cNvSpPr txBox="1"/>
            <p:nvPr/>
          </p:nvSpPr>
          <p:spPr>
            <a:xfrm>
              <a:off x="8859487" y="5276920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1" name="Rectangle 23"/>
            <p:cNvSpPr/>
            <p:nvPr/>
          </p:nvSpPr>
          <p:spPr>
            <a:xfrm>
              <a:off x="8859487" y="5654654"/>
              <a:ext cx="2467034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59187" y="3832323"/>
            <a:ext cx="2466730" cy="1093269"/>
            <a:chOff x="8859487" y="3832349"/>
            <a:chExt cx="2467035" cy="1093404"/>
          </a:xfrm>
        </p:grpSpPr>
        <p:sp>
          <p:nvSpPr>
            <p:cNvPr id="82" name="TextBox 18"/>
            <p:cNvSpPr txBox="1"/>
            <p:nvPr/>
          </p:nvSpPr>
          <p:spPr>
            <a:xfrm>
              <a:off x="8859487" y="3832349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3" name="Rectangle 23"/>
            <p:cNvSpPr/>
            <p:nvPr/>
          </p:nvSpPr>
          <p:spPr>
            <a:xfrm>
              <a:off x="8859487" y="4210083"/>
              <a:ext cx="2467035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9187" y="2104345"/>
            <a:ext cx="2466731" cy="1093269"/>
            <a:chOff x="8859487" y="2104157"/>
            <a:chExt cx="2467036" cy="1093404"/>
          </a:xfrm>
        </p:grpSpPr>
        <p:sp>
          <p:nvSpPr>
            <p:cNvPr id="84" name="TextBox 18"/>
            <p:cNvSpPr txBox="1"/>
            <p:nvPr/>
          </p:nvSpPr>
          <p:spPr>
            <a:xfrm>
              <a:off x="8859487" y="2104157"/>
              <a:ext cx="1959299" cy="3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89" name="Rectangle 23"/>
            <p:cNvSpPr/>
            <p:nvPr/>
          </p:nvSpPr>
          <p:spPr>
            <a:xfrm>
              <a:off x="8859487" y="2481891"/>
              <a:ext cx="2467036" cy="715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5" name="等腰三角形 6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6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D03E20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D03E2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D03E2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D03E2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D03E2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D03E20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D03E2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D03E20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D03E20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D03E2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D03E20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D03E2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6" name="等腰三角形 7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7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76" grpId="0" animBg="1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10800000">
            <a:off x="5516365" y="2910920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54" y="1"/>
            <a:ext cx="3192188" cy="289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3221561" y="1"/>
            <a:ext cx="3194420" cy="28908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442770" y="1"/>
            <a:ext cx="3194421" cy="289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666210" y="1"/>
            <a:ext cx="3192188" cy="289082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4" name="组合 7"/>
          <p:cNvGrpSpPr/>
          <p:nvPr/>
        </p:nvGrpSpPr>
        <p:grpSpPr bwMode="auto">
          <a:xfrm>
            <a:off x="2828975" y="4480421"/>
            <a:ext cx="3264840" cy="1203104"/>
            <a:chOff x="3484439" y="880115"/>
            <a:chExt cx="2320294" cy="855710"/>
          </a:xfrm>
        </p:grpSpPr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780328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429107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8" name="组合 7"/>
          <p:cNvGrpSpPr/>
          <p:nvPr/>
        </p:nvGrpSpPr>
        <p:grpSpPr bwMode="auto">
          <a:xfrm>
            <a:off x="6717407" y="4480421"/>
            <a:ext cx="3264840" cy="1178353"/>
            <a:chOff x="3484439" y="880115"/>
            <a:chExt cx="2320294" cy="838106"/>
          </a:xfrm>
        </p:grpSpPr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3484439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568080" y="1286573"/>
              <a:ext cx="287153" cy="70452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0B122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等腰三角形 30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2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animBg="1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82813" y="0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819" r="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067928" y="2202926"/>
            <a:ext cx="3925222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067928" y="3142093"/>
            <a:ext cx="346953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067930" y="4067941"/>
            <a:ext cx="330484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067929" y="5036655"/>
            <a:ext cx="3014515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697375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267694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466305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086679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6" name="等腰三角形 3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/>
      <p:bldP spid="141" grpId="0"/>
      <p:bldP spid="143" grpId="0"/>
      <p:bldP spid="145" grpId="0"/>
      <p:bldP spid="36" grpId="0" animBg="1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03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3985268" y="2112547"/>
            <a:ext cx="2847437" cy="2847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6141815" y="3305674"/>
            <a:ext cx="2716881" cy="27168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6232836" y="1103004"/>
            <a:ext cx="2716881" cy="271688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3994591" y="3909417"/>
            <a:ext cx="2515613" cy="25156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5088626" y="2863318"/>
            <a:ext cx="2429970" cy="242997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812800" y="2758626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6152" y="2338184"/>
            <a:ext cx="5633551" cy="3930472"/>
            <a:chOff x="3645357" y="2338183"/>
            <a:chExt cx="5633551" cy="3930472"/>
          </a:xfrm>
          <a:effectLst/>
        </p:grpSpPr>
        <p:sp>
          <p:nvSpPr>
            <p:cNvPr id="9" name="TextBox 8"/>
            <p:cNvSpPr txBox="1"/>
            <p:nvPr/>
          </p:nvSpPr>
          <p:spPr>
            <a:xfrm rot="20304192">
              <a:off x="7533359" y="3107254"/>
              <a:ext cx="1745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338183"/>
              <a:ext cx="2392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67369"/>
              <a:ext cx="1891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930101"/>
              <a:ext cx="188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423679" y="4688601"/>
              <a:ext cx="29958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1287559" y="5371689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696242" y="3389071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247002" y="5727054"/>
            <a:ext cx="2856050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9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  <p:bldP spid="28" grpId="0" animBg="1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rgbClr val="0B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rgbClr val="D03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9" name="等腰三角形 48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0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820863" y="5535012"/>
            <a:ext cx="3264842" cy="1203104"/>
            <a:chOff x="3484439" y="880115"/>
            <a:chExt cx="2320294" cy="855710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820863" y="3828537"/>
            <a:ext cx="3264840" cy="1203104"/>
            <a:chOff x="3484439" y="880115"/>
            <a:chExt cx="2320294" cy="855710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6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rgbClr val="D03E2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53" name="文本框 13"/>
          <p:cNvSpPr txBox="1">
            <a:spLocks noChangeArrowheads="1"/>
          </p:cNvSpPr>
          <p:nvPr/>
        </p:nvSpPr>
        <p:spPr bwMode="auto">
          <a:xfrm>
            <a:off x="4773009" y="1787118"/>
            <a:ext cx="6112571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dirty="0">
                <a:solidFill>
                  <a:srgbClr val="D03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endParaRPr lang="zh-CN" altLang="en-US" dirty="0">
              <a:solidFill>
                <a:srgbClr val="D03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8099135" y="2897524"/>
            <a:ext cx="3759362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8000">
                <a:solidFill>
                  <a:schemeClr val="bg1"/>
                </a:solidFill>
                <a:latin typeface="BrushScript BT" panose="030608020404060703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6600" dirty="0">
                <a:solidFill>
                  <a:srgbClr val="0B122C"/>
                </a:solidFill>
                <a:latin typeface="+mn-lt"/>
              </a:rPr>
              <a:t>FITNESS</a:t>
            </a:r>
            <a:endParaRPr lang="zh-CN" altLang="en-US" sz="6600" dirty="0">
              <a:solidFill>
                <a:srgbClr val="0B122C"/>
              </a:solidFill>
              <a:latin typeface="+mn-lt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0" grpId="0" animBg="1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任意多边形 17"/>
          <p:cNvSpPr/>
          <p:nvPr/>
        </p:nvSpPr>
        <p:spPr bwMode="auto">
          <a:xfrm>
            <a:off x="3095426" y="0"/>
            <a:ext cx="5997072" cy="6425674"/>
          </a:xfrm>
          <a:custGeom>
            <a:avLst/>
            <a:gdLst>
              <a:gd name="T0" fmla="*/ 0 w 1641135"/>
              <a:gd name="T1" fmla="*/ 0 h 1714500"/>
              <a:gd name="T2" fmla="*/ 236550717 w 1641135"/>
              <a:gd name="T3" fmla="*/ 0 h 1714500"/>
              <a:gd name="T4" fmla="*/ 213100770 w 1641135"/>
              <a:gd name="T5" fmla="*/ 273440078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1641135"/>
              <a:gd name="T13" fmla="*/ 0 h 1714500"/>
              <a:gd name="T14" fmla="*/ 1641135 w 1641135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rgbClr val="757674"/>
          </a:solid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5778" name="任意多边形 12"/>
          <p:cNvSpPr/>
          <p:nvPr/>
        </p:nvSpPr>
        <p:spPr bwMode="auto">
          <a:xfrm>
            <a:off x="5303928" y="0"/>
            <a:ext cx="7554822" cy="7232650"/>
          </a:xfrm>
          <a:custGeom>
            <a:avLst/>
            <a:gdLst>
              <a:gd name="T0" fmla="*/ 3457570 w 7144661"/>
              <a:gd name="T1" fmla="*/ 0 h 6858000"/>
              <a:gd name="T2" fmla="*/ 7147365 w 7144661"/>
              <a:gd name="T3" fmla="*/ 0 h 6858000"/>
              <a:gd name="T4" fmla="*/ 7147365 w 7144661"/>
              <a:gd name="T5" fmla="*/ 6858000 h 6858000"/>
              <a:gd name="T6" fmla="*/ 0 w 7144661"/>
              <a:gd name="T7" fmla="*/ 6858000 h 6858000"/>
              <a:gd name="T8" fmla="*/ 3457570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4661"/>
              <a:gd name="T16" fmla="*/ 0 h 6858000"/>
              <a:gd name="T17" fmla="*/ 7144661 w 714466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2458" y="4783108"/>
            <a:ext cx="4988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800" y="4624437"/>
            <a:ext cx="4752528" cy="82700"/>
          </a:xfrm>
          <a:prstGeom prst="rect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967" y="4223797"/>
            <a:ext cx="169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0" name="等腰三角形 9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1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prism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  <p:bldP spid="75778" grpId="0" animBg="1"/>
      <p:bldP spid="5" grpId="0"/>
      <p:bldP spid="6" grpId="0" animBg="1"/>
      <p:bldP spid="9" grpId="0"/>
      <p:bldP spid="10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48"/>
            <a:ext cx="12858750" cy="72895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2700" y="248"/>
            <a:ext cx="4281835" cy="7289552"/>
          </a:xfrm>
          <a:prstGeom prst="rect">
            <a:avLst/>
          </a:prstGeom>
          <a:solidFill>
            <a:srgbClr val="D03E2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6496" y="2238604"/>
            <a:ext cx="3023442" cy="1564196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30" b="1" dirty="0">
                <a:solidFill>
                  <a:srgbClr val="4EB7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6975" y="3989353"/>
            <a:ext cx="29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6237515" y="1883777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5515954" y="1814869"/>
            <a:ext cx="922453" cy="79521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78563" y="1934476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3" name="剪去单角的矩形 22"/>
          <p:cNvSpPr/>
          <p:nvPr/>
        </p:nvSpPr>
        <p:spPr>
          <a:xfrm>
            <a:off x="6237515" y="3145397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515954" y="3076489"/>
            <a:ext cx="922453" cy="79521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78563" y="3196096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6" name="剪去单角的矩形 22"/>
          <p:cNvSpPr/>
          <p:nvPr/>
        </p:nvSpPr>
        <p:spPr>
          <a:xfrm>
            <a:off x="6237515" y="4449453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5515954" y="4380545"/>
            <a:ext cx="922453" cy="795219"/>
          </a:xfrm>
          <a:prstGeom prst="hexagon">
            <a:avLst/>
          </a:prstGeom>
          <a:solidFill>
            <a:srgbClr val="D03E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78563" y="4500152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9" name="剪去单角的矩形 22"/>
          <p:cNvSpPr/>
          <p:nvPr/>
        </p:nvSpPr>
        <p:spPr>
          <a:xfrm>
            <a:off x="6237515" y="5691994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>
            <a:off x="5515954" y="5623086"/>
            <a:ext cx="922453" cy="795219"/>
          </a:xfrm>
          <a:prstGeom prst="hexagon">
            <a:avLst/>
          </a:prstGeom>
          <a:solidFill>
            <a:srgbClr val="0B1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78563" y="5742693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43290" y="2468114"/>
            <a:ext cx="1969854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9" grpId="0"/>
      <p:bldP spid="23" grpId="0" animBg="1"/>
      <p:bldP spid="21" grpId="0" animBg="1"/>
      <p:bldP spid="46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6100" y="1"/>
            <a:ext cx="6012649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8525981" y="2004428"/>
            <a:ext cx="3610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rgbClr val="0B122C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CLICK ON </a:t>
            </a:r>
          </a:p>
          <a:p>
            <a:pPr algn="r"/>
            <a:r>
              <a:rPr lang="en-US" altLang="zh-CN" sz="2000" dirty="0">
                <a:solidFill>
                  <a:srgbClr val="0B122C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rPr>
              <a:t>ADD RELATED TITLE WORDS</a:t>
            </a:r>
            <a:endParaRPr lang="zh-CN" altLang="en-US" sz="2000" dirty="0">
              <a:solidFill>
                <a:srgbClr val="0B122C"/>
              </a:solidFill>
              <a:latin typeface="+mj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9403175" y="3192599"/>
            <a:ext cx="2733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B122C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800" dirty="0">
              <a:solidFill>
                <a:srgbClr val="0B122C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8871757" y="3581367"/>
            <a:ext cx="326442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rgbClr val="0B122C"/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rgbClr val="0B122C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5" name="Group 15"/>
          <p:cNvGrpSpPr/>
          <p:nvPr/>
        </p:nvGrpSpPr>
        <p:grpSpPr>
          <a:xfrm>
            <a:off x="1055863" y="2494861"/>
            <a:ext cx="5956994" cy="1763881"/>
            <a:chOff x="2857168" y="956496"/>
            <a:chExt cx="5318336" cy="1574773"/>
          </a:xfrm>
          <a:solidFill>
            <a:srgbClr val="D03E20"/>
          </a:solidFill>
          <a:effectLst/>
        </p:grpSpPr>
        <p:sp>
          <p:nvSpPr>
            <p:cNvPr id="66" name="Oval 44"/>
            <p:cNvSpPr/>
            <p:nvPr/>
          </p:nvSpPr>
          <p:spPr bwMode="auto">
            <a:xfrm>
              <a:off x="2857168" y="956496"/>
              <a:ext cx="523875" cy="523875"/>
            </a:xfrm>
            <a:prstGeom prst="ellipse">
              <a:avLst/>
            </a:prstGeom>
            <a:grpFill/>
            <a:ln w="25400" cap="flat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Oval 45"/>
            <p:cNvSpPr/>
            <p:nvPr/>
          </p:nvSpPr>
          <p:spPr bwMode="auto">
            <a:xfrm>
              <a:off x="7713909" y="1425637"/>
              <a:ext cx="442913" cy="442913"/>
            </a:xfrm>
            <a:prstGeom prst="ellipse">
              <a:avLst/>
            </a:prstGeom>
            <a:grpFill/>
            <a:ln w="63500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46"/>
            <p:cNvSpPr/>
            <p:nvPr/>
          </p:nvSpPr>
          <p:spPr bwMode="auto">
            <a:xfrm>
              <a:off x="8037391" y="2393156"/>
              <a:ext cx="138113" cy="138113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1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Group 19"/>
          <p:cNvGrpSpPr/>
          <p:nvPr/>
        </p:nvGrpSpPr>
        <p:grpSpPr>
          <a:xfrm>
            <a:off x="1239279" y="2129458"/>
            <a:ext cx="1258315" cy="2206947"/>
            <a:chOff x="2980029" y="2084252"/>
            <a:chExt cx="1592209" cy="2795993"/>
          </a:xfrm>
          <a:solidFill>
            <a:srgbClr val="D03E20"/>
          </a:solidFill>
          <a:effectLst/>
        </p:grpSpPr>
        <p:grpSp>
          <p:nvGrpSpPr>
            <p:cNvPr id="70" name="Group 17"/>
            <p:cNvGrpSpPr/>
            <p:nvPr/>
          </p:nvGrpSpPr>
          <p:grpSpPr bwMode="auto">
            <a:xfrm>
              <a:off x="2980029" y="2084252"/>
              <a:ext cx="1592209" cy="2795993"/>
              <a:chOff x="0" y="-2027"/>
              <a:chExt cx="1894" cy="3650"/>
            </a:xfrm>
            <a:grpFill/>
          </p:grpSpPr>
          <p:sp>
            <p:nvSpPr>
              <p:cNvPr id="72" name="Freeform 18"/>
              <p:cNvSpPr/>
              <p:nvPr/>
            </p:nvSpPr>
            <p:spPr bwMode="auto">
              <a:xfrm>
                <a:off x="0" y="0"/>
                <a:ext cx="1894" cy="162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Rectangle 19"/>
              <p:cNvSpPr/>
              <p:nvPr/>
            </p:nvSpPr>
            <p:spPr bwMode="auto">
              <a:xfrm>
                <a:off x="567" y="-2027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40%</a:t>
                </a:r>
              </a:p>
            </p:txBody>
          </p:sp>
        </p:grpSp>
        <p:cxnSp>
          <p:nvCxnSpPr>
            <p:cNvPr id="71" name="Straight Connector 21"/>
            <p:cNvCxnSpPr>
              <a:endCxn id="72" idx="2"/>
            </p:cNvCxnSpPr>
            <p:nvPr/>
          </p:nvCxnSpPr>
          <p:spPr>
            <a:xfrm>
              <a:off x="3757600" y="2406455"/>
              <a:ext cx="22145" cy="1170000"/>
            </a:xfrm>
            <a:prstGeom prst="line">
              <a:avLst/>
            </a:prstGeom>
            <a:grpFill/>
            <a:ln w="19050">
              <a:solidFill>
                <a:srgbClr val="46A7DA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24"/>
          <p:cNvGrpSpPr/>
          <p:nvPr/>
        </p:nvGrpSpPr>
        <p:grpSpPr>
          <a:xfrm>
            <a:off x="2238672" y="2122554"/>
            <a:ext cx="1258315" cy="2213851"/>
            <a:chOff x="4103989" y="2062474"/>
            <a:chExt cx="1592209" cy="2804737"/>
          </a:xfrm>
          <a:solidFill>
            <a:srgbClr val="D03E20"/>
          </a:solidFill>
          <a:effectLst/>
        </p:grpSpPr>
        <p:grpSp>
          <p:nvGrpSpPr>
            <p:cNvPr id="75" name="Group 20"/>
            <p:cNvGrpSpPr/>
            <p:nvPr/>
          </p:nvGrpSpPr>
          <p:grpSpPr bwMode="auto">
            <a:xfrm>
              <a:off x="4103989" y="2062474"/>
              <a:ext cx="1592209" cy="2804737"/>
              <a:chOff x="0" y="-2601"/>
              <a:chExt cx="1894" cy="3658"/>
            </a:xfrm>
            <a:grpFill/>
          </p:grpSpPr>
          <p:sp>
            <p:nvSpPr>
              <p:cNvPr id="77" name="Freeform 21"/>
              <p:cNvSpPr/>
              <p:nvPr/>
            </p:nvSpPr>
            <p:spPr bwMode="auto">
              <a:xfrm>
                <a:off x="0" y="-17"/>
                <a:ext cx="1894" cy="1074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22"/>
              <p:cNvSpPr/>
              <p:nvPr/>
            </p:nvSpPr>
            <p:spPr bwMode="auto">
              <a:xfrm>
                <a:off x="556" y="-2601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30%</a:t>
                </a:r>
              </a:p>
            </p:txBody>
          </p:sp>
        </p:grpSp>
        <p:cxnSp>
          <p:nvCxnSpPr>
            <p:cNvPr id="76" name="Straight Connector 26"/>
            <p:cNvCxnSpPr/>
            <p:nvPr/>
          </p:nvCxnSpPr>
          <p:spPr>
            <a:xfrm>
              <a:off x="4881901" y="2406454"/>
              <a:ext cx="21804" cy="1594037"/>
            </a:xfrm>
            <a:prstGeom prst="line">
              <a:avLst/>
            </a:prstGeom>
            <a:grpFill/>
            <a:ln w="19050">
              <a:solidFill>
                <a:srgbClr val="6F589C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30"/>
          <p:cNvGrpSpPr/>
          <p:nvPr/>
        </p:nvGrpSpPr>
        <p:grpSpPr>
          <a:xfrm>
            <a:off x="4238123" y="2131874"/>
            <a:ext cx="1258315" cy="2204531"/>
            <a:chOff x="6367886" y="2087314"/>
            <a:chExt cx="1592209" cy="2792932"/>
          </a:xfrm>
          <a:solidFill>
            <a:srgbClr val="D03E20"/>
          </a:solidFill>
          <a:effectLst/>
        </p:grpSpPr>
        <p:grpSp>
          <p:nvGrpSpPr>
            <p:cNvPr id="84" name="Group 23"/>
            <p:cNvGrpSpPr/>
            <p:nvPr/>
          </p:nvGrpSpPr>
          <p:grpSpPr bwMode="auto">
            <a:xfrm>
              <a:off x="6367886" y="2087314"/>
              <a:ext cx="1592209" cy="2792932"/>
              <a:chOff x="0" y="-1789"/>
              <a:chExt cx="1894" cy="3646"/>
            </a:xfrm>
            <a:grpFill/>
          </p:grpSpPr>
          <p:sp>
            <p:nvSpPr>
              <p:cNvPr id="86" name="Freeform 24"/>
              <p:cNvSpPr/>
              <p:nvPr/>
            </p:nvSpPr>
            <p:spPr bwMode="auto">
              <a:xfrm>
                <a:off x="0" y="0"/>
                <a:ext cx="1894" cy="1857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25"/>
              <p:cNvSpPr/>
              <p:nvPr/>
            </p:nvSpPr>
            <p:spPr bwMode="auto">
              <a:xfrm>
                <a:off x="578" y="-1789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65%</a:t>
                </a:r>
              </a:p>
            </p:txBody>
          </p:sp>
        </p:grpSp>
        <p:cxnSp>
          <p:nvCxnSpPr>
            <p:cNvPr id="85" name="Straight Connector 32"/>
            <p:cNvCxnSpPr/>
            <p:nvPr/>
          </p:nvCxnSpPr>
          <p:spPr>
            <a:xfrm rot="5400000" flipV="1">
              <a:off x="6659990" y="2908313"/>
              <a:ext cx="1008000" cy="4283"/>
            </a:xfrm>
            <a:prstGeom prst="line">
              <a:avLst/>
            </a:prstGeom>
            <a:grpFill/>
            <a:ln w="19050">
              <a:solidFill>
                <a:srgbClr val="76AF43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35"/>
          <p:cNvGrpSpPr/>
          <p:nvPr/>
        </p:nvGrpSpPr>
        <p:grpSpPr>
          <a:xfrm>
            <a:off x="3238065" y="2128000"/>
            <a:ext cx="1258980" cy="2208405"/>
            <a:chOff x="5204412" y="2082406"/>
            <a:chExt cx="1593049" cy="2797840"/>
          </a:xfrm>
          <a:solidFill>
            <a:srgbClr val="D03E20"/>
          </a:solidFill>
          <a:effectLst/>
        </p:grpSpPr>
        <p:grpSp>
          <p:nvGrpSpPr>
            <p:cNvPr id="89" name="Group 14"/>
            <p:cNvGrpSpPr/>
            <p:nvPr/>
          </p:nvGrpSpPr>
          <p:grpSpPr bwMode="auto">
            <a:xfrm>
              <a:off x="5204412" y="2082406"/>
              <a:ext cx="1593049" cy="2797840"/>
              <a:chOff x="0" y="-1020"/>
              <a:chExt cx="1894" cy="3651"/>
            </a:xfrm>
            <a:grpFill/>
          </p:grpSpPr>
          <p:sp>
            <p:nvSpPr>
              <p:cNvPr id="91" name="Freeform 15"/>
              <p:cNvSpPr/>
              <p:nvPr/>
            </p:nvSpPr>
            <p:spPr bwMode="auto">
              <a:xfrm>
                <a:off x="0" y="0"/>
                <a:ext cx="1894" cy="2631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Rectangle 16"/>
              <p:cNvSpPr/>
              <p:nvPr/>
            </p:nvSpPr>
            <p:spPr bwMode="auto">
              <a:xfrm>
                <a:off x="570" y="-1020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85%</a:t>
                </a:r>
              </a:p>
            </p:txBody>
          </p:sp>
        </p:grpSp>
        <p:cxnSp>
          <p:nvCxnSpPr>
            <p:cNvPr id="90" name="Straight Connector 37"/>
            <p:cNvCxnSpPr/>
            <p:nvPr/>
          </p:nvCxnSpPr>
          <p:spPr>
            <a:xfrm rot="5400000" flipV="1">
              <a:off x="5788028" y="2633036"/>
              <a:ext cx="432000" cy="4284"/>
            </a:xfrm>
            <a:prstGeom prst="line">
              <a:avLst/>
            </a:prstGeom>
            <a:grpFill/>
            <a:ln w="19050">
              <a:solidFill>
                <a:srgbClr val="DD534E"/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41"/>
          <p:cNvGrpSpPr/>
          <p:nvPr/>
        </p:nvGrpSpPr>
        <p:grpSpPr>
          <a:xfrm>
            <a:off x="5237516" y="2146161"/>
            <a:ext cx="1258315" cy="2190244"/>
            <a:chOff x="7507820" y="2092379"/>
            <a:chExt cx="1592209" cy="2774832"/>
          </a:xfrm>
          <a:solidFill>
            <a:srgbClr val="D03E20"/>
          </a:solidFill>
          <a:effectLst/>
        </p:grpSpPr>
        <p:grpSp>
          <p:nvGrpSpPr>
            <p:cNvPr id="94" name="Group 26"/>
            <p:cNvGrpSpPr/>
            <p:nvPr/>
          </p:nvGrpSpPr>
          <p:grpSpPr bwMode="auto">
            <a:xfrm>
              <a:off x="7507820" y="2092379"/>
              <a:ext cx="1592209" cy="2774832"/>
              <a:chOff x="0" y="-2562"/>
              <a:chExt cx="1894" cy="3619"/>
            </a:xfrm>
            <a:grpFill/>
          </p:grpSpPr>
          <p:sp>
            <p:nvSpPr>
              <p:cNvPr id="96" name="Freeform 27"/>
              <p:cNvSpPr/>
              <p:nvPr/>
            </p:nvSpPr>
            <p:spPr bwMode="auto">
              <a:xfrm>
                <a:off x="0" y="-17"/>
                <a:ext cx="1894" cy="1074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1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Rectangle 28"/>
              <p:cNvSpPr/>
              <p:nvPr/>
            </p:nvSpPr>
            <p:spPr bwMode="auto">
              <a:xfrm>
                <a:off x="590" y="-2562"/>
                <a:ext cx="745" cy="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147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35%</a:t>
                </a:r>
              </a:p>
            </p:txBody>
          </p:sp>
        </p:grpSp>
        <p:cxnSp>
          <p:nvCxnSpPr>
            <p:cNvPr id="95" name="Straight Connector 43"/>
            <p:cNvCxnSpPr/>
            <p:nvPr/>
          </p:nvCxnSpPr>
          <p:spPr>
            <a:xfrm>
              <a:off x="8320445" y="2406454"/>
              <a:ext cx="0" cy="1594037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 txBox="1"/>
          <p:nvPr/>
        </p:nvSpPr>
        <p:spPr>
          <a:xfrm>
            <a:off x="1055864" y="4973204"/>
            <a:ext cx="5439967" cy="1141335"/>
          </a:xfrm>
          <a:prstGeom prst="rect">
            <a:avLst/>
          </a:prstGeom>
        </p:spPr>
        <p:txBody>
          <a:bodyPr vert="horz" lIns="96404" tIns="48202" rIns="96404" bIns="4820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59755" y="3997851"/>
            <a:ext cx="89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86832" y="3997851"/>
            <a:ext cx="89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16706" y="3997851"/>
            <a:ext cx="88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37867" y="3997851"/>
            <a:ext cx="832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05615" y="3997851"/>
            <a:ext cx="93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等腰三角形 47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2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36" grpId="0"/>
      <p:bldP spid="98" grpId="0"/>
      <p:bldP spid="103" grpId="0"/>
      <p:bldP spid="104" grpId="0"/>
      <p:bldP spid="105" grpId="0"/>
      <p:bldP spid="106" grpId="0"/>
      <p:bldP spid="107" grpId="0"/>
      <p:bldP spid="48" grpId="0" animBg="1"/>
      <p:bldP spid="52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04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-10809" y="1"/>
            <a:ext cx="3817233" cy="3317197"/>
          </a:xfrm>
          <a:custGeom>
            <a:avLst/>
            <a:gdLst>
              <a:gd name="connsiteX0" fmla="*/ 0 w 2759843"/>
              <a:gd name="connsiteY0" fmla="*/ 0 h 2435752"/>
              <a:gd name="connsiteX1" fmla="*/ 2169534 w 2759843"/>
              <a:gd name="connsiteY1" fmla="*/ 0 h 2435752"/>
              <a:gd name="connsiteX2" fmla="*/ 2759843 w 2759843"/>
              <a:gd name="connsiteY2" fmla="*/ 590309 h 2435752"/>
              <a:gd name="connsiteX3" fmla="*/ 914400 w 2759843"/>
              <a:gd name="connsiteY3" fmla="*/ 2435752 h 2435752"/>
              <a:gd name="connsiteX4" fmla="*/ 0 w 2759843"/>
              <a:gd name="connsiteY4" fmla="*/ 1521352 h 2435752"/>
              <a:gd name="connsiteX5" fmla="*/ 0 w 2759843"/>
              <a:gd name="connsiteY5" fmla="*/ 0 h 2435752"/>
              <a:gd name="connsiteX0-1" fmla="*/ 0 w 2759843"/>
              <a:gd name="connsiteY0-2" fmla="*/ 0 h 2435752"/>
              <a:gd name="connsiteX1-3" fmla="*/ 2169534 w 2759843"/>
              <a:gd name="connsiteY1-4" fmla="*/ 0 h 2435752"/>
              <a:gd name="connsiteX2-5" fmla="*/ 2759843 w 2759843"/>
              <a:gd name="connsiteY2-6" fmla="*/ 590309 h 2435752"/>
              <a:gd name="connsiteX3-7" fmla="*/ 914400 w 2759843"/>
              <a:gd name="connsiteY3-8" fmla="*/ 2435752 h 2435752"/>
              <a:gd name="connsiteX4-9" fmla="*/ 0 w 2759843"/>
              <a:gd name="connsiteY4-10" fmla="*/ 1740427 h 2435752"/>
              <a:gd name="connsiteX5-11" fmla="*/ 0 w 2759843"/>
              <a:gd name="connsiteY5-12" fmla="*/ 0 h 2435752"/>
              <a:gd name="connsiteX0-13" fmla="*/ 0 w 2759843"/>
              <a:gd name="connsiteY0-14" fmla="*/ 0 h 2472623"/>
              <a:gd name="connsiteX1-15" fmla="*/ 2169534 w 2759843"/>
              <a:gd name="connsiteY1-16" fmla="*/ 0 h 2472623"/>
              <a:gd name="connsiteX2-17" fmla="*/ 2759843 w 2759843"/>
              <a:gd name="connsiteY2-18" fmla="*/ 590309 h 2472623"/>
              <a:gd name="connsiteX3-19" fmla="*/ 862780 w 2759843"/>
              <a:gd name="connsiteY3-20" fmla="*/ 2472623 h 2472623"/>
              <a:gd name="connsiteX4-21" fmla="*/ 0 w 2759843"/>
              <a:gd name="connsiteY4-22" fmla="*/ 1740427 h 2472623"/>
              <a:gd name="connsiteX5-23" fmla="*/ 0 w 2759843"/>
              <a:gd name="connsiteY5-24" fmla="*/ 0 h 2472623"/>
              <a:gd name="connsiteX0-25" fmla="*/ 0 w 2759843"/>
              <a:gd name="connsiteY0-26" fmla="*/ 0 h 2472623"/>
              <a:gd name="connsiteX1-27" fmla="*/ 2169534 w 2759843"/>
              <a:gd name="connsiteY1-28" fmla="*/ 0 h 2472623"/>
              <a:gd name="connsiteX2-29" fmla="*/ 2759843 w 2759843"/>
              <a:gd name="connsiteY2-30" fmla="*/ 590309 h 2472623"/>
              <a:gd name="connsiteX3-31" fmla="*/ 875480 w 2759843"/>
              <a:gd name="connsiteY3-32" fmla="*/ 2472623 h 2472623"/>
              <a:gd name="connsiteX4-33" fmla="*/ 0 w 2759843"/>
              <a:gd name="connsiteY4-34" fmla="*/ 1740427 h 2472623"/>
              <a:gd name="connsiteX5-35" fmla="*/ 0 w 2759843"/>
              <a:gd name="connsiteY5-36" fmla="*/ 0 h 2472623"/>
              <a:gd name="connsiteX0-37" fmla="*/ 0 w 2759843"/>
              <a:gd name="connsiteY0-38" fmla="*/ 0 h 2447223"/>
              <a:gd name="connsiteX1-39" fmla="*/ 2169534 w 2759843"/>
              <a:gd name="connsiteY1-40" fmla="*/ 0 h 2447223"/>
              <a:gd name="connsiteX2-41" fmla="*/ 2759843 w 2759843"/>
              <a:gd name="connsiteY2-42" fmla="*/ 590309 h 2447223"/>
              <a:gd name="connsiteX3-43" fmla="*/ 894530 w 2759843"/>
              <a:gd name="connsiteY3-44" fmla="*/ 2447223 h 2447223"/>
              <a:gd name="connsiteX4-45" fmla="*/ 0 w 2759843"/>
              <a:gd name="connsiteY4-46" fmla="*/ 1740427 h 2447223"/>
              <a:gd name="connsiteX5-47" fmla="*/ 0 w 2759843"/>
              <a:gd name="connsiteY5-48" fmla="*/ 0 h 2447223"/>
              <a:gd name="connsiteX0-49" fmla="*/ 0 w 2759843"/>
              <a:gd name="connsiteY0-50" fmla="*/ 0 h 2447223"/>
              <a:gd name="connsiteX1-51" fmla="*/ 2169534 w 2759843"/>
              <a:gd name="connsiteY1-52" fmla="*/ 0 h 2447223"/>
              <a:gd name="connsiteX2-53" fmla="*/ 2759843 w 2759843"/>
              <a:gd name="connsiteY2-54" fmla="*/ 590309 h 2447223"/>
              <a:gd name="connsiteX3-55" fmla="*/ 875480 w 2759843"/>
              <a:gd name="connsiteY3-56" fmla="*/ 2447223 h 2447223"/>
              <a:gd name="connsiteX4-57" fmla="*/ 0 w 2759843"/>
              <a:gd name="connsiteY4-58" fmla="*/ 1740427 h 2447223"/>
              <a:gd name="connsiteX5-59" fmla="*/ 0 w 2759843"/>
              <a:gd name="connsiteY5-60" fmla="*/ 0 h 2447223"/>
              <a:gd name="connsiteX0-61" fmla="*/ 0 w 2759843"/>
              <a:gd name="connsiteY0-62" fmla="*/ 0 h 2466273"/>
              <a:gd name="connsiteX1-63" fmla="*/ 2169534 w 2759843"/>
              <a:gd name="connsiteY1-64" fmla="*/ 0 h 2466273"/>
              <a:gd name="connsiteX2-65" fmla="*/ 2759843 w 2759843"/>
              <a:gd name="connsiteY2-66" fmla="*/ 590309 h 2466273"/>
              <a:gd name="connsiteX3-67" fmla="*/ 885005 w 2759843"/>
              <a:gd name="connsiteY3-68" fmla="*/ 2466273 h 2466273"/>
              <a:gd name="connsiteX4-69" fmla="*/ 0 w 2759843"/>
              <a:gd name="connsiteY4-70" fmla="*/ 1740427 h 2466273"/>
              <a:gd name="connsiteX5-71" fmla="*/ 0 w 2759843"/>
              <a:gd name="connsiteY5-72" fmla="*/ 0 h 2466273"/>
              <a:gd name="connsiteX0-73" fmla="*/ 0 w 2759843"/>
              <a:gd name="connsiteY0-74" fmla="*/ 0 h 2359593"/>
              <a:gd name="connsiteX1-75" fmla="*/ 2169534 w 2759843"/>
              <a:gd name="connsiteY1-76" fmla="*/ 0 h 2359593"/>
              <a:gd name="connsiteX2-77" fmla="*/ 2759843 w 2759843"/>
              <a:gd name="connsiteY2-78" fmla="*/ 590309 h 2359593"/>
              <a:gd name="connsiteX3-79" fmla="*/ 877385 w 2759843"/>
              <a:gd name="connsiteY3-80" fmla="*/ 2359593 h 2359593"/>
              <a:gd name="connsiteX4-81" fmla="*/ 0 w 2759843"/>
              <a:gd name="connsiteY4-82" fmla="*/ 1740427 h 2359593"/>
              <a:gd name="connsiteX5-83" fmla="*/ 0 w 2759843"/>
              <a:gd name="connsiteY5-84" fmla="*/ 0 h 2359593"/>
              <a:gd name="connsiteX0-85" fmla="*/ 7620 w 2767463"/>
              <a:gd name="connsiteY0-86" fmla="*/ 0 h 2359593"/>
              <a:gd name="connsiteX1-87" fmla="*/ 2177154 w 2767463"/>
              <a:gd name="connsiteY1-88" fmla="*/ 0 h 2359593"/>
              <a:gd name="connsiteX2-89" fmla="*/ 2767463 w 2767463"/>
              <a:gd name="connsiteY2-90" fmla="*/ 590309 h 2359593"/>
              <a:gd name="connsiteX3-91" fmla="*/ 885005 w 2767463"/>
              <a:gd name="connsiteY3-92" fmla="*/ 2359593 h 2359593"/>
              <a:gd name="connsiteX4-93" fmla="*/ 0 w 2767463"/>
              <a:gd name="connsiteY4-94" fmla="*/ 1618507 h 2359593"/>
              <a:gd name="connsiteX5-95" fmla="*/ 7620 w 2767463"/>
              <a:gd name="connsiteY5-96" fmla="*/ 0 h 2359593"/>
              <a:gd name="connsiteX0-97" fmla="*/ 7620 w 2714123"/>
              <a:gd name="connsiteY0-98" fmla="*/ 0 h 2359593"/>
              <a:gd name="connsiteX1-99" fmla="*/ 2177154 w 2714123"/>
              <a:gd name="connsiteY1-100" fmla="*/ 0 h 2359593"/>
              <a:gd name="connsiteX2-101" fmla="*/ 2714123 w 2714123"/>
              <a:gd name="connsiteY2-102" fmla="*/ 544589 h 2359593"/>
              <a:gd name="connsiteX3-103" fmla="*/ 885005 w 2714123"/>
              <a:gd name="connsiteY3-104" fmla="*/ 2359593 h 2359593"/>
              <a:gd name="connsiteX4-105" fmla="*/ 0 w 2714123"/>
              <a:gd name="connsiteY4-106" fmla="*/ 1618507 h 2359593"/>
              <a:gd name="connsiteX5-107" fmla="*/ 7620 w 2714123"/>
              <a:gd name="connsiteY5-108" fmla="*/ 0 h 2359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14123" h="2359593">
                <a:moveTo>
                  <a:pt x="7620" y="0"/>
                </a:moveTo>
                <a:lnTo>
                  <a:pt x="2177154" y="0"/>
                </a:lnTo>
                <a:lnTo>
                  <a:pt x="2714123" y="544589"/>
                </a:lnTo>
                <a:lnTo>
                  <a:pt x="885005" y="2359593"/>
                </a:lnTo>
                <a:lnTo>
                  <a:pt x="0" y="1618507"/>
                </a:lnTo>
                <a:lnTo>
                  <a:pt x="762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-10809" y="977748"/>
            <a:ext cx="10308760" cy="6257136"/>
          </a:xfrm>
          <a:custGeom>
            <a:avLst/>
            <a:gdLst>
              <a:gd name="connsiteX0" fmla="*/ 2856974 w 6657939"/>
              <a:gd name="connsiteY0" fmla="*/ 0 h 4448175"/>
              <a:gd name="connsiteX1" fmla="*/ 6657939 w 6657939"/>
              <a:gd name="connsiteY1" fmla="*/ 3839722 h 4448175"/>
              <a:gd name="connsiteX2" fmla="*/ 6055627 w 6657939"/>
              <a:gd name="connsiteY2" fmla="*/ 4448175 h 4448175"/>
              <a:gd name="connsiteX3" fmla="*/ 0 w 6657939"/>
              <a:gd name="connsiteY3" fmla="*/ 4448175 h 4448175"/>
              <a:gd name="connsiteX4" fmla="*/ 0 w 6657939"/>
              <a:gd name="connsiteY4" fmla="*/ 2886106 h 4448175"/>
              <a:gd name="connsiteX5" fmla="*/ 2856974 w 6657939"/>
              <a:gd name="connsiteY5" fmla="*/ 0 h 4448175"/>
              <a:gd name="connsiteX0-1" fmla="*/ 2856974 w 7292939"/>
              <a:gd name="connsiteY0-2" fmla="*/ 0 h 4462022"/>
              <a:gd name="connsiteX1-3" fmla="*/ 7292939 w 7292939"/>
              <a:gd name="connsiteY1-4" fmla="*/ 4462022 h 4462022"/>
              <a:gd name="connsiteX2-5" fmla="*/ 6055627 w 7292939"/>
              <a:gd name="connsiteY2-6" fmla="*/ 4448175 h 4462022"/>
              <a:gd name="connsiteX3-7" fmla="*/ 0 w 7292939"/>
              <a:gd name="connsiteY3-8" fmla="*/ 4448175 h 4462022"/>
              <a:gd name="connsiteX4-9" fmla="*/ 0 w 7292939"/>
              <a:gd name="connsiteY4-10" fmla="*/ 2886106 h 4462022"/>
              <a:gd name="connsiteX5-11" fmla="*/ 2856974 w 7292939"/>
              <a:gd name="connsiteY5-12" fmla="*/ 0 h 4462022"/>
              <a:gd name="connsiteX0-13" fmla="*/ 2856974 w 7292939"/>
              <a:gd name="connsiteY0-14" fmla="*/ 0 h 4462022"/>
              <a:gd name="connsiteX1-15" fmla="*/ 7292939 w 7292939"/>
              <a:gd name="connsiteY1-16" fmla="*/ 4462022 h 4462022"/>
              <a:gd name="connsiteX2-17" fmla="*/ 0 w 7292939"/>
              <a:gd name="connsiteY2-18" fmla="*/ 4448175 h 4462022"/>
              <a:gd name="connsiteX3-19" fmla="*/ 0 w 7292939"/>
              <a:gd name="connsiteY3-20" fmla="*/ 2886106 h 4462022"/>
              <a:gd name="connsiteX4-21" fmla="*/ 2856974 w 7292939"/>
              <a:gd name="connsiteY4-22" fmla="*/ 0 h 4462022"/>
              <a:gd name="connsiteX0-23" fmla="*/ 2856974 w 7331039"/>
              <a:gd name="connsiteY0-24" fmla="*/ 0 h 4449322"/>
              <a:gd name="connsiteX1-25" fmla="*/ 7331039 w 7331039"/>
              <a:gd name="connsiteY1-26" fmla="*/ 4449322 h 4449322"/>
              <a:gd name="connsiteX2-27" fmla="*/ 0 w 7331039"/>
              <a:gd name="connsiteY2-28" fmla="*/ 4448175 h 4449322"/>
              <a:gd name="connsiteX3-29" fmla="*/ 0 w 7331039"/>
              <a:gd name="connsiteY3-30" fmla="*/ 2886106 h 4449322"/>
              <a:gd name="connsiteX4-31" fmla="*/ 2856974 w 7331039"/>
              <a:gd name="connsiteY4-32" fmla="*/ 0 h 4449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31039" h="4449322">
                <a:moveTo>
                  <a:pt x="2856974" y="0"/>
                </a:moveTo>
                <a:lnTo>
                  <a:pt x="7331039" y="4449322"/>
                </a:lnTo>
                <a:lnTo>
                  <a:pt x="0" y="4448175"/>
                </a:lnTo>
                <a:lnTo>
                  <a:pt x="0" y="2886106"/>
                </a:lnTo>
                <a:lnTo>
                  <a:pt x="2856974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7081206" y="361633"/>
            <a:ext cx="4580679" cy="2409561"/>
            <a:chOff x="5132103" y="619651"/>
            <a:chExt cx="3257154" cy="1714354"/>
          </a:xfrm>
        </p:grpSpPr>
        <p:grpSp>
          <p:nvGrpSpPr>
            <p:cNvPr id="18442" name="组合 9"/>
            <p:cNvGrpSpPr/>
            <p:nvPr/>
          </p:nvGrpSpPr>
          <p:grpSpPr bwMode="auto">
            <a:xfrm>
              <a:off x="5132103" y="619651"/>
              <a:ext cx="3257154" cy="1714354"/>
              <a:chOff x="2820703" y="1635651"/>
              <a:chExt cx="3257154" cy="1714354"/>
            </a:xfrm>
          </p:grpSpPr>
          <p:sp>
            <p:nvSpPr>
              <p:cNvPr id="53" name="文本框 13"/>
              <p:cNvSpPr txBox="1">
                <a:spLocks noChangeArrowheads="1"/>
              </p:cNvSpPr>
              <p:nvPr/>
            </p:nvSpPr>
            <p:spPr bwMode="auto">
              <a:xfrm>
                <a:off x="3143197" y="1635651"/>
                <a:ext cx="2449738" cy="547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9600">
                    <a:solidFill>
                      <a:schemeClr val="bg1"/>
                    </a:solidFill>
                    <a:latin typeface="Helvetica-Roman-SemiB" pitchFamily="2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en-US" altLang="zh-CN" sz="4400" dirty="0">
                    <a:solidFill>
                      <a:srgbClr val="0B122C"/>
                    </a:solidFill>
                    <a:latin typeface="+mn-lt"/>
                  </a:rPr>
                  <a:t>MOVEMENT</a:t>
                </a:r>
                <a:endParaRPr lang="zh-CN" altLang="en-US" sz="4400" dirty="0">
                  <a:solidFill>
                    <a:srgbClr val="0B122C"/>
                  </a:solidFill>
                  <a:latin typeface="+mn-lt"/>
                </a:endParaRPr>
              </a:p>
            </p:txBody>
          </p:sp>
          <p:sp>
            <p:nvSpPr>
              <p:cNvPr id="54" name="文本框 66"/>
              <p:cNvSpPr txBox="1">
                <a:spLocks noChangeArrowheads="1"/>
              </p:cNvSpPr>
              <p:nvPr/>
            </p:nvSpPr>
            <p:spPr bwMode="auto">
              <a:xfrm>
                <a:off x="2820703" y="2928475"/>
                <a:ext cx="3257154" cy="421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eaLnBrk="1" hangingPunct="1">
                  <a:defRPr sz="60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lnSpc>
                    <a:spcPts val="1265"/>
                  </a:lnSpc>
                  <a:defRPr/>
                </a:pPr>
                <a:r>
                  <a:rPr lang="en-US" altLang="zh-CN" sz="845" dirty="0">
                    <a:solidFill>
                      <a:schemeClr val="bg1">
                        <a:lumMod val="50000"/>
                      </a:schemeClr>
                    </a:solidFill>
                    <a:latin typeface="Helvetica" panose="020B0604020202020204" pitchFamily="34" charset="0"/>
                  </a:rPr>
                  <a:t>this is a sample text. insert your desired text here. Again. this is a dummy text. enter your own text here. this is a sample text. this is a sample text. insert your desired text here. Again. this is a dummy text. enter your own text here. this is a sample text. </a:t>
                </a:r>
                <a:endParaRPr lang="zh-CN" altLang="en-US" sz="845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446" name="文本框 66"/>
              <p:cNvSpPr txBox="1">
                <a:spLocks noChangeArrowheads="1"/>
              </p:cNvSpPr>
              <p:nvPr/>
            </p:nvSpPr>
            <p:spPr bwMode="auto">
              <a:xfrm>
                <a:off x="3549221" y="2294918"/>
                <a:ext cx="1721383" cy="188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125"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PLEASE ADD YOUR TITLE HERE</a:t>
                </a:r>
                <a:endParaRPr lang="zh-CN" altLang="en-US" sz="1125"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任意多边形 57"/>
            <p:cNvSpPr/>
            <p:nvPr/>
          </p:nvSpPr>
          <p:spPr bwMode="auto">
            <a:xfrm>
              <a:off x="6603537" y="1709181"/>
              <a:ext cx="28730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rgbClr val="0B12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sp>
        <p:nvSpPr>
          <p:cNvPr id="64" name="任意多边形 63"/>
          <p:cNvSpPr/>
          <p:nvPr/>
        </p:nvSpPr>
        <p:spPr>
          <a:xfrm>
            <a:off x="4232792" y="0"/>
            <a:ext cx="8625605" cy="5252601"/>
          </a:xfrm>
          <a:custGeom>
            <a:avLst/>
            <a:gdLst>
              <a:gd name="connsiteX0" fmla="*/ 0 w 6134694"/>
              <a:gd name="connsiteY0" fmla="*/ 0 h 3734845"/>
              <a:gd name="connsiteX1" fmla="*/ 202171 w 6134694"/>
              <a:gd name="connsiteY1" fmla="*/ 0 h 3734845"/>
              <a:gd name="connsiteX2" fmla="*/ 3734845 w 6134694"/>
              <a:gd name="connsiteY2" fmla="*/ 3532674 h 3734845"/>
              <a:gd name="connsiteX3" fmla="*/ 6134694 w 6134694"/>
              <a:gd name="connsiteY3" fmla="*/ 1132826 h 3734845"/>
              <a:gd name="connsiteX4" fmla="*/ 6134694 w 6134694"/>
              <a:gd name="connsiteY4" fmla="*/ 1334994 h 3734845"/>
              <a:gd name="connsiteX5" fmla="*/ 3734844 w 6134694"/>
              <a:gd name="connsiteY5" fmla="*/ 3734845 h 3734845"/>
              <a:gd name="connsiteX6" fmla="*/ 0 w 6134694"/>
              <a:gd name="connsiteY6" fmla="*/ 0 h 37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694" h="3734845">
                <a:moveTo>
                  <a:pt x="0" y="0"/>
                </a:moveTo>
                <a:lnTo>
                  <a:pt x="202171" y="0"/>
                </a:lnTo>
                <a:lnTo>
                  <a:pt x="3734845" y="3532674"/>
                </a:lnTo>
                <a:lnTo>
                  <a:pt x="6134694" y="1132826"/>
                </a:lnTo>
                <a:lnTo>
                  <a:pt x="6134694" y="1334994"/>
                </a:lnTo>
                <a:lnTo>
                  <a:pt x="3734844" y="3734845"/>
                </a:lnTo>
                <a:lnTo>
                  <a:pt x="0" y="0"/>
                </a:lnTo>
                <a:close/>
              </a:path>
            </a:pathLst>
          </a:custGeom>
          <a:solidFill>
            <a:srgbClr val="0B1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11041306" y="3071644"/>
            <a:ext cx="1817092" cy="3634183"/>
          </a:xfrm>
          <a:custGeom>
            <a:avLst/>
            <a:gdLst>
              <a:gd name="connsiteX0" fmla="*/ 1292248 w 1292248"/>
              <a:gd name="connsiteY0" fmla="*/ 0 h 2584496"/>
              <a:gd name="connsiteX1" fmla="*/ 1292248 w 1292248"/>
              <a:gd name="connsiteY1" fmla="*/ 213893 h 2584496"/>
              <a:gd name="connsiteX2" fmla="*/ 213893 w 1292248"/>
              <a:gd name="connsiteY2" fmla="*/ 1292248 h 2584496"/>
              <a:gd name="connsiteX3" fmla="*/ 1292248 w 1292248"/>
              <a:gd name="connsiteY3" fmla="*/ 2370603 h 2584496"/>
              <a:gd name="connsiteX4" fmla="*/ 1292248 w 1292248"/>
              <a:gd name="connsiteY4" fmla="*/ 2584496 h 2584496"/>
              <a:gd name="connsiteX5" fmla="*/ 0 w 1292248"/>
              <a:gd name="connsiteY5" fmla="*/ 1292248 h 2584496"/>
              <a:gd name="connsiteX6" fmla="*/ 1292248 w 1292248"/>
              <a:gd name="connsiteY6" fmla="*/ 0 h 25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48" h="2584496">
                <a:moveTo>
                  <a:pt x="1292248" y="0"/>
                </a:moveTo>
                <a:lnTo>
                  <a:pt x="1292248" y="213893"/>
                </a:lnTo>
                <a:lnTo>
                  <a:pt x="213893" y="1292248"/>
                </a:lnTo>
                <a:lnTo>
                  <a:pt x="1292248" y="2370603"/>
                </a:lnTo>
                <a:lnTo>
                  <a:pt x="1292248" y="2584496"/>
                </a:lnTo>
                <a:lnTo>
                  <a:pt x="0" y="1292248"/>
                </a:lnTo>
                <a:lnTo>
                  <a:pt x="1292248" y="0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-446107" y="3109594"/>
            <a:ext cx="1946565" cy="1080433"/>
          </a:xfrm>
          <a:custGeom>
            <a:avLst/>
            <a:gdLst>
              <a:gd name="connsiteX0" fmla="*/ 0 w 1279711"/>
              <a:gd name="connsiteY0" fmla="*/ 768567 h 768567"/>
              <a:gd name="connsiteX1" fmla="*/ 639856 w 1279711"/>
              <a:gd name="connsiteY1" fmla="*/ 0 h 768567"/>
              <a:gd name="connsiteX2" fmla="*/ 1279711 w 1279711"/>
              <a:gd name="connsiteY2" fmla="*/ 768567 h 768567"/>
              <a:gd name="connsiteX3" fmla="*/ 0 w 1279711"/>
              <a:gd name="connsiteY3" fmla="*/ 768567 h 768567"/>
              <a:gd name="connsiteX0-1" fmla="*/ 0 w 1384486"/>
              <a:gd name="connsiteY0-2" fmla="*/ 768567 h 768567"/>
              <a:gd name="connsiteX1-3" fmla="*/ 639856 w 1384486"/>
              <a:gd name="connsiteY1-4" fmla="*/ 0 h 768567"/>
              <a:gd name="connsiteX2-5" fmla="*/ 1384486 w 1384486"/>
              <a:gd name="connsiteY2-6" fmla="*/ 768567 h 768567"/>
              <a:gd name="connsiteX3-7" fmla="*/ 0 w 1384486"/>
              <a:gd name="connsiteY3-8" fmla="*/ 768567 h 768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84486" h="768567">
                <a:moveTo>
                  <a:pt x="0" y="768567"/>
                </a:moveTo>
                <a:lnTo>
                  <a:pt x="639856" y="0"/>
                </a:lnTo>
                <a:lnTo>
                  <a:pt x="1384486" y="768567"/>
                </a:lnTo>
                <a:lnTo>
                  <a:pt x="0" y="768567"/>
                </a:lnTo>
                <a:close/>
              </a:path>
            </a:pathLst>
          </a:cu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799" y="2052010"/>
            <a:ext cx="2229037" cy="2229618"/>
            <a:chOff x="7683929" y="9649657"/>
            <a:chExt cx="1999231" cy="199975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31328" y="2052232"/>
            <a:ext cx="2229037" cy="2229618"/>
            <a:chOff x="14361737" y="2978422"/>
            <a:chExt cx="1999231" cy="199975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8625" y="2046808"/>
            <a:ext cx="2229037" cy="2229618"/>
            <a:chOff x="12208441" y="5274469"/>
            <a:chExt cx="1999231" cy="199975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00735" y="2043684"/>
            <a:ext cx="2229037" cy="2229618"/>
            <a:chOff x="9907711" y="7463571"/>
            <a:chExt cx="1999231" cy="199975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447700" y="2052072"/>
            <a:ext cx="2229037" cy="2229618"/>
            <a:chOff x="9907711" y="7463571"/>
            <a:chExt cx="1999231" cy="1999752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9865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865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2154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2154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4252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4252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6921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6921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9019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9019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等腰三角形 65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67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  <p:bldP spid="66" grpId="0" animBg="1"/>
      <p:bldP spid="67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520384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773191" y="2824237"/>
            <a:ext cx="3120755" cy="312075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165449" y="3790266"/>
            <a:ext cx="1135124" cy="1135124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428512" y="3790266"/>
            <a:ext cx="1135124" cy="1135124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796144" y="2159572"/>
            <a:ext cx="1135124" cy="1133449"/>
          </a:xfrm>
          <a:prstGeom prst="ellipse">
            <a:avLst/>
          </a:prstGeom>
          <a:solidFill>
            <a:srgbClr val="D03E2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9064229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9064228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643000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382341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510851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250192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等腰三角形 22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4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23" grpId="0" animBg="1"/>
      <p:bldP spid="24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3926831" y="1956520"/>
            <a:ext cx="2457896" cy="225028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6458398" y="1956520"/>
            <a:ext cx="2457896" cy="22502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3926831" y="4276007"/>
            <a:ext cx="2457896" cy="22525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6458398" y="4276007"/>
            <a:ext cx="2457896" cy="22525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505528" y="4988149"/>
            <a:ext cx="825996" cy="825996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rgbClr val="D03E2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27227" y="2690987"/>
            <a:ext cx="825996" cy="830461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rgbClr val="0B122C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7227" y="4988149"/>
            <a:ext cx="825996" cy="825996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rgbClr val="0B122C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05528" y="2690987"/>
            <a:ext cx="825996" cy="830461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rgbClr val="D03E2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2815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2815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5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5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5492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95492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5492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95492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等腰三角形 31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33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4028718" y="326238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感谢聆听，批评指导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75069" y="3170078"/>
            <a:ext cx="5508612" cy="89249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六边形 76"/>
          <p:cNvSpPr/>
          <p:nvPr/>
        </p:nvSpPr>
        <p:spPr>
          <a:xfrm>
            <a:off x="1766456" y="4290448"/>
            <a:ext cx="1900140" cy="533555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六边形 77"/>
          <p:cNvSpPr/>
          <p:nvPr/>
        </p:nvSpPr>
        <p:spPr>
          <a:xfrm>
            <a:off x="4239309" y="4290448"/>
            <a:ext cx="1900140" cy="533555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六边形 78"/>
          <p:cNvSpPr/>
          <p:nvPr/>
        </p:nvSpPr>
        <p:spPr>
          <a:xfrm>
            <a:off x="6769377" y="4290448"/>
            <a:ext cx="1900140" cy="533555"/>
          </a:xfrm>
          <a:prstGeom prst="hexagon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六边形 79"/>
          <p:cNvSpPr/>
          <p:nvPr/>
        </p:nvSpPr>
        <p:spPr>
          <a:xfrm>
            <a:off x="9412488" y="4290448"/>
            <a:ext cx="1900140" cy="533555"/>
          </a:xfrm>
          <a:prstGeom prst="hexagon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631580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83299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55252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42688" y="1734054"/>
            <a:ext cx="2080225" cy="20802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5" name="等腰三角形 15"/>
          <p:cNvSpPr>
            <a:spLocks noChangeArrowheads="1"/>
          </p:cNvSpPr>
          <p:nvPr/>
        </p:nvSpPr>
        <p:spPr bwMode="auto">
          <a:xfrm flipV="1">
            <a:off x="2544072" y="4012151"/>
            <a:ext cx="303014" cy="202567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6" name="等腰三角形 26"/>
          <p:cNvSpPr>
            <a:spLocks noChangeArrowheads="1"/>
          </p:cNvSpPr>
          <p:nvPr/>
        </p:nvSpPr>
        <p:spPr bwMode="auto">
          <a:xfrm flipV="1">
            <a:off x="5046624" y="4012151"/>
            <a:ext cx="303013" cy="202567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7" name="等腰三角形 32"/>
          <p:cNvSpPr>
            <a:spLocks noChangeArrowheads="1"/>
          </p:cNvSpPr>
          <p:nvPr/>
        </p:nvSpPr>
        <p:spPr bwMode="auto">
          <a:xfrm flipV="1">
            <a:off x="7629760" y="4012151"/>
            <a:ext cx="303013" cy="202567"/>
          </a:xfrm>
          <a:prstGeom prst="triangle">
            <a:avLst>
              <a:gd name="adj" fmla="val 50000"/>
            </a:avLst>
          </a:prstGeom>
          <a:solidFill>
            <a:srgbClr val="0B122C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等腰三角形 38"/>
          <p:cNvSpPr>
            <a:spLocks noChangeArrowheads="1"/>
          </p:cNvSpPr>
          <p:nvPr/>
        </p:nvSpPr>
        <p:spPr bwMode="auto">
          <a:xfrm flipV="1">
            <a:off x="10212897" y="4012151"/>
            <a:ext cx="303014" cy="202567"/>
          </a:xfrm>
          <a:prstGeom prst="triangle">
            <a:avLst>
              <a:gd name="adj" fmla="val 50000"/>
            </a:avLst>
          </a:prstGeom>
          <a:solidFill>
            <a:srgbClr val="D03E2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zh-CN" altLang="zh-CN" sz="253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1857567" y="4401174"/>
            <a:ext cx="1714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782046" y="5122432"/>
            <a:ext cx="1957035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4271540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4213422" y="5122432"/>
            <a:ext cx="1957034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6864599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736645" y="5122432"/>
            <a:ext cx="1957034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9507710" y="4400285"/>
            <a:ext cx="1752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9453045" y="5122432"/>
            <a:ext cx="1957035" cy="7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6419" tIns="48210" rIns="96419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578" y="1682447"/>
            <a:ext cx="2183438" cy="2183436"/>
            <a:chOff x="1752735" y="879940"/>
            <a:chExt cx="2070478" cy="2070476"/>
          </a:xfrm>
        </p:grpSpPr>
        <p:sp>
          <p:nvSpPr>
            <p:cNvPr id="28" name="同心圆 27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同心圆 2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137485" y="1682447"/>
            <a:ext cx="2183438" cy="2183436"/>
            <a:chOff x="1752735" y="879940"/>
            <a:chExt cx="2070478" cy="2070476"/>
          </a:xfrm>
          <a:effectLst/>
        </p:grpSpPr>
        <p:sp>
          <p:nvSpPr>
            <p:cNvPr id="69" name="同心圆 68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同心圆 6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728798" y="1682447"/>
            <a:ext cx="2183438" cy="2183436"/>
            <a:chOff x="1752735" y="879940"/>
            <a:chExt cx="2070478" cy="2070476"/>
          </a:xfrm>
        </p:grpSpPr>
        <p:sp>
          <p:nvSpPr>
            <p:cNvPr id="72" name="同心圆 71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同心圆 72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320032" y="1682447"/>
            <a:ext cx="2183438" cy="2183436"/>
            <a:chOff x="1752735" y="879940"/>
            <a:chExt cx="2070478" cy="2070476"/>
          </a:xfrm>
        </p:grpSpPr>
        <p:sp>
          <p:nvSpPr>
            <p:cNvPr id="75" name="同心圆 74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同心圆 75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1837265" y="1888133"/>
            <a:ext cx="1772064" cy="17720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4343172" y="1888133"/>
            <a:ext cx="1772064" cy="177206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909331" y="1888133"/>
            <a:ext cx="1772064" cy="177206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9525719" y="1888133"/>
            <a:ext cx="1772064" cy="177206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等腰三角形 66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81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35" grpId="0" bldLvl="0" animBg="1" autoUpdateAnimBg="0"/>
      <p:bldP spid="36" grpId="0" bldLvl="0" animBg="1" autoUpdateAnimBg="0"/>
      <p:bldP spid="37" grpId="0" bldLvl="0" animBg="1" autoUpdateAnimBg="0"/>
      <p:bldP spid="44" grpId="0" bldLvl="0" animBg="1" autoUpdateAnimBg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83" grpId="0" animBg="1"/>
      <p:bldP spid="84" grpId="0" animBg="1"/>
      <p:bldP spid="85" grpId="0" animBg="1"/>
      <p:bldP spid="86" grpId="0" animBg="1"/>
      <p:bldP spid="67" grpId="0" animBg="1"/>
      <p:bldP spid="81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13351" y="627734"/>
            <a:ext cx="5965250" cy="5666524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D03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0B12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4610" r="246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1391" y="1960983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78508" y="3658839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2321" y="5374328"/>
            <a:ext cx="1630959" cy="343555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3511" y="2304538"/>
            <a:ext cx="4564227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3510" y="4017774"/>
            <a:ext cx="4635785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3425" y="5668890"/>
            <a:ext cx="4541223" cy="72058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45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4" grpId="0" animBg="1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" y="0"/>
            <a:ext cx="12858750" cy="7232650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MH_Text_1"/>
          <p:cNvSpPr txBox="1"/>
          <p:nvPr/>
        </p:nvSpPr>
        <p:spPr>
          <a:xfrm>
            <a:off x="6413550" y="1424672"/>
            <a:ext cx="4624337" cy="11059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D03E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rgbClr val="D03E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3551" y="109604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03E2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 flipV="1">
            <a:off x="-26472" y="27533"/>
            <a:ext cx="5832174" cy="7232651"/>
          </a:xfrm>
          <a:prstGeom prst="round2DiagRect">
            <a:avLst>
              <a:gd name="adj1" fmla="val 30369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033" t="484" r="9033" b="4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509494" y="2680221"/>
            <a:ext cx="2259086" cy="1082777"/>
            <a:chOff x="8201120" y="2874498"/>
            <a:chExt cx="2580156" cy="1026816"/>
          </a:xfrm>
        </p:grpSpPr>
        <p:sp>
          <p:nvSpPr>
            <p:cNvPr id="40" name="TextBox 39"/>
            <p:cNvSpPr txBox="1"/>
            <p:nvPr/>
          </p:nvSpPr>
          <p:spPr>
            <a:xfrm>
              <a:off x="8201120" y="3222716"/>
              <a:ext cx="2580156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01120" y="2874498"/>
              <a:ext cx="1851334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09495" y="1168053"/>
            <a:ext cx="2331094" cy="1082776"/>
            <a:chOff x="8276644" y="2874498"/>
            <a:chExt cx="2501922" cy="1026816"/>
          </a:xfrm>
        </p:grpSpPr>
        <p:sp>
          <p:nvSpPr>
            <p:cNvPr id="43" name="TextBox 42"/>
            <p:cNvSpPr txBox="1"/>
            <p:nvPr/>
          </p:nvSpPr>
          <p:spPr>
            <a:xfrm>
              <a:off x="8276644" y="3222716"/>
              <a:ext cx="2501922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6644" y="2874498"/>
              <a:ext cx="1739745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7" name="Group 38"/>
          <p:cNvGrpSpPr/>
          <p:nvPr/>
        </p:nvGrpSpPr>
        <p:grpSpPr>
          <a:xfrm>
            <a:off x="7509494" y="5461521"/>
            <a:ext cx="2259086" cy="1082777"/>
            <a:chOff x="8201120" y="2874498"/>
            <a:chExt cx="2580156" cy="1026816"/>
          </a:xfrm>
        </p:grpSpPr>
        <p:sp>
          <p:nvSpPr>
            <p:cNvPr id="48" name="TextBox 39"/>
            <p:cNvSpPr txBox="1"/>
            <p:nvPr/>
          </p:nvSpPr>
          <p:spPr>
            <a:xfrm>
              <a:off x="8201120" y="3222716"/>
              <a:ext cx="2580156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0"/>
            <p:cNvSpPr txBox="1"/>
            <p:nvPr/>
          </p:nvSpPr>
          <p:spPr>
            <a:xfrm>
              <a:off x="8201120" y="2874498"/>
              <a:ext cx="1851334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2" name="Group 41"/>
          <p:cNvGrpSpPr/>
          <p:nvPr/>
        </p:nvGrpSpPr>
        <p:grpSpPr>
          <a:xfrm>
            <a:off x="7509495" y="3949353"/>
            <a:ext cx="2331094" cy="1082776"/>
            <a:chOff x="8276644" y="2874498"/>
            <a:chExt cx="2501922" cy="1026816"/>
          </a:xfrm>
        </p:grpSpPr>
        <p:sp>
          <p:nvSpPr>
            <p:cNvPr id="53" name="TextBox 42"/>
            <p:cNvSpPr txBox="1"/>
            <p:nvPr/>
          </p:nvSpPr>
          <p:spPr>
            <a:xfrm>
              <a:off x="8276644" y="3222716"/>
              <a:ext cx="2501922" cy="67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43"/>
            <p:cNvSpPr txBox="1"/>
            <p:nvPr/>
          </p:nvSpPr>
          <p:spPr>
            <a:xfrm>
              <a:off x="8276644" y="2874498"/>
              <a:ext cx="1739745" cy="32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55" name="等腰三角形 5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10320618" y="4660686"/>
            <a:ext cx="2085695" cy="2592825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5268645" y="4660686"/>
            <a:ext cx="4922219" cy="2592825"/>
          </a:xfrm>
          <a:prstGeom prst="rect">
            <a:avLst/>
          </a:prstGeom>
          <a:solidFill>
            <a:srgbClr val="0B12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452438" y="4660686"/>
            <a:ext cx="4688683" cy="25928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4046455" y="1436017"/>
            <a:ext cx="3575032" cy="312617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452438" y="1436017"/>
            <a:ext cx="3498869" cy="3126168"/>
          </a:xfrm>
          <a:prstGeom prst="rect">
            <a:avLst/>
          </a:prstGeom>
          <a:solidFill>
            <a:srgbClr val="D03E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spcCol="0" rtlCol="0" anchor="ctr"/>
          <a:lstStyle/>
          <a:p>
            <a:pPr algn="ctr"/>
            <a:endParaRPr lang="zh-CN" altLang="zh-CN" sz="2530">
              <a:solidFill>
                <a:schemeClr val="tx2">
                  <a:lumMod val="75000"/>
                </a:schemeClr>
              </a:solidFill>
              <a:latin typeface="+mn-lt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7719989" y="1436017"/>
            <a:ext cx="4686324" cy="31261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28572" tIns="64286" rIns="128572" bIns="6428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53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1316807" y="2438258"/>
            <a:ext cx="2269691" cy="3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316807" y="2787775"/>
            <a:ext cx="2520095" cy="7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5406895" y="5141886"/>
            <a:ext cx="3267933" cy="37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5406895" y="5517935"/>
            <a:ext cx="4514566" cy="9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72" tIns="64286" rIns="128572" bIns="6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 rot="10800000">
            <a:off x="5563219" y="-8061"/>
            <a:ext cx="1799233" cy="1080433"/>
          </a:xfrm>
          <a:prstGeom prst="triangle">
            <a:avLst/>
          </a:prstGeom>
          <a:solidFill>
            <a:srgbClr val="D03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16" name="TextBox 30"/>
          <p:cNvSpPr txBox="1"/>
          <p:nvPr/>
        </p:nvSpPr>
        <p:spPr>
          <a:xfrm>
            <a:off x="726974" y="359008"/>
            <a:ext cx="1677447" cy="71288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r>
              <a:rPr lang="en-US" altLang="zh-CN" sz="2000" b="1" dirty="0">
                <a:solidFill>
                  <a:srgbClr val="D03E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FITNESS</a:t>
            </a:r>
            <a:endParaRPr lang="en-US" altLang="zh-CN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B122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MOVEMENT</a:t>
            </a:r>
            <a:endParaRPr lang="zh-CN" altLang="en-US" sz="2000" b="1" dirty="0">
              <a:solidFill>
                <a:srgbClr val="0B122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67643" y="1097046"/>
            <a:ext cx="408849" cy="0"/>
          </a:xfrm>
          <a:prstGeom prst="line">
            <a:avLst/>
          </a:prstGeom>
          <a:ln w="28575">
            <a:solidFill>
              <a:srgbClr val="0B1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/>
          <p:nvPr/>
        </p:nvSpPr>
        <p:spPr>
          <a:xfrm>
            <a:off x="2281507" y="666784"/>
            <a:ext cx="1990033" cy="405110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B122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5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2937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3"/>
          <p:cNvSpPr txBox="1"/>
          <p:nvPr/>
        </p:nvSpPr>
        <p:spPr>
          <a:xfrm>
            <a:off x="5794595" y="4179565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rgbClr val="D03E20"/>
                </a:solidFill>
                <a:latin typeface="+mj-ea"/>
                <a:ea typeface="+mj-ea"/>
              </a:rPr>
              <a:t>PART 02</a:t>
            </a:r>
            <a:endParaRPr lang="zh-CN" altLang="en-US" sz="2250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0870" y="2664298"/>
            <a:ext cx="1477008" cy="1477008"/>
            <a:chOff x="5815523" y="2664298"/>
            <a:chExt cx="1477008" cy="1477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5815523" y="2664298"/>
              <a:ext cx="1477008" cy="147700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847759" y="2696534"/>
              <a:ext cx="1412535" cy="141253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5826832" y="2861819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D03E2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D03E20"/>
              </a:solidFill>
              <a:latin typeface="+mj-ea"/>
              <a:ea typeface="+mj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285198" y="49103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b="1" dirty="0">
                <a:solidFill>
                  <a:srgbClr val="0B1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b="1" dirty="0">
              <a:solidFill>
                <a:srgbClr val="0B1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减肥运动健身主题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Microsoft Office PowerPoint</Application>
  <PresentationFormat>自定义</PresentationFormat>
  <Paragraphs>234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Bebas Neue</vt:lpstr>
      <vt:lpstr>Gill Sans</vt:lpstr>
      <vt:lpstr>Kozuka Gothic Pro M</vt:lpstr>
      <vt:lpstr>Simply City Light</vt:lpstr>
      <vt:lpstr>SimSun-ExtB</vt:lpstr>
      <vt:lpstr>ヒラギノ角ゴ ProN W3</vt:lpstr>
      <vt:lpstr>方正兰亭黑_GBK</vt:lpstr>
      <vt:lpstr>宋体</vt:lpstr>
      <vt:lpstr>微软雅黑</vt:lpstr>
      <vt:lpstr>微软雅黑 Light</vt:lpstr>
      <vt:lpstr>Arial</vt:lpstr>
      <vt:lpstr>Calibri</vt:lpstr>
      <vt:lpstr>Calibri Light</vt:lpstr>
      <vt:lpstr>Franklin Gothic Book</vt:lpstr>
      <vt:lpstr>Franklin Gothic Medium</vt:lpstr>
      <vt:lpstr>Helvetica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2016-09-18T14:06:00Z</dcterms:created>
  <dcterms:modified xsi:type="dcterms:W3CDTF">2023-01-10T06:31:01Z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3F69B3F70B4A4B44B29B6E95068A658F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